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28"/>
  </p:notesMasterIdLst>
  <p:handoutMasterIdLst>
    <p:handoutMasterId r:id="rId29"/>
  </p:handoutMasterIdLst>
  <p:sldIdLst>
    <p:sldId id="256" r:id="rId2"/>
    <p:sldId id="257" r:id="rId3"/>
    <p:sldId id="258" r:id="rId4"/>
    <p:sldId id="259" r:id="rId5"/>
    <p:sldId id="260" r:id="rId6"/>
    <p:sldId id="261" r:id="rId7"/>
    <p:sldId id="263" r:id="rId8"/>
    <p:sldId id="265" r:id="rId9"/>
    <p:sldId id="267" r:id="rId10"/>
    <p:sldId id="269" r:id="rId11"/>
    <p:sldId id="268" r:id="rId12"/>
    <p:sldId id="270" r:id="rId13"/>
    <p:sldId id="1536" r:id="rId14"/>
    <p:sldId id="1535" r:id="rId15"/>
    <p:sldId id="1534" r:id="rId16"/>
    <p:sldId id="1504" r:id="rId17"/>
    <p:sldId id="1506" r:id="rId18"/>
    <p:sldId id="1533" r:id="rId19"/>
    <p:sldId id="1507" r:id="rId20"/>
    <p:sldId id="1537" r:id="rId21"/>
    <p:sldId id="365" r:id="rId22"/>
    <p:sldId id="1532" r:id="rId23"/>
    <p:sldId id="371" r:id="rId24"/>
    <p:sldId id="1530" r:id="rId25"/>
    <p:sldId id="1531" r:id="rId26"/>
    <p:sldId id="367" r:id="rId2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93595" autoAdjust="0"/>
  </p:normalViewPr>
  <p:slideViewPr>
    <p:cSldViewPr>
      <p:cViewPr varScale="1">
        <p:scale>
          <a:sx n="77" d="100"/>
          <a:sy n="77" d="100"/>
        </p:scale>
        <p:origin x="63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its right 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p:txBody>
          <a:bodyPr/>
          <a:lstStyle/>
          <a:p>
            <a:r>
              <a:rPr lang="en-GB" dirty="0"/>
              <a:t>c) (20 pts) Fill in the labels A, B, C in each node in the following Binary Trees so they all have:</a:t>
            </a:r>
          </a:p>
          <a:p>
            <a:r>
              <a:rPr lang="en-GB" dirty="0"/>
              <a:t>either (1) pre-order traversal of ABC</a:t>
            </a:r>
          </a:p>
          <a:p>
            <a:r>
              <a:rPr lang="en-GB" dirty="0"/>
              <a:t>or (2) In-order traversal of ABC</a:t>
            </a:r>
          </a:p>
          <a:p>
            <a:r>
              <a:rPr lang="en-GB" dirty="0"/>
              <a:t>or (3) post-order traversal of ABC</a:t>
            </a:r>
          </a:p>
          <a:p>
            <a:r>
              <a:rPr lang="en-GB" dirty="0"/>
              <a:t>or (4) they are all Binary Search Trees, considering A &lt; B &lt; C</a:t>
            </a:r>
          </a:p>
          <a:p>
            <a:endParaRPr lang="en-SE"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3859230" y="392163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3484929" y="47702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a:endCxn id="5" idx="0"/>
          </p:cNvCxnSpPr>
          <p:nvPr/>
        </p:nvCxnSpPr>
        <p:spPr>
          <a:xfrm flipH="1">
            <a:off x="3750429" y="44171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 name="Google Shape;1598;p53">
            <a:extLst>
              <a:ext uri="{FF2B5EF4-FFF2-40B4-BE49-F238E27FC236}">
                <a16:creationId xmlns:a16="http://schemas.microsoft.com/office/drawing/2014/main" id="{7EBFB082-0996-98E0-7E49-7F730728CA43}"/>
              </a:ext>
            </a:extLst>
          </p:cNvPr>
          <p:cNvSpPr/>
          <p:nvPr/>
        </p:nvSpPr>
        <p:spPr>
          <a:xfrm>
            <a:off x="3094215" y="558019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 name="Google Shape;1607;p53">
            <a:extLst>
              <a:ext uri="{FF2B5EF4-FFF2-40B4-BE49-F238E27FC236}">
                <a16:creationId xmlns:a16="http://schemas.microsoft.com/office/drawing/2014/main" id="{46FB8EE5-8442-BD58-EBCD-C981CB18229A}"/>
              </a:ext>
            </a:extLst>
          </p:cNvPr>
          <p:cNvCxnSpPr>
            <a:cxnSpLocks/>
            <a:endCxn id="7" idx="0"/>
          </p:cNvCxnSpPr>
          <p:nvPr/>
        </p:nvCxnSpPr>
        <p:spPr>
          <a:xfrm flipH="1">
            <a:off x="3359715" y="522712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1347304"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 name="Google Shape;1604;p53">
            <a:extLst>
              <a:ext uri="{FF2B5EF4-FFF2-40B4-BE49-F238E27FC236}">
                <a16:creationId xmlns:a16="http://schemas.microsoft.com/office/drawing/2014/main" id="{E147A77D-2386-9852-C808-07FF813419A0}"/>
              </a:ext>
            </a:extLst>
          </p:cNvPr>
          <p:cNvCxnSpPr>
            <a:cxnSpLocks/>
          </p:cNvCxnSpPr>
          <p:nvPr/>
        </p:nvCxnSpPr>
        <p:spPr>
          <a:xfrm>
            <a:off x="1807636" y="435014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BF0DA90B-5ED4-A389-A0BE-28E6C6D21B5A}"/>
              </a:ext>
            </a:extLst>
          </p:cNvPr>
          <p:cNvSpPr/>
          <p:nvPr/>
        </p:nvSpPr>
        <p:spPr>
          <a:xfrm>
            <a:off x="1942094" y="466989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1598;p53">
            <a:extLst>
              <a:ext uri="{FF2B5EF4-FFF2-40B4-BE49-F238E27FC236}">
                <a16:creationId xmlns:a16="http://schemas.microsoft.com/office/drawing/2014/main" id="{2F103268-EA97-AD45-8065-4714A43413CB}"/>
              </a:ext>
            </a:extLst>
          </p:cNvPr>
          <p:cNvSpPr/>
          <p:nvPr/>
        </p:nvSpPr>
        <p:spPr>
          <a:xfrm>
            <a:off x="1590447" y="54993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60D24854-C76A-6081-A02D-1721BB615A90}"/>
              </a:ext>
            </a:extLst>
          </p:cNvPr>
          <p:cNvCxnSpPr>
            <a:cxnSpLocks/>
            <a:endCxn id="12" idx="0"/>
          </p:cNvCxnSpPr>
          <p:nvPr/>
        </p:nvCxnSpPr>
        <p:spPr>
          <a:xfrm flipH="1">
            <a:off x="1855947" y="51462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3DEE130E-1A0A-0FF1-2824-45619D0D383C}"/>
              </a:ext>
            </a:extLst>
          </p:cNvPr>
          <p:cNvSpPr/>
          <p:nvPr/>
        </p:nvSpPr>
        <p:spPr>
          <a:xfrm>
            <a:off x="5215867" y="437250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85D70521-175C-2C75-93A5-15CCECEA480C}"/>
              </a:ext>
            </a:extLst>
          </p:cNvPr>
          <p:cNvSpPr/>
          <p:nvPr/>
        </p:nvSpPr>
        <p:spPr>
          <a:xfrm>
            <a:off x="4864220" y="520197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47F56CC-A2B5-0A87-901C-F153C8567C66}"/>
              </a:ext>
            </a:extLst>
          </p:cNvPr>
          <p:cNvCxnSpPr>
            <a:cxnSpLocks/>
            <a:endCxn id="15" idx="0"/>
          </p:cNvCxnSpPr>
          <p:nvPr/>
        </p:nvCxnSpPr>
        <p:spPr>
          <a:xfrm flipH="1">
            <a:off x="5129720" y="484890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17" name="Google Shape;1604;p53">
            <a:extLst>
              <a:ext uri="{FF2B5EF4-FFF2-40B4-BE49-F238E27FC236}">
                <a16:creationId xmlns:a16="http://schemas.microsoft.com/office/drawing/2014/main" id="{B65FAD69-49B1-B8DF-8ACC-53D3F87DF9FC}"/>
              </a:ext>
            </a:extLst>
          </p:cNvPr>
          <p:cNvCxnSpPr>
            <a:cxnSpLocks/>
          </p:cNvCxnSpPr>
          <p:nvPr/>
        </p:nvCxnSpPr>
        <p:spPr>
          <a:xfrm>
            <a:off x="5660529" y="4836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8" name="Google Shape;1606;p53">
            <a:extLst>
              <a:ext uri="{FF2B5EF4-FFF2-40B4-BE49-F238E27FC236}">
                <a16:creationId xmlns:a16="http://schemas.microsoft.com/office/drawing/2014/main" id="{E41B0143-2C58-A78B-66DE-1B06F3B240FC}"/>
              </a:ext>
            </a:extLst>
          </p:cNvPr>
          <p:cNvSpPr/>
          <p:nvPr/>
        </p:nvSpPr>
        <p:spPr>
          <a:xfrm>
            <a:off x="5794987" y="5155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06;p53">
            <a:extLst>
              <a:ext uri="{FF2B5EF4-FFF2-40B4-BE49-F238E27FC236}">
                <a16:creationId xmlns:a16="http://schemas.microsoft.com/office/drawing/2014/main" id="{A8817BE9-C6C0-02C5-1A1E-63DAA76D018F}"/>
              </a:ext>
            </a:extLst>
          </p:cNvPr>
          <p:cNvSpPr/>
          <p:nvPr/>
        </p:nvSpPr>
        <p:spPr>
          <a:xfrm>
            <a:off x="6851524" y="396036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0" name="Google Shape;1604;p53">
            <a:extLst>
              <a:ext uri="{FF2B5EF4-FFF2-40B4-BE49-F238E27FC236}">
                <a16:creationId xmlns:a16="http://schemas.microsoft.com/office/drawing/2014/main" id="{34725FAB-E638-DDC7-C624-D74D427C1A9B}"/>
              </a:ext>
            </a:extLst>
          </p:cNvPr>
          <p:cNvCxnSpPr>
            <a:cxnSpLocks/>
          </p:cNvCxnSpPr>
          <p:nvPr/>
        </p:nvCxnSpPr>
        <p:spPr>
          <a:xfrm>
            <a:off x="7311856" y="4404653"/>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4C67314-7A71-D009-36DA-60008048EEED}"/>
              </a:ext>
            </a:extLst>
          </p:cNvPr>
          <p:cNvSpPr/>
          <p:nvPr/>
        </p:nvSpPr>
        <p:spPr>
          <a:xfrm>
            <a:off x="7446314" y="47244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4;p53">
            <a:extLst>
              <a:ext uri="{FF2B5EF4-FFF2-40B4-BE49-F238E27FC236}">
                <a16:creationId xmlns:a16="http://schemas.microsoft.com/office/drawing/2014/main" id="{B71A07D3-20E9-F36A-87EC-BDFFDEE86E93}"/>
              </a:ext>
            </a:extLst>
          </p:cNvPr>
          <p:cNvCxnSpPr>
            <a:cxnSpLocks/>
          </p:cNvCxnSpPr>
          <p:nvPr/>
        </p:nvCxnSpPr>
        <p:spPr>
          <a:xfrm>
            <a:off x="7890976" y="5217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8DE889A2-5757-5041-2207-0A3B019EE628}"/>
              </a:ext>
            </a:extLst>
          </p:cNvPr>
          <p:cNvSpPr/>
          <p:nvPr/>
        </p:nvSpPr>
        <p:spPr>
          <a:xfrm>
            <a:off x="8025434" y="5536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Google Shape;1602;p53">
            <a:extLst>
              <a:ext uri="{FF2B5EF4-FFF2-40B4-BE49-F238E27FC236}">
                <a16:creationId xmlns:a16="http://schemas.microsoft.com/office/drawing/2014/main" id="{52D113D6-A71F-A641-F5B3-422446659694}"/>
              </a:ext>
            </a:extLst>
          </p:cNvPr>
          <p:cNvSpPr/>
          <p:nvPr/>
        </p:nvSpPr>
        <p:spPr>
          <a:xfrm>
            <a:off x="10195206"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Google Shape;1598;p53">
            <a:extLst>
              <a:ext uri="{FF2B5EF4-FFF2-40B4-BE49-F238E27FC236}">
                <a16:creationId xmlns:a16="http://schemas.microsoft.com/office/drawing/2014/main" id="{F5D6FD90-3A8C-0579-645C-2907A48F1CE4}"/>
              </a:ext>
            </a:extLst>
          </p:cNvPr>
          <p:cNvSpPr/>
          <p:nvPr/>
        </p:nvSpPr>
        <p:spPr>
          <a:xfrm>
            <a:off x="9820905" y="47544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6" name="Google Shape;1607;p53">
            <a:extLst>
              <a:ext uri="{FF2B5EF4-FFF2-40B4-BE49-F238E27FC236}">
                <a16:creationId xmlns:a16="http://schemas.microsoft.com/office/drawing/2014/main" id="{A9211A97-17CD-030E-EB1E-F3368750DCCB}"/>
              </a:ext>
            </a:extLst>
          </p:cNvPr>
          <p:cNvCxnSpPr>
            <a:cxnSpLocks/>
            <a:endCxn id="25" idx="0"/>
          </p:cNvCxnSpPr>
          <p:nvPr/>
        </p:nvCxnSpPr>
        <p:spPr>
          <a:xfrm flipH="1">
            <a:off x="10086405" y="440141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27" name="Google Shape;1604;p53">
            <a:extLst>
              <a:ext uri="{FF2B5EF4-FFF2-40B4-BE49-F238E27FC236}">
                <a16:creationId xmlns:a16="http://schemas.microsoft.com/office/drawing/2014/main" id="{3CC968F8-943E-EBF2-EEAA-22D2C92A43D0}"/>
              </a:ext>
            </a:extLst>
          </p:cNvPr>
          <p:cNvCxnSpPr>
            <a:cxnSpLocks/>
          </p:cNvCxnSpPr>
          <p:nvPr/>
        </p:nvCxnSpPr>
        <p:spPr>
          <a:xfrm>
            <a:off x="10206563" y="522440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8" name="Google Shape;1606;p53">
            <a:extLst>
              <a:ext uri="{FF2B5EF4-FFF2-40B4-BE49-F238E27FC236}">
                <a16:creationId xmlns:a16="http://schemas.microsoft.com/office/drawing/2014/main" id="{49CD88EF-EADC-698A-241B-C4C08F25C651}"/>
              </a:ext>
            </a:extLst>
          </p:cNvPr>
          <p:cNvSpPr/>
          <p:nvPr/>
        </p:nvSpPr>
        <p:spPr>
          <a:xfrm>
            <a:off x="10341021" y="554415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49154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pre-order traversal of ABC</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331BA0C-F8CB-E91D-6764-3897A16363C8}"/>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389ED97A-6C5A-E2F4-D98C-5D9AD3DC34CF}"/>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21ED40BA-3842-958D-754D-2F57C2D9B4BE}"/>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787BCDE2-09C4-1101-24E5-8DE6F36784AC}"/>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FFA60A0A-BE6A-E85F-0F65-365DE482D597}"/>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2848F960-F576-AE92-B858-50667620E15B}"/>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36F23781-E291-39B4-81FA-B892B603AE09}"/>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8C8EEF1-8EF0-EBB5-83DB-19621EB697BE}"/>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7DCD8CAE-BFCD-7A4E-C49C-78A138BBB7E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E64CEAAA-3560-4D9A-29F3-84919C1156C7}"/>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BF6F3209-8D10-4859-480B-6D95C81F0648}"/>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438C6F-96A4-830D-0EA7-7527371B8F77}"/>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81DFA1D-B9BC-E538-60AC-87D5BE01E621}"/>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868A5CA-C20E-A993-4DD6-C0E762F3AC99}"/>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54611C67-6329-618E-950F-98D32261683A}"/>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0813EF6-A630-AF8E-0D64-5E971AC818CB}"/>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C3269E6F-4C21-E5C7-6BD5-D23387E66BC6}"/>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548BC1CE-0D49-5D91-70EB-45BFA6651548}"/>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A92A84B-8266-FD59-FC4C-A70B75A5D19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2925AC21-C1FB-7DA5-29A0-6D36F55BB8B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D7EFE1E2-0605-C5BF-12EC-D5C0CE46D545}"/>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3DCB93A7-C6CE-D646-157F-8A14C6793C6F}"/>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C2CC6EEE-01FE-B287-74EF-37E59BA1B6D6}"/>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3C7B997-D4EB-9FF3-64CE-A74F2F0B3FA9}"/>
              </a:ext>
            </a:extLst>
          </p:cNvPr>
          <p:cNvSpPr txBox="1"/>
          <p:nvPr/>
        </p:nvSpPr>
        <p:spPr>
          <a:xfrm>
            <a:off x="9928962" y="121112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33180D9D-5334-122E-C6FE-576574385F7A}"/>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5DD0FE4D-F816-D354-9970-DC47F802C022}"/>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A6E71005-B678-55CB-2041-AF30F6D80462}"/>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C276547F-E191-30D1-3405-47460E461F9C}"/>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99D0EEB4-B501-5719-C17F-12ABCCC27A39}"/>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1C22E5EC-4B44-2727-E419-2461A261FA7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(2) In-order traversal of ABC</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723509E-66A6-BEE0-3C10-D3687A04B4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4BF8D7D-6DC5-DFCB-35E5-D4399A10F1EB}"/>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06848927-8966-E220-E91F-0C3273FDAEB9}"/>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639D8124-E185-8DEC-1A3B-430273451805}"/>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31C2D188-787E-B51D-8296-570AA2B43042}"/>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A94BD1E3-C9BE-EDA3-21BC-9AF3933DD6C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E2111B10-1F3C-0AE8-66A9-D9A4C5CC927B}"/>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5A4CEF77-C4B8-0EDD-2573-80D401DEC346}"/>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D31D263-AA02-D424-BA84-9255A1E9AA0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0AE59EAF-265C-9626-179C-F266B261A313}"/>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30EFEEAC-A67B-F1B8-6DE7-54074439A2D9}"/>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C18F51-DBEF-86BC-31F3-2371DE392421}"/>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A6B197F2-F961-800F-E1F7-079C85ED0166}"/>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A50B2E6-477A-347B-F0F6-B2F18FD6B97C}"/>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B51BCAB5-5449-7620-31E1-6ED5959C987F}"/>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8186140B-08D1-77C8-3700-FE3D1614C985}"/>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A25E56D-B68C-FD2B-0F55-F0F28A4BB24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63293A10-7814-BDC0-EAE5-F2DBE40A7832}"/>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631C39D7-817E-A9CC-DEDD-A66CDF70E019}"/>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EA81CCC9-24A7-8EB4-574E-66144810F6B5}"/>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A544F336-D468-A851-7305-17FE73F6A890}"/>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60D45234-B2B6-EC76-932C-CA5CAC283A93}"/>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F4CB737-37E6-F4DD-D663-CD9976744E58}"/>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F0ABF3F-8F35-F1A0-A89C-CCCE43AC6A44}"/>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A9CDD6A1-C4C3-791D-06F9-E68C4A12C11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9761C650-7856-5B58-1E48-B91D013F45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5C71CFEB-6E71-9378-0D75-DFE5FBACEFB1}"/>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6EBB84DB-F46F-0DB5-32A5-603A73FE5A6E}"/>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84534E6-E3C7-59BC-B597-DC5C3D1082EE}"/>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A7C667E6-4C7C-786C-26DA-87B31C5C7AFA}"/>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(3) post-order traversal of ABC</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A22DE068-4087-1F2F-FBF4-819E715EC1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A1BCCBA-4AF8-98D0-2974-2B4B97AE077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7BB68F8D-76C5-D748-B2C6-7B5F76ACA998}"/>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1125E090-36BE-893A-C745-9579A2E4EC68}"/>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63A60858-FC6A-D509-BE0E-31EE6C7D1206}"/>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0E477EA4-33CF-C518-1D50-F8ACBD70575A}"/>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ADBA7DA8-2A9C-0EA8-AD31-300CDD294AFF}"/>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FC97802-B772-7F0D-8942-03E03453EBDE}"/>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949F38BA-EBC7-DB3F-55C8-C5C54B926DD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796A0311-AC36-16BF-75F7-8018098D44C0}"/>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227BDB31-7841-289A-330C-95EFB4C457B4}"/>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FDCF0F5-6D37-815F-9058-86CBD227F990}"/>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1DDB1AF4-2E4F-A3A0-4A20-416BC55E9BC0}"/>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0A409396-3FCA-149B-D262-C9EE916298D2}"/>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80A69EAB-EBB7-CE39-68DF-F67FE1BE22C1}"/>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9629B4A-8872-BA18-B58C-B20C4A8DD5E9}"/>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D106EA0-79BE-ADA9-0F54-A7A01298A48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B9FDF81B-2C8E-FFCB-4077-979811738F53}"/>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972EA23-74DE-91C1-4F2C-856AA093365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4CDAAD4E-FE6F-2D3A-62B2-1226D66CAF37}"/>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3A95FE3A-CF42-3F3F-9BA5-8181FBCC38CC}"/>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4333C1CB-AFDD-07DD-5C0A-F9BD494DF0AB}"/>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8E85AEF-6F67-FD1A-6C4D-EA7BD8AAB0B1}"/>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A9A5491C-DFCF-1DB0-B4AE-AC0BF516050E}"/>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2446FFE4-171C-F5A1-7432-938ECE5C5320}"/>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00221473-E395-570F-5977-37585C414E2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29C72B67-9AB8-0509-535C-B653D3649643}"/>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371591BF-72D2-4B01-43BB-531CEE06FAAF}"/>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41DF2B5E-2FF3-8091-0009-7F1EBBF6F000}"/>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2FC7EE69-9BD3-55D1-1BA6-961560BE935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(4) they are all Binary Search Trees, considering A &lt; B &lt; C</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0CA16086-8030-7449-6BF1-5F098AD9FB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7B904AE2-FAC7-BDC8-13A8-89E721725B1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1060DFC5-64EB-2EC4-BA60-B5E12A74C63B}"/>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8CA7089F-7CF9-0BED-95E6-7CA214B40501}"/>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BF3C52E6-927D-BB08-ED8F-EEF3D6BD1F4A}"/>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D31C96EF-5703-C973-3BEC-5D1AFBFFDF9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5ED3DE44-101C-0A27-EC90-19D87F4366CC}"/>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1D1BC8EA-C707-957D-6CAC-EAD70D11D097}"/>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AB0EEE6D-C1D4-B2E2-A525-0463C43FA21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0A6BE47-A2BE-2E4D-8898-658883CE942E}"/>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7F251CFD-4FEC-4C77-7C6D-83A00A01A190}"/>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45A0126-0D14-2676-186B-F62819452169}"/>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0AF3682-91C7-A277-CFE6-C6CD620F53AC}"/>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B656EBA6-C32C-229D-ED38-0D604343ED11}"/>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A5A76C58-2241-D680-B61D-C1C637F2A676}"/>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04FDFC3B-90C4-398C-82FF-D0EC5F1D3A4A}"/>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7FBD20F6-6351-CBB3-3997-AE9E3FF8215E}"/>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2613EABF-B5F0-15D6-5162-E0EF36D8EB24}"/>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4A2B7756-984D-70AC-36ED-6C22F2E3CABC}"/>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CF9B5C57-79A2-B44B-FD07-6F750823863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7AC417A4-D0BF-0FA3-C8A8-8EBBEAB1CD51}"/>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85C240C5-3BCA-5ACE-BC58-9FA92F70D24E}"/>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8E7C8070-13B3-9566-750D-4620756096C9}"/>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D595B829-FA41-231B-959C-D4E00152786B}"/>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CD109924-2E3F-FC45-CC2A-9974A689DF9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F080106-07B3-35F4-53EB-57231EEEF3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12BFE131-60F1-5CF2-719D-71C2345ED35E}"/>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4D13E767-280F-9374-7C1B-8C817365E088}"/>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62E9E8DF-9191-FA64-F809-A2EF8EA0955F}"/>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339B033E-DB47-43EF-7ED1-D34FC8765488}"/>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2, 1, 0.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2, 1, 0</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Google Shape;1602;p53">
            <a:extLst>
              <a:ext uri="{FF2B5EF4-FFF2-40B4-BE49-F238E27FC236}">
                <a16:creationId xmlns:a16="http://schemas.microsoft.com/office/drawing/2014/main" id="{3716E904-2F39-D2BA-67B2-738EDA3A499A}"/>
              </a:ext>
            </a:extLst>
          </p:cNvPr>
          <p:cNvSpPr/>
          <p:nvPr/>
        </p:nvSpPr>
        <p:spPr>
          <a:xfrm>
            <a:off x="1749292" y="35984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2" name="Google Shape;1604;p53">
            <a:extLst>
              <a:ext uri="{FF2B5EF4-FFF2-40B4-BE49-F238E27FC236}">
                <a16:creationId xmlns:a16="http://schemas.microsoft.com/office/drawing/2014/main" id="{87AF1CCA-B730-DD8B-EB4F-5430E465DDA6}"/>
              </a:ext>
            </a:extLst>
          </p:cNvPr>
          <p:cNvCxnSpPr/>
          <p:nvPr/>
        </p:nvCxnSpPr>
        <p:spPr>
          <a:xfrm>
            <a:off x="2215807" y="404510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13" name="Google Shape;1606;p53">
            <a:extLst>
              <a:ext uri="{FF2B5EF4-FFF2-40B4-BE49-F238E27FC236}">
                <a16:creationId xmlns:a16="http://schemas.microsoft.com/office/drawing/2014/main" id="{CC1B4F67-F1DA-6E90-2F8B-5D667B341EDF}"/>
              </a:ext>
            </a:extLst>
          </p:cNvPr>
          <p:cNvSpPr/>
          <p:nvPr/>
        </p:nvSpPr>
        <p:spPr>
          <a:xfrm>
            <a:off x="2350265" y="436485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TextBox 113">
            <a:extLst>
              <a:ext uri="{FF2B5EF4-FFF2-40B4-BE49-F238E27FC236}">
                <a16:creationId xmlns:a16="http://schemas.microsoft.com/office/drawing/2014/main" id="{E18CA3E7-0CB5-83BB-1C88-56AB11B74497}"/>
              </a:ext>
            </a:extLst>
          </p:cNvPr>
          <p:cNvSpPr txBox="1"/>
          <p:nvPr/>
        </p:nvSpPr>
        <p:spPr>
          <a:xfrm>
            <a:off x="1841352" y="368238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5" name="TextBox 114">
            <a:extLst>
              <a:ext uri="{FF2B5EF4-FFF2-40B4-BE49-F238E27FC236}">
                <a16:creationId xmlns:a16="http://schemas.microsoft.com/office/drawing/2014/main" id="{0263151F-4965-0E3B-BEC4-31736B019BE8}"/>
              </a:ext>
            </a:extLst>
          </p:cNvPr>
          <p:cNvSpPr txBox="1"/>
          <p:nvPr/>
        </p:nvSpPr>
        <p:spPr>
          <a:xfrm>
            <a:off x="2491207" y="445234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6" name="Google Shape;1598;p53">
            <a:extLst>
              <a:ext uri="{FF2B5EF4-FFF2-40B4-BE49-F238E27FC236}">
                <a16:creationId xmlns:a16="http://schemas.microsoft.com/office/drawing/2014/main" id="{85697171-0BD4-D88F-F08C-2726AA521AAC}"/>
              </a:ext>
            </a:extLst>
          </p:cNvPr>
          <p:cNvSpPr/>
          <p:nvPr/>
        </p:nvSpPr>
        <p:spPr>
          <a:xfrm>
            <a:off x="1374991" y="44471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7" name="TextBox 116">
            <a:extLst>
              <a:ext uri="{FF2B5EF4-FFF2-40B4-BE49-F238E27FC236}">
                <a16:creationId xmlns:a16="http://schemas.microsoft.com/office/drawing/2014/main" id="{68230EF5-7E14-94E1-FF69-B2AF2221FAEE}"/>
              </a:ext>
            </a:extLst>
          </p:cNvPr>
          <p:cNvSpPr txBox="1"/>
          <p:nvPr/>
        </p:nvSpPr>
        <p:spPr>
          <a:xfrm>
            <a:off x="1503409" y="453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8" name="Google Shape;1607;p53">
            <a:extLst>
              <a:ext uri="{FF2B5EF4-FFF2-40B4-BE49-F238E27FC236}">
                <a16:creationId xmlns:a16="http://schemas.microsoft.com/office/drawing/2014/main" id="{0B475AB6-6B3A-9B1D-7CCB-95F1E82F69BF}"/>
              </a:ext>
            </a:extLst>
          </p:cNvPr>
          <p:cNvCxnSpPr>
            <a:cxnSpLocks/>
            <a:endCxn id="116" idx="0"/>
          </p:cNvCxnSpPr>
          <p:nvPr/>
        </p:nvCxnSpPr>
        <p:spPr>
          <a:xfrm flipH="1">
            <a:off x="1640491" y="40940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19" name="Google Shape;1604;p53">
            <a:extLst>
              <a:ext uri="{FF2B5EF4-FFF2-40B4-BE49-F238E27FC236}">
                <a16:creationId xmlns:a16="http://schemas.microsoft.com/office/drawing/2014/main" id="{7FC2C863-6DD7-FF6C-6FB5-A6DFC128F8A7}"/>
              </a:ext>
            </a:extLst>
          </p:cNvPr>
          <p:cNvCxnSpPr/>
          <p:nvPr/>
        </p:nvCxnSpPr>
        <p:spPr>
          <a:xfrm>
            <a:off x="1827157" y="490745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6;p53">
            <a:extLst>
              <a:ext uri="{FF2B5EF4-FFF2-40B4-BE49-F238E27FC236}">
                <a16:creationId xmlns:a16="http://schemas.microsoft.com/office/drawing/2014/main" id="{3B82DB0B-719D-3C79-6678-55254587D594}"/>
              </a:ext>
            </a:extLst>
          </p:cNvPr>
          <p:cNvSpPr/>
          <p:nvPr/>
        </p:nvSpPr>
        <p:spPr>
          <a:xfrm>
            <a:off x="1961615" y="522719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9DF895F9-57B7-B043-D9EC-1C11B97F9C18}"/>
              </a:ext>
            </a:extLst>
          </p:cNvPr>
          <p:cNvSpPr txBox="1"/>
          <p:nvPr/>
        </p:nvSpPr>
        <p:spPr>
          <a:xfrm>
            <a:off x="2102557" y="53146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175153" y="4023006"/>
            <a:ext cx="17696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Google Shape;1598;p53">
            <a:extLst>
              <a:ext uri="{FF2B5EF4-FFF2-40B4-BE49-F238E27FC236}">
                <a16:creationId xmlns:a16="http://schemas.microsoft.com/office/drawing/2014/main" id="{862032D6-DB6E-D47B-E840-6851430947BE}"/>
              </a:ext>
            </a:extLst>
          </p:cNvPr>
          <p:cNvSpPr/>
          <p:nvPr/>
        </p:nvSpPr>
        <p:spPr>
          <a:xfrm>
            <a:off x="993078" y="52872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88D65F7-0EB9-4D39-7258-058BB87C9579}"/>
              </a:ext>
            </a:extLst>
          </p:cNvPr>
          <p:cNvSpPr txBox="1"/>
          <p:nvPr/>
        </p:nvSpPr>
        <p:spPr>
          <a:xfrm>
            <a:off x="1121496" y="5377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0" name="Google Shape;1607;p53">
            <a:extLst>
              <a:ext uri="{FF2B5EF4-FFF2-40B4-BE49-F238E27FC236}">
                <a16:creationId xmlns:a16="http://schemas.microsoft.com/office/drawing/2014/main" id="{2882C93D-B395-3034-DBF1-24B87B1A06F5}"/>
              </a:ext>
            </a:extLst>
          </p:cNvPr>
          <p:cNvCxnSpPr>
            <a:cxnSpLocks/>
            <a:endCxn id="128" idx="0"/>
          </p:cNvCxnSpPr>
          <p:nvPr/>
        </p:nvCxnSpPr>
        <p:spPr>
          <a:xfrm flipH="1">
            <a:off x="1258578" y="493414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2" name="Arrow: Right 141">
            <a:extLst>
              <a:ext uri="{FF2B5EF4-FFF2-40B4-BE49-F238E27FC236}">
                <a16:creationId xmlns:a16="http://schemas.microsoft.com/office/drawing/2014/main" id="{61DF45BD-9448-4A1A-5571-E366DB46E44A}"/>
              </a:ext>
            </a:extLst>
          </p:cNvPr>
          <p:cNvSpPr/>
          <p:nvPr/>
        </p:nvSpPr>
        <p:spPr>
          <a:xfrm>
            <a:off x="3265529" y="428464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3" name="TextBox 142">
            <a:extLst>
              <a:ext uri="{FF2B5EF4-FFF2-40B4-BE49-F238E27FC236}">
                <a16:creationId xmlns:a16="http://schemas.microsoft.com/office/drawing/2014/main" id="{B6CB6434-088B-1406-33AB-D8F9D6A64781}"/>
              </a:ext>
            </a:extLst>
          </p:cNvPr>
          <p:cNvSpPr txBox="1"/>
          <p:nvPr/>
        </p:nvSpPr>
        <p:spPr>
          <a:xfrm>
            <a:off x="3049527" y="3975542"/>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2" name="Google Shape;1602;p53">
            <a:extLst>
              <a:ext uri="{FF2B5EF4-FFF2-40B4-BE49-F238E27FC236}">
                <a16:creationId xmlns:a16="http://schemas.microsoft.com/office/drawing/2014/main" id="{65A4EFFB-F5CA-72C9-3FEB-64A68A07705E}"/>
              </a:ext>
            </a:extLst>
          </p:cNvPr>
          <p:cNvSpPr/>
          <p:nvPr/>
        </p:nvSpPr>
        <p:spPr>
          <a:xfrm>
            <a:off x="8492586" y="397496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3" name="Google Shape;1604;p53">
            <a:extLst>
              <a:ext uri="{FF2B5EF4-FFF2-40B4-BE49-F238E27FC236}">
                <a16:creationId xmlns:a16="http://schemas.microsoft.com/office/drawing/2014/main" id="{59816991-506A-5C53-EDE7-005984AAD237}"/>
              </a:ext>
            </a:extLst>
          </p:cNvPr>
          <p:cNvCxnSpPr/>
          <p:nvPr/>
        </p:nvCxnSpPr>
        <p:spPr>
          <a:xfrm>
            <a:off x="8959101" y="44215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54" name="Google Shape;1606;p53">
            <a:extLst>
              <a:ext uri="{FF2B5EF4-FFF2-40B4-BE49-F238E27FC236}">
                <a16:creationId xmlns:a16="http://schemas.microsoft.com/office/drawing/2014/main" id="{71F7B277-18A6-0D82-04F9-0FEAE9CB374F}"/>
              </a:ext>
            </a:extLst>
          </p:cNvPr>
          <p:cNvSpPr/>
          <p:nvPr/>
        </p:nvSpPr>
        <p:spPr>
          <a:xfrm>
            <a:off x="9093559" y="4741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5" name="TextBox 154">
            <a:extLst>
              <a:ext uri="{FF2B5EF4-FFF2-40B4-BE49-F238E27FC236}">
                <a16:creationId xmlns:a16="http://schemas.microsoft.com/office/drawing/2014/main" id="{84C050A5-A248-1D44-1280-41633B47FE18}"/>
              </a:ext>
            </a:extLst>
          </p:cNvPr>
          <p:cNvSpPr txBox="1"/>
          <p:nvPr/>
        </p:nvSpPr>
        <p:spPr>
          <a:xfrm>
            <a:off x="8584646" y="405886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807AB9A4-B0E9-D7AD-58CA-7629E2B621EC}"/>
              </a:ext>
            </a:extLst>
          </p:cNvPr>
          <p:cNvSpPr txBox="1"/>
          <p:nvPr/>
        </p:nvSpPr>
        <p:spPr>
          <a:xfrm>
            <a:off x="9234501" y="48288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98;p53">
            <a:extLst>
              <a:ext uri="{FF2B5EF4-FFF2-40B4-BE49-F238E27FC236}">
                <a16:creationId xmlns:a16="http://schemas.microsoft.com/office/drawing/2014/main" id="{6C9439A8-6E25-D2A9-5E44-2EDE2ABA22F9}"/>
              </a:ext>
            </a:extLst>
          </p:cNvPr>
          <p:cNvSpPr/>
          <p:nvPr/>
        </p:nvSpPr>
        <p:spPr>
          <a:xfrm>
            <a:off x="8118285" y="482358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TextBox 157">
            <a:extLst>
              <a:ext uri="{FF2B5EF4-FFF2-40B4-BE49-F238E27FC236}">
                <a16:creationId xmlns:a16="http://schemas.microsoft.com/office/drawing/2014/main" id="{6DA25CAB-6C83-7AE3-0FF4-88E9EEE853D6}"/>
              </a:ext>
            </a:extLst>
          </p:cNvPr>
          <p:cNvSpPr txBox="1"/>
          <p:nvPr/>
        </p:nvSpPr>
        <p:spPr>
          <a:xfrm>
            <a:off x="8246703" y="49142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7;p53">
            <a:extLst>
              <a:ext uri="{FF2B5EF4-FFF2-40B4-BE49-F238E27FC236}">
                <a16:creationId xmlns:a16="http://schemas.microsoft.com/office/drawing/2014/main" id="{37C1EEC3-86B5-9A4C-F129-1446851D47E9}"/>
              </a:ext>
            </a:extLst>
          </p:cNvPr>
          <p:cNvCxnSpPr>
            <a:cxnSpLocks/>
            <a:endCxn id="157" idx="0"/>
          </p:cNvCxnSpPr>
          <p:nvPr/>
        </p:nvCxnSpPr>
        <p:spPr>
          <a:xfrm flipH="1">
            <a:off x="8383785" y="447051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0" name="Google Shape;1604;p53">
            <a:extLst>
              <a:ext uri="{FF2B5EF4-FFF2-40B4-BE49-F238E27FC236}">
                <a16:creationId xmlns:a16="http://schemas.microsoft.com/office/drawing/2014/main" id="{23FED0EF-5E73-5947-379D-4D0302753BCF}"/>
              </a:ext>
            </a:extLst>
          </p:cNvPr>
          <p:cNvCxnSpPr>
            <a:cxnSpLocks/>
          </p:cNvCxnSpPr>
          <p:nvPr/>
        </p:nvCxnSpPr>
        <p:spPr>
          <a:xfrm>
            <a:off x="9553891" y="518562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6;p53">
            <a:extLst>
              <a:ext uri="{FF2B5EF4-FFF2-40B4-BE49-F238E27FC236}">
                <a16:creationId xmlns:a16="http://schemas.microsoft.com/office/drawing/2014/main" id="{2D6435F3-5CE3-8F1E-B1C4-25B88D0DAE74}"/>
              </a:ext>
            </a:extLst>
          </p:cNvPr>
          <p:cNvSpPr/>
          <p:nvPr/>
        </p:nvSpPr>
        <p:spPr>
          <a:xfrm>
            <a:off x="9688349" y="550536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90CCCC44-16AD-5932-B1B5-ED77A355B727}"/>
              </a:ext>
            </a:extLst>
          </p:cNvPr>
          <p:cNvSpPr txBox="1"/>
          <p:nvPr/>
        </p:nvSpPr>
        <p:spPr>
          <a:xfrm>
            <a:off x="9829291" y="55928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6993527" y="469087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6362447" y="3810000"/>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(5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1598;p53">
            <a:extLst>
              <a:ext uri="{FF2B5EF4-FFF2-40B4-BE49-F238E27FC236}">
                <a16:creationId xmlns:a16="http://schemas.microsoft.com/office/drawing/2014/main" id="{B2A60FE5-39CE-FA3E-FC69-1CBC5FA0CEB2}"/>
              </a:ext>
            </a:extLst>
          </p:cNvPr>
          <p:cNvSpPr/>
          <p:nvPr/>
        </p:nvSpPr>
        <p:spPr>
          <a:xfrm>
            <a:off x="7727571" y="56335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8F8CBC5D-6740-6E8B-1F05-86C26B3B971F}"/>
              </a:ext>
            </a:extLst>
          </p:cNvPr>
          <p:cNvSpPr txBox="1"/>
          <p:nvPr/>
        </p:nvSpPr>
        <p:spPr>
          <a:xfrm>
            <a:off x="7855989" y="57241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 name="Google Shape;1607;p53">
            <a:extLst>
              <a:ext uri="{FF2B5EF4-FFF2-40B4-BE49-F238E27FC236}">
                <a16:creationId xmlns:a16="http://schemas.microsoft.com/office/drawing/2014/main" id="{3DF5F6E2-6983-05BE-00CA-0FA5A39A3E2E}"/>
              </a:ext>
            </a:extLst>
          </p:cNvPr>
          <p:cNvCxnSpPr>
            <a:cxnSpLocks/>
            <a:stCxn id="157" idx="3"/>
          </p:cNvCxnSpPr>
          <p:nvPr/>
        </p:nvCxnSpPr>
        <p:spPr>
          <a:xfrm flipH="1">
            <a:off x="8073680" y="5276823"/>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5CFE7134-92B4-40D0-EC28-C48849472922}"/>
              </a:ext>
            </a:extLst>
          </p:cNvPr>
          <p:cNvSpPr/>
          <p:nvPr/>
        </p:nvSpPr>
        <p:spPr>
          <a:xfrm>
            <a:off x="8715945" y="56231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FB137732-9FB2-C039-1FCE-31D6791775EC}"/>
              </a:ext>
            </a:extLst>
          </p:cNvPr>
          <p:cNvSpPr txBox="1"/>
          <p:nvPr/>
        </p:nvSpPr>
        <p:spPr>
          <a:xfrm>
            <a:off x="8867133" y="569414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0" name="Google Shape;1598;p53">
            <a:extLst>
              <a:ext uri="{FF2B5EF4-FFF2-40B4-BE49-F238E27FC236}">
                <a16:creationId xmlns:a16="http://schemas.microsoft.com/office/drawing/2014/main" id="{4EB0CB55-8FA6-3235-39D0-E11E71680E45}"/>
              </a:ext>
            </a:extLst>
          </p:cNvPr>
          <p:cNvSpPr/>
          <p:nvPr/>
        </p:nvSpPr>
        <p:spPr>
          <a:xfrm>
            <a:off x="7880338" y="3423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40229BB6-7C9F-F50F-6AA9-A65C92BC1855}"/>
              </a:ext>
            </a:extLst>
          </p:cNvPr>
          <p:cNvSpPr txBox="1"/>
          <p:nvPr/>
        </p:nvSpPr>
        <p:spPr>
          <a:xfrm>
            <a:off x="8008756" y="35140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17B60DCF-96F3-0D6D-E491-B62B0ED5F461}"/>
              </a:ext>
            </a:extLst>
          </p:cNvPr>
          <p:cNvCxnSpPr>
            <a:cxnSpLocks/>
            <a:endCxn id="20" idx="0"/>
          </p:cNvCxnSpPr>
          <p:nvPr/>
        </p:nvCxnSpPr>
        <p:spPr>
          <a:xfrm flipH="1">
            <a:off x="8145838" y="307031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2;p53">
            <a:extLst>
              <a:ext uri="{FF2B5EF4-FFF2-40B4-BE49-F238E27FC236}">
                <a16:creationId xmlns:a16="http://schemas.microsoft.com/office/drawing/2014/main" id="{5827F1DF-BF09-2F54-3255-3E57F1256A8F}"/>
              </a:ext>
            </a:extLst>
          </p:cNvPr>
          <p:cNvSpPr/>
          <p:nvPr/>
        </p:nvSpPr>
        <p:spPr>
          <a:xfrm>
            <a:off x="4921640" y="36762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4;p53">
            <a:extLst>
              <a:ext uri="{FF2B5EF4-FFF2-40B4-BE49-F238E27FC236}">
                <a16:creationId xmlns:a16="http://schemas.microsoft.com/office/drawing/2014/main" id="{31DA3040-3955-EE3A-88BE-47FE2E9B9E54}"/>
              </a:ext>
            </a:extLst>
          </p:cNvPr>
          <p:cNvCxnSpPr/>
          <p:nvPr/>
        </p:nvCxnSpPr>
        <p:spPr>
          <a:xfrm>
            <a:off x="5388155" y="41228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6DD0BF8C-A808-2E15-2FAB-C25F9651AE72}"/>
              </a:ext>
            </a:extLst>
          </p:cNvPr>
          <p:cNvSpPr/>
          <p:nvPr/>
        </p:nvSpPr>
        <p:spPr>
          <a:xfrm>
            <a:off x="5522613" y="44426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2311460-C878-6D4E-F244-D615570BA3F5}"/>
              </a:ext>
            </a:extLst>
          </p:cNvPr>
          <p:cNvSpPr txBox="1"/>
          <p:nvPr/>
        </p:nvSpPr>
        <p:spPr>
          <a:xfrm>
            <a:off x="5013700" y="37601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BDADCD7A-7A1F-B634-96B1-7CF181E55402}"/>
              </a:ext>
            </a:extLst>
          </p:cNvPr>
          <p:cNvSpPr txBox="1"/>
          <p:nvPr/>
        </p:nvSpPr>
        <p:spPr>
          <a:xfrm>
            <a:off x="5663555" y="45301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9" name="Google Shape;1598;p53">
            <a:extLst>
              <a:ext uri="{FF2B5EF4-FFF2-40B4-BE49-F238E27FC236}">
                <a16:creationId xmlns:a16="http://schemas.microsoft.com/office/drawing/2014/main" id="{8CA2AD3E-8F63-32C8-AAA6-079825777DEB}"/>
              </a:ext>
            </a:extLst>
          </p:cNvPr>
          <p:cNvSpPr/>
          <p:nvPr/>
        </p:nvSpPr>
        <p:spPr>
          <a:xfrm>
            <a:off x="4547339" y="45248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TextBox 29">
            <a:extLst>
              <a:ext uri="{FF2B5EF4-FFF2-40B4-BE49-F238E27FC236}">
                <a16:creationId xmlns:a16="http://schemas.microsoft.com/office/drawing/2014/main" id="{7720091B-44AC-3931-2A42-C4C6C0BB010F}"/>
              </a:ext>
            </a:extLst>
          </p:cNvPr>
          <p:cNvSpPr txBox="1"/>
          <p:nvPr/>
        </p:nvSpPr>
        <p:spPr>
          <a:xfrm>
            <a:off x="4675757" y="46155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607;p53">
            <a:extLst>
              <a:ext uri="{FF2B5EF4-FFF2-40B4-BE49-F238E27FC236}">
                <a16:creationId xmlns:a16="http://schemas.microsoft.com/office/drawing/2014/main" id="{40040625-AAA5-BAAF-F18E-FF40DA2F5172}"/>
              </a:ext>
            </a:extLst>
          </p:cNvPr>
          <p:cNvCxnSpPr>
            <a:cxnSpLocks/>
            <a:endCxn id="29" idx="0"/>
          </p:cNvCxnSpPr>
          <p:nvPr/>
        </p:nvCxnSpPr>
        <p:spPr>
          <a:xfrm flipH="1">
            <a:off x="4812839" y="417179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37" name="Google Shape;1604;p53">
            <a:extLst>
              <a:ext uri="{FF2B5EF4-FFF2-40B4-BE49-F238E27FC236}">
                <a16:creationId xmlns:a16="http://schemas.microsoft.com/office/drawing/2014/main" id="{268B6ABF-8C26-F11F-B617-08A583311142}"/>
              </a:ext>
            </a:extLst>
          </p:cNvPr>
          <p:cNvCxnSpPr/>
          <p:nvPr/>
        </p:nvCxnSpPr>
        <p:spPr>
          <a:xfrm>
            <a:off x="4999505" y="49852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8" name="Google Shape;1606;p53">
            <a:extLst>
              <a:ext uri="{FF2B5EF4-FFF2-40B4-BE49-F238E27FC236}">
                <a16:creationId xmlns:a16="http://schemas.microsoft.com/office/drawing/2014/main" id="{13A381A3-BC0E-D5C5-6025-82F30649BE17}"/>
              </a:ext>
            </a:extLst>
          </p:cNvPr>
          <p:cNvSpPr/>
          <p:nvPr/>
        </p:nvSpPr>
        <p:spPr>
          <a:xfrm>
            <a:off x="5133963" y="53049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B4A1DB3-A8C9-A71E-D6A3-A21DEAAB77F2}"/>
              </a:ext>
            </a:extLst>
          </p:cNvPr>
          <p:cNvSpPr txBox="1"/>
          <p:nvPr/>
        </p:nvSpPr>
        <p:spPr>
          <a:xfrm>
            <a:off x="5274905" y="53924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98;p53">
            <a:extLst>
              <a:ext uri="{FF2B5EF4-FFF2-40B4-BE49-F238E27FC236}">
                <a16:creationId xmlns:a16="http://schemas.microsoft.com/office/drawing/2014/main" id="{EFB80C0D-D123-1616-508D-C67A8CF735B9}"/>
              </a:ext>
            </a:extLst>
          </p:cNvPr>
          <p:cNvSpPr/>
          <p:nvPr/>
        </p:nvSpPr>
        <p:spPr>
          <a:xfrm>
            <a:off x="4165426" y="53649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03FACF54-9CE3-8BA2-7658-1155B791BFBF}"/>
              </a:ext>
            </a:extLst>
          </p:cNvPr>
          <p:cNvSpPr txBox="1"/>
          <p:nvPr/>
        </p:nvSpPr>
        <p:spPr>
          <a:xfrm>
            <a:off x="4293844" y="54556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2" name="Google Shape;1607;p53">
            <a:extLst>
              <a:ext uri="{FF2B5EF4-FFF2-40B4-BE49-F238E27FC236}">
                <a16:creationId xmlns:a16="http://schemas.microsoft.com/office/drawing/2014/main" id="{FF4EB98D-B3A2-5A22-8B2F-1F6801B92137}"/>
              </a:ext>
            </a:extLst>
          </p:cNvPr>
          <p:cNvCxnSpPr>
            <a:cxnSpLocks/>
            <a:endCxn id="40" idx="0"/>
          </p:cNvCxnSpPr>
          <p:nvPr/>
        </p:nvCxnSpPr>
        <p:spPr>
          <a:xfrm flipH="1">
            <a:off x="4430926" y="501191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3" name="Google Shape;1598;p53">
            <a:extLst>
              <a:ext uri="{FF2B5EF4-FFF2-40B4-BE49-F238E27FC236}">
                <a16:creationId xmlns:a16="http://schemas.microsoft.com/office/drawing/2014/main" id="{C2BB4CFC-476C-4491-D68A-642189C26E0F}"/>
              </a:ext>
            </a:extLst>
          </p:cNvPr>
          <p:cNvSpPr/>
          <p:nvPr/>
        </p:nvSpPr>
        <p:spPr>
          <a:xfrm>
            <a:off x="3789211" y="61875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944A38DA-75F0-D1A7-BDDA-08801E40AA67}"/>
              </a:ext>
            </a:extLst>
          </p:cNvPr>
          <p:cNvSpPr txBox="1"/>
          <p:nvPr/>
        </p:nvSpPr>
        <p:spPr>
          <a:xfrm>
            <a:off x="3917629" y="62781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6" name="Google Shape;1607;p53">
            <a:extLst>
              <a:ext uri="{FF2B5EF4-FFF2-40B4-BE49-F238E27FC236}">
                <a16:creationId xmlns:a16="http://schemas.microsoft.com/office/drawing/2014/main" id="{E6F7B10C-EAB8-6BE0-2F3F-54D391997B33}"/>
              </a:ext>
            </a:extLst>
          </p:cNvPr>
          <p:cNvCxnSpPr>
            <a:cxnSpLocks/>
          </p:cNvCxnSpPr>
          <p:nvPr/>
        </p:nvCxnSpPr>
        <p:spPr>
          <a:xfrm flipH="1">
            <a:off x="4054711" y="581822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7" name="Google Shape;1607;p53">
            <a:extLst>
              <a:ext uri="{FF2B5EF4-FFF2-40B4-BE49-F238E27FC236}">
                <a16:creationId xmlns:a16="http://schemas.microsoft.com/office/drawing/2014/main" id="{375956B5-9A56-A449-2B59-D8D03A6719CE}"/>
              </a:ext>
            </a:extLst>
          </p:cNvPr>
          <p:cNvCxnSpPr>
            <a:cxnSpLocks/>
            <a:stCxn id="154" idx="3"/>
          </p:cNvCxnSpPr>
          <p:nvPr/>
        </p:nvCxnSpPr>
        <p:spPr>
          <a:xfrm flipH="1">
            <a:off x="9016437" y="5194573"/>
            <a:ext cx="154885" cy="453574"/>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8584434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D888-0087-D319-CEF3-D5B06090E242}"/>
              </a:ext>
            </a:extLst>
          </p:cNvPr>
          <p:cNvSpPr>
            <a:spLocks noGrp="1"/>
          </p:cNvSpPr>
          <p:nvPr>
            <p:ph type="title"/>
          </p:nvPr>
        </p:nvSpPr>
        <p:spPr/>
        <p:txBody>
          <a:bodyPr/>
          <a:lstStyle/>
          <a:p>
            <a:r>
              <a:rPr lang="en-GB" dirty="0"/>
              <a:t>AVL Tree: Inserting the sequence: 6, 5, 4, 3, 2, 1, 0</a:t>
            </a:r>
            <a:endParaRPr lang="en-SE" dirty="0"/>
          </a:p>
        </p:txBody>
      </p:sp>
      <p:sp>
        <p:nvSpPr>
          <p:cNvPr id="57" name="Google Shape;1602;p53">
            <a:extLst>
              <a:ext uri="{FF2B5EF4-FFF2-40B4-BE49-F238E27FC236}">
                <a16:creationId xmlns:a16="http://schemas.microsoft.com/office/drawing/2014/main" id="{7B8FD8F0-EAAC-38F3-7215-4AD664EF74B1}"/>
              </a:ext>
            </a:extLst>
          </p:cNvPr>
          <p:cNvSpPr/>
          <p:nvPr/>
        </p:nvSpPr>
        <p:spPr>
          <a:xfrm>
            <a:off x="2536539" y="167202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8" name="Google Shape;1604;p53">
            <a:extLst>
              <a:ext uri="{FF2B5EF4-FFF2-40B4-BE49-F238E27FC236}">
                <a16:creationId xmlns:a16="http://schemas.microsoft.com/office/drawing/2014/main" id="{C29F5828-A02C-07AF-5398-8A753272845E}"/>
              </a:ext>
            </a:extLst>
          </p:cNvPr>
          <p:cNvCxnSpPr/>
          <p:nvPr/>
        </p:nvCxnSpPr>
        <p:spPr>
          <a:xfrm>
            <a:off x="3003054" y="211865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9" name="Google Shape;1606;p53">
            <a:extLst>
              <a:ext uri="{FF2B5EF4-FFF2-40B4-BE49-F238E27FC236}">
                <a16:creationId xmlns:a16="http://schemas.microsoft.com/office/drawing/2014/main" id="{B9CBDDA8-DF2F-B57C-351B-F01DC7BB22AC}"/>
              </a:ext>
            </a:extLst>
          </p:cNvPr>
          <p:cNvSpPr/>
          <p:nvPr/>
        </p:nvSpPr>
        <p:spPr>
          <a:xfrm>
            <a:off x="3137512" y="2438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439421B-9813-823F-9C7C-FEF056FA6C85}"/>
              </a:ext>
            </a:extLst>
          </p:cNvPr>
          <p:cNvSpPr txBox="1"/>
          <p:nvPr/>
        </p:nvSpPr>
        <p:spPr>
          <a:xfrm>
            <a:off x="2628599" y="17559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TextBox 60">
            <a:extLst>
              <a:ext uri="{FF2B5EF4-FFF2-40B4-BE49-F238E27FC236}">
                <a16:creationId xmlns:a16="http://schemas.microsoft.com/office/drawing/2014/main" id="{D5E4D19E-DAB4-C9C2-FA4F-9A498842B88F}"/>
              </a:ext>
            </a:extLst>
          </p:cNvPr>
          <p:cNvSpPr txBox="1"/>
          <p:nvPr/>
        </p:nvSpPr>
        <p:spPr>
          <a:xfrm>
            <a:off x="3278454" y="25258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598;p53">
            <a:extLst>
              <a:ext uri="{FF2B5EF4-FFF2-40B4-BE49-F238E27FC236}">
                <a16:creationId xmlns:a16="http://schemas.microsoft.com/office/drawing/2014/main" id="{C891287D-DA34-BFB9-AA3A-EABF1E712E59}"/>
              </a:ext>
            </a:extLst>
          </p:cNvPr>
          <p:cNvSpPr/>
          <p:nvPr/>
        </p:nvSpPr>
        <p:spPr>
          <a:xfrm>
            <a:off x="2162238" y="25206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6CBD82B-9196-1219-8C41-B2171A0C4D9D}"/>
              </a:ext>
            </a:extLst>
          </p:cNvPr>
          <p:cNvSpPr txBox="1"/>
          <p:nvPr/>
        </p:nvSpPr>
        <p:spPr>
          <a:xfrm>
            <a:off x="2290656" y="26112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4" name="Google Shape;1607;p53">
            <a:extLst>
              <a:ext uri="{FF2B5EF4-FFF2-40B4-BE49-F238E27FC236}">
                <a16:creationId xmlns:a16="http://schemas.microsoft.com/office/drawing/2014/main" id="{2122CDE6-0545-6F4B-B28C-4F09A661EB15}"/>
              </a:ext>
            </a:extLst>
          </p:cNvPr>
          <p:cNvCxnSpPr>
            <a:cxnSpLocks/>
            <a:endCxn id="62" idx="0"/>
          </p:cNvCxnSpPr>
          <p:nvPr/>
        </p:nvCxnSpPr>
        <p:spPr>
          <a:xfrm flipH="1">
            <a:off x="2427738" y="216757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65" name="Google Shape;1604;p53">
            <a:extLst>
              <a:ext uri="{FF2B5EF4-FFF2-40B4-BE49-F238E27FC236}">
                <a16:creationId xmlns:a16="http://schemas.microsoft.com/office/drawing/2014/main" id="{6A030507-24CB-5A13-7953-F77AF95BEEF8}"/>
              </a:ext>
            </a:extLst>
          </p:cNvPr>
          <p:cNvCxnSpPr>
            <a:cxnSpLocks/>
          </p:cNvCxnSpPr>
          <p:nvPr/>
        </p:nvCxnSpPr>
        <p:spPr>
          <a:xfrm>
            <a:off x="3597844" y="288268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6" name="Google Shape;1606;p53">
            <a:extLst>
              <a:ext uri="{FF2B5EF4-FFF2-40B4-BE49-F238E27FC236}">
                <a16:creationId xmlns:a16="http://schemas.microsoft.com/office/drawing/2014/main" id="{35B600E5-3D9D-293F-583A-34C91732F16F}"/>
              </a:ext>
            </a:extLst>
          </p:cNvPr>
          <p:cNvSpPr/>
          <p:nvPr/>
        </p:nvSpPr>
        <p:spPr>
          <a:xfrm>
            <a:off x="3732302" y="32024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TextBox 66">
            <a:extLst>
              <a:ext uri="{FF2B5EF4-FFF2-40B4-BE49-F238E27FC236}">
                <a16:creationId xmlns:a16="http://schemas.microsoft.com/office/drawing/2014/main" id="{D7F4B242-AADE-3BF4-C3F6-8628EB847661}"/>
              </a:ext>
            </a:extLst>
          </p:cNvPr>
          <p:cNvSpPr txBox="1"/>
          <p:nvPr/>
        </p:nvSpPr>
        <p:spPr>
          <a:xfrm>
            <a:off x="3873244" y="328991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Arrow: Right 67">
            <a:extLst>
              <a:ext uri="{FF2B5EF4-FFF2-40B4-BE49-F238E27FC236}">
                <a16:creationId xmlns:a16="http://schemas.microsoft.com/office/drawing/2014/main" id="{FEB5010B-394B-E671-CE91-6142A8345CE1}"/>
              </a:ext>
            </a:extLst>
          </p:cNvPr>
          <p:cNvSpPr/>
          <p:nvPr/>
        </p:nvSpPr>
        <p:spPr>
          <a:xfrm>
            <a:off x="1037480" y="23879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Google Shape;1598;p53">
            <a:extLst>
              <a:ext uri="{FF2B5EF4-FFF2-40B4-BE49-F238E27FC236}">
                <a16:creationId xmlns:a16="http://schemas.microsoft.com/office/drawing/2014/main" id="{E802ACA3-7CE5-5B6E-D5FC-2EDB0C73D050}"/>
              </a:ext>
            </a:extLst>
          </p:cNvPr>
          <p:cNvSpPr/>
          <p:nvPr/>
        </p:nvSpPr>
        <p:spPr>
          <a:xfrm>
            <a:off x="1771524" y="333058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224DB96C-1B00-0FD0-ECBC-05733559212B}"/>
              </a:ext>
            </a:extLst>
          </p:cNvPr>
          <p:cNvSpPr txBox="1"/>
          <p:nvPr/>
        </p:nvSpPr>
        <p:spPr>
          <a:xfrm>
            <a:off x="1899942" y="342122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2" name="Google Shape;1607;p53">
            <a:extLst>
              <a:ext uri="{FF2B5EF4-FFF2-40B4-BE49-F238E27FC236}">
                <a16:creationId xmlns:a16="http://schemas.microsoft.com/office/drawing/2014/main" id="{9A23914F-ABC4-8FBC-18C2-D9A34B78CA59}"/>
              </a:ext>
            </a:extLst>
          </p:cNvPr>
          <p:cNvCxnSpPr>
            <a:cxnSpLocks/>
            <a:stCxn id="62" idx="3"/>
          </p:cNvCxnSpPr>
          <p:nvPr/>
        </p:nvCxnSpPr>
        <p:spPr>
          <a:xfrm flipH="1">
            <a:off x="2117633" y="2973887"/>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73" name="Google Shape;1606;p53">
            <a:extLst>
              <a:ext uri="{FF2B5EF4-FFF2-40B4-BE49-F238E27FC236}">
                <a16:creationId xmlns:a16="http://schemas.microsoft.com/office/drawing/2014/main" id="{6DC9792E-0C54-5120-4BCC-836DFAAC953B}"/>
              </a:ext>
            </a:extLst>
          </p:cNvPr>
          <p:cNvSpPr/>
          <p:nvPr/>
        </p:nvSpPr>
        <p:spPr>
          <a:xfrm>
            <a:off x="2759898" y="33201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547508AD-FB51-B0BB-8281-41C5B1550019}"/>
              </a:ext>
            </a:extLst>
          </p:cNvPr>
          <p:cNvSpPr txBox="1"/>
          <p:nvPr/>
        </p:nvSpPr>
        <p:spPr>
          <a:xfrm>
            <a:off x="2911086" y="339121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72E2F408-CA72-6B99-9386-166DA6D2324C}"/>
              </a:ext>
            </a:extLst>
          </p:cNvPr>
          <p:cNvCxnSpPr>
            <a:cxnSpLocks/>
            <a:stCxn id="59" idx="3"/>
          </p:cNvCxnSpPr>
          <p:nvPr/>
        </p:nvCxnSpPr>
        <p:spPr>
          <a:xfrm flipH="1">
            <a:off x="3060390" y="2891637"/>
            <a:ext cx="154885" cy="453574"/>
          </a:xfrm>
          <a:prstGeom prst="straightConnector1">
            <a:avLst/>
          </a:prstGeom>
          <a:noFill/>
          <a:ln w="28575" cap="flat" cmpd="sng">
            <a:solidFill>
              <a:schemeClr val="dk1"/>
            </a:solidFill>
            <a:prstDash val="solid"/>
            <a:round/>
            <a:headEnd type="none" w="sm" len="sm"/>
            <a:tailEnd type="triangle" w="med" len="med"/>
          </a:ln>
        </p:spPr>
      </p:cxnSp>
      <p:sp>
        <p:nvSpPr>
          <p:cNvPr id="4" name="TextBox 3">
            <a:extLst>
              <a:ext uri="{FF2B5EF4-FFF2-40B4-BE49-F238E27FC236}">
                <a16:creationId xmlns:a16="http://schemas.microsoft.com/office/drawing/2014/main" id="{D32FE403-ACDF-C0D0-981E-EE3FA587DF49}"/>
              </a:ext>
            </a:extLst>
          </p:cNvPr>
          <p:cNvSpPr txBox="1"/>
          <p:nvPr/>
        </p:nvSpPr>
        <p:spPr>
          <a:xfrm>
            <a:off x="865206" y="2010341"/>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F722D849-5156-4B60-3A2D-76B9F7165EDF}"/>
              </a:ext>
            </a:extLst>
          </p:cNvPr>
          <p:cNvSpPr/>
          <p:nvPr/>
        </p:nvSpPr>
        <p:spPr>
          <a:xfrm>
            <a:off x="1442568" y="416658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794176E-7294-F689-C018-C7D38231D0B0}"/>
              </a:ext>
            </a:extLst>
          </p:cNvPr>
          <p:cNvSpPr txBox="1"/>
          <p:nvPr/>
        </p:nvSpPr>
        <p:spPr>
          <a:xfrm>
            <a:off x="1570986" y="425722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 name="Google Shape;1607;p53">
            <a:extLst>
              <a:ext uri="{FF2B5EF4-FFF2-40B4-BE49-F238E27FC236}">
                <a16:creationId xmlns:a16="http://schemas.microsoft.com/office/drawing/2014/main" id="{BCD8CA8A-3943-A7A0-6CF0-3269E52880EA}"/>
              </a:ext>
            </a:extLst>
          </p:cNvPr>
          <p:cNvCxnSpPr>
            <a:cxnSpLocks/>
          </p:cNvCxnSpPr>
          <p:nvPr/>
        </p:nvCxnSpPr>
        <p:spPr>
          <a:xfrm flipH="1">
            <a:off x="1788677" y="3809884"/>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0" name="TextBox 9">
            <a:extLst>
              <a:ext uri="{FF2B5EF4-FFF2-40B4-BE49-F238E27FC236}">
                <a16:creationId xmlns:a16="http://schemas.microsoft.com/office/drawing/2014/main" id="{0858CBBE-15BF-D7F5-084E-643A335BD567}"/>
              </a:ext>
            </a:extLst>
          </p:cNvPr>
          <p:cNvSpPr txBox="1"/>
          <p:nvPr/>
        </p:nvSpPr>
        <p:spPr>
          <a:xfrm>
            <a:off x="4343400" y="1780297"/>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a:t>
            </a:r>
            <a:r>
              <a:rPr lang="en-GB" altLang="zh-CN" b="0" kern="0" dirty="0">
                <a:solidFill>
                  <a:srgbClr val="000000"/>
                </a:solidFill>
                <a:latin typeface="Arial"/>
                <a:cs typeface="Arial"/>
                <a:sym typeface="Arial"/>
              </a:rPr>
              <a:t>2</a:t>
            </a: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Arrow: Right 10">
            <a:extLst>
              <a:ext uri="{FF2B5EF4-FFF2-40B4-BE49-F238E27FC236}">
                <a16:creationId xmlns:a16="http://schemas.microsoft.com/office/drawing/2014/main" id="{0AC18759-452F-B560-27FD-3F8442A18A6E}"/>
              </a:ext>
            </a:extLst>
          </p:cNvPr>
          <p:cNvSpPr/>
          <p:nvPr/>
        </p:nvSpPr>
        <p:spPr>
          <a:xfrm>
            <a:off x="4733458" y="253534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Google Shape;1602;p53">
            <a:extLst>
              <a:ext uri="{FF2B5EF4-FFF2-40B4-BE49-F238E27FC236}">
                <a16:creationId xmlns:a16="http://schemas.microsoft.com/office/drawing/2014/main" id="{29214BEA-F3BB-0920-3B6B-A83492494F54}"/>
              </a:ext>
            </a:extLst>
          </p:cNvPr>
          <p:cNvSpPr/>
          <p:nvPr/>
        </p:nvSpPr>
        <p:spPr>
          <a:xfrm>
            <a:off x="7913821" y="13355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4;p53">
            <a:extLst>
              <a:ext uri="{FF2B5EF4-FFF2-40B4-BE49-F238E27FC236}">
                <a16:creationId xmlns:a16="http://schemas.microsoft.com/office/drawing/2014/main" id="{FC6F5607-99E1-AF51-5B0C-AB592BF95CCB}"/>
              </a:ext>
            </a:extLst>
          </p:cNvPr>
          <p:cNvCxnSpPr>
            <a:cxnSpLocks/>
          </p:cNvCxnSpPr>
          <p:nvPr/>
        </p:nvCxnSpPr>
        <p:spPr>
          <a:xfrm>
            <a:off x="8427369" y="1710497"/>
            <a:ext cx="417583" cy="407608"/>
          </a:xfrm>
          <a:prstGeom prst="straightConnector1">
            <a:avLst/>
          </a:prstGeom>
          <a:noFill/>
          <a:ln w="28575" cap="flat" cmpd="sng">
            <a:solidFill>
              <a:schemeClr val="dk1"/>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B7CE78E3-A920-7B3D-3AAE-39264253D4E2}"/>
              </a:ext>
            </a:extLst>
          </p:cNvPr>
          <p:cNvSpPr/>
          <p:nvPr/>
        </p:nvSpPr>
        <p:spPr>
          <a:xfrm>
            <a:off x="8704010" y="2093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AC284CD0-8ED8-3B8F-5313-732066329662}"/>
              </a:ext>
            </a:extLst>
          </p:cNvPr>
          <p:cNvSpPr txBox="1"/>
          <p:nvPr/>
        </p:nvSpPr>
        <p:spPr>
          <a:xfrm>
            <a:off x="8005881" y="14194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743EB30B-FF09-E73D-75E8-1682AD081EFA}"/>
              </a:ext>
            </a:extLst>
          </p:cNvPr>
          <p:cNvSpPr txBox="1"/>
          <p:nvPr/>
        </p:nvSpPr>
        <p:spPr>
          <a:xfrm>
            <a:off x="8844952" y="218123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Google Shape;1598;p53">
            <a:extLst>
              <a:ext uri="{FF2B5EF4-FFF2-40B4-BE49-F238E27FC236}">
                <a16:creationId xmlns:a16="http://schemas.microsoft.com/office/drawing/2014/main" id="{D325B5A6-1DDB-8F69-412D-165302D74760}"/>
              </a:ext>
            </a:extLst>
          </p:cNvPr>
          <p:cNvSpPr/>
          <p:nvPr/>
        </p:nvSpPr>
        <p:spPr>
          <a:xfrm>
            <a:off x="7472497" y="217600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F714655A-35DE-A24A-4966-59DFFB50E44F}"/>
              </a:ext>
            </a:extLst>
          </p:cNvPr>
          <p:cNvSpPr txBox="1"/>
          <p:nvPr/>
        </p:nvSpPr>
        <p:spPr>
          <a:xfrm>
            <a:off x="7600915" y="226664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786C556A-4B73-4A1E-890C-A198E47DFD34}"/>
              </a:ext>
            </a:extLst>
          </p:cNvPr>
          <p:cNvCxnSpPr>
            <a:cxnSpLocks/>
            <a:endCxn id="17" idx="0"/>
          </p:cNvCxnSpPr>
          <p:nvPr/>
        </p:nvCxnSpPr>
        <p:spPr>
          <a:xfrm flipH="1">
            <a:off x="7737997" y="1822929"/>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 name="Google Shape;1604;p53">
            <a:extLst>
              <a:ext uri="{FF2B5EF4-FFF2-40B4-BE49-F238E27FC236}">
                <a16:creationId xmlns:a16="http://schemas.microsoft.com/office/drawing/2014/main" id="{59975D08-D83F-D5B3-7CA0-260DD1AB2E5A}"/>
              </a:ext>
            </a:extLst>
          </p:cNvPr>
          <p:cNvCxnSpPr>
            <a:cxnSpLocks/>
          </p:cNvCxnSpPr>
          <p:nvPr/>
        </p:nvCxnSpPr>
        <p:spPr>
          <a:xfrm>
            <a:off x="9164342" y="253803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1139C14-58C8-FB08-CB09-637E4EA3A129}"/>
              </a:ext>
            </a:extLst>
          </p:cNvPr>
          <p:cNvSpPr/>
          <p:nvPr/>
        </p:nvSpPr>
        <p:spPr>
          <a:xfrm>
            <a:off x="9298800" y="28577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A460B24-2D9B-A906-42AF-8A4BD8CA7EA9}"/>
              </a:ext>
            </a:extLst>
          </p:cNvPr>
          <p:cNvSpPr txBox="1"/>
          <p:nvPr/>
        </p:nvSpPr>
        <p:spPr>
          <a:xfrm>
            <a:off x="9439742" y="294527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Google Shape;1598;p53">
            <a:extLst>
              <a:ext uri="{FF2B5EF4-FFF2-40B4-BE49-F238E27FC236}">
                <a16:creationId xmlns:a16="http://schemas.microsoft.com/office/drawing/2014/main" id="{588B45C3-901D-F705-CCED-9EF3CA70ED4E}"/>
              </a:ext>
            </a:extLst>
          </p:cNvPr>
          <p:cNvSpPr/>
          <p:nvPr/>
        </p:nvSpPr>
        <p:spPr>
          <a:xfrm>
            <a:off x="6832253" y="29369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TextBox 23">
            <a:extLst>
              <a:ext uri="{FF2B5EF4-FFF2-40B4-BE49-F238E27FC236}">
                <a16:creationId xmlns:a16="http://schemas.microsoft.com/office/drawing/2014/main" id="{DC9EBE5C-8554-A1C4-535B-224161BF19FC}"/>
              </a:ext>
            </a:extLst>
          </p:cNvPr>
          <p:cNvSpPr txBox="1"/>
          <p:nvPr/>
        </p:nvSpPr>
        <p:spPr>
          <a:xfrm>
            <a:off x="6960671" y="30275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7;p53">
            <a:extLst>
              <a:ext uri="{FF2B5EF4-FFF2-40B4-BE49-F238E27FC236}">
                <a16:creationId xmlns:a16="http://schemas.microsoft.com/office/drawing/2014/main" id="{ADD0E7B8-0135-9725-17DF-6AE1523B520D}"/>
              </a:ext>
            </a:extLst>
          </p:cNvPr>
          <p:cNvCxnSpPr>
            <a:cxnSpLocks/>
            <a:stCxn id="17" idx="3"/>
          </p:cNvCxnSpPr>
          <p:nvPr/>
        </p:nvCxnSpPr>
        <p:spPr>
          <a:xfrm flipH="1">
            <a:off x="7178362" y="2629239"/>
            <a:ext cx="371898" cy="344762"/>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3D0AE484-FA5A-4733-47BA-4E2980EAEF66}"/>
              </a:ext>
            </a:extLst>
          </p:cNvPr>
          <p:cNvSpPr/>
          <p:nvPr/>
        </p:nvSpPr>
        <p:spPr>
          <a:xfrm>
            <a:off x="8396436" y="2969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A7AA6FC-1B6B-E9FC-683B-49ECEA0FDF87}"/>
              </a:ext>
            </a:extLst>
          </p:cNvPr>
          <p:cNvSpPr txBox="1"/>
          <p:nvPr/>
        </p:nvSpPr>
        <p:spPr>
          <a:xfrm>
            <a:off x="8507708" y="305305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8" name="Google Shape;1607;p53">
            <a:extLst>
              <a:ext uri="{FF2B5EF4-FFF2-40B4-BE49-F238E27FC236}">
                <a16:creationId xmlns:a16="http://schemas.microsoft.com/office/drawing/2014/main" id="{F623443C-0A0C-30B9-1D9D-79554DEF39B4}"/>
              </a:ext>
            </a:extLst>
          </p:cNvPr>
          <p:cNvCxnSpPr>
            <a:cxnSpLocks/>
            <a:stCxn id="14" idx="3"/>
            <a:endCxn id="26" idx="0"/>
          </p:cNvCxnSpPr>
          <p:nvPr/>
        </p:nvCxnSpPr>
        <p:spPr>
          <a:xfrm flipH="1">
            <a:off x="8661936" y="2546989"/>
            <a:ext cx="119837" cy="422411"/>
          </a:xfrm>
          <a:prstGeom prst="straightConnector1">
            <a:avLst/>
          </a:prstGeom>
          <a:noFill/>
          <a:ln w="28575" cap="flat" cmpd="sng">
            <a:solidFill>
              <a:schemeClr val="dk1"/>
            </a:solidFill>
            <a:prstDash val="solid"/>
            <a:round/>
            <a:headEnd type="none" w="sm" len="sm"/>
            <a:tailEnd type="triangle" w="med" len="med"/>
          </a:ln>
        </p:spPr>
      </p:cxnSp>
      <p:cxnSp>
        <p:nvCxnSpPr>
          <p:cNvPr id="34" name="Google Shape;1604;p53">
            <a:extLst>
              <a:ext uri="{FF2B5EF4-FFF2-40B4-BE49-F238E27FC236}">
                <a16:creationId xmlns:a16="http://schemas.microsoft.com/office/drawing/2014/main" id="{D926540C-3ED7-FD8E-8AE7-AD8A80DA3CAB}"/>
              </a:ext>
            </a:extLst>
          </p:cNvPr>
          <p:cNvCxnSpPr>
            <a:cxnSpLocks/>
          </p:cNvCxnSpPr>
          <p:nvPr/>
        </p:nvCxnSpPr>
        <p:spPr>
          <a:xfrm>
            <a:off x="7761911" y="265861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5" name="Google Shape;1606;p53">
            <a:extLst>
              <a:ext uri="{FF2B5EF4-FFF2-40B4-BE49-F238E27FC236}">
                <a16:creationId xmlns:a16="http://schemas.microsoft.com/office/drawing/2014/main" id="{CA984FE4-63B3-EECE-50E7-16AA389BA0F7}"/>
              </a:ext>
            </a:extLst>
          </p:cNvPr>
          <p:cNvSpPr/>
          <p:nvPr/>
        </p:nvSpPr>
        <p:spPr>
          <a:xfrm>
            <a:off x="7896369" y="297836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A8781A31-3659-CD0D-59C5-CE5D340B046B}"/>
              </a:ext>
            </a:extLst>
          </p:cNvPr>
          <p:cNvSpPr txBox="1"/>
          <p:nvPr/>
        </p:nvSpPr>
        <p:spPr>
          <a:xfrm>
            <a:off x="8007641" y="3070973"/>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12288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lstStyle/>
          <a:p>
            <a:r>
              <a:rPr lang="en-GB" dirty="0"/>
              <a:t>b) (10 pts) Create a Red-Black Tree by inserting the sequence: 6, 5, 4, 3, 2, 1, 0. Draw a new figure whenever you do a rotation and/or </a:t>
            </a:r>
            <a:r>
              <a:rPr lang="en-GB" dirty="0" err="1"/>
              <a:t>recoloring</a:t>
            </a:r>
            <a:r>
              <a:rPr lang="en-GB" dirty="0"/>
              <a:t>.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9A6149E1-5A35-4C23-6A39-7253E0A1F46A}"/>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92DCD950-B7A3-D0CC-E0CC-8C47094D94E8}"/>
              </a:ext>
            </a:extLst>
          </p:cNvPr>
          <p:cNvSpPr txBox="1"/>
          <p:nvPr/>
        </p:nvSpPr>
        <p:spPr>
          <a:xfrm>
            <a:off x="175153" y="4023006"/>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3393211" y="42833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3114159" y="3988771"/>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6201790" y="421413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5961929" y="391958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Arrow: Right 66">
            <a:extLst>
              <a:ext uri="{FF2B5EF4-FFF2-40B4-BE49-F238E27FC236}">
                <a16:creationId xmlns:a16="http://schemas.microsoft.com/office/drawing/2014/main" id="{8E4021EA-344E-3F2F-8579-763520E455CC}"/>
              </a:ext>
            </a:extLst>
          </p:cNvPr>
          <p:cNvSpPr/>
          <p:nvPr/>
        </p:nvSpPr>
        <p:spPr>
          <a:xfrm>
            <a:off x="8823017" y="429027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8" name="TextBox 67">
            <a:extLst>
              <a:ext uri="{FF2B5EF4-FFF2-40B4-BE49-F238E27FC236}">
                <a16:creationId xmlns:a16="http://schemas.microsoft.com/office/drawing/2014/main" id="{883F0B8A-5BFA-DAED-D7B0-D589E31D2570}"/>
              </a:ext>
            </a:extLst>
          </p:cNvPr>
          <p:cNvSpPr txBox="1"/>
          <p:nvPr/>
        </p:nvSpPr>
        <p:spPr>
          <a:xfrm>
            <a:off x="8512890" y="3758242"/>
            <a:ext cx="15579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3" name="Google Shape;1602;p53">
            <a:extLst>
              <a:ext uri="{FF2B5EF4-FFF2-40B4-BE49-F238E27FC236}">
                <a16:creationId xmlns:a16="http://schemas.microsoft.com/office/drawing/2014/main" id="{790ECAFB-2EB6-4EC9-29E7-FA93151B7F6B}"/>
              </a:ext>
            </a:extLst>
          </p:cNvPr>
          <p:cNvSpPr/>
          <p:nvPr/>
        </p:nvSpPr>
        <p:spPr>
          <a:xfrm>
            <a:off x="1922563" y="3673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4" name="Google Shape;1604;p53">
            <a:extLst>
              <a:ext uri="{FF2B5EF4-FFF2-40B4-BE49-F238E27FC236}">
                <a16:creationId xmlns:a16="http://schemas.microsoft.com/office/drawing/2014/main" id="{AC6A4D09-7F57-F91B-E5A6-15262812B7D8}"/>
              </a:ext>
            </a:extLst>
          </p:cNvPr>
          <p:cNvCxnSpPr/>
          <p:nvPr/>
        </p:nvCxnSpPr>
        <p:spPr>
          <a:xfrm>
            <a:off x="2389078" y="41204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7" name="Google Shape;1606;p53">
            <a:extLst>
              <a:ext uri="{FF2B5EF4-FFF2-40B4-BE49-F238E27FC236}">
                <a16:creationId xmlns:a16="http://schemas.microsoft.com/office/drawing/2014/main" id="{4A36F0E3-B9FF-5ED1-F7EC-F024C475F76D}"/>
              </a:ext>
            </a:extLst>
          </p:cNvPr>
          <p:cNvSpPr/>
          <p:nvPr/>
        </p:nvSpPr>
        <p:spPr>
          <a:xfrm>
            <a:off x="2523536" y="44402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TextBox 127">
            <a:extLst>
              <a:ext uri="{FF2B5EF4-FFF2-40B4-BE49-F238E27FC236}">
                <a16:creationId xmlns:a16="http://schemas.microsoft.com/office/drawing/2014/main" id="{47D598BE-4FAE-670C-E397-4030588854B5}"/>
              </a:ext>
            </a:extLst>
          </p:cNvPr>
          <p:cNvSpPr txBox="1"/>
          <p:nvPr/>
        </p:nvSpPr>
        <p:spPr>
          <a:xfrm>
            <a:off x="2014623" y="375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1B340DB-9222-AE4F-6F3B-5F5A7B624643}"/>
              </a:ext>
            </a:extLst>
          </p:cNvPr>
          <p:cNvSpPr txBox="1"/>
          <p:nvPr/>
        </p:nvSpPr>
        <p:spPr>
          <a:xfrm>
            <a:off x="2664478" y="45277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30" name="Google Shape;1598;p53">
            <a:extLst>
              <a:ext uri="{FF2B5EF4-FFF2-40B4-BE49-F238E27FC236}">
                <a16:creationId xmlns:a16="http://schemas.microsoft.com/office/drawing/2014/main" id="{3EC93662-B788-3AA4-F1D1-E90C5C00037B}"/>
              </a:ext>
            </a:extLst>
          </p:cNvPr>
          <p:cNvSpPr/>
          <p:nvPr/>
        </p:nvSpPr>
        <p:spPr>
          <a:xfrm>
            <a:off x="1548262" y="4522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1" name="TextBox 130">
            <a:extLst>
              <a:ext uri="{FF2B5EF4-FFF2-40B4-BE49-F238E27FC236}">
                <a16:creationId xmlns:a16="http://schemas.microsoft.com/office/drawing/2014/main" id="{6E4A7F67-338C-F879-71A9-4A22628D8704}"/>
              </a:ext>
            </a:extLst>
          </p:cNvPr>
          <p:cNvSpPr txBox="1"/>
          <p:nvPr/>
        </p:nvSpPr>
        <p:spPr>
          <a:xfrm>
            <a:off x="1676680" y="4613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2" name="Google Shape;1607;p53">
            <a:extLst>
              <a:ext uri="{FF2B5EF4-FFF2-40B4-BE49-F238E27FC236}">
                <a16:creationId xmlns:a16="http://schemas.microsoft.com/office/drawing/2014/main" id="{DACE6268-70ED-3F0E-6883-21B428B64877}"/>
              </a:ext>
            </a:extLst>
          </p:cNvPr>
          <p:cNvCxnSpPr>
            <a:cxnSpLocks/>
            <a:endCxn id="130" idx="0"/>
          </p:cNvCxnSpPr>
          <p:nvPr/>
        </p:nvCxnSpPr>
        <p:spPr>
          <a:xfrm flipH="1">
            <a:off x="1813762" y="4169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3" name="Google Shape;1598;p53">
            <a:extLst>
              <a:ext uri="{FF2B5EF4-FFF2-40B4-BE49-F238E27FC236}">
                <a16:creationId xmlns:a16="http://schemas.microsoft.com/office/drawing/2014/main" id="{80CD83BC-2516-F18A-C46F-3C8DEF766F6B}"/>
              </a:ext>
            </a:extLst>
          </p:cNvPr>
          <p:cNvSpPr/>
          <p:nvPr/>
        </p:nvSpPr>
        <p:spPr>
          <a:xfrm>
            <a:off x="1198354" y="53592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4" name="TextBox 133">
            <a:extLst>
              <a:ext uri="{FF2B5EF4-FFF2-40B4-BE49-F238E27FC236}">
                <a16:creationId xmlns:a16="http://schemas.microsoft.com/office/drawing/2014/main" id="{59064F25-F941-FF86-CDB1-53ADDE4D5332}"/>
              </a:ext>
            </a:extLst>
          </p:cNvPr>
          <p:cNvSpPr txBox="1"/>
          <p:nvPr/>
        </p:nvSpPr>
        <p:spPr>
          <a:xfrm>
            <a:off x="1326772" y="54499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5" name="Google Shape;1607;p53">
            <a:extLst>
              <a:ext uri="{FF2B5EF4-FFF2-40B4-BE49-F238E27FC236}">
                <a16:creationId xmlns:a16="http://schemas.microsoft.com/office/drawing/2014/main" id="{D5443C06-0B09-A7CC-2B3B-934172B7E36E}"/>
              </a:ext>
            </a:extLst>
          </p:cNvPr>
          <p:cNvCxnSpPr>
            <a:cxnSpLocks/>
            <a:endCxn id="133" idx="0"/>
          </p:cNvCxnSpPr>
          <p:nvPr/>
        </p:nvCxnSpPr>
        <p:spPr>
          <a:xfrm flipH="1">
            <a:off x="1463854" y="50062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4818451"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p:nvPr/>
        </p:nvCxnSpPr>
        <p:spPr>
          <a:xfrm>
            <a:off x="5284966"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5419424"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4910511"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5560366"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4444150"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4572568"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4709650"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4094242"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4222660"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4359742"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7" name="Google Shape;1602;p53">
            <a:extLst>
              <a:ext uri="{FF2B5EF4-FFF2-40B4-BE49-F238E27FC236}">
                <a16:creationId xmlns:a16="http://schemas.microsoft.com/office/drawing/2014/main" id="{3E92E9FC-5FE8-FEE9-0BEA-2DA8969493D5}"/>
              </a:ext>
            </a:extLst>
          </p:cNvPr>
          <p:cNvSpPr/>
          <p:nvPr/>
        </p:nvSpPr>
        <p:spPr>
          <a:xfrm>
            <a:off x="7489478"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48" name="Google Shape;1604;p53">
            <a:extLst>
              <a:ext uri="{FF2B5EF4-FFF2-40B4-BE49-F238E27FC236}">
                <a16:creationId xmlns:a16="http://schemas.microsoft.com/office/drawing/2014/main" id="{CA766275-AC85-471A-306C-9D296725E0CF}"/>
              </a:ext>
            </a:extLst>
          </p:cNvPr>
          <p:cNvCxnSpPr/>
          <p:nvPr/>
        </p:nvCxnSpPr>
        <p:spPr>
          <a:xfrm>
            <a:off x="7955993"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49" name="Google Shape;1606;p53">
            <a:extLst>
              <a:ext uri="{FF2B5EF4-FFF2-40B4-BE49-F238E27FC236}">
                <a16:creationId xmlns:a16="http://schemas.microsoft.com/office/drawing/2014/main" id="{5A61BB8E-29B7-2719-01E2-83BA5CE380A3}"/>
              </a:ext>
            </a:extLst>
          </p:cNvPr>
          <p:cNvSpPr/>
          <p:nvPr/>
        </p:nvSpPr>
        <p:spPr>
          <a:xfrm>
            <a:off x="8090451"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0" name="TextBox 149">
            <a:extLst>
              <a:ext uri="{FF2B5EF4-FFF2-40B4-BE49-F238E27FC236}">
                <a16:creationId xmlns:a16="http://schemas.microsoft.com/office/drawing/2014/main" id="{5C1201BC-61CF-6243-0309-49B5FAB622C9}"/>
              </a:ext>
            </a:extLst>
          </p:cNvPr>
          <p:cNvSpPr txBox="1"/>
          <p:nvPr/>
        </p:nvSpPr>
        <p:spPr>
          <a:xfrm>
            <a:off x="7581538"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51" name="TextBox 150">
            <a:extLst>
              <a:ext uri="{FF2B5EF4-FFF2-40B4-BE49-F238E27FC236}">
                <a16:creationId xmlns:a16="http://schemas.microsoft.com/office/drawing/2014/main" id="{1FB7AC0D-ECE9-210E-9DC7-4F4162972F7C}"/>
              </a:ext>
            </a:extLst>
          </p:cNvPr>
          <p:cNvSpPr txBox="1"/>
          <p:nvPr/>
        </p:nvSpPr>
        <p:spPr>
          <a:xfrm>
            <a:off x="8231393"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52" name="Google Shape;1598;p53">
            <a:extLst>
              <a:ext uri="{FF2B5EF4-FFF2-40B4-BE49-F238E27FC236}">
                <a16:creationId xmlns:a16="http://schemas.microsoft.com/office/drawing/2014/main" id="{086087C0-AF2E-D180-49D7-0EE75887CD2F}"/>
              </a:ext>
            </a:extLst>
          </p:cNvPr>
          <p:cNvSpPr/>
          <p:nvPr/>
        </p:nvSpPr>
        <p:spPr>
          <a:xfrm>
            <a:off x="7115177"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3" name="TextBox 152">
            <a:extLst>
              <a:ext uri="{FF2B5EF4-FFF2-40B4-BE49-F238E27FC236}">
                <a16:creationId xmlns:a16="http://schemas.microsoft.com/office/drawing/2014/main" id="{20EC3C96-5E48-2809-9ED8-D3CAB24EFE5B}"/>
              </a:ext>
            </a:extLst>
          </p:cNvPr>
          <p:cNvSpPr txBox="1"/>
          <p:nvPr/>
        </p:nvSpPr>
        <p:spPr>
          <a:xfrm>
            <a:off x="7243595"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54" name="Google Shape;1607;p53">
            <a:extLst>
              <a:ext uri="{FF2B5EF4-FFF2-40B4-BE49-F238E27FC236}">
                <a16:creationId xmlns:a16="http://schemas.microsoft.com/office/drawing/2014/main" id="{E4A81252-586F-267A-89D7-66AA9013BF1C}"/>
              </a:ext>
            </a:extLst>
          </p:cNvPr>
          <p:cNvCxnSpPr>
            <a:cxnSpLocks/>
            <a:endCxn id="152" idx="0"/>
          </p:cNvCxnSpPr>
          <p:nvPr/>
        </p:nvCxnSpPr>
        <p:spPr>
          <a:xfrm flipH="1">
            <a:off x="7380677"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5" name="Google Shape;1598;p53">
            <a:extLst>
              <a:ext uri="{FF2B5EF4-FFF2-40B4-BE49-F238E27FC236}">
                <a16:creationId xmlns:a16="http://schemas.microsoft.com/office/drawing/2014/main" id="{E1904D4B-5CDD-FC20-4067-EDDE105D6CDC}"/>
              </a:ext>
            </a:extLst>
          </p:cNvPr>
          <p:cNvSpPr/>
          <p:nvPr/>
        </p:nvSpPr>
        <p:spPr>
          <a:xfrm>
            <a:off x="6765269"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CC7EBD9D-0FC1-3168-6F73-8E6F2F104C67}"/>
              </a:ext>
            </a:extLst>
          </p:cNvPr>
          <p:cNvSpPr txBox="1"/>
          <p:nvPr/>
        </p:nvSpPr>
        <p:spPr>
          <a:xfrm>
            <a:off x="6893687"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57" name="Google Shape;1607;p53">
            <a:extLst>
              <a:ext uri="{FF2B5EF4-FFF2-40B4-BE49-F238E27FC236}">
                <a16:creationId xmlns:a16="http://schemas.microsoft.com/office/drawing/2014/main" id="{232D94F1-228A-4478-DBEB-23AD9C412F06}"/>
              </a:ext>
            </a:extLst>
          </p:cNvPr>
          <p:cNvCxnSpPr>
            <a:cxnSpLocks/>
            <a:endCxn id="155" idx="0"/>
          </p:cNvCxnSpPr>
          <p:nvPr/>
        </p:nvCxnSpPr>
        <p:spPr>
          <a:xfrm flipH="1">
            <a:off x="7030769"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8" name="Google Shape;1598;p53">
            <a:extLst>
              <a:ext uri="{FF2B5EF4-FFF2-40B4-BE49-F238E27FC236}">
                <a16:creationId xmlns:a16="http://schemas.microsoft.com/office/drawing/2014/main" id="{06D57993-FA23-F84A-14EE-4CA20F2303E7}"/>
              </a:ext>
            </a:extLst>
          </p:cNvPr>
          <p:cNvSpPr/>
          <p:nvPr/>
        </p:nvSpPr>
        <p:spPr>
          <a:xfrm>
            <a:off x="6329184" y="6227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9" name="TextBox 158">
            <a:extLst>
              <a:ext uri="{FF2B5EF4-FFF2-40B4-BE49-F238E27FC236}">
                <a16:creationId xmlns:a16="http://schemas.microsoft.com/office/drawing/2014/main" id="{E4D5B7BA-FFE2-AF19-BD37-CEC40C3C33AA}"/>
              </a:ext>
            </a:extLst>
          </p:cNvPr>
          <p:cNvSpPr txBox="1"/>
          <p:nvPr/>
        </p:nvSpPr>
        <p:spPr>
          <a:xfrm>
            <a:off x="6457602" y="631786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FF0000"/>
                </a:solidFill>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0" name="Google Shape;1607;p53">
            <a:extLst>
              <a:ext uri="{FF2B5EF4-FFF2-40B4-BE49-F238E27FC236}">
                <a16:creationId xmlns:a16="http://schemas.microsoft.com/office/drawing/2014/main" id="{3E868A3B-3A69-B9CF-FCAC-052370433E7A}"/>
              </a:ext>
            </a:extLst>
          </p:cNvPr>
          <p:cNvCxnSpPr>
            <a:cxnSpLocks/>
            <a:endCxn id="158" idx="0"/>
          </p:cNvCxnSpPr>
          <p:nvPr/>
        </p:nvCxnSpPr>
        <p:spPr>
          <a:xfrm flipH="1">
            <a:off x="6594684" y="5874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2;p53">
            <a:extLst>
              <a:ext uri="{FF2B5EF4-FFF2-40B4-BE49-F238E27FC236}">
                <a16:creationId xmlns:a16="http://schemas.microsoft.com/office/drawing/2014/main" id="{BCE9F802-C616-5ADB-26C0-DBE4B5D22775}"/>
              </a:ext>
            </a:extLst>
          </p:cNvPr>
          <p:cNvSpPr/>
          <p:nvPr/>
        </p:nvSpPr>
        <p:spPr>
          <a:xfrm>
            <a:off x="10548718" y="373353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2" name="Google Shape;1604;p53">
            <a:extLst>
              <a:ext uri="{FF2B5EF4-FFF2-40B4-BE49-F238E27FC236}">
                <a16:creationId xmlns:a16="http://schemas.microsoft.com/office/drawing/2014/main" id="{CE460ED9-DF58-7E1F-82B8-2C18F6911369}"/>
              </a:ext>
            </a:extLst>
          </p:cNvPr>
          <p:cNvCxnSpPr/>
          <p:nvPr/>
        </p:nvCxnSpPr>
        <p:spPr>
          <a:xfrm>
            <a:off x="11015233" y="418015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3" name="Google Shape;1606;p53">
            <a:extLst>
              <a:ext uri="{FF2B5EF4-FFF2-40B4-BE49-F238E27FC236}">
                <a16:creationId xmlns:a16="http://schemas.microsoft.com/office/drawing/2014/main" id="{E733D430-F416-573E-93B9-CF45BAC6BA32}"/>
              </a:ext>
            </a:extLst>
          </p:cNvPr>
          <p:cNvSpPr/>
          <p:nvPr/>
        </p:nvSpPr>
        <p:spPr>
          <a:xfrm>
            <a:off x="11149691" y="449990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3C6C9189-7A0C-0CE8-653F-36F98C7D9D53}"/>
              </a:ext>
            </a:extLst>
          </p:cNvPr>
          <p:cNvSpPr txBox="1"/>
          <p:nvPr/>
        </p:nvSpPr>
        <p:spPr>
          <a:xfrm>
            <a:off x="10640778" y="381743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5" name="TextBox 164">
            <a:extLst>
              <a:ext uri="{FF2B5EF4-FFF2-40B4-BE49-F238E27FC236}">
                <a16:creationId xmlns:a16="http://schemas.microsoft.com/office/drawing/2014/main" id="{EAB7AED2-E7B5-BF5B-163E-1451EE59DFBF}"/>
              </a:ext>
            </a:extLst>
          </p:cNvPr>
          <p:cNvSpPr txBox="1"/>
          <p:nvPr/>
        </p:nvSpPr>
        <p:spPr>
          <a:xfrm>
            <a:off x="11290633" y="45873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6" name="Google Shape;1598;p53">
            <a:extLst>
              <a:ext uri="{FF2B5EF4-FFF2-40B4-BE49-F238E27FC236}">
                <a16:creationId xmlns:a16="http://schemas.microsoft.com/office/drawing/2014/main" id="{2F58AEDB-B4CD-7623-86CB-1215E26D3722}"/>
              </a:ext>
            </a:extLst>
          </p:cNvPr>
          <p:cNvSpPr/>
          <p:nvPr/>
        </p:nvSpPr>
        <p:spPr>
          <a:xfrm>
            <a:off x="10174417" y="45821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7" name="TextBox 166">
            <a:extLst>
              <a:ext uri="{FF2B5EF4-FFF2-40B4-BE49-F238E27FC236}">
                <a16:creationId xmlns:a16="http://schemas.microsoft.com/office/drawing/2014/main" id="{9A73017F-65B7-678B-AA0E-91F609BC0351}"/>
              </a:ext>
            </a:extLst>
          </p:cNvPr>
          <p:cNvSpPr txBox="1"/>
          <p:nvPr/>
        </p:nvSpPr>
        <p:spPr>
          <a:xfrm>
            <a:off x="10302835" y="467280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8" name="Google Shape;1607;p53">
            <a:extLst>
              <a:ext uri="{FF2B5EF4-FFF2-40B4-BE49-F238E27FC236}">
                <a16:creationId xmlns:a16="http://schemas.microsoft.com/office/drawing/2014/main" id="{25718C82-C814-1605-9FA4-98B404D3EE81}"/>
              </a:ext>
            </a:extLst>
          </p:cNvPr>
          <p:cNvCxnSpPr>
            <a:cxnSpLocks/>
            <a:endCxn id="166" idx="0"/>
          </p:cNvCxnSpPr>
          <p:nvPr/>
        </p:nvCxnSpPr>
        <p:spPr>
          <a:xfrm flipH="1">
            <a:off x="10439917" y="422908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9" name="Google Shape;1604;p53">
            <a:extLst>
              <a:ext uri="{FF2B5EF4-FFF2-40B4-BE49-F238E27FC236}">
                <a16:creationId xmlns:a16="http://schemas.microsoft.com/office/drawing/2014/main" id="{23DBE166-FD1A-F286-525E-00149BFD6163}"/>
              </a:ext>
            </a:extLst>
          </p:cNvPr>
          <p:cNvCxnSpPr/>
          <p:nvPr/>
        </p:nvCxnSpPr>
        <p:spPr>
          <a:xfrm>
            <a:off x="10626583" y="504250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70" name="Google Shape;1606;p53">
            <a:extLst>
              <a:ext uri="{FF2B5EF4-FFF2-40B4-BE49-F238E27FC236}">
                <a16:creationId xmlns:a16="http://schemas.microsoft.com/office/drawing/2014/main" id="{30451B9F-ABB6-5B5D-43D6-9F7B578BE8F6}"/>
              </a:ext>
            </a:extLst>
          </p:cNvPr>
          <p:cNvSpPr/>
          <p:nvPr/>
        </p:nvSpPr>
        <p:spPr>
          <a:xfrm>
            <a:off x="10761041" y="53622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1" name="TextBox 170">
            <a:extLst>
              <a:ext uri="{FF2B5EF4-FFF2-40B4-BE49-F238E27FC236}">
                <a16:creationId xmlns:a16="http://schemas.microsoft.com/office/drawing/2014/main" id="{50BD46D3-F8C7-9D33-58CE-C5C35A4451B8}"/>
              </a:ext>
            </a:extLst>
          </p:cNvPr>
          <p:cNvSpPr txBox="1"/>
          <p:nvPr/>
        </p:nvSpPr>
        <p:spPr>
          <a:xfrm>
            <a:off x="10901983" y="544973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72" name="Google Shape;1598;p53">
            <a:extLst>
              <a:ext uri="{FF2B5EF4-FFF2-40B4-BE49-F238E27FC236}">
                <a16:creationId xmlns:a16="http://schemas.microsoft.com/office/drawing/2014/main" id="{25107D14-9E90-B360-E5E5-82BC79DC466B}"/>
              </a:ext>
            </a:extLst>
          </p:cNvPr>
          <p:cNvSpPr/>
          <p:nvPr/>
        </p:nvSpPr>
        <p:spPr>
          <a:xfrm>
            <a:off x="9792504" y="54222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09D01E3E-229D-0364-0218-0D5E0EB6EDE9}"/>
              </a:ext>
            </a:extLst>
          </p:cNvPr>
          <p:cNvSpPr txBox="1"/>
          <p:nvPr/>
        </p:nvSpPr>
        <p:spPr>
          <a:xfrm>
            <a:off x="9920922" y="55129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04AA317D-B08E-7D70-CF0A-499A5EA0F4F2}"/>
              </a:ext>
            </a:extLst>
          </p:cNvPr>
          <p:cNvCxnSpPr>
            <a:cxnSpLocks/>
            <a:endCxn id="172" idx="0"/>
          </p:cNvCxnSpPr>
          <p:nvPr/>
        </p:nvCxnSpPr>
        <p:spPr>
          <a:xfrm flipH="1">
            <a:off x="10058004" y="5069200"/>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EE829-5A09-A599-E14E-0C6FD0450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C392B-8EE6-98B1-CAC7-23450595D15E}"/>
              </a:ext>
            </a:extLst>
          </p:cNvPr>
          <p:cNvSpPr>
            <a:spLocks noGrp="1"/>
          </p:cNvSpPr>
          <p:nvPr>
            <p:ph type="title"/>
          </p:nvPr>
        </p:nvSpPr>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32" name="Arrow: Right 31">
            <a:extLst>
              <a:ext uri="{FF2B5EF4-FFF2-40B4-BE49-F238E27FC236}">
                <a16:creationId xmlns:a16="http://schemas.microsoft.com/office/drawing/2014/main" id="{06663A45-B6ED-9347-1204-717FDB1D80FC}"/>
              </a:ext>
            </a:extLst>
          </p:cNvPr>
          <p:cNvSpPr/>
          <p:nvPr/>
        </p:nvSpPr>
        <p:spPr>
          <a:xfrm>
            <a:off x="2537540" y="194703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6" name="TextBox 35">
            <a:extLst>
              <a:ext uri="{FF2B5EF4-FFF2-40B4-BE49-F238E27FC236}">
                <a16:creationId xmlns:a16="http://schemas.microsoft.com/office/drawing/2014/main" id="{B9C1C5F0-631A-F49B-5714-FC3310A0B7EB}"/>
              </a:ext>
            </a:extLst>
          </p:cNvPr>
          <p:cNvSpPr txBox="1"/>
          <p:nvPr/>
        </p:nvSpPr>
        <p:spPr>
          <a:xfrm>
            <a:off x="2358552" y="161692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Arrow: Right 55">
            <a:extLst>
              <a:ext uri="{FF2B5EF4-FFF2-40B4-BE49-F238E27FC236}">
                <a16:creationId xmlns:a16="http://schemas.microsoft.com/office/drawing/2014/main" id="{A354004F-3922-173E-4067-0BF6D951D33F}"/>
              </a:ext>
            </a:extLst>
          </p:cNvPr>
          <p:cNvSpPr/>
          <p:nvPr/>
        </p:nvSpPr>
        <p:spPr>
          <a:xfrm>
            <a:off x="5872358" y="2063629"/>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7" name="TextBox 56">
            <a:extLst>
              <a:ext uri="{FF2B5EF4-FFF2-40B4-BE49-F238E27FC236}">
                <a16:creationId xmlns:a16="http://schemas.microsoft.com/office/drawing/2014/main" id="{2F6D343F-53F8-64F8-56D1-FA0FA763DBF2}"/>
              </a:ext>
            </a:extLst>
          </p:cNvPr>
          <p:cNvSpPr txBox="1"/>
          <p:nvPr/>
        </p:nvSpPr>
        <p:spPr>
          <a:xfrm>
            <a:off x="5625268" y="1657259"/>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764BB989-AAC1-3188-A027-A00D38FDB14E}"/>
              </a:ext>
            </a:extLst>
          </p:cNvPr>
          <p:cNvSpPr/>
          <p:nvPr/>
        </p:nvSpPr>
        <p:spPr>
          <a:xfrm>
            <a:off x="1066539" y="12208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604;p53">
            <a:extLst>
              <a:ext uri="{FF2B5EF4-FFF2-40B4-BE49-F238E27FC236}">
                <a16:creationId xmlns:a16="http://schemas.microsoft.com/office/drawing/2014/main" id="{EC6E0A01-F30A-A5F1-3F38-823289E9E5B1}"/>
              </a:ext>
            </a:extLst>
          </p:cNvPr>
          <p:cNvCxnSpPr/>
          <p:nvPr/>
        </p:nvCxnSpPr>
        <p:spPr>
          <a:xfrm>
            <a:off x="1533054" y="16674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9" name="Google Shape;1606;p53">
            <a:extLst>
              <a:ext uri="{FF2B5EF4-FFF2-40B4-BE49-F238E27FC236}">
                <a16:creationId xmlns:a16="http://schemas.microsoft.com/office/drawing/2014/main" id="{4A95700E-976B-21B2-8A92-601CBD0D2942}"/>
              </a:ext>
            </a:extLst>
          </p:cNvPr>
          <p:cNvSpPr/>
          <p:nvPr/>
        </p:nvSpPr>
        <p:spPr>
          <a:xfrm>
            <a:off x="1667512" y="19872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TextBox 39">
            <a:extLst>
              <a:ext uri="{FF2B5EF4-FFF2-40B4-BE49-F238E27FC236}">
                <a16:creationId xmlns:a16="http://schemas.microsoft.com/office/drawing/2014/main" id="{90F02D55-C89D-96B9-A0C4-F66C3A7DC58B}"/>
              </a:ext>
            </a:extLst>
          </p:cNvPr>
          <p:cNvSpPr txBox="1"/>
          <p:nvPr/>
        </p:nvSpPr>
        <p:spPr>
          <a:xfrm>
            <a:off x="1158599" y="13047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E5EDA1BB-695C-C644-FE74-ABC818FD681F}"/>
              </a:ext>
            </a:extLst>
          </p:cNvPr>
          <p:cNvSpPr txBox="1"/>
          <p:nvPr/>
        </p:nvSpPr>
        <p:spPr>
          <a:xfrm>
            <a:off x="1789460" y="20636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1598;p53">
            <a:extLst>
              <a:ext uri="{FF2B5EF4-FFF2-40B4-BE49-F238E27FC236}">
                <a16:creationId xmlns:a16="http://schemas.microsoft.com/office/drawing/2014/main" id="{E7970672-E9D4-D921-A398-EDD25EC5E516}"/>
              </a:ext>
            </a:extLst>
          </p:cNvPr>
          <p:cNvSpPr/>
          <p:nvPr/>
        </p:nvSpPr>
        <p:spPr>
          <a:xfrm>
            <a:off x="692238" y="206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CE365460-7242-5B8C-0FE4-7EA460E7BD67}"/>
              </a:ext>
            </a:extLst>
          </p:cNvPr>
          <p:cNvSpPr txBox="1"/>
          <p:nvPr/>
        </p:nvSpPr>
        <p:spPr>
          <a:xfrm>
            <a:off x="820656" y="216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4" name="Google Shape;1607;p53">
            <a:extLst>
              <a:ext uri="{FF2B5EF4-FFF2-40B4-BE49-F238E27FC236}">
                <a16:creationId xmlns:a16="http://schemas.microsoft.com/office/drawing/2014/main" id="{44285C28-7999-0FE8-6D62-32F841CAE1AD}"/>
              </a:ext>
            </a:extLst>
          </p:cNvPr>
          <p:cNvCxnSpPr>
            <a:cxnSpLocks/>
            <a:endCxn id="42" idx="0"/>
          </p:cNvCxnSpPr>
          <p:nvPr/>
        </p:nvCxnSpPr>
        <p:spPr>
          <a:xfrm flipH="1">
            <a:off x="957738" y="171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5" name="Google Shape;1604;p53">
            <a:extLst>
              <a:ext uri="{FF2B5EF4-FFF2-40B4-BE49-F238E27FC236}">
                <a16:creationId xmlns:a16="http://schemas.microsoft.com/office/drawing/2014/main" id="{659AF2AF-D729-76B2-3686-737A1E5981EE}"/>
              </a:ext>
            </a:extLst>
          </p:cNvPr>
          <p:cNvCxnSpPr/>
          <p:nvPr/>
        </p:nvCxnSpPr>
        <p:spPr>
          <a:xfrm>
            <a:off x="1144404" y="252982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6" name="Google Shape;1606;p53">
            <a:extLst>
              <a:ext uri="{FF2B5EF4-FFF2-40B4-BE49-F238E27FC236}">
                <a16:creationId xmlns:a16="http://schemas.microsoft.com/office/drawing/2014/main" id="{129690FF-4819-59D7-6977-07C28DC94408}"/>
              </a:ext>
            </a:extLst>
          </p:cNvPr>
          <p:cNvSpPr/>
          <p:nvPr/>
        </p:nvSpPr>
        <p:spPr>
          <a:xfrm>
            <a:off x="1278862" y="284956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TextBox 46">
            <a:extLst>
              <a:ext uri="{FF2B5EF4-FFF2-40B4-BE49-F238E27FC236}">
                <a16:creationId xmlns:a16="http://schemas.microsoft.com/office/drawing/2014/main" id="{CA2559CD-4D24-865E-3D1A-8A8717AB017F}"/>
              </a:ext>
            </a:extLst>
          </p:cNvPr>
          <p:cNvSpPr txBox="1"/>
          <p:nvPr/>
        </p:nvSpPr>
        <p:spPr>
          <a:xfrm>
            <a:off x="1419804" y="29370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2B7AA1A7-BF88-ABE9-2BE3-7046977B03FF}"/>
              </a:ext>
            </a:extLst>
          </p:cNvPr>
          <p:cNvSpPr/>
          <p:nvPr/>
        </p:nvSpPr>
        <p:spPr>
          <a:xfrm>
            <a:off x="310325" y="29095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30A48DC1-6CA0-5695-96E8-42C34795A20A}"/>
              </a:ext>
            </a:extLst>
          </p:cNvPr>
          <p:cNvSpPr txBox="1"/>
          <p:nvPr/>
        </p:nvSpPr>
        <p:spPr>
          <a:xfrm>
            <a:off x="438743" y="30002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5340038C-C462-D6FC-DBDE-FD98BAE2C7C8}"/>
              </a:ext>
            </a:extLst>
          </p:cNvPr>
          <p:cNvCxnSpPr>
            <a:cxnSpLocks/>
            <a:endCxn id="48" idx="0"/>
          </p:cNvCxnSpPr>
          <p:nvPr/>
        </p:nvCxnSpPr>
        <p:spPr>
          <a:xfrm flipH="1">
            <a:off x="575825" y="25565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602;p53">
            <a:extLst>
              <a:ext uri="{FF2B5EF4-FFF2-40B4-BE49-F238E27FC236}">
                <a16:creationId xmlns:a16="http://schemas.microsoft.com/office/drawing/2014/main" id="{77A877D9-4164-4CA0-9E55-E88E180C84CE}"/>
              </a:ext>
            </a:extLst>
          </p:cNvPr>
          <p:cNvSpPr/>
          <p:nvPr/>
        </p:nvSpPr>
        <p:spPr>
          <a:xfrm>
            <a:off x="4318252" y="122604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2" name="Google Shape;1604;p53">
            <a:extLst>
              <a:ext uri="{FF2B5EF4-FFF2-40B4-BE49-F238E27FC236}">
                <a16:creationId xmlns:a16="http://schemas.microsoft.com/office/drawing/2014/main" id="{5A1EA7E8-25B4-F566-1882-7AEFE67BBB4F}"/>
              </a:ext>
            </a:extLst>
          </p:cNvPr>
          <p:cNvCxnSpPr/>
          <p:nvPr/>
        </p:nvCxnSpPr>
        <p:spPr>
          <a:xfrm>
            <a:off x="4784767" y="167267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C4835139-3E3A-39A9-2752-4987A831FD1A}"/>
              </a:ext>
            </a:extLst>
          </p:cNvPr>
          <p:cNvSpPr/>
          <p:nvPr/>
        </p:nvSpPr>
        <p:spPr>
          <a:xfrm>
            <a:off x="4919225" y="199242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066FED31-A176-5FEA-545D-FDF61FF7A950}"/>
              </a:ext>
            </a:extLst>
          </p:cNvPr>
          <p:cNvSpPr txBox="1"/>
          <p:nvPr/>
        </p:nvSpPr>
        <p:spPr>
          <a:xfrm>
            <a:off x="4410312" y="130995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EB83D17-9A45-E174-E904-073B0964B176}"/>
              </a:ext>
            </a:extLst>
          </p:cNvPr>
          <p:cNvSpPr txBox="1"/>
          <p:nvPr/>
        </p:nvSpPr>
        <p:spPr>
          <a:xfrm>
            <a:off x="5041173" y="20688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0EAADF41-1866-9D69-141D-631C978B55CF}"/>
              </a:ext>
            </a:extLst>
          </p:cNvPr>
          <p:cNvSpPr/>
          <p:nvPr/>
        </p:nvSpPr>
        <p:spPr>
          <a:xfrm>
            <a:off x="3943951" y="207467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8AEE6671-B4AA-8271-7B86-30FA7C957003}"/>
              </a:ext>
            </a:extLst>
          </p:cNvPr>
          <p:cNvSpPr txBox="1"/>
          <p:nvPr/>
        </p:nvSpPr>
        <p:spPr>
          <a:xfrm>
            <a:off x="4072369" y="216531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39765019-5086-F2A4-95ED-D0C1EE611A8B}"/>
              </a:ext>
            </a:extLst>
          </p:cNvPr>
          <p:cNvCxnSpPr>
            <a:cxnSpLocks/>
            <a:endCxn id="74" idx="0"/>
          </p:cNvCxnSpPr>
          <p:nvPr/>
        </p:nvCxnSpPr>
        <p:spPr>
          <a:xfrm flipH="1">
            <a:off x="4209451" y="172159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97" name="Google Shape;1604;p53">
            <a:extLst>
              <a:ext uri="{FF2B5EF4-FFF2-40B4-BE49-F238E27FC236}">
                <a16:creationId xmlns:a16="http://schemas.microsoft.com/office/drawing/2014/main" id="{437108F6-110C-1659-7DC3-C32F89E79689}"/>
              </a:ext>
            </a:extLst>
          </p:cNvPr>
          <p:cNvCxnSpPr/>
          <p:nvPr/>
        </p:nvCxnSpPr>
        <p:spPr>
          <a:xfrm>
            <a:off x="4396117" y="253501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8" name="Google Shape;1606;p53">
            <a:extLst>
              <a:ext uri="{FF2B5EF4-FFF2-40B4-BE49-F238E27FC236}">
                <a16:creationId xmlns:a16="http://schemas.microsoft.com/office/drawing/2014/main" id="{FA83A644-3266-32A8-535E-F4D38CCBAC77}"/>
              </a:ext>
            </a:extLst>
          </p:cNvPr>
          <p:cNvSpPr/>
          <p:nvPr/>
        </p:nvSpPr>
        <p:spPr>
          <a:xfrm>
            <a:off x="4530575" y="28547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21291EF9-C40F-95E9-2BCA-096B86EB2256}"/>
              </a:ext>
            </a:extLst>
          </p:cNvPr>
          <p:cNvSpPr txBox="1"/>
          <p:nvPr/>
        </p:nvSpPr>
        <p:spPr>
          <a:xfrm>
            <a:off x="4671517" y="294225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8F5FBD5D-6249-B917-99F3-9921D73F94B5}"/>
              </a:ext>
            </a:extLst>
          </p:cNvPr>
          <p:cNvSpPr/>
          <p:nvPr/>
        </p:nvSpPr>
        <p:spPr>
          <a:xfrm>
            <a:off x="3562038" y="2914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4A6F3783-255B-1ED8-0CCF-0E6FDE0F8941}"/>
              </a:ext>
            </a:extLst>
          </p:cNvPr>
          <p:cNvSpPr txBox="1"/>
          <p:nvPr/>
        </p:nvSpPr>
        <p:spPr>
          <a:xfrm>
            <a:off x="3690456" y="300543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33DF3BFF-0D7D-05D1-E729-FFD1ABF223F9}"/>
              </a:ext>
            </a:extLst>
          </p:cNvPr>
          <p:cNvCxnSpPr>
            <a:cxnSpLocks/>
            <a:endCxn id="100" idx="0"/>
          </p:cNvCxnSpPr>
          <p:nvPr/>
        </p:nvCxnSpPr>
        <p:spPr>
          <a:xfrm flipH="1">
            <a:off x="3827538" y="25617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3" name="Google Shape;1598;p53">
            <a:extLst>
              <a:ext uri="{FF2B5EF4-FFF2-40B4-BE49-F238E27FC236}">
                <a16:creationId xmlns:a16="http://schemas.microsoft.com/office/drawing/2014/main" id="{452A8FE7-B4BE-FE8D-45EB-B342ABD4CF48}"/>
              </a:ext>
            </a:extLst>
          </p:cNvPr>
          <p:cNvSpPr/>
          <p:nvPr/>
        </p:nvSpPr>
        <p:spPr>
          <a:xfrm>
            <a:off x="3170504" y="3738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9EBF316D-19DB-880E-9FAB-886DC8C6F4D0}"/>
              </a:ext>
            </a:extLst>
          </p:cNvPr>
          <p:cNvSpPr txBox="1"/>
          <p:nvPr/>
        </p:nvSpPr>
        <p:spPr>
          <a:xfrm>
            <a:off x="3298922" y="3829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5" name="Google Shape;1607;p53">
            <a:extLst>
              <a:ext uri="{FF2B5EF4-FFF2-40B4-BE49-F238E27FC236}">
                <a16:creationId xmlns:a16="http://schemas.microsoft.com/office/drawing/2014/main" id="{F38DBFFA-3802-70C1-92F8-5176DB3C9955}"/>
              </a:ext>
            </a:extLst>
          </p:cNvPr>
          <p:cNvCxnSpPr>
            <a:cxnSpLocks/>
            <a:endCxn id="103" idx="0"/>
          </p:cNvCxnSpPr>
          <p:nvPr/>
        </p:nvCxnSpPr>
        <p:spPr>
          <a:xfrm flipH="1">
            <a:off x="3436004" y="3385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2;p53">
            <a:extLst>
              <a:ext uri="{FF2B5EF4-FFF2-40B4-BE49-F238E27FC236}">
                <a16:creationId xmlns:a16="http://schemas.microsoft.com/office/drawing/2014/main" id="{4B6E9A13-657E-125A-A1F8-9D83EDE0E01C}"/>
              </a:ext>
            </a:extLst>
          </p:cNvPr>
          <p:cNvSpPr/>
          <p:nvPr/>
        </p:nvSpPr>
        <p:spPr>
          <a:xfrm>
            <a:off x="7650733" y="12192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1" name="Google Shape;1604;p53">
            <a:extLst>
              <a:ext uri="{FF2B5EF4-FFF2-40B4-BE49-F238E27FC236}">
                <a16:creationId xmlns:a16="http://schemas.microsoft.com/office/drawing/2014/main" id="{25787F56-0CB4-A576-BDCD-CF1C90A1BAA0}"/>
              </a:ext>
            </a:extLst>
          </p:cNvPr>
          <p:cNvCxnSpPr/>
          <p:nvPr/>
        </p:nvCxnSpPr>
        <p:spPr>
          <a:xfrm>
            <a:off x="8117248" y="166582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2" name="Google Shape;1606;p53">
            <a:extLst>
              <a:ext uri="{FF2B5EF4-FFF2-40B4-BE49-F238E27FC236}">
                <a16:creationId xmlns:a16="http://schemas.microsoft.com/office/drawing/2014/main" id="{4A700539-CE38-E77B-4974-7BD3AD56F4C3}"/>
              </a:ext>
            </a:extLst>
          </p:cNvPr>
          <p:cNvSpPr/>
          <p:nvPr/>
        </p:nvSpPr>
        <p:spPr>
          <a:xfrm>
            <a:off x="8251706" y="198557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Box 122">
            <a:extLst>
              <a:ext uri="{FF2B5EF4-FFF2-40B4-BE49-F238E27FC236}">
                <a16:creationId xmlns:a16="http://schemas.microsoft.com/office/drawing/2014/main" id="{698A3CB8-639C-4C8C-F558-DE40B43E4D5B}"/>
              </a:ext>
            </a:extLst>
          </p:cNvPr>
          <p:cNvSpPr txBox="1"/>
          <p:nvPr/>
        </p:nvSpPr>
        <p:spPr>
          <a:xfrm>
            <a:off x="7742793" y="13031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4" name="TextBox 123">
            <a:extLst>
              <a:ext uri="{FF2B5EF4-FFF2-40B4-BE49-F238E27FC236}">
                <a16:creationId xmlns:a16="http://schemas.microsoft.com/office/drawing/2014/main" id="{2E6D3343-8791-CE30-AE9F-491E26189B45}"/>
              </a:ext>
            </a:extLst>
          </p:cNvPr>
          <p:cNvSpPr txBox="1"/>
          <p:nvPr/>
        </p:nvSpPr>
        <p:spPr>
          <a:xfrm>
            <a:off x="8373654" y="206198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598;p53">
            <a:extLst>
              <a:ext uri="{FF2B5EF4-FFF2-40B4-BE49-F238E27FC236}">
                <a16:creationId xmlns:a16="http://schemas.microsoft.com/office/drawing/2014/main" id="{E2428FAC-1F8F-5A26-A628-078659333DFD}"/>
              </a:ext>
            </a:extLst>
          </p:cNvPr>
          <p:cNvSpPr/>
          <p:nvPr/>
        </p:nvSpPr>
        <p:spPr>
          <a:xfrm>
            <a:off x="7276432" y="206782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Box 125">
            <a:extLst>
              <a:ext uri="{FF2B5EF4-FFF2-40B4-BE49-F238E27FC236}">
                <a16:creationId xmlns:a16="http://schemas.microsoft.com/office/drawing/2014/main" id="{85322C5E-E6FB-3CF2-9740-3A155D14BC43}"/>
              </a:ext>
            </a:extLst>
          </p:cNvPr>
          <p:cNvSpPr txBox="1"/>
          <p:nvPr/>
        </p:nvSpPr>
        <p:spPr>
          <a:xfrm>
            <a:off x="7404850" y="215846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7" name="Google Shape;1607;p53">
            <a:extLst>
              <a:ext uri="{FF2B5EF4-FFF2-40B4-BE49-F238E27FC236}">
                <a16:creationId xmlns:a16="http://schemas.microsoft.com/office/drawing/2014/main" id="{2190FB73-471F-0097-6236-2C29F782C099}"/>
              </a:ext>
            </a:extLst>
          </p:cNvPr>
          <p:cNvCxnSpPr>
            <a:cxnSpLocks/>
            <a:endCxn id="125" idx="0"/>
          </p:cNvCxnSpPr>
          <p:nvPr/>
        </p:nvCxnSpPr>
        <p:spPr>
          <a:xfrm flipH="1">
            <a:off x="7541932" y="1714751"/>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28" name="Google Shape;1604;p53">
            <a:extLst>
              <a:ext uri="{FF2B5EF4-FFF2-40B4-BE49-F238E27FC236}">
                <a16:creationId xmlns:a16="http://schemas.microsoft.com/office/drawing/2014/main" id="{ED3FA705-BACE-BBBD-5602-5F3B3466AEA6}"/>
              </a:ext>
            </a:extLst>
          </p:cNvPr>
          <p:cNvCxnSpPr/>
          <p:nvPr/>
        </p:nvCxnSpPr>
        <p:spPr>
          <a:xfrm>
            <a:off x="7728598" y="252817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9" name="Google Shape;1606;p53">
            <a:extLst>
              <a:ext uri="{FF2B5EF4-FFF2-40B4-BE49-F238E27FC236}">
                <a16:creationId xmlns:a16="http://schemas.microsoft.com/office/drawing/2014/main" id="{1EB334BE-58D2-B1DC-9CD5-7EDE924583AC}"/>
              </a:ext>
            </a:extLst>
          </p:cNvPr>
          <p:cNvSpPr/>
          <p:nvPr/>
        </p:nvSpPr>
        <p:spPr>
          <a:xfrm>
            <a:off x="7863056" y="284791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0" name="TextBox 129">
            <a:extLst>
              <a:ext uri="{FF2B5EF4-FFF2-40B4-BE49-F238E27FC236}">
                <a16:creationId xmlns:a16="http://schemas.microsoft.com/office/drawing/2014/main" id="{51A5428E-5F70-CB7C-8112-FE5CD4C31EE4}"/>
              </a:ext>
            </a:extLst>
          </p:cNvPr>
          <p:cNvSpPr txBox="1"/>
          <p:nvPr/>
        </p:nvSpPr>
        <p:spPr>
          <a:xfrm>
            <a:off x="8003998" y="293540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31" name="Google Shape;1598;p53">
            <a:extLst>
              <a:ext uri="{FF2B5EF4-FFF2-40B4-BE49-F238E27FC236}">
                <a16:creationId xmlns:a16="http://schemas.microsoft.com/office/drawing/2014/main" id="{07BDDBC6-2BFF-A920-B121-740B0C40BE2C}"/>
              </a:ext>
            </a:extLst>
          </p:cNvPr>
          <p:cNvSpPr/>
          <p:nvPr/>
        </p:nvSpPr>
        <p:spPr>
          <a:xfrm>
            <a:off x="6894519" y="290794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 name="TextBox 131">
            <a:extLst>
              <a:ext uri="{FF2B5EF4-FFF2-40B4-BE49-F238E27FC236}">
                <a16:creationId xmlns:a16="http://schemas.microsoft.com/office/drawing/2014/main" id="{47FE50FB-688F-D6A8-39D2-B4D73881E7C8}"/>
              </a:ext>
            </a:extLst>
          </p:cNvPr>
          <p:cNvSpPr txBox="1"/>
          <p:nvPr/>
        </p:nvSpPr>
        <p:spPr>
          <a:xfrm>
            <a:off x="7022937" y="29985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3" name="Google Shape;1607;p53">
            <a:extLst>
              <a:ext uri="{FF2B5EF4-FFF2-40B4-BE49-F238E27FC236}">
                <a16:creationId xmlns:a16="http://schemas.microsoft.com/office/drawing/2014/main" id="{C6F6F560-ECBA-956A-5C9E-C98D8D6F666F}"/>
              </a:ext>
            </a:extLst>
          </p:cNvPr>
          <p:cNvCxnSpPr>
            <a:cxnSpLocks/>
            <a:endCxn id="131" idx="0"/>
          </p:cNvCxnSpPr>
          <p:nvPr/>
        </p:nvCxnSpPr>
        <p:spPr>
          <a:xfrm flipH="1">
            <a:off x="7160019" y="255486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4" name="Google Shape;1598;p53">
            <a:extLst>
              <a:ext uri="{FF2B5EF4-FFF2-40B4-BE49-F238E27FC236}">
                <a16:creationId xmlns:a16="http://schemas.microsoft.com/office/drawing/2014/main" id="{E4B13D1C-1B76-B476-0D80-194AA0648418}"/>
              </a:ext>
            </a:extLst>
          </p:cNvPr>
          <p:cNvSpPr/>
          <p:nvPr/>
        </p:nvSpPr>
        <p:spPr>
          <a:xfrm>
            <a:off x="6502985" y="373199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 name="TextBox 134">
            <a:extLst>
              <a:ext uri="{FF2B5EF4-FFF2-40B4-BE49-F238E27FC236}">
                <a16:creationId xmlns:a16="http://schemas.microsoft.com/office/drawing/2014/main" id="{2B89F8A7-2FAA-E112-AA06-C08E6746E46F}"/>
              </a:ext>
            </a:extLst>
          </p:cNvPr>
          <p:cNvSpPr txBox="1"/>
          <p:nvPr/>
        </p:nvSpPr>
        <p:spPr>
          <a:xfrm>
            <a:off x="6631403" y="38226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6" name="Google Shape;1607;p53">
            <a:extLst>
              <a:ext uri="{FF2B5EF4-FFF2-40B4-BE49-F238E27FC236}">
                <a16:creationId xmlns:a16="http://schemas.microsoft.com/office/drawing/2014/main" id="{BA3E910E-709A-D69D-FC0A-C9D5FABB14D8}"/>
              </a:ext>
            </a:extLst>
          </p:cNvPr>
          <p:cNvCxnSpPr>
            <a:cxnSpLocks/>
            <a:endCxn id="134" idx="0"/>
          </p:cNvCxnSpPr>
          <p:nvPr/>
        </p:nvCxnSpPr>
        <p:spPr>
          <a:xfrm flipH="1">
            <a:off x="6768485" y="337891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6" name="Arrow: Right 155">
            <a:extLst>
              <a:ext uri="{FF2B5EF4-FFF2-40B4-BE49-F238E27FC236}">
                <a16:creationId xmlns:a16="http://schemas.microsoft.com/office/drawing/2014/main" id="{78DA7B5B-29CA-238D-8658-C2CA5E3C6600}"/>
              </a:ext>
            </a:extLst>
          </p:cNvPr>
          <p:cNvSpPr/>
          <p:nvPr/>
        </p:nvSpPr>
        <p:spPr>
          <a:xfrm>
            <a:off x="9102622" y="20577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7" name="TextBox 156">
            <a:extLst>
              <a:ext uri="{FF2B5EF4-FFF2-40B4-BE49-F238E27FC236}">
                <a16:creationId xmlns:a16="http://schemas.microsoft.com/office/drawing/2014/main" id="{19F46B76-FC2B-F252-E872-2F859832C424}"/>
              </a:ext>
            </a:extLst>
          </p:cNvPr>
          <p:cNvSpPr txBox="1"/>
          <p:nvPr/>
        </p:nvSpPr>
        <p:spPr>
          <a:xfrm>
            <a:off x="8855532" y="1651415"/>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602;p53">
            <a:extLst>
              <a:ext uri="{FF2B5EF4-FFF2-40B4-BE49-F238E27FC236}">
                <a16:creationId xmlns:a16="http://schemas.microsoft.com/office/drawing/2014/main" id="{045170E3-5E55-DCB0-49DA-2D7150C263AB}"/>
              </a:ext>
            </a:extLst>
          </p:cNvPr>
          <p:cNvSpPr/>
          <p:nvPr/>
        </p:nvSpPr>
        <p:spPr>
          <a:xfrm>
            <a:off x="10880997" y="12133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4;p53">
            <a:extLst>
              <a:ext uri="{FF2B5EF4-FFF2-40B4-BE49-F238E27FC236}">
                <a16:creationId xmlns:a16="http://schemas.microsoft.com/office/drawing/2014/main" id="{FB7594EF-433B-DCF9-D891-C70D48889D4D}"/>
              </a:ext>
            </a:extLst>
          </p:cNvPr>
          <p:cNvCxnSpPr>
            <a:cxnSpLocks/>
          </p:cNvCxnSpPr>
          <p:nvPr/>
        </p:nvCxnSpPr>
        <p:spPr>
          <a:xfrm>
            <a:off x="11347512" y="1659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0" name="Google Shape;1606;p53">
            <a:extLst>
              <a:ext uri="{FF2B5EF4-FFF2-40B4-BE49-F238E27FC236}">
                <a16:creationId xmlns:a16="http://schemas.microsoft.com/office/drawing/2014/main" id="{29BD848A-A1FC-EC6E-DE73-FAF5DBA78E12}"/>
              </a:ext>
            </a:extLst>
          </p:cNvPr>
          <p:cNvSpPr/>
          <p:nvPr/>
        </p:nvSpPr>
        <p:spPr>
          <a:xfrm>
            <a:off x="11481970" y="1979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1" name="TextBox 160">
            <a:extLst>
              <a:ext uri="{FF2B5EF4-FFF2-40B4-BE49-F238E27FC236}">
                <a16:creationId xmlns:a16="http://schemas.microsoft.com/office/drawing/2014/main" id="{4DFECBC5-19C4-1E9A-C1CC-7C4DCAC77112}"/>
              </a:ext>
            </a:extLst>
          </p:cNvPr>
          <p:cNvSpPr txBox="1"/>
          <p:nvPr/>
        </p:nvSpPr>
        <p:spPr>
          <a:xfrm>
            <a:off x="10973057" y="12972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A393892F-CFD2-4EB6-1993-CC4AC9F3226D}"/>
              </a:ext>
            </a:extLst>
          </p:cNvPr>
          <p:cNvSpPr txBox="1"/>
          <p:nvPr/>
        </p:nvSpPr>
        <p:spPr>
          <a:xfrm>
            <a:off x="11603918" y="205613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Google Shape;1598;p53">
            <a:extLst>
              <a:ext uri="{FF2B5EF4-FFF2-40B4-BE49-F238E27FC236}">
                <a16:creationId xmlns:a16="http://schemas.microsoft.com/office/drawing/2014/main" id="{3E6565BE-721F-7EB8-7915-73AAACEF8818}"/>
              </a:ext>
            </a:extLst>
          </p:cNvPr>
          <p:cNvSpPr/>
          <p:nvPr/>
        </p:nvSpPr>
        <p:spPr>
          <a:xfrm>
            <a:off x="10506696" y="206198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EE2FAA43-A608-AA7A-A8B4-F9E7D81CA6EF}"/>
              </a:ext>
            </a:extLst>
          </p:cNvPr>
          <p:cNvSpPr txBox="1"/>
          <p:nvPr/>
        </p:nvSpPr>
        <p:spPr>
          <a:xfrm>
            <a:off x="10635114" y="215262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5" name="Google Shape;1607;p53">
            <a:extLst>
              <a:ext uri="{FF2B5EF4-FFF2-40B4-BE49-F238E27FC236}">
                <a16:creationId xmlns:a16="http://schemas.microsoft.com/office/drawing/2014/main" id="{1CE3D089-9C78-6547-00FB-BFC9CE13793D}"/>
              </a:ext>
            </a:extLst>
          </p:cNvPr>
          <p:cNvCxnSpPr>
            <a:cxnSpLocks/>
            <a:endCxn id="163" idx="0"/>
          </p:cNvCxnSpPr>
          <p:nvPr/>
        </p:nvCxnSpPr>
        <p:spPr>
          <a:xfrm flipH="1">
            <a:off x="10772196" y="170890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6" name="Google Shape;1604;p53">
            <a:extLst>
              <a:ext uri="{FF2B5EF4-FFF2-40B4-BE49-F238E27FC236}">
                <a16:creationId xmlns:a16="http://schemas.microsoft.com/office/drawing/2014/main" id="{53245653-7FA3-217B-AAC3-46657F25AF25}"/>
              </a:ext>
            </a:extLst>
          </p:cNvPr>
          <p:cNvCxnSpPr>
            <a:cxnSpLocks/>
          </p:cNvCxnSpPr>
          <p:nvPr/>
        </p:nvCxnSpPr>
        <p:spPr>
          <a:xfrm>
            <a:off x="10958862" y="252232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7" name="Google Shape;1606;p53">
            <a:extLst>
              <a:ext uri="{FF2B5EF4-FFF2-40B4-BE49-F238E27FC236}">
                <a16:creationId xmlns:a16="http://schemas.microsoft.com/office/drawing/2014/main" id="{C2006566-CB61-9E04-F075-86BEC92CAA42}"/>
              </a:ext>
            </a:extLst>
          </p:cNvPr>
          <p:cNvSpPr/>
          <p:nvPr/>
        </p:nvSpPr>
        <p:spPr>
          <a:xfrm>
            <a:off x="11093320" y="284207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8" name="TextBox 167">
            <a:extLst>
              <a:ext uri="{FF2B5EF4-FFF2-40B4-BE49-F238E27FC236}">
                <a16:creationId xmlns:a16="http://schemas.microsoft.com/office/drawing/2014/main" id="{1DDFFDBE-D48F-3301-3FAE-16D5B80AEDDF}"/>
              </a:ext>
            </a:extLst>
          </p:cNvPr>
          <p:cNvSpPr txBox="1"/>
          <p:nvPr/>
        </p:nvSpPr>
        <p:spPr>
          <a:xfrm>
            <a:off x="11234262" y="292956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69" name="Google Shape;1598;p53">
            <a:extLst>
              <a:ext uri="{FF2B5EF4-FFF2-40B4-BE49-F238E27FC236}">
                <a16:creationId xmlns:a16="http://schemas.microsoft.com/office/drawing/2014/main" id="{6A6516E5-91FD-F8D2-88AA-CF373F62C7A0}"/>
              </a:ext>
            </a:extLst>
          </p:cNvPr>
          <p:cNvSpPr/>
          <p:nvPr/>
        </p:nvSpPr>
        <p:spPr>
          <a:xfrm>
            <a:off x="10124783" y="290209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0" name="TextBox 169">
            <a:extLst>
              <a:ext uri="{FF2B5EF4-FFF2-40B4-BE49-F238E27FC236}">
                <a16:creationId xmlns:a16="http://schemas.microsoft.com/office/drawing/2014/main" id="{A0E4A7C7-7A36-52CE-8C42-9246D851C2C6}"/>
              </a:ext>
            </a:extLst>
          </p:cNvPr>
          <p:cNvSpPr txBox="1"/>
          <p:nvPr/>
        </p:nvSpPr>
        <p:spPr>
          <a:xfrm>
            <a:off x="10253201" y="299274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71" name="Google Shape;1607;p53">
            <a:extLst>
              <a:ext uri="{FF2B5EF4-FFF2-40B4-BE49-F238E27FC236}">
                <a16:creationId xmlns:a16="http://schemas.microsoft.com/office/drawing/2014/main" id="{DD16F9C1-84CE-C2D0-9811-F45FC9E907A6}"/>
              </a:ext>
            </a:extLst>
          </p:cNvPr>
          <p:cNvCxnSpPr>
            <a:cxnSpLocks/>
            <a:endCxn id="169" idx="0"/>
          </p:cNvCxnSpPr>
          <p:nvPr/>
        </p:nvCxnSpPr>
        <p:spPr>
          <a:xfrm flipH="1">
            <a:off x="10390283" y="254902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2" name="Google Shape;1598;p53">
            <a:extLst>
              <a:ext uri="{FF2B5EF4-FFF2-40B4-BE49-F238E27FC236}">
                <a16:creationId xmlns:a16="http://schemas.microsoft.com/office/drawing/2014/main" id="{7E3586C1-0452-7D20-718F-B790CFE381AD}"/>
              </a:ext>
            </a:extLst>
          </p:cNvPr>
          <p:cNvSpPr/>
          <p:nvPr/>
        </p:nvSpPr>
        <p:spPr>
          <a:xfrm>
            <a:off x="9733249" y="372614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EEBE0F8C-79E2-A1CA-B6AD-410B92869175}"/>
              </a:ext>
            </a:extLst>
          </p:cNvPr>
          <p:cNvSpPr txBox="1"/>
          <p:nvPr/>
        </p:nvSpPr>
        <p:spPr>
          <a:xfrm>
            <a:off x="9861667" y="381679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886FE1FF-44C9-A38E-C9BC-43613CF87291}"/>
              </a:ext>
            </a:extLst>
          </p:cNvPr>
          <p:cNvCxnSpPr>
            <a:cxnSpLocks/>
            <a:endCxn id="172" idx="0"/>
          </p:cNvCxnSpPr>
          <p:nvPr/>
        </p:nvCxnSpPr>
        <p:spPr>
          <a:xfrm flipH="1">
            <a:off x="9998749" y="337307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5" name="Google Shape;1598;p53">
            <a:extLst>
              <a:ext uri="{FF2B5EF4-FFF2-40B4-BE49-F238E27FC236}">
                <a16:creationId xmlns:a16="http://schemas.microsoft.com/office/drawing/2014/main" id="{BFC9BB86-90BA-8AE3-E3AF-23FEAEA7E41C}"/>
              </a:ext>
            </a:extLst>
          </p:cNvPr>
          <p:cNvSpPr/>
          <p:nvPr/>
        </p:nvSpPr>
        <p:spPr>
          <a:xfrm>
            <a:off x="9367318" y="45518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6" name="TextBox 175">
            <a:extLst>
              <a:ext uri="{FF2B5EF4-FFF2-40B4-BE49-F238E27FC236}">
                <a16:creationId xmlns:a16="http://schemas.microsoft.com/office/drawing/2014/main" id="{FEA259CE-41FD-FD55-1465-792BEB661B5A}"/>
              </a:ext>
            </a:extLst>
          </p:cNvPr>
          <p:cNvSpPr txBox="1"/>
          <p:nvPr/>
        </p:nvSpPr>
        <p:spPr>
          <a:xfrm>
            <a:off x="9495736" y="464253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7" name="Google Shape;1607;p53">
            <a:extLst>
              <a:ext uri="{FF2B5EF4-FFF2-40B4-BE49-F238E27FC236}">
                <a16:creationId xmlns:a16="http://schemas.microsoft.com/office/drawing/2014/main" id="{D8FF0B71-5130-469C-E92F-B34A394A8B13}"/>
              </a:ext>
            </a:extLst>
          </p:cNvPr>
          <p:cNvCxnSpPr>
            <a:cxnSpLocks/>
            <a:endCxn id="175" idx="0"/>
          </p:cNvCxnSpPr>
          <p:nvPr/>
        </p:nvCxnSpPr>
        <p:spPr>
          <a:xfrm flipH="1">
            <a:off x="9632818" y="41988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0" name="Arrow: Right 179">
            <a:extLst>
              <a:ext uri="{FF2B5EF4-FFF2-40B4-BE49-F238E27FC236}">
                <a16:creationId xmlns:a16="http://schemas.microsoft.com/office/drawing/2014/main" id="{84F51B9B-9EB8-44A5-1BB3-6B7CC012FDAC}"/>
              </a:ext>
            </a:extLst>
          </p:cNvPr>
          <p:cNvSpPr/>
          <p:nvPr/>
        </p:nvSpPr>
        <p:spPr>
          <a:xfrm>
            <a:off x="121955" y="432344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1" name="TextBox 180">
            <a:extLst>
              <a:ext uri="{FF2B5EF4-FFF2-40B4-BE49-F238E27FC236}">
                <a16:creationId xmlns:a16="http://schemas.microsoft.com/office/drawing/2014/main" id="{3334C6E1-3E46-B519-DCE7-EB0514B3D309}"/>
              </a:ext>
            </a:extLst>
          </p:cNvPr>
          <p:cNvSpPr txBox="1"/>
          <p:nvPr/>
        </p:nvSpPr>
        <p:spPr>
          <a:xfrm>
            <a:off x="-80232" y="3853414"/>
            <a:ext cx="154493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2" name="Google Shape;1602;p53">
            <a:extLst>
              <a:ext uri="{FF2B5EF4-FFF2-40B4-BE49-F238E27FC236}">
                <a16:creationId xmlns:a16="http://schemas.microsoft.com/office/drawing/2014/main" id="{91881397-9010-CD77-4E70-A346AD516066}"/>
              </a:ext>
            </a:extLst>
          </p:cNvPr>
          <p:cNvSpPr/>
          <p:nvPr/>
        </p:nvSpPr>
        <p:spPr>
          <a:xfrm>
            <a:off x="1900330" y="34790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83" name="Google Shape;1604;p53">
            <a:extLst>
              <a:ext uri="{FF2B5EF4-FFF2-40B4-BE49-F238E27FC236}">
                <a16:creationId xmlns:a16="http://schemas.microsoft.com/office/drawing/2014/main" id="{37D28093-702C-3138-1ED3-BDE0CBAB4F37}"/>
              </a:ext>
            </a:extLst>
          </p:cNvPr>
          <p:cNvCxnSpPr>
            <a:cxnSpLocks/>
          </p:cNvCxnSpPr>
          <p:nvPr/>
        </p:nvCxnSpPr>
        <p:spPr>
          <a:xfrm>
            <a:off x="2366845" y="392563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84" name="Google Shape;1606;p53">
            <a:extLst>
              <a:ext uri="{FF2B5EF4-FFF2-40B4-BE49-F238E27FC236}">
                <a16:creationId xmlns:a16="http://schemas.microsoft.com/office/drawing/2014/main" id="{F589C2DF-3FEA-9C42-3256-B4ACB590D649}"/>
              </a:ext>
            </a:extLst>
          </p:cNvPr>
          <p:cNvSpPr/>
          <p:nvPr/>
        </p:nvSpPr>
        <p:spPr>
          <a:xfrm>
            <a:off x="2501303" y="4245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5" name="TextBox 184">
            <a:extLst>
              <a:ext uri="{FF2B5EF4-FFF2-40B4-BE49-F238E27FC236}">
                <a16:creationId xmlns:a16="http://schemas.microsoft.com/office/drawing/2014/main" id="{33D8DBBD-DAA6-E336-900B-45FBC81518CB}"/>
              </a:ext>
            </a:extLst>
          </p:cNvPr>
          <p:cNvSpPr txBox="1"/>
          <p:nvPr/>
        </p:nvSpPr>
        <p:spPr>
          <a:xfrm>
            <a:off x="1992390" y="356291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6" name="TextBox 185">
            <a:extLst>
              <a:ext uri="{FF2B5EF4-FFF2-40B4-BE49-F238E27FC236}">
                <a16:creationId xmlns:a16="http://schemas.microsoft.com/office/drawing/2014/main" id="{9FBC0EB6-B659-AA87-3BA0-70814E654829}"/>
              </a:ext>
            </a:extLst>
          </p:cNvPr>
          <p:cNvSpPr txBox="1"/>
          <p:nvPr/>
        </p:nvSpPr>
        <p:spPr>
          <a:xfrm>
            <a:off x="2623251" y="432179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7" name="Google Shape;1598;p53">
            <a:extLst>
              <a:ext uri="{FF2B5EF4-FFF2-40B4-BE49-F238E27FC236}">
                <a16:creationId xmlns:a16="http://schemas.microsoft.com/office/drawing/2014/main" id="{51E8078F-82B6-2047-1036-E9F3DB9DB458}"/>
              </a:ext>
            </a:extLst>
          </p:cNvPr>
          <p:cNvSpPr/>
          <p:nvPr/>
        </p:nvSpPr>
        <p:spPr>
          <a:xfrm>
            <a:off x="1526029" y="43276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8" name="TextBox 187">
            <a:extLst>
              <a:ext uri="{FF2B5EF4-FFF2-40B4-BE49-F238E27FC236}">
                <a16:creationId xmlns:a16="http://schemas.microsoft.com/office/drawing/2014/main" id="{B59F0212-6FF7-8B20-2F20-22921B3A14C5}"/>
              </a:ext>
            </a:extLst>
          </p:cNvPr>
          <p:cNvSpPr txBox="1"/>
          <p:nvPr/>
        </p:nvSpPr>
        <p:spPr>
          <a:xfrm>
            <a:off x="1654447" y="4418279"/>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89" name="Google Shape;1607;p53">
            <a:extLst>
              <a:ext uri="{FF2B5EF4-FFF2-40B4-BE49-F238E27FC236}">
                <a16:creationId xmlns:a16="http://schemas.microsoft.com/office/drawing/2014/main" id="{8D454923-A77D-8555-3B64-A23FAEC2CCAE}"/>
              </a:ext>
            </a:extLst>
          </p:cNvPr>
          <p:cNvCxnSpPr>
            <a:cxnSpLocks/>
            <a:endCxn id="187" idx="0"/>
          </p:cNvCxnSpPr>
          <p:nvPr/>
        </p:nvCxnSpPr>
        <p:spPr>
          <a:xfrm flipH="1">
            <a:off x="1791529" y="39745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90" name="Google Shape;1604;p53">
            <a:extLst>
              <a:ext uri="{FF2B5EF4-FFF2-40B4-BE49-F238E27FC236}">
                <a16:creationId xmlns:a16="http://schemas.microsoft.com/office/drawing/2014/main" id="{6D3F50BD-0BDB-932C-89E6-9EE173691A98}"/>
              </a:ext>
            </a:extLst>
          </p:cNvPr>
          <p:cNvCxnSpPr>
            <a:cxnSpLocks/>
          </p:cNvCxnSpPr>
          <p:nvPr/>
        </p:nvCxnSpPr>
        <p:spPr>
          <a:xfrm>
            <a:off x="1978195" y="4787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91" name="Google Shape;1606;p53">
            <a:extLst>
              <a:ext uri="{FF2B5EF4-FFF2-40B4-BE49-F238E27FC236}">
                <a16:creationId xmlns:a16="http://schemas.microsoft.com/office/drawing/2014/main" id="{04410E2C-AF70-8F7D-58C7-C6B37536A3F7}"/>
              </a:ext>
            </a:extLst>
          </p:cNvPr>
          <p:cNvSpPr/>
          <p:nvPr/>
        </p:nvSpPr>
        <p:spPr>
          <a:xfrm>
            <a:off x="2112653" y="5107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2" name="TextBox 191">
            <a:extLst>
              <a:ext uri="{FF2B5EF4-FFF2-40B4-BE49-F238E27FC236}">
                <a16:creationId xmlns:a16="http://schemas.microsoft.com/office/drawing/2014/main" id="{86D3646E-E549-A0F8-7430-78536777E8F1}"/>
              </a:ext>
            </a:extLst>
          </p:cNvPr>
          <p:cNvSpPr txBox="1"/>
          <p:nvPr/>
        </p:nvSpPr>
        <p:spPr>
          <a:xfrm>
            <a:off x="2253595" y="519521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93" name="Google Shape;1598;p53">
            <a:extLst>
              <a:ext uri="{FF2B5EF4-FFF2-40B4-BE49-F238E27FC236}">
                <a16:creationId xmlns:a16="http://schemas.microsoft.com/office/drawing/2014/main" id="{BC4C5EB1-5D15-38A5-E5F4-4323FF286E54}"/>
              </a:ext>
            </a:extLst>
          </p:cNvPr>
          <p:cNvSpPr/>
          <p:nvPr/>
        </p:nvSpPr>
        <p:spPr>
          <a:xfrm>
            <a:off x="1144116" y="5167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4" name="TextBox 193">
            <a:extLst>
              <a:ext uri="{FF2B5EF4-FFF2-40B4-BE49-F238E27FC236}">
                <a16:creationId xmlns:a16="http://schemas.microsoft.com/office/drawing/2014/main" id="{736235E5-0EC3-8DE9-BD1F-CB6EEC286E31}"/>
              </a:ext>
            </a:extLst>
          </p:cNvPr>
          <p:cNvSpPr txBox="1"/>
          <p:nvPr/>
        </p:nvSpPr>
        <p:spPr>
          <a:xfrm>
            <a:off x="1272534" y="525839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1</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95" name="Google Shape;1607;p53">
            <a:extLst>
              <a:ext uri="{FF2B5EF4-FFF2-40B4-BE49-F238E27FC236}">
                <a16:creationId xmlns:a16="http://schemas.microsoft.com/office/drawing/2014/main" id="{E3895231-BFAC-8F00-2DF3-018EF1949AC7}"/>
              </a:ext>
            </a:extLst>
          </p:cNvPr>
          <p:cNvCxnSpPr>
            <a:cxnSpLocks/>
            <a:endCxn id="193" idx="0"/>
          </p:cNvCxnSpPr>
          <p:nvPr/>
        </p:nvCxnSpPr>
        <p:spPr>
          <a:xfrm flipH="1">
            <a:off x="1409616" y="481467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96" name="Google Shape;1598;p53">
            <a:extLst>
              <a:ext uri="{FF2B5EF4-FFF2-40B4-BE49-F238E27FC236}">
                <a16:creationId xmlns:a16="http://schemas.microsoft.com/office/drawing/2014/main" id="{A7BC4B44-B22C-EC51-262B-703472181C0C}"/>
              </a:ext>
            </a:extLst>
          </p:cNvPr>
          <p:cNvSpPr/>
          <p:nvPr/>
        </p:nvSpPr>
        <p:spPr>
          <a:xfrm>
            <a:off x="752582" y="59918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7" name="TextBox 196">
            <a:extLst>
              <a:ext uri="{FF2B5EF4-FFF2-40B4-BE49-F238E27FC236}">
                <a16:creationId xmlns:a16="http://schemas.microsoft.com/office/drawing/2014/main" id="{841A4AC4-5360-2E49-FCED-1678B81EF1FB}"/>
              </a:ext>
            </a:extLst>
          </p:cNvPr>
          <p:cNvSpPr txBox="1"/>
          <p:nvPr/>
        </p:nvSpPr>
        <p:spPr>
          <a:xfrm>
            <a:off x="881000" y="608244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98" name="Google Shape;1607;p53">
            <a:extLst>
              <a:ext uri="{FF2B5EF4-FFF2-40B4-BE49-F238E27FC236}">
                <a16:creationId xmlns:a16="http://schemas.microsoft.com/office/drawing/2014/main" id="{77E84D85-3486-1BFC-E744-329D858746BC}"/>
              </a:ext>
            </a:extLst>
          </p:cNvPr>
          <p:cNvCxnSpPr>
            <a:cxnSpLocks/>
            <a:endCxn id="196" idx="0"/>
          </p:cNvCxnSpPr>
          <p:nvPr/>
        </p:nvCxnSpPr>
        <p:spPr>
          <a:xfrm flipH="1">
            <a:off x="1018082" y="56387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2" name="Google Shape;1604;p53">
            <a:extLst>
              <a:ext uri="{FF2B5EF4-FFF2-40B4-BE49-F238E27FC236}">
                <a16:creationId xmlns:a16="http://schemas.microsoft.com/office/drawing/2014/main" id="{3D185033-D935-C022-B4E5-3E7BD4E6AF72}"/>
              </a:ext>
            </a:extLst>
          </p:cNvPr>
          <p:cNvCxnSpPr>
            <a:cxnSpLocks/>
          </p:cNvCxnSpPr>
          <p:nvPr/>
        </p:nvCxnSpPr>
        <p:spPr>
          <a:xfrm>
            <a:off x="1581394" y="565747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03" name="Google Shape;1606;p53">
            <a:extLst>
              <a:ext uri="{FF2B5EF4-FFF2-40B4-BE49-F238E27FC236}">
                <a16:creationId xmlns:a16="http://schemas.microsoft.com/office/drawing/2014/main" id="{429FF9A7-38E8-9F84-FDE5-61A126A02AEE}"/>
              </a:ext>
            </a:extLst>
          </p:cNvPr>
          <p:cNvSpPr/>
          <p:nvPr/>
        </p:nvSpPr>
        <p:spPr>
          <a:xfrm>
            <a:off x="1715852" y="597721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4" name="TextBox 203">
            <a:extLst>
              <a:ext uri="{FF2B5EF4-FFF2-40B4-BE49-F238E27FC236}">
                <a16:creationId xmlns:a16="http://schemas.microsoft.com/office/drawing/2014/main" id="{E6BAB7C0-1CE2-58C6-571F-075DABF4173F}"/>
              </a:ext>
            </a:extLst>
          </p:cNvPr>
          <p:cNvSpPr txBox="1"/>
          <p:nvPr/>
        </p:nvSpPr>
        <p:spPr>
          <a:xfrm>
            <a:off x="1856794" y="6064705"/>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Tree>
    <p:extLst>
      <p:ext uri="{BB962C8B-B14F-4D97-AF65-F5344CB8AC3E}">
        <p14:creationId xmlns:p14="http://schemas.microsoft.com/office/powerpoint/2010/main" val="42736596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2E81B-283C-C747-014E-D46AE31CD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497FA-90B3-11FB-5AAA-0203736BA7FE}"/>
              </a:ext>
            </a:extLst>
          </p:cNvPr>
          <p:cNvSpPr>
            <a:spLocks noGrp="1"/>
          </p:cNvSpPr>
          <p:nvPr>
            <p:ph type="title"/>
          </p:nvPr>
        </p:nvSpPr>
        <p:spPr>
          <a:xfrm>
            <a:off x="409667" y="-124305"/>
            <a:ext cx="11308034" cy="1014900"/>
          </a:xfrm>
        </p:spPr>
        <p:txBody>
          <a:bodyPr>
            <a:normAutofit/>
          </a:bodyPr>
          <a:lstStyle/>
          <a:p>
            <a:r>
              <a:rPr lang="en-GB" dirty="0"/>
              <a:t>Red-Black Tree: Inserting the sequence: 1,2,3,4,5,6</a:t>
            </a:r>
            <a:endParaRPr lang="en-SE" dirty="0"/>
          </a:p>
        </p:txBody>
      </p:sp>
      <p:cxnSp>
        <p:nvCxnSpPr>
          <p:cNvPr id="31" name="Google Shape;1600;p53">
            <a:extLst>
              <a:ext uri="{FF2B5EF4-FFF2-40B4-BE49-F238E27FC236}">
                <a16:creationId xmlns:a16="http://schemas.microsoft.com/office/drawing/2014/main" id="{C934413E-A81E-5B5A-EB5F-B6DC8F2A0145}"/>
              </a:ext>
            </a:extLst>
          </p:cNvPr>
          <p:cNvCxnSpPr>
            <a:cxnSpLocks/>
            <a:endCxn id="33" idx="1"/>
          </p:cNvCxnSpPr>
          <p:nvPr/>
        </p:nvCxnSpPr>
        <p:spPr>
          <a:xfrm>
            <a:off x="2248968" y="1525659"/>
            <a:ext cx="384395" cy="373574"/>
          </a:xfrm>
          <a:prstGeom prst="straightConnector1">
            <a:avLst/>
          </a:prstGeom>
          <a:noFill/>
          <a:ln w="28575" cap="flat" cmpd="sng">
            <a:solidFill>
              <a:schemeClr val="dk1"/>
            </a:solidFill>
            <a:prstDash val="solid"/>
            <a:round/>
            <a:headEnd type="none" w="sm" len="sm"/>
            <a:tailEnd type="triangle" w="med" len="med"/>
          </a:ln>
        </p:spPr>
      </p:cxnSp>
      <p:sp>
        <p:nvSpPr>
          <p:cNvPr id="32" name="Google Shape;1601;p53">
            <a:extLst>
              <a:ext uri="{FF2B5EF4-FFF2-40B4-BE49-F238E27FC236}">
                <a16:creationId xmlns:a16="http://schemas.microsoft.com/office/drawing/2014/main" id="{8B1B2B8F-0486-4ACD-CDE1-5C31F8F31796}"/>
              </a:ext>
            </a:extLst>
          </p:cNvPr>
          <p:cNvSpPr/>
          <p:nvPr/>
        </p:nvSpPr>
        <p:spPr>
          <a:xfrm>
            <a:off x="1830071" y="106544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Google Shape;1602;p53">
            <a:extLst>
              <a:ext uri="{FF2B5EF4-FFF2-40B4-BE49-F238E27FC236}">
                <a16:creationId xmlns:a16="http://schemas.microsoft.com/office/drawing/2014/main" id="{94F25C9F-7F75-998C-1F8B-A05E365030F5}"/>
              </a:ext>
            </a:extLst>
          </p:cNvPr>
          <p:cNvSpPr/>
          <p:nvPr/>
        </p:nvSpPr>
        <p:spPr>
          <a:xfrm>
            <a:off x="2555600" y="182147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4" name="Google Shape;1604;p53">
            <a:extLst>
              <a:ext uri="{FF2B5EF4-FFF2-40B4-BE49-F238E27FC236}">
                <a16:creationId xmlns:a16="http://schemas.microsoft.com/office/drawing/2014/main" id="{AF68D835-E7F4-4DE7-27DC-F0FE14C74655}"/>
              </a:ext>
            </a:extLst>
          </p:cNvPr>
          <p:cNvCxnSpPr/>
          <p:nvPr/>
        </p:nvCxnSpPr>
        <p:spPr>
          <a:xfrm>
            <a:off x="3022115" y="226809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5" name="Google Shape;1606;p53">
            <a:extLst>
              <a:ext uri="{FF2B5EF4-FFF2-40B4-BE49-F238E27FC236}">
                <a16:creationId xmlns:a16="http://schemas.microsoft.com/office/drawing/2014/main" id="{BF2AB991-9E78-0756-9309-5E44A4743F7F}"/>
              </a:ext>
            </a:extLst>
          </p:cNvPr>
          <p:cNvSpPr/>
          <p:nvPr/>
        </p:nvSpPr>
        <p:spPr>
          <a:xfrm>
            <a:off x="3156573" y="258784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7CA76819-9D06-67AC-C2BF-F6EE1E8DFD63}"/>
              </a:ext>
            </a:extLst>
          </p:cNvPr>
          <p:cNvSpPr txBox="1"/>
          <p:nvPr/>
        </p:nvSpPr>
        <p:spPr>
          <a:xfrm>
            <a:off x="1947541" y="11563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F261C79F-511A-ABBE-7992-51CE27D54F42}"/>
              </a:ext>
            </a:extLst>
          </p:cNvPr>
          <p:cNvSpPr txBox="1"/>
          <p:nvPr/>
        </p:nvSpPr>
        <p:spPr>
          <a:xfrm>
            <a:off x="2647660" y="19053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C64BEB4-C4E7-8095-4A70-0AA6764275EE}"/>
              </a:ext>
            </a:extLst>
          </p:cNvPr>
          <p:cNvSpPr txBox="1"/>
          <p:nvPr/>
        </p:nvSpPr>
        <p:spPr>
          <a:xfrm>
            <a:off x="3297515" y="26753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0" name="Arrow: Right 79">
            <a:extLst>
              <a:ext uri="{FF2B5EF4-FFF2-40B4-BE49-F238E27FC236}">
                <a16:creationId xmlns:a16="http://schemas.microsoft.com/office/drawing/2014/main" id="{E66CA459-DB22-7414-EF0A-95665D324F34}"/>
              </a:ext>
            </a:extLst>
          </p:cNvPr>
          <p:cNvSpPr/>
          <p:nvPr/>
        </p:nvSpPr>
        <p:spPr>
          <a:xfrm>
            <a:off x="1112065" y="21252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361682A4-BCC6-C375-EBCA-6BC652433853}"/>
              </a:ext>
            </a:extLst>
          </p:cNvPr>
          <p:cNvSpPr txBox="1"/>
          <p:nvPr/>
        </p:nvSpPr>
        <p:spPr>
          <a:xfrm>
            <a:off x="786043" y="1855642"/>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1,2,3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A3A0610C-15CF-EE22-8328-47DBF0217A21}"/>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F7DFEC07-D95B-631F-436D-93320231AEEC}"/>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6F26F210-E90D-D284-E72A-04D4F0178191}"/>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C5719920-637E-768F-AB11-133A8DB7EE50}"/>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07FF0451-9786-ED80-2960-025C888CF43B}"/>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86E0B953-9E67-0AEE-4FAB-AB445C3A47D8}"/>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030954CC-781F-48C4-5066-DAB6A70033ED}"/>
              </a:ext>
            </a:extLst>
          </p:cNvPr>
          <p:cNvSpPr txBox="1"/>
          <p:nvPr/>
        </p:nvSpPr>
        <p:spPr>
          <a:xfrm>
            <a:off x="3636456" y="1481420"/>
            <a:ext cx="144951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Left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ED543AC3-451E-A075-692A-DAF851BB7194}"/>
              </a:ext>
            </a:extLst>
          </p:cNvPr>
          <p:cNvSpPr/>
          <p:nvPr/>
        </p:nvSpPr>
        <p:spPr>
          <a:xfrm>
            <a:off x="5047443" y="219564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E5C7A8FF-7147-FD9D-BE48-113871534222}"/>
              </a:ext>
            </a:extLst>
          </p:cNvPr>
          <p:cNvSpPr txBox="1"/>
          <p:nvPr/>
        </p:nvSpPr>
        <p:spPr>
          <a:xfrm>
            <a:off x="5175861" y="228629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46ED2965-026F-E0D8-5D4B-1F4F8EDB27A4}"/>
              </a:ext>
            </a:extLst>
          </p:cNvPr>
          <p:cNvCxnSpPr>
            <a:cxnSpLocks/>
            <a:endCxn id="92" idx="0"/>
          </p:cNvCxnSpPr>
          <p:nvPr/>
        </p:nvCxnSpPr>
        <p:spPr>
          <a:xfrm flipH="1">
            <a:off x="5312943" y="184257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3CA2B494-6207-1D3F-B7AE-9114252E555E}"/>
              </a:ext>
            </a:extLst>
          </p:cNvPr>
          <p:cNvSpPr/>
          <p:nvPr/>
        </p:nvSpPr>
        <p:spPr>
          <a:xfrm>
            <a:off x="8253229" y="132249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DEE44054-4BAE-D46B-BDCC-98103DEA6E48}"/>
              </a:ext>
            </a:extLst>
          </p:cNvPr>
          <p:cNvCxnSpPr/>
          <p:nvPr/>
        </p:nvCxnSpPr>
        <p:spPr>
          <a:xfrm>
            <a:off x="8719744" y="176912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A7DB9297-1CFB-C9A0-5E00-7191B8DFC000}"/>
              </a:ext>
            </a:extLst>
          </p:cNvPr>
          <p:cNvSpPr/>
          <p:nvPr/>
        </p:nvSpPr>
        <p:spPr>
          <a:xfrm>
            <a:off x="8854202" y="208886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E3C73FE4-FC16-CF5F-E2E1-EFA3C83B488D}"/>
              </a:ext>
            </a:extLst>
          </p:cNvPr>
          <p:cNvSpPr txBox="1"/>
          <p:nvPr/>
        </p:nvSpPr>
        <p:spPr>
          <a:xfrm>
            <a:off x="8308633" y="135462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5F519752-459B-FB01-4E68-2317F0B470DB}"/>
              </a:ext>
            </a:extLst>
          </p:cNvPr>
          <p:cNvSpPr txBox="1"/>
          <p:nvPr/>
        </p:nvSpPr>
        <p:spPr>
          <a:xfrm>
            <a:off x="8995144" y="21763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EF29114C-4D20-F09B-06EE-65918BB87F10}"/>
              </a:ext>
            </a:extLst>
          </p:cNvPr>
          <p:cNvSpPr/>
          <p:nvPr/>
        </p:nvSpPr>
        <p:spPr>
          <a:xfrm>
            <a:off x="7842272" y="21193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D47FBFD7-DDAA-1DAB-7508-D17AF01E5529}"/>
              </a:ext>
            </a:extLst>
          </p:cNvPr>
          <p:cNvSpPr txBox="1"/>
          <p:nvPr/>
        </p:nvSpPr>
        <p:spPr>
          <a:xfrm>
            <a:off x="7970690" y="22099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D96C922E-D8E9-B28E-FF7F-36E837C1DC64}"/>
              </a:ext>
            </a:extLst>
          </p:cNvPr>
          <p:cNvCxnSpPr>
            <a:cxnSpLocks/>
            <a:endCxn id="100" idx="0"/>
          </p:cNvCxnSpPr>
          <p:nvPr/>
        </p:nvCxnSpPr>
        <p:spPr>
          <a:xfrm flipH="1">
            <a:off x="8107772" y="176627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03" name="Google Shape;1604;p53">
            <a:extLst>
              <a:ext uri="{FF2B5EF4-FFF2-40B4-BE49-F238E27FC236}">
                <a16:creationId xmlns:a16="http://schemas.microsoft.com/office/drawing/2014/main" id="{B7705CAE-5549-A61B-BC66-E3A81EC93F80}"/>
              </a:ext>
            </a:extLst>
          </p:cNvPr>
          <p:cNvCxnSpPr/>
          <p:nvPr/>
        </p:nvCxnSpPr>
        <p:spPr>
          <a:xfrm>
            <a:off x="9314534" y="253315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04" name="Google Shape;1606;p53">
            <a:extLst>
              <a:ext uri="{FF2B5EF4-FFF2-40B4-BE49-F238E27FC236}">
                <a16:creationId xmlns:a16="http://schemas.microsoft.com/office/drawing/2014/main" id="{2266A261-5437-D632-EE8D-996F92519AAF}"/>
              </a:ext>
            </a:extLst>
          </p:cNvPr>
          <p:cNvSpPr/>
          <p:nvPr/>
        </p:nvSpPr>
        <p:spPr>
          <a:xfrm>
            <a:off x="9448992" y="285289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5" name="TextBox 104">
            <a:extLst>
              <a:ext uri="{FF2B5EF4-FFF2-40B4-BE49-F238E27FC236}">
                <a16:creationId xmlns:a16="http://schemas.microsoft.com/office/drawing/2014/main" id="{8B4F7C07-76C1-0D19-2E6C-DE06FF8EFF5D}"/>
              </a:ext>
            </a:extLst>
          </p:cNvPr>
          <p:cNvSpPr txBox="1"/>
          <p:nvPr/>
        </p:nvSpPr>
        <p:spPr>
          <a:xfrm>
            <a:off x="9589934" y="29403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9" name="Arrow: Right 108">
            <a:extLst>
              <a:ext uri="{FF2B5EF4-FFF2-40B4-BE49-F238E27FC236}">
                <a16:creationId xmlns:a16="http://schemas.microsoft.com/office/drawing/2014/main" id="{E6E74008-731C-3667-6A51-77958F98667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AB6DA9CE-A40A-9B96-B11C-64D070C4C988}"/>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Google Shape;1602;p53">
            <a:extLst>
              <a:ext uri="{FF2B5EF4-FFF2-40B4-BE49-F238E27FC236}">
                <a16:creationId xmlns:a16="http://schemas.microsoft.com/office/drawing/2014/main" id="{A15A5C63-E3E1-3BE9-751F-8E3B9E005E55}"/>
              </a:ext>
            </a:extLst>
          </p:cNvPr>
          <p:cNvSpPr/>
          <p:nvPr/>
        </p:nvSpPr>
        <p:spPr>
          <a:xfrm>
            <a:off x="1749292" y="35984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2" name="Google Shape;1604;p53">
            <a:extLst>
              <a:ext uri="{FF2B5EF4-FFF2-40B4-BE49-F238E27FC236}">
                <a16:creationId xmlns:a16="http://schemas.microsoft.com/office/drawing/2014/main" id="{1B4E0DE8-92AB-AF42-F137-CED481ECD6B2}"/>
              </a:ext>
            </a:extLst>
          </p:cNvPr>
          <p:cNvCxnSpPr/>
          <p:nvPr/>
        </p:nvCxnSpPr>
        <p:spPr>
          <a:xfrm>
            <a:off x="2215807" y="404510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13" name="Google Shape;1606;p53">
            <a:extLst>
              <a:ext uri="{FF2B5EF4-FFF2-40B4-BE49-F238E27FC236}">
                <a16:creationId xmlns:a16="http://schemas.microsoft.com/office/drawing/2014/main" id="{1AB47021-DC71-1500-0284-F3E8C46A3F87}"/>
              </a:ext>
            </a:extLst>
          </p:cNvPr>
          <p:cNvSpPr/>
          <p:nvPr/>
        </p:nvSpPr>
        <p:spPr>
          <a:xfrm>
            <a:off x="2350265" y="436485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TextBox 113">
            <a:extLst>
              <a:ext uri="{FF2B5EF4-FFF2-40B4-BE49-F238E27FC236}">
                <a16:creationId xmlns:a16="http://schemas.microsoft.com/office/drawing/2014/main" id="{9A0369E3-2296-8F1E-14AD-2EF12F0D7ECB}"/>
              </a:ext>
            </a:extLst>
          </p:cNvPr>
          <p:cNvSpPr txBox="1"/>
          <p:nvPr/>
        </p:nvSpPr>
        <p:spPr>
          <a:xfrm>
            <a:off x="1841352" y="368238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15" name="TextBox 114">
            <a:extLst>
              <a:ext uri="{FF2B5EF4-FFF2-40B4-BE49-F238E27FC236}">
                <a16:creationId xmlns:a16="http://schemas.microsoft.com/office/drawing/2014/main" id="{844A5611-0FA7-9CB3-E0E2-D6652457A20B}"/>
              </a:ext>
            </a:extLst>
          </p:cNvPr>
          <p:cNvSpPr txBox="1"/>
          <p:nvPr/>
        </p:nvSpPr>
        <p:spPr>
          <a:xfrm>
            <a:off x="2491207" y="445234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6" name="Google Shape;1598;p53">
            <a:extLst>
              <a:ext uri="{FF2B5EF4-FFF2-40B4-BE49-F238E27FC236}">
                <a16:creationId xmlns:a16="http://schemas.microsoft.com/office/drawing/2014/main" id="{840DF6A4-C88E-F097-3900-2295AD5C077D}"/>
              </a:ext>
            </a:extLst>
          </p:cNvPr>
          <p:cNvSpPr/>
          <p:nvPr/>
        </p:nvSpPr>
        <p:spPr>
          <a:xfrm>
            <a:off x="1374991" y="44471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7" name="TextBox 116">
            <a:extLst>
              <a:ext uri="{FF2B5EF4-FFF2-40B4-BE49-F238E27FC236}">
                <a16:creationId xmlns:a16="http://schemas.microsoft.com/office/drawing/2014/main" id="{7E603EEE-A8E1-1043-8AC3-5A1E8AABF16F}"/>
              </a:ext>
            </a:extLst>
          </p:cNvPr>
          <p:cNvSpPr txBox="1"/>
          <p:nvPr/>
        </p:nvSpPr>
        <p:spPr>
          <a:xfrm>
            <a:off x="1503409" y="453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8" name="Google Shape;1607;p53">
            <a:extLst>
              <a:ext uri="{FF2B5EF4-FFF2-40B4-BE49-F238E27FC236}">
                <a16:creationId xmlns:a16="http://schemas.microsoft.com/office/drawing/2014/main" id="{6A283094-3B49-A027-11B9-7A8D4A097756}"/>
              </a:ext>
            </a:extLst>
          </p:cNvPr>
          <p:cNvCxnSpPr>
            <a:cxnSpLocks/>
            <a:endCxn id="116" idx="0"/>
          </p:cNvCxnSpPr>
          <p:nvPr/>
        </p:nvCxnSpPr>
        <p:spPr>
          <a:xfrm flipH="1">
            <a:off x="1640491" y="40940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19" name="Google Shape;1604;p53">
            <a:extLst>
              <a:ext uri="{FF2B5EF4-FFF2-40B4-BE49-F238E27FC236}">
                <a16:creationId xmlns:a16="http://schemas.microsoft.com/office/drawing/2014/main" id="{9C1A6EB1-C8B2-DCA6-53AC-99C30B25B897}"/>
              </a:ext>
            </a:extLst>
          </p:cNvPr>
          <p:cNvCxnSpPr/>
          <p:nvPr/>
        </p:nvCxnSpPr>
        <p:spPr>
          <a:xfrm>
            <a:off x="2810597" y="480913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6;p53">
            <a:extLst>
              <a:ext uri="{FF2B5EF4-FFF2-40B4-BE49-F238E27FC236}">
                <a16:creationId xmlns:a16="http://schemas.microsoft.com/office/drawing/2014/main" id="{008B4CF7-D22C-54BB-F650-386D33F4CDAF}"/>
              </a:ext>
            </a:extLst>
          </p:cNvPr>
          <p:cNvSpPr/>
          <p:nvPr/>
        </p:nvSpPr>
        <p:spPr>
          <a:xfrm>
            <a:off x="2945055" y="512888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7E78861B-0B96-C938-B8A6-53C11D69355C}"/>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560F8A78-2773-D1B0-537F-71720C82390C}"/>
              </a:ext>
            </a:extLst>
          </p:cNvPr>
          <p:cNvSpPr txBox="1"/>
          <p:nvPr/>
        </p:nvSpPr>
        <p:spPr>
          <a:xfrm>
            <a:off x="175153" y="4023006"/>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TextBox 2">
            <a:extLst>
              <a:ext uri="{FF2B5EF4-FFF2-40B4-BE49-F238E27FC236}">
                <a16:creationId xmlns:a16="http://schemas.microsoft.com/office/drawing/2014/main" id="{D24E7442-2209-6692-F661-2F18B7FA8DA1}"/>
              </a:ext>
            </a:extLst>
          </p:cNvPr>
          <p:cNvSpPr txBox="1"/>
          <p:nvPr/>
        </p:nvSpPr>
        <p:spPr>
          <a:xfrm>
            <a:off x="3085997" y="52163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 name="Google Shape;1602;p53">
            <a:extLst>
              <a:ext uri="{FF2B5EF4-FFF2-40B4-BE49-F238E27FC236}">
                <a16:creationId xmlns:a16="http://schemas.microsoft.com/office/drawing/2014/main" id="{A0D7BC37-2F41-9E25-0950-AE2D00BD119F}"/>
              </a:ext>
            </a:extLst>
          </p:cNvPr>
          <p:cNvSpPr/>
          <p:nvPr/>
        </p:nvSpPr>
        <p:spPr>
          <a:xfrm>
            <a:off x="4688298" y="356424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 name="Google Shape;1604;p53">
            <a:extLst>
              <a:ext uri="{FF2B5EF4-FFF2-40B4-BE49-F238E27FC236}">
                <a16:creationId xmlns:a16="http://schemas.microsoft.com/office/drawing/2014/main" id="{CED29A2F-E183-7209-E3D1-BF89CD5B5641}"/>
              </a:ext>
            </a:extLst>
          </p:cNvPr>
          <p:cNvCxnSpPr/>
          <p:nvPr/>
        </p:nvCxnSpPr>
        <p:spPr>
          <a:xfrm>
            <a:off x="5154813" y="401087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 name="Google Shape;1606;p53">
            <a:extLst>
              <a:ext uri="{FF2B5EF4-FFF2-40B4-BE49-F238E27FC236}">
                <a16:creationId xmlns:a16="http://schemas.microsoft.com/office/drawing/2014/main" id="{60DCC2AB-6E2B-CDF3-430A-BCB9C4CEF811}"/>
              </a:ext>
            </a:extLst>
          </p:cNvPr>
          <p:cNvSpPr/>
          <p:nvPr/>
        </p:nvSpPr>
        <p:spPr>
          <a:xfrm>
            <a:off x="5289271" y="433061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 name="TextBox 12">
            <a:extLst>
              <a:ext uri="{FF2B5EF4-FFF2-40B4-BE49-F238E27FC236}">
                <a16:creationId xmlns:a16="http://schemas.microsoft.com/office/drawing/2014/main" id="{AD72E1B7-6F56-3B76-DC35-CB4DF4B7D3A8}"/>
              </a:ext>
            </a:extLst>
          </p:cNvPr>
          <p:cNvSpPr txBox="1"/>
          <p:nvPr/>
        </p:nvSpPr>
        <p:spPr>
          <a:xfrm>
            <a:off x="4780358" y="364814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4" name="TextBox 13">
            <a:extLst>
              <a:ext uri="{FF2B5EF4-FFF2-40B4-BE49-F238E27FC236}">
                <a16:creationId xmlns:a16="http://schemas.microsoft.com/office/drawing/2014/main" id="{F2F27FA4-8CD9-2C8A-61F7-27C4DCA60451}"/>
              </a:ext>
            </a:extLst>
          </p:cNvPr>
          <p:cNvSpPr txBox="1"/>
          <p:nvPr/>
        </p:nvSpPr>
        <p:spPr>
          <a:xfrm>
            <a:off x="5430213" y="44181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459AC9CE-C1B2-A831-FADC-D7B21C5B3DBF}"/>
              </a:ext>
            </a:extLst>
          </p:cNvPr>
          <p:cNvSpPr/>
          <p:nvPr/>
        </p:nvSpPr>
        <p:spPr>
          <a:xfrm>
            <a:off x="4313997" y="441286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69D3EF3F-921B-998B-2473-1D8AD7E42FE1}"/>
              </a:ext>
            </a:extLst>
          </p:cNvPr>
          <p:cNvSpPr txBox="1"/>
          <p:nvPr/>
        </p:nvSpPr>
        <p:spPr>
          <a:xfrm>
            <a:off x="4442415" y="450351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7" name="Google Shape;1607;p53">
            <a:extLst>
              <a:ext uri="{FF2B5EF4-FFF2-40B4-BE49-F238E27FC236}">
                <a16:creationId xmlns:a16="http://schemas.microsoft.com/office/drawing/2014/main" id="{09789D48-7688-B522-5A5D-3CF08D060916}"/>
              </a:ext>
            </a:extLst>
          </p:cNvPr>
          <p:cNvCxnSpPr>
            <a:cxnSpLocks/>
            <a:endCxn id="15" idx="0"/>
          </p:cNvCxnSpPr>
          <p:nvPr/>
        </p:nvCxnSpPr>
        <p:spPr>
          <a:xfrm flipH="1">
            <a:off x="4579497" y="4059795"/>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8" name="Google Shape;1604;p53">
            <a:extLst>
              <a:ext uri="{FF2B5EF4-FFF2-40B4-BE49-F238E27FC236}">
                <a16:creationId xmlns:a16="http://schemas.microsoft.com/office/drawing/2014/main" id="{DF7855E5-6AC1-BF9B-3F84-C863CD57F473}"/>
              </a:ext>
            </a:extLst>
          </p:cNvPr>
          <p:cNvCxnSpPr/>
          <p:nvPr/>
        </p:nvCxnSpPr>
        <p:spPr>
          <a:xfrm>
            <a:off x="5749603" y="477490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9" name="Google Shape;1606;p53">
            <a:extLst>
              <a:ext uri="{FF2B5EF4-FFF2-40B4-BE49-F238E27FC236}">
                <a16:creationId xmlns:a16="http://schemas.microsoft.com/office/drawing/2014/main" id="{C95760A5-A23A-BDB5-15BB-A6C9A98D878F}"/>
              </a:ext>
            </a:extLst>
          </p:cNvPr>
          <p:cNvSpPr/>
          <p:nvPr/>
        </p:nvSpPr>
        <p:spPr>
          <a:xfrm>
            <a:off x="5884061" y="50946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6E0D9403-05CA-E39E-0BFD-AFFE7F72AF00}"/>
              </a:ext>
            </a:extLst>
          </p:cNvPr>
          <p:cNvSpPr/>
          <p:nvPr/>
        </p:nvSpPr>
        <p:spPr>
          <a:xfrm>
            <a:off x="3393211" y="42833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9EEBD351-1256-45AE-76AE-D2E68AB51041}"/>
              </a:ext>
            </a:extLst>
          </p:cNvPr>
          <p:cNvSpPr txBox="1"/>
          <p:nvPr/>
        </p:nvSpPr>
        <p:spPr>
          <a:xfrm>
            <a:off x="3114159" y="3988771"/>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0273552D-EF97-455D-F4D7-ADBE2975C6A3}"/>
              </a:ext>
            </a:extLst>
          </p:cNvPr>
          <p:cNvSpPr txBox="1"/>
          <p:nvPr/>
        </p:nvSpPr>
        <p:spPr>
          <a:xfrm>
            <a:off x="6025003" y="51821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23" name="Google Shape;1602;p53">
            <a:extLst>
              <a:ext uri="{FF2B5EF4-FFF2-40B4-BE49-F238E27FC236}">
                <a16:creationId xmlns:a16="http://schemas.microsoft.com/office/drawing/2014/main" id="{A10CAA2F-ED7A-3A79-C3C7-EB20CF7CAD28}"/>
              </a:ext>
            </a:extLst>
          </p:cNvPr>
          <p:cNvSpPr/>
          <p:nvPr/>
        </p:nvSpPr>
        <p:spPr>
          <a:xfrm>
            <a:off x="7496877" y="349505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4" name="Google Shape;1604;p53">
            <a:extLst>
              <a:ext uri="{FF2B5EF4-FFF2-40B4-BE49-F238E27FC236}">
                <a16:creationId xmlns:a16="http://schemas.microsoft.com/office/drawing/2014/main" id="{73E922CA-A62F-B28B-06B7-DEF6E7D1351B}"/>
              </a:ext>
            </a:extLst>
          </p:cNvPr>
          <p:cNvCxnSpPr/>
          <p:nvPr/>
        </p:nvCxnSpPr>
        <p:spPr>
          <a:xfrm>
            <a:off x="7963392" y="3941685"/>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5" name="Google Shape;1606;p53">
            <a:extLst>
              <a:ext uri="{FF2B5EF4-FFF2-40B4-BE49-F238E27FC236}">
                <a16:creationId xmlns:a16="http://schemas.microsoft.com/office/drawing/2014/main" id="{C21CC0E6-DA4F-A9AE-9AF6-5B8EB72494BB}"/>
              </a:ext>
            </a:extLst>
          </p:cNvPr>
          <p:cNvSpPr/>
          <p:nvPr/>
        </p:nvSpPr>
        <p:spPr>
          <a:xfrm>
            <a:off x="8097850" y="426143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6" name="TextBox 25">
            <a:extLst>
              <a:ext uri="{FF2B5EF4-FFF2-40B4-BE49-F238E27FC236}">
                <a16:creationId xmlns:a16="http://schemas.microsoft.com/office/drawing/2014/main" id="{D747A6F9-39B5-CDEB-053E-8D9776E90CB0}"/>
              </a:ext>
            </a:extLst>
          </p:cNvPr>
          <p:cNvSpPr txBox="1"/>
          <p:nvPr/>
        </p:nvSpPr>
        <p:spPr>
          <a:xfrm>
            <a:off x="7588937" y="357896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CA74999-F882-06A1-46ED-43A902A02876}"/>
              </a:ext>
            </a:extLst>
          </p:cNvPr>
          <p:cNvSpPr txBox="1"/>
          <p:nvPr/>
        </p:nvSpPr>
        <p:spPr>
          <a:xfrm>
            <a:off x="8238792" y="43489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Google Shape;1598;p53">
            <a:extLst>
              <a:ext uri="{FF2B5EF4-FFF2-40B4-BE49-F238E27FC236}">
                <a16:creationId xmlns:a16="http://schemas.microsoft.com/office/drawing/2014/main" id="{C83D375D-E16B-A32C-5DB9-F2C09DF00271}"/>
              </a:ext>
            </a:extLst>
          </p:cNvPr>
          <p:cNvSpPr/>
          <p:nvPr/>
        </p:nvSpPr>
        <p:spPr>
          <a:xfrm>
            <a:off x="7122576" y="434368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9" name="TextBox 28">
            <a:extLst>
              <a:ext uri="{FF2B5EF4-FFF2-40B4-BE49-F238E27FC236}">
                <a16:creationId xmlns:a16="http://schemas.microsoft.com/office/drawing/2014/main" id="{75558FE8-4AA8-401E-1EE6-1F73B1AE4607}"/>
              </a:ext>
            </a:extLst>
          </p:cNvPr>
          <p:cNvSpPr txBox="1"/>
          <p:nvPr/>
        </p:nvSpPr>
        <p:spPr>
          <a:xfrm>
            <a:off x="7250994" y="443432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0" name="Google Shape;1607;p53">
            <a:extLst>
              <a:ext uri="{FF2B5EF4-FFF2-40B4-BE49-F238E27FC236}">
                <a16:creationId xmlns:a16="http://schemas.microsoft.com/office/drawing/2014/main" id="{9B7B0795-6007-2F47-F789-1A11372840F3}"/>
              </a:ext>
            </a:extLst>
          </p:cNvPr>
          <p:cNvCxnSpPr>
            <a:cxnSpLocks/>
            <a:endCxn id="28" idx="0"/>
          </p:cNvCxnSpPr>
          <p:nvPr/>
        </p:nvCxnSpPr>
        <p:spPr>
          <a:xfrm flipH="1">
            <a:off x="7388076" y="3990609"/>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36" name="Google Shape;1604;p53">
            <a:extLst>
              <a:ext uri="{FF2B5EF4-FFF2-40B4-BE49-F238E27FC236}">
                <a16:creationId xmlns:a16="http://schemas.microsoft.com/office/drawing/2014/main" id="{CFBB9F18-3963-60F1-0384-6B9107389E19}"/>
              </a:ext>
            </a:extLst>
          </p:cNvPr>
          <p:cNvCxnSpPr>
            <a:cxnSpLocks/>
          </p:cNvCxnSpPr>
          <p:nvPr/>
        </p:nvCxnSpPr>
        <p:spPr>
          <a:xfrm>
            <a:off x="8558182" y="470571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7" name="Google Shape;1606;p53">
            <a:extLst>
              <a:ext uri="{FF2B5EF4-FFF2-40B4-BE49-F238E27FC236}">
                <a16:creationId xmlns:a16="http://schemas.microsoft.com/office/drawing/2014/main" id="{7C8E033C-5234-D6E6-1D5F-AF1493A57CFC}"/>
              </a:ext>
            </a:extLst>
          </p:cNvPr>
          <p:cNvSpPr/>
          <p:nvPr/>
        </p:nvSpPr>
        <p:spPr>
          <a:xfrm>
            <a:off x="8692640" y="50254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F536497C-038B-06C2-3CD8-063074086574}"/>
              </a:ext>
            </a:extLst>
          </p:cNvPr>
          <p:cNvSpPr/>
          <p:nvPr/>
        </p:nvSpPr>
        <p:spPr>
          <a:xfrm>
            <a:off x="6201790" y="421413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F5491277-9FE7-1960-5FA5-BB4BCF022934}"/>
              </a:ext>
            </a:extLst>
          </p:cNvPr>
          <p:cNvSpPr txBox="1"/>
          <p:nvPr/>
        </p:nvSpPr>
        <p:spPr>
          <a:xfrm>
            <a:off x="5961929" y="391958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TextBox 39">
            <a:extLst>
              <a:ext uri="{FF2B5EF4-FFF2-40B4-BE49-F238E27FC236}">
                <a16:creationId xmlns:a16="http://schemas.microsoft.com/office/drawing/2014/main" id="{D6669D76-F88D-DF69-5753-89AA07BA9F94}"/>
              </a:ext>
            </a:extLst>
          </p:cNvPr>
          <p:cNvSpPr txBox="1"/>
          <p:nvPr/>
        </p:nvSpPr>
        <p:spPr>
          <a:xfrm>
            <a:off x="8833582" y="511295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2" name="Google Shape;1604;p53">
            <a:extLst>
              <a:ext uri="{FF2B5EF4-FFF2-40B4-BE49-F238E27FC236}">
                <a16:creationId xmlns:a16="http://schemas.microsoft.com/office/drawing/2014/main" id="{48E694A8-E466-0C52-D768-1922DAF16B44}"/>
              </a:ext>
            </a:extLst>
          </p:cNvPr>
          <p:cNvCxnSpPr>
            <a:cxnSpLocks/>
          </p:cNvCxnSpPr>
          <p:nvPr/>
        </p:nvCxnSpPr>
        <p:spPr>
          <a:xfrm>
            <a:off x="9133497" y="549372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3" name="Google Shape;1606;p53">
            <a:extLst>
              <a:ext uri="{FF2B5EF4-FFF2-40B4-BE49-F238E27FC236}">
                <a16:creationId xmlns:a16="http://schemas.microsoft.com/office/drawing/2014/main" id="{5659813D-F435-9796-70EA-8F426AC133BB}"/>
              </a:ext>
            </a:extLst>
          </p:cNvPr>
          <p:cNvSpPr/>
          <p:nvPr/>
        </p:nvSpPr>
        <p:spPr>
          <a:xfrm>
            <a:off x="9274913" y="581442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66127923-376C-2061-11C6-14A3917389EA}"/>
              </a:ext>
            </a:extLst>
          </p:cNvPr>
          <p:cNvSpPr txBox="1"/>
          <p:nvPr/>
        </p:nvSpPr>
        <p:spPr>
          <a:xfrm>
            <a:off x="9408897" y="591557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6" name="Google Shape;1602;p53">
            <a:extLst>
              <a:ext uri="{FF2B5EF4-FFF2-40B4-BE49-F238E27FC236}">
                <a16:creationId xmlns:a16="http://schemas.microsoft.com/office/drawing/2014/main" id="{ECA3CD56-4C76-B10C-6DCF-4723526AC173}"/>
              </a:ext>
            </a:extLst>
          </p:cNvPr>
          <p:cNvSpPr/>
          <p:nvPr/>
        </p:nvSpPr>
        <p:spPr>
          <a:xfrm>
            <a:off x="10196892" y="332632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7" name="Google Shape;1604;p53">
            <a:extLst>
              <a:ext uri="{FF2B5EF4-FFF2-40B4-BE49-F238E27FC236}">
                <a16:creationId xmlns:a16="http://schemas.microsoft.com/office/drawing/2014/main" id="{5CCF9097-C395-935B-EBE6-D11D967588E5}"/>
              </a:ext>
            </a:extLst>
          </p:cNvPr>
          <p:cNvCxnSpPr/>
          <p:nvPr/>
        </p:nvCxnSpPr>
        <p:spPr>
          <a:xfrm>
            <a:off x="10663407" y="377295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9" name="Google Shape;1606;p53">
            <a:extLst>
              <a:ext uri="{FF2B5EF4-FFF2-40B4-BE49-F238E27FC236}">
                <a16:creationId xmlns:a16="http://schemas.microsoft.com/office/drawing/2014/main" id="{B412C969-9205-75D2-F03A-7C52E1BD4E2F}"/>
              </a:ext>
            </a:extLst>
          </p:cNvPr>
          <p:cNvSpPr/>
          <p:nvPr/>
        </p:nvSpPr>
        <p:spPr>
          <a:xfrm>
            <a:off x="10797865" y="40927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FB73625D-70BF-83C8-03D9-F91F296C31EB}"/>
              </a:ext>
            </a:extLst>
          </p:cNvPr>
          <p:cNvSpPr txBox="1"/>
          <p:nvPr/>
        </p:nvSpPr>
        <p:spPr>
          <a:xfrm>
            <a:off x="10288952" y="34102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1DE14609-CAB6-F5D9-6AB2-95F8DE93CBCF}"/>
              </a:ext>
            </a:extLst>
          </p:cNvPr>
          <p:cNvSpPr txBox="1"/>
          <p:nvPr/>
        </p:nvSpPr>
        <p:spPr>
          <a:xfrm>
            <a:off x="10938807" y="41801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3" name="Google Shape;1598;p53">
            <a:extLst>
              <a:ext uri="{FF2B5EF4-FFF2-40B4-BE49-F238E27FC236}">
                <a16:creationId xmlns:a16="http://schemas.microsoft.com/office/drawing/2014/main" id="{16DA18F7-419A-0B8D-91B8-D55B47D7BEF9}"/>
              </a:ext>
            </a:extLst>
          </p:cNvPr>
          <p:cNvSpPr/>
          <p:nvPr/>
        </p:nvSpPr>
        <p:spPr>
          <a:xfrm>
            <a:off x="9822591" y="41749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4" name="TextBox 53">
            <a:extLst>
              <a:ext uri="{FF2B5EF4-FFF2-40B4-BE49-F238E27FC236}">
                <a16:creationId xmlns:a16="http://schemas.microsoft.com/office/drawing/2014/main" id="{C3582235-259C-3B63-2F8A-01E3E71D8430}"/>
              </a:ext>
            </a:extLst>
          </p:cNvPr>
          <p:cNvSpPr txBox="1"/>
          <p:nvPr/>
        </p:nvSpPr>
        <p:spPr>
          <a:xfrm>
            <a:off x="9951009" y="42655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5" name="Google Shape;1607;p53">
            <a:extLst>
              <a:ext uri="{FF2B5EF4-FFF2-40B4-BE49-F238E27FC236}">
                <a16:creationId xmlns:a16="http://schemas.microsoft.com/office/drawing/2014/main" id="{0099EB71-B2AB-2B0A-26A3-79C74BE209FB}"/>
              </a:ext>
            </a:extLst>
          </p:cNvPr>
          <p:cNvCxnSpPr>
            <a:cxnSpLocks/>
            <a:endCxn id="53" idx="0"/>
          </p:cNvCxnSpPr>
          <p:nvPr/>
        </p:nvCxnSpPr>
        <p:spPr>
          <a:xfrm flipH="1">
            <a:off x="10088091" y="382187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56" name="Google Shape;1604;p53">
            <a:extLst>
              <a:ext uri="{FF2B5EF4-FFF2-40B4-BE49-F238E27FC236}">
                <a16:creationId xmlns:a16="http://schemas.microsoft.com/office/drawing/2014/main" id="{76B0F488-90B5-88D5-328C-77A3879DEA8F}"/>
              </a:ext>
            </a:extLst>
          </p:cNvPr>
          <p:cNvCxnSpPr>
            <a:cxnSpLocks/>
          </p:cNvCxnSpPr>
          <p:nvPr/>
        </p:nvCxnSpPr>
        <p:spPr>
          <a:xfrm>
            <a:off x="11258197" y="453698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7" name="Google Shape;1606;p53">
            <a:extLst>
              <a:ext uri="{FF2B5EF4-FFF2-40B4-BE49-F238E27FC236}">
                <a16:creationId xmlns:a16="http://schemas.microsoft.com/office/drawing/2014/main" id="{84DEE56D-8898-EA78-74B9-822763F57135}"/>
              </a:ext>
            </a:extLst>
          </p:cNvPr>
          <p:cNvSpPr/>
          <p:nvPr/>
        </p:nvSpPr>
        <p:spPr>
          <a:xfrm>
            <a:off x="11392655" y="48567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8" name="TextBox 57">
            <a:extLst>
              <a:ext uri="{FF2B5EF4-FFF2-40B4-BE49-F238E27FC236}">
                <a16:creationId xmlns:a16="http://schemas.microsoft.com/office/drawing/2014/main" id="{5836D424-4E73-D1B6-8CCC-6318958300A2}"/>
              </a:ext>
            </a:extLst>
          </p:cNvPr>
          <p:cNvSpPr txBox="1"/>
          <p:nvPr/>
        </p:nvSpPr>
        <p:spPr>
          <a:xfrm>
            <a:off x="11533597" y="494421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64" name="Google Shape;1598;p53">
            <a:extLst>
              <a:ext uri="{FF2B5EF4-FFF2-40B4-BE49-F238E27FC236}">
                <a16:creationId xmlns:a16="http://schemas.microsoft.com/office/drawing/2014/main" id="{345DAB8D-B013-3793-8F47-21F451429D76}"/>
              </a:ext>
            </a:extLst>
          </p:cNvPr>
          <p:cNvSpPr/>
          <p:nvPr/>
        </p:nvSpPr>
        <p:spPr>
          <a:xfrm>
            <a:off x="10434013" y="49070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7C08CBB4-AB23-323E-1349-B98A3076E074}"/>
              </a:ext>
            </a:extLst>
          </p:cNvPr>
          <p:cNvSpPr txBox="1"/>
          <p:nvPr/>
        </p:nvSpPr>
        <p:spPr>
          <a:xfrm>
            <a:off x="10562431" y="49977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6" name="Google Shape;1607;p53">
            <a:extLst>
              <a:ext uri="{FF2B5EF4-FFF2-40B4-BE49-F238E27FC236}">
                <a16:creationId xmlns:a16="http://schemas.microsoft.com/office/drawing/2014/main" id="{9F05B59F-A4AA-FF25-B483-451E64A866A7}"/>
              </a:ext>
            </a:extLst>
          </p:cNvPr>
          <p:cNvCxnSpPr>
            <a:cxnSpLocks/>
            <a:endCxn id="64" idx="0"/>
          </p:cNvCxnSpPr>
          <p:nvPr/>
        </p:nvCxnSpPr>
        <p:spPr>
          <a:xfrm flipH="1">
            <a:off x="10699513" y="455400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7" name="Arrow: Right 66">
            <a:extLst>
              <a:ext uri="{FF2B5EF4-FFF2-40B4-BE49-F238E27FC236}">
                <a16:creationId xmlns:a16="http://schemas.microsoft.com/office/drawing/2014/main" id="{A6ADC010-073C-1E0E-E0E0-93B21AE363AF}"/>
              </a:ext>
            </a:extLst>
          </p:cNvPr>
          <p:cNvSpPr/>
          <p:nvPr/>
        </p:nvSpPr>
        <p:spPr>
          <a:xfrm>
            <a:off x="8823017" y="429027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8" name="TextBox 67">
            <a:extLst>
              <a:ext uri="{FF2B5EF4-FFF2-40B4-BE49-F238E27FC236}">
                <a16:creationId xmlns:a16="http://schemas.microsoft.com/office/drawing/2014/main" id="{C2C04585-BE33-CCF8-A464-1A86B6458481}"/>
              </a:ext>
            </a:extLst>
          </p:cNvPr>
          <p:cNvSpPr txBox="1"/>
          <p:nvPr/>
        </p:nvSpPr>
        <p:spPr>
          <a:xfrm>
            <a:off x="8512891" y="3758242"/>
            <a:ext cx="147897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Left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4210817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10591800" cy="5867400"/>
          </a:xfrm>
        </p:spPr>
        <p:txBody>
          <a:bodyPr>
            <a:normAutofit fontScale="92500" lnSpcReduction="10000"/>
          </a:bodyPr>
          <a:lstStyle/>
          <a:p>
            <a:pPr>
              <a:buNone/>
            </a:pPr>
            <a:r>
              <a:rPr lang="en-US" sz="1100" dirty="0">
                <a:latin typeface="Times New Roman" panose="02020603050405020304" pitchFamily="18" charset="0"/>
                <a:cs typeface="Times New Roman" panose="02020603050405020304" pitchFamily="18" charset="0"/>
              </a:rPr>
              <a:t>11. Which of the following is NOT a necessary condition for deadlock?</a:t>
            </a:r>
          </a:p>
          <a:p>
            <a:pPr>
              <a:buNone/>
            </a:pPr>
            <a:r>
              <a:rPr lang="en-US" sz="1100" dirty="0">
                <a:latin typeface="Times New Roman" panose="02020603050405020304" pitchFamily="18" charset="0"/>
                <a:cs typeface="Times New Roman" panose="02020603050405020304" pitchFamily="18" charset="0"/>
              </a:rPr>
              <a:t>A) Mutual exclusion</a:t>
            </a:r>
          </a:p>
          <a:p>
            <a:pPr>
              <a:buNone/>
            </a:pPr>
            <a:r>
              <a:rPr lang="en-US" sz="1100" dirty="0">
                <a:latin typeface="Times New Roman" panose="02020603050405020304" pitchFamily="18" charset="0"/>
                <a:cs typeface="Times New Roman" panose="02020603050405020304" pitchFamily="18" charset="0"/>
              </a:rPr>
              <a:t>B) Hold and wait</a:t>
            </a:r>
          </a:p>
          <a:p>
            <a:pPr>
              <a:buNone/>
            </a:pPr>
            <a:r>
              <a:rPr lang="en-US" sz="1100" dirty="0">
                <a:latin typeface="Times New Roman" panose="02020603050405020304" pitchFamily="18" charset="0"/>
                <a:cs typeface="Times New Roman" panose="02020603050405020304" pitchFamily="18" charset="0"/>
              </a:rPr>
              <a:t>C) No preemption</a:t>
            </a:r>
          </a:p>
          <a:p>
            <a:pPr>
              <a:buNone/>
            </a:pPr>
            <a:r>
              <a:rPr lang="en-US" sz="1100" dirty="0">
                <a:latin typeface="Times New Roman" panose="02020603050405020304" pitchFamily="18" charset="0"/>
                <a:cs typeface="Times New Roman" panose="02020603050405020304" pitchFamily="18" charset="0"/>
              </a:rPr>
              <a:t>D) Fair Scheduling</a:t>
            </a:r>
          </a:p>
          <a:p>
            <a:pPr>
              <a:buNone/>
            </a:pPr>
            <a:r>
              <a:rPr lang="en-US" sz="1100" dirty="0">
                <a:latin typeface="Times New Roman" panose="02020603050405020304" pitchFamily="18" charset="0"/>
                <a:cs typeface="Times New Roman" panose="02020603050405020304" pitchFamily="18" charset="0"/>
              </a:rPr>
              <a:t>Answer: D</a:t>
            </a:r>
          </a:p>
          <a:p>
            <a:pPr>
              <a:buNone/>
            </a:pPr>
            <a:endParaRPr lang="en-US" sz="1100" dirty="0">
              <a:latin typeface="Times New Roman" panose="02020603050405020304" pitchFamily="18" charset="0"/>
              <a:cs typeface="Times New Roman" panose="02020603050405020304" pitchFamily="18" charset="0"/>
            </a:endParaRPr>
          </a:p>
          <a:p>
            <a:pPr>
              <a:buNone/>
            </a:pPr>
            <a:r>
              <a:rPr lang="en-US" sz="1100" dirty="0">
                <a:latin typeface="Times New Roman" panose="02020603050405020304" pitchFamily="18" charset="0"/>
                <a:cs typeface="Times New Roman" panose="02020603050405020304" pitchFamily="18" charset="0"/>
              </a:rPr>
              <a:t>12. In a Resource-Allocation Graph (RAG), a deadlock is certain if: </a:t>
            </a:r>
          </a:p>
          <a:p>
            <a:pPr>
              <a:buNone/>
            </a:pPr>
            <a:r>
              <a:rPr lang="en-US" sz="1100" dirty="0">
                <a:latin typeface="Times New Roman" panose="02020603050405020304" pitchFamily="18" charset="0"/>
                <a:cs typeface="Times New Roman" panose="02020603050405020304" pitchFamily="18" charset="0"/>
              </a:rPr>
              <a:t>A) There is a cycle and each resource has multiple instances </a:t>
            </a:r>
          </a:p>
          <a:p>
            <a:pPr>
              <a:buNone/>
            </a:pPr>
            <a:r>
              <a:rPr lang="en-US" sz="1100" dirty="0">
                <a:latin typeface="Times New Roman" panose="02020603050405020304" pitchFamily="18" charset="0"/>
                <a:cs typeface="Times New Roman" panose="02020603050405020304" pitchFamily="18" charset="0"/>
              </a:rPr>
              <a:t>B) There is no cycle</a:t>
            </a:r>
          </a:p>
          <a:p>
            <a:pPr>
              <a:buNone/>
            </a:pPr>
            <a:r>
              <a:rPr lang="en-US" sz="1100" dirty="0">
                <a:latin typeface="Times New Roman" panose="02020603050405020304" pitchFamily="18" charset="0"/>
                <a:cs typeface="Times New Roman" panose="02020603050405020304" pitchFamily="18" charset="0"/>
              </a:rPr>
              <a:t>C) There is a cycle and all resources have single instances</a:t>
            </a:r>
          </a:p>
          <a:p>
            <a:pPr>
              <a:buNone/>
            </a:pPr>
            <a:r>
              <a:rPr lang="en-US" sz="1100" dirty="0">
                <a:latin typeface="Times New Roman" panose="02020603050405020304" pitchFamily="18" charset="0"/>
                <a:cs typeface="Times New Roman" panose="02020603050405020304" pitchFamily="18" charset="0"/>
              </a:rPr>
              <a:t>D) A thread requests two resources simultaneously</a:t>
            </a:r>
          </a:p>
          <a:p>
            <a:pPr>
              <a:buNone/>
            </a:pPr>
            <a:r>
              <a:rPr lang="en-US" sz="1100" dirty="0">
                <a:latin typeface="Times New Roman" panose="02020603050405020304" pitchFamily="18" charset="0"/>
                <a:cs typeface="Times New Roman" panose="02020603050405020304" pitchFamily="18" charset="0"/>
              </a:rPr>
              <a:t>Answer: C</a:t>
            </a:r>
          </a:p>
          <a:p>
            <a:pPr>
              <a:buNone/>
            </a:pPr>
            <a:endParaRPr lang="en-US" sz="1100" dirty="0">
              <a:latin typeface="Times New Roman" panose="02020603050405020304" pitchFamily="18" charset="0"/>
              <a:cs typeface="Times New Roman" panose="02020603050405020304" pitchFamily="18" charset="0"/>
            </a:endParaRPr>
          </a:p>
          <a:p>
            <a:pPr>
              <a:buNone/>
            </a:pPr>
            <a:r>
              <a:rPr lang="en-US" sz="1100" dirty="0">
                <a:latin typeface="Times New Roman" panose="02020603050405020304" pitchFamily="18" charset="0"/>
                <a:cs typeface="Times New Roman" panose="02020603050405020304" pitchFamily="18" charset="0"/>
              </a:rPr>
              <a:t>13. In the context of the Dining Philosophers problem, which solution can prevent deadlock?</a:t>
            </a:r>
          </a:p>
          <a:p>
            <a:pPr>
              <a:buNone/>
            </a:pPr>
            <a:r>
              <a:rPr lang="en-US" sz="1100" dirty="0">
                <a:latin typeface="Times New Roman" panose="02020603050405020304" pitchFamily="18" charset="0"/>
                <a:cs typeface="Times New Roman" panose="02020603050405020304" pitchFamily="18" charset="0"/>
              </a:rPr>
              <a:t>A) Allowing each philosopher to pick up forks in any order</a:t>
            </a:r>
          </a:p>
          <a:p>
            <a:pPr>
              <a:buNone/>
            </a:pPr>
            <a:r>
              <a:rPr lang="en-US" sz="1100" dirty="0">
                <a:latin typeface="Times New Roman" panose="02020603050405020304" pitchFamily="18" charset="0"/>
                <a:cs typeface="Times New Roman" panose="02020603050405020304" pitchFamily="18" charset="0"/>
              </a:rPr>
              <a:t>B) Requiring each philosopher to pick up both forks simultaneously in one atomic operation</a:t>
            </a:r>
          </a:p>
          <a:p>
            <a:pPr>
              <a:buNone/>
            </a:pPr>
            <a:r>
              <a:rPr lang="en-US" sz="1100" dirty="0">
                <a:latin typeface="Times New Roman" panose="02020603050405020304" pitchFamily="18" charset="0"/>
                <a:cs typeface="Times New Roman" panose="02020603050405020304" pitchFamily="18" charset="0"/>
              </a:rPr>
              <a:t>C) Requiring each philosopher to pick up his left fork before his right fork </a:t>
            </a:r>
          </a:p>
          <a:p>
            <a:pPr>
              <a:buNone/>
            </a:pPr>
            <a:r>
              <a:rPr lang="en-US" sz="1100" dirty="0">
                <a:latin typeface="Times New Roman" panose="02020603050405020304" pitchFamily="18" charset="0"/>
                <a:cs typeface="Times New Roman" panose="02020603050405020304" pitchFamily="18" charset="0"/>
              </a:rPr>
              <a:t>D) Removing all forks from the table</a:t>
            </a:r>
          </a:p>
          <a:p>
            <a:pPr>
              <a:buNone/>
            </a:pPr>
            <a:r>
              <a:rPr lang="en-US" sz="1100" dirty="0">
                <a:latin typeface="Times New Roman" panose="02020603050405020304" pitchFamily="18" charset="0"/>
                <a:cs typeface="Times New Roman" panose="02020603050405020304" pitchFamily="18" charset="0"/>
              </a:rPr>
              <a:t>Answer: B</a:t>
            </a:r>
          </a:p>
          <a:p>
            <a:pPr>
              <a:buNone/>
            </a:pPr>
            <a:endParaRPr lang="en-US" sz="1100" dirty="0">
              <a:latin typeface="Times New Roman" panose="02020603050405020304" pitchFamily="18" charset="0"/>
              <a:cs typeface="Times New Roman" panose="02020603050405020304" pitchFamily="18" charset="0"/>
            </a:endParaRPr>
          </a:p>
          <a:p>
            <a:pPr>
              <a:buNone/>
            </a:pPr>
            <a:r>
              <a:rPr lang="en-US" sz="1100" dirty="0">
                <a:latin typeface="Times New Roman" panose="02020603050405020304" pitchFamily="18" charset="0"/>
                <a:cs typeface="Times New Roman" panose="02020603050405020304" pitchFamily="18" charset="0"/>
              </a:rPr>
              <a:t>14. In the context of the two-armed lawyers problem, where there is a pile of chopsticks at the center of the table, </a:t>
            </a:r>
            <a:r>
              <a:rPr lang="en-US" sz="1100" dirty="0" err="1">
                <a:latin typeface="Times New Roman" panose="02020603050405020304" pitchFamily="18" charset="0"/>
                <a:cs typeface="Times New Roman" panose="02020603050405020304" pitchFamily="18" charset="0"/>
              </a:rPr>
              <a:t>wher</a:t>
            </a:r>
            <a:r>
              <a:rPr lang="en-US" sz="1100" dirty="0">
                <a:latin typeface="Times New Roman" panose="02020603050405020304" pitchFamily="18" charset="0"/>
                <a:cs typeface="Times New Roman" panose="02020603050405020304" pitchFamily="18" charset="0"/>
              </a:rPr>
              <a:t> which solution can prevent deadlock?</a:t>
            </a:r>
          </a:p>
          <a:p>
            <a:pPr>
              <a:buNone/>
            </a:pPr>
            <a:r>
              <a:rPr lang="en-US" sz="1100" dirty="0">
                <a:latin typeface="Times New Roman" panose="02020603050405020304" pitchFamily="18" charset="0"/>
                <a:cs typeface="Times New Roman" panose="02020603050405020304" pitchFamily="18" charset="0"/>
              </a:rPr>
              <a:t>A) Allowing each lawyer to pick up chopsticks in any order</a:t>
            </a:r>
          </a:p>
          <a:p>
            <a:pPr>
              <a:buNone/>
            </a:pPr>
            <a:r>
              <a:rPr lang="en-US" sz="1100" dirty="0">
                <a:latin typeface="Times New Roman" panose="02020603050405020304" pitchFamily="18" charset="0"/>
                <a:cs typeface="Times New Roman" panose="02020603050405020304" pitchFamily="18" charset="0"/>
              </a:rPr>
              <a:t>B) Requiring each lawyer to pick up both chopsticks simultaneously in one atomic operation</a:t>
            </a:r>
          </a:p>
          <a:p>
            <a:pPr>
              <a:buNone/>
            </a:pPr>
            <a:r>
              <a:rPr lang="en-US" sz="1100" dirty="0">
                <a:latin typeface="Times New Roman" panose="02020603050405020304" pitchFamily="18" charset="0"/>
                <a:cs typeface="Times New Roman" panose="02020603050405020304" pitchFamily="18" charset="0"/>
              </a:rPr>
              <a:t>C) Requiring each lawyer to pick up his left chopstick before his right chopstick</a:t>
            </a:r>
          </a:p>
          <a:p>
            <a:pPr>
              <a:buNone/>
            </a:pPr>
            <a:r>
              <a:rPr lang="en-US" sz="1100" dirty="0">
                <a:latin typeface="Times New Roman" panose="02020603050405020304" pitchFamily="18" charset="0"/>
                <a:cs typeface="Times New Roman" panose="02020603050405020304" pitchFamily="18" charset="0"/>
              </a:rPr>
              <a:t>D) Removing all chopsticks from the table</a:t>
            </a:r>
          </a:p>
          <a:p>
            <a:pPr>
              <a:buNone/>
            </a:pPr>
            <a:r>
              <a:rPr lang="en-US" sz="1100" dirty="0">
                <a:latin typeface="Times New Roman" panose="02020603050405020304" pitchFamily="18" charset="0"/>
                <a:cs typeface="Times New Roman" panose="02020603050405020304" pitchFamily="18" charset="0"/>
              </a:rPr>
              <a:t>Answer: B</a:t>
            </a:r>
          </a:p>
          <a:p>
            <a:pPr>
              <a:buNone/>
            </a:pPr>
            <a:endParaRPr lang="en-US" sz="1100" dirty="0">
              <a:latin typeface="Times New Roman" panose="02020603050405020304" pitchFamily="18" charset="0"/>
              <a:cs typeface="Times New Roman" panose="02020603050405020304" pitchFamily="18" charset="0"/>
            </a:endParaRPr>
          </a:p>
          <a:p>
            <a:pPr>
              <a:buNone/>
            </a:pPr>
            <a:r>
              <a:rPr lang="en-US" sz="1100" dirty="0">
                <a:latin typeface="Times New Roman" panose="02020603050405020304" pitchFamily="18" charset="0"/>
                <a:cs typeface="Times New Roman" panose="02020603050405020304" pitchFamily="18" charset="0"/>
              </a:rPr>
              <a:t>15. In the producer-consumer problem, why must the mutex be acquired after </a:t>
            </a:r>
            <a:r>
              <a:rPr lang="en-US" sz="1100" dirty="0" err="1">
                <a:latin typeface="Times New Roman" panose="02020603050405020304" pitchFamily="18" charset="0"/>
                <a:cs typeface="Times New Roman" panose="02020603050405020304" pitchFamily="18" charset="0"/>
              </a:rPr>
              <a:t>sem_wait</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emptySlots</a:t>
            </a:r>
            <a:r>
              <a:rPr lang="en-US" sz="1100" dirty="0">
                <a:latin typeface="Times New Roman" panose="02020603050405020304" pitchFamily="18" charset="0"/>
                <a:cs typeface="Times New Roman" panose="02020603050405020304" pitchFamily="18" charset="0"/>
              </a:rPr>
              <a:t>)?</a:t>
            </a:r>
          </a:p>
          <a:p>
            <a:pPr>
              <a:buNone/>
            </a:pPr>
            <a:r>
              <a:rPr lang="en-US" sz="1100" dirty="0">
                <a:latin typeface="Times New Roman" panose="02020603050405020304" pitchFamily="18" charset="0"/>
                <a:cs typeface="Times New Roman" panose="02020603050405020304" pitchFamily="18" charset="0"/>
              </a:rPr>
              <a:t>A) To prevent buffer overflow</a:t>
            </a:r>
          </a:p>
          <a:p>
            <a:pPr>
              <a:buNone/>
            </a:pPr>
            <a:r>
              <a:rPr lang="en-US" sz="1100" dirty="0">
                <a:latin typeface="Times New Roman" panose="02020603050405020304" pitchFamily="18" charset="0"/>
                <a:cs typeface="Times New Roman" panose="02020603050405020304" pitchFamily="18" charset="0"/>
              </a:rPr>
              <a:t>B) To avoid deadlock</a:t>
            </a:r>
          </a:p>
          <a:p>
            <a:pPr>
              <a:buNone/>
            </a:pPr>
            <a:r>
              <a:rPr lang="en-US" sz="1100" dirty="0">
                <a:latin typeface="Times New Roman" panose="02020603050405020304" pitchFamily="18" charset="0"/>
                <a:cs typeface="Times New Roman" panose="02020603050405020304" pitchFamily="18" charset="0"/>
              </a:rPr>
              <a:t>C) To ensure proper scheduling</a:t>
            </a:r>
          </a:p>
          <a:p>
            <a:pPr>
              <a:buNone/>
            </a:pPr>
            <a:r>
              <a:rPr lang="en-US" sz="1100" dirty="0">
                <a:latin typeface="Times New Roman" panose="02020603050405020304" pitchFamily="18" charset="0"/>
                <a:cs typeface="Times New Roman" panose="02020603050405020304" pitchFamily="18" charset="0"/>
              </a:rPr>
              <a:t>D) To maintain thread priority</a:t>
            </a:r>
          </a:p>
          <a:p>
            <a:pPr>
              <a:buNone/>
            </a:pPr>
            <a:r>
              <a:rPr lang="en-US" sz="1100" dirty="0">
                <a:latin typeface="Times New Roman" panose="02020603050405020304" pitchFamily="18" charset="0"/>
                <a:cs typeface="Times New Roman" panose="02020603050405020304" pitchFamily="18" charset="0"/>
              </a:rPr>
              <a:t>Answer: B</a:t>
            </a: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98625</TotalTime>
  <Pages>60</Pages>
  <Words>3555</Words>
  <Application>Microsoft Office PowerPoint</Application>
  <PresentationFormat>Widescreen</PresentationFormat>
  <Paragraphs>613</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112: Computer Operating Systems   Midterm Exam Spring 2025</vt:lpstr>
      <vt:lpstr>Q1. Multiple-choice (15 pts)</vt:lpstr>
      <vt:lpstr>Q1. Multiple-choice (15 pts)</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pre-order traversal of ABC</vt:lpstr>
      <vt:lpstr>(2) In-order traversal of ABC</vt:lpstr>
      <vt:lpstr>(3) post-order traversal of ABC</vt:lpstr>
      <vt:lpstr>(4) they are all Binary Search Trees, considering A &lt; B &lt; C</vt:lpstr>
      <vt:lpstr>Q6 Lecture 9-self balancing trees (20 pts)</vt:lpstr>
      <vt:lpstr>AVL Tree: Inserting the sequence: 6, 5, 4, 3, 2, 1, 0</vt:lpstr>
      <vt:lpstr>AVL Tree: Inserting the sequence: 6, 5, 4, 3, 2, 1, 0</vt:lpstr>
      <vt:lpstr>Q6 Lecture 9-self balancing trees (20 pts)</vt:lpstr>
      <vt:lpstr>Red-Black Tree: Inserting the sequence: 6, 5, 4, 3, 2, 1, 0</vt:lpstr>
      <vt:lpstr>Red-Black Tree: Inserting the sequence: 6, 5, 4, 3, 2, 1, 0</vt:lpstr>
      <vt:lpstr>Red-Black Tree: Inserting the sequence: 1,2,3,4,5,6</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1114</cp:revision>
  <cp:lastPrinted>2022-03-15T20:14:46Z</cp:lastPrinted>
  <dcterms:created xsi:type="dcterms:W3CDTF">1995-08-12T11:37:26Z</dcterms:created>
  <dcterms:modified xsi:type="dcterms:W3CDTF">2025-03-27T15:41:59Z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