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5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</p:sldIdLst>
  <p:sldSz cx="12192000" cy="6858000"/>
  <p:notesSz cx="6858000" cy="9144000"/>
  <p:embeddedFontLst>
    <p:embeddedFont>
      <p:font typeface="Helvetica" panose="020B0604020202020204" pitchFamily="34" charset="0"/>
      <p:regular r:id="rId26"/>
      <p:bold r:id="rId27"/>
      <p:italic r:id="rId28"/>
      <p:boldItalic r:id="rId29"/>
    </p:embeddedFont>
    <p:embeddedFont>
      <p:font typeface="Quattrocento Sans" panose="020B0502050000020003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238edcf2c93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238edcf2c93_0_2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7" name="Google Shape;1637;g238edcf2c93_0_2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38edcf2c9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38edcf2c93_0_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g238edcf2c93_0_2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 Slide">
  <p:cSld name="2_Custom Layout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9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9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/>
          <p:nvPr/>
        </p:nvSpPr>
        <p:spPr>
          <a:xfrm>
            <a:off x="1902775" y="3120050"/>
            <a:ext cx="41175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Questions?</a:t>
            </a:r>
            <a:endParaRPr sz="3400"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1" name="Google Shape;81;p9"/>
          <p:cNvGrpSpPr/>
          <p:nvPr/>
        </p:nvGrpSpPr>
        <p:grpSpPr>
          <a:xfrm>
            <a:off x="886061" y="3204612"/>
            <a:ext cx="613795" cy="588742"/>
            <a:chOff x="5233525" y="4954450"/>
            <a:chExt cx="538275" cy="516350"/>
          </a:xfrm>
        </p:grpSpPr>
        <p:sp>
          <p:nvSpPr>
            <p:cNvPr id="82" name="Google Shape;82;p9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XX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7C65AD-4284-97BD-3D7E-0CC84BC352A4}"/>
              </a:ext>
            </a:extLst>
          </p:cNvPr>
          <p:cNvSpPr txBox="1"/>
          <p:nvPr/>
        </p:nvSpPr>
        <p:spPr>
          <a:xfrm>
            <a:off x="4358711" y="6487758"/>
            <a:ext cx="3751668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</a:t>
            </a:r>
            <a:r>
              <a:rPr kumimoji="0" lang="en-GB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CSE 373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Self Check - Are these valid heaps?</a:t>
            </a:r>
            <a:endParaRPr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498751" y="4234925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1865450" y="5042179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362389" y="4234925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085225" y="5042180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3769933" y="5042178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1805596" y="3402083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2716861" y="5865566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396337" y="5865567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215151" y="5865566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1538473" y="462553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072065" y="5486963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461735" y="5490613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194657" y="5455148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512539" y="3295916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6805151" y="445779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3621095" y="524850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1738910" y="523125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076214" y="524008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614231" y="3079736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5747334" y="2647813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6293822" y="3445830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114709" y="1814971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6982628" y="4255839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6737584" y="3885273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5786648" y="3038796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162013" y="219483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4942229" y="2036524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5602087" y="2837746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134798" y="367174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342877" y="4433516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6309862" y="3344050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2354387" y="2969785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4962079" y="1467317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9589053" y="267243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632189" y="429709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3" y="1664050"/>
            <a:ext cx="93717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binary heap bounds our height at O(log(n)) because it’s complete </a:t>
            </a:r>
            <a:r>
              <a:rPr lang="en-US" dirty="0"/>
              <a:t>– and it’s actually a little stricter and better than AVL.</a:t>
            </a:r>
            <a:endParaRPr dirty="0"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3" name="Google Shape;983;p44"/>
          <p:cNvSpPr txBox="1"/>
          <p:nvPr/>
        </p:nvSpPr>
        <p:spPr>
          <a:xfrm>
            <a:off x="481953" y="2894249"/>
            <a:ext cx="33439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the runtime to traverse from root to leaf or leaf to root will be log(n) time.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</a:t>
            </a:r>
            <a:endParaRPr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 - percolateDown</a:t>
            </a:r>
            <a:endParaRPr/>
          </a:p>
        </p:txBody>
      </p:sp>
      <p:sp>
        <p:nvSpPr>
          <p:cNvPr id="1216" name="Google Shape;1216;p49"/>
          <p:cNvSpPr txBox="1"/>
          <p:nvPr/>
        </p:nvSpPr>
        <p:spPr>
          <a:xfrm>
            <a:off x="837158" y="7789161"/>
            <a:ext cx="4184638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overallRoot creates a gap</a:t>
            </a:r>
            <a:endParaRPr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US"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overallRoot that wont cause any gaps?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 </a:t>
            </a:r>
            <a:r>
              <a:rPr lang="en-US"/>
              <a:t>removeMin()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Theta(log(n))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But it’s NOT fun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And there’s a much better way (that we’ll talk about Wednesday)!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6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07900"/>
          </a:xfrm>
          <a:prstGeom prst="rect">
            <a:avLst/>
          </a:prstGeom>
        </p:spPr>
        <p:txBody>
          <a:bodyPr spcFirstLastPara="1" wrap="square" lIns="88375" tIns="44175" rIns="88375" bIns="441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That’s all!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1657</Words>
  <Application>Microsoft Office PowerPoint</Application>
  <PresentationFormat>Widescreen</PresentationFormat>
  <Paragraphs>383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Times New Roman</vt:lpstr>
      <vt:lpstr>Arial</vt:lpstr>
      <vt:lpstr>Gill Sans Light</vt:lpstr>
      <vt:lpstr>Calibri</vt:lpstr>
      <vt:lpstr>Twentieth Century</vt:lpstr>
      <vt:lpstr>Courier New</vt:lpstr>
      <vt:lpstr>Quattrocento Sans</vt:lpstr>
      <vt:lpstr>Helvetica</vt:lpstr>
      <vt:lpstr>Wingdings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Binary Heap invariants</vt:lpstr>
      <vt:lpstr>Self Check - Are these valid heaps?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PowerPoint Presentation</vt:lpstr>
      <vt:lpstr>That’s all!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</cp:revision>
  <dcterms:modified xsi:type="dcterms:W3CDTF">2025-03-30T21:45:18Z</dcterms:modified>
</cp:coreProperties>
</file>