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4" r:id="rId3"/>
    <p:sldId id="275" r:id="rId4"/>
    <p:sldId id="273" r:id="rId5"/>
    <p:sldId id="27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FB0008"/>
    <a:srgbClr val="E6A20E"/>
    <a:srgbClr val="2000EA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5073" autoAdjust="0"/>
  </p:normalViewPr>
  <p:slideViewPr>
    <p:cSldViewPr snapToGrid="0" snapToObjects="1">
      <p:cViewPr varScale="1">
        <p:scale>
          <a:sx n="78" d="100"/>
          <a:sy n="78" d="100"/>
        </p:scale>
        <p:origin x="163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>
                <a:solidFill>
                  <a:schemeClr val="accent1"/>
                </a:solidFill>
              </a:rPr>
              <a:t>10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/>
              <a:t>2-3 T</a:t>
            </a:r>
            <a:r>
              <a:rPr lang="en-US" dirty="0"/>
              <a:t>rees B Trees</a:t>
            </a:r>
            <a:br>
              <a:rPr lang="en-US" dirty="0"/>
            </a:br>
            <a:r>
              <a:rPr lang="en-US" dirty="0"/>
              <a:t>Exercises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D491-0F97-780F-ABD5-A6CEEC1C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SE" dirty="0"/>
              <a:t>B-tree 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51F0-2A5D-4D31-A0AF-3D52AACB8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SE" dirty="0"/>
              <a:t>Insert the following keys to a 3-way B-tree:</a:t>
            </a:r>
          </a:p>
          <a:p>
            <a:r>
              <a:rPr lang="en-GB" dirty="0"/>
              <a:t>10, 20, 30, 40, 50, 60, 70, 80, 90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68671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1745-75F4-17DD-071A-DAA1CFA8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A719F-0553-2017-BEC3-2F5C2DC9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1026" name="Picture 2" descr="BTree2Ins">
            <a:extLst>
              <a:ext uri="{FF2B5EF4-FFF2-40B4-BE49-F238E27FC236}">
                <a16:creationId xmlns:a16="http://schemas.microsoft.com/office/drawing/2014/main" id="{0550AD3C-571C-D87A-7226-B78A94541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9360"/>
            <a:ext cx="45720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TreeIns3">
            <a:extLst>
              <a:ext uri="{FF2B5EF4-FFF2-40B4-BE49-F238E27FC236}">
                <a16:creationId xmlns:a16="http://schemas.microsoft.com/office/drawing/2014/main" id="{19B5790E-A4A3-25B6-779E-E50ED65D5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0029" y="2405268"/>
            <a:ext cx="57054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TreeIns4">
            <a:extLst>
              <a:ext uri="{FF2B5EF4-FFF2-40B4-BE49-F238E27FC236}">
                <a16:creationId xmlns:a16="http://schemas.microsoft.com/office/drawing/2014/main" id="{3E923C7C-5F03-26C8-8605-20C71266C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229" y="2379203"/>
            <a:ext cx="6248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01443EC-8D9D-7694-EEE9-27C6220E3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4545012"/>
            <a:ext cx="55816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97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B6D23AB-E212-104D-0FAD-2EAB3B0A1E2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B-Trees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E80C3008-9091-6FD8-E2BB-338A3A39B4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8EECAA-6847-46A3-BA0C-6CA74F17FB0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458991AD-4080-BDCE-3587-C754596E8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GB" altLang="en-SE"/>
              <a:t>Exercise in Inserting a B-Tree 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279893B-2689-E4F1-80B0-0D77C5CC7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GB" altLang="en-SE" dirty="0"/>
              <a:t>Insert the following keys to a 5-way B-tree:</a:t>
            </a:r>
          </a:p>
          <a:p>
            <a:r>
              <a:rPr lang="en-GB" altLang="en-SE" dirty="0"/>
              <a:t>3, 7, 9, 23, 45, 1, 5, 14, 25, 24, 13, 11, 8, 19, 4, 31, 35, 56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0C7C74E-3070-6024-3A3C-0AA500008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GB" altLang="en-SE"/>
              <a:t>Exercise in Removal from a B-Tree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D8BF31B-2A94-B3A5-5911-8454631DB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GB" altLang="en-SE"/>
              <a:t>Given 5-way B-tree created by these data (last exercise):</a:t>
            </a:r>
          </a:p>
          <a:p>
            <a:r>
              <a:rPr lang="en-GB" altLang="en-SE"/>
              <a:t>3, 7, 9, 23, 45, 1, 5, 14, 25, 24, 13, 11, 8, 19, 4, 31, 35, 56</a:t>
            </a:r>
          </a:p>
          <a:p>
            <a:endParaRPr lang="en-GB" altLang="en-SE"/>
          </a:p>
          <a:p>
            <a:r>
              <a:rPr lang="en-GB" altLang="en-SE"/>
              <a:t>Add these further keys: 2, 6,12</a:t>
            </a:r>
          </a:p>
          <a:p>
            <a:endParaRPr lang="en-GB" altLang="en-SE"/>
          </a:p>
          <a:p>
            <a:r>
              <a:rPr lang="en-GB" altLang="en-SE"/>
              <a:t>Delete these keys: 4, 5, 7, 3, 14</a:t>
            </a:r>
          </a:p>
          <a:p>
            <a:endParaRPr lang="en-GB" altLang="en-SE"/>
          </a:p>
          <a:p>
            <a:r>
              <a:rPr lang="en-GB" altLang="en-SE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39960</TotalTime>
  <Words>168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</vt:lpstr>
      <vt:lpstr>Times New Roman</vt:lpstr>
      <vt:lpstr>Wingdings</vt:lpstr>
      <vt:lpstr>Office Theme</vt:lpstr>
      <vt:lpstr>Lecture 10 2-3 Trees B Trees Exercises</vt:lpstr>
      <vt:lpstr>B-tree I</vt:lpstr>
      <vt:lpstr>PowerPoint Presentation</vt:lpstr>
      <vt:lpstr>Exercise in Inserting a B-Tree </vt:lpstr>
      <vt:lpstr>Exercise in Removal from a B-Tree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1271</cp:revision>
  <dcterms:created xsi:type="dcterms:W3CDTF">2018-08-13T22:58:39Z</dcterms:created>
  <dcterms:modified xsi:type="dcterms:W3CDTF">2025-03-31T02:27:36Z</dcterms:modified>
</cp:coreProperties>
</file>