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29" r:id="rId11"/>
    <p:sldId id="327" r:id="rId12"/>
    <p:sldId id="328" r:id="rId13"/>
    <p:sldId id="333" r:id="rId14"/>
    <p:sldId id="331" r:id="rId15"/>
    <p:sldId id="332" r:id="rId16"/>
    <p:sldId id="32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273"/>
    <p:restoredTop sz="95073" autoAdjust="0"/>
  </p:normalViewPr>
  <p:slideViewPr>
    <p:cSldViewPr snapToGrid="0" snapToObjects="1">
      <p:cViewPr varScale="1">
        <p:scale>
          <a:sx n="78" d="100"/>
          <a:sy n="78" d="100"/>
        </p:scale>
        <p:origin x="19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0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8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89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DFD84-62CA-A3A8-3E40-7F4A7372A54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B</a:t>
            </a:r>
            <a:r>
              <a:rPr lang="en-US" dirty="0"/>
              <a:t>alanced </a:t>
            </a:r>
            <a:r>
              <a:rPr lang="en-US" altLang="zh-CN" dirty="0"/>
              <a:t>S</a:t>
            </a:r>
            <a:r>
              <a:rPr lang="en-US" dirty="0"/>
              <a:t>earch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Shan</a:t>
            </a:r>
          </a:p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of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Computer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Science</a:t>
            </a:r>
          </a:p>
          <a:p>
            <a:r>
              <a:rPr lang="en-US" sz="2000">
                <a:solidFill>
                  <a:schemeClr val="tx1"/>
                </a:solidFill>
              </a:rPr>
              <a:t>Hofstra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University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evelop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balanced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search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trees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with guaranteed logarithmic performance for search and insert (and many other operations).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We begin with 2-3 trees, which are easy to analyze but hard to implement. 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Next, we consider red-black binary search trees, which we view as a novel way to implement 2-3 trees as binary search trees.</a:t>
            </a:r>
            <a:r>
              <a:rPr lang="en-US" dirty="0"/>
              <a:t>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3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0837-90CB-9D48-8D8A-2F206C1F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for B-tree: File system model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6B65C9A-F6BE-E64F-914C-57B7060E5FB9}"/>
              </a:ext>
            </a:extLst>
          </p:cNvPr>
          <p:cNvSpPr txBox="1"/>
          <p:nvPr/>
        </p:nvSpPr>
        <p:spPr>
          <a:xfrm>
            <a:off x="675694" y="1169525"/>
            <a:ext cx="7307580" cy="792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752475" algn="l"/>
                <a:tab pos="857250" algn="l"/>
              </a:tabLst>
            </a:pPr>
            <a:r>
              <a:rPr sz="1800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Page.</a:t>
            </a:r>
            <a:r>
              <a:rPr lang="en-US" sz="1800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Contiguous</a:t>
            </a:r>
            <a:r>
              <a:rPr sz="1800"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block of data (e.g., a file or 4,096-byte chunk). 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Probe.</a:t>
            </a:r>
            <a:r>
              <a:rPr lang="en-US"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First access to a page (e.g., from disk to memory).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48A568-F3D2-DE46-863A-83DE64B1A45E}"/>
              </a:ext>
            </a:extLst>
          </p:cNvPr>
          <p:cNvSpPr txBox="1"/>
          <p:nvPr/>
        </p:nvSpPr>
        <p:spPr>
          <a:xfrm>
            <a:off x="675694" y="4532057"/>
            <a:ext cx="7899400" cy="1674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1143635" algn="l"/>
              </a:tabLst>
            </a:pPr>
            <a:r>
              <a:rPr sz="1800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Property.</a:t>
            </a:r>
            <a:r>
              <a:rPr lang="en-US" sz="1800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Time required for a probe is much larger than time 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access  data within a page.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1495425" algn="l"/>
              </a:tabLst>
            </a:pPr>
            <a:r>
              <a:rPr sz="1800" spc="114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6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model.</a:t>
            </a:r>
            <a:r>
              <a:rPr lang="en-US" sz="1800" spc="6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Number of probes.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tabLst>
                <a:tab pos="727710" algn="l"/>
              </a:tabLst>
            </a:pPr>
            <a:r>
              <a:rPr sz="1800" spc="3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800" spc="3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Access data using minimum number of probes.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FFC8EFF-7046-F34A-A414-49FD48E672A1}"/>
              </a:ext>
            </a:extLst>
          </p:cNvPr>
          <p:cNvSpPr/>
          <p:nvPr/>
        </p:nvSpPr>
        <p:spPr>
          <a:xfrm>
            <a:off x="2236327" y="2208874"/>
            <a:ext cx="1671507" cy="15640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5AF4E56-6399-174E-BAC1-57A0C1C66511}"/>
              </a:ext>
            </a:extLst>
          </p:cNvPr>
          <p:cNvSpPr txBox="1"/>
          <p:nvPr/>
        </p:nvSpPr>
        <p:spPr>
          <a:xfrm>
            <a:off x="2809343" y="3920836"/>
            <a:ext cx="390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200" b="1" spc="-35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200" b="1" spc="-7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5A3DA95-EE30-434C-BE5D-382E022F2B92}"/>
              </a:ext>
            </a:extLst>
          </p:cNvPr>
          <p:cNvSpPr/>
          <p:nvPr/>
        </p:nvSpPr>
        <p:spPr>
          <a:xfrm>
            <a:off x="4279150" y="2482943"/>
            <a:ext cx="2683650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>
              <a:spcBef>
                <a:spcPts val="100"/>
              </a:spcBef>
              <a:spcAft>
                <a:spcPts val="100"/>
              </a:spcAft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A4AD942-3E87-5543-9D7E-CF1BB3EA4404}"/>
              </a:ext>
            </a:extLst>
          </p:cNvPr>
          <p:cNvSpPr txBox="1"/>
          <p:nvPr/>
        </p:nvSpPr>
        <p:spPr>
          <a:xfrm>
            <a:off x="5188066" y="3920836"/>
            <a:ext cx="327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200" b="1" spc="-55" dirty="0">
                <a:latin typeface="Arial" panose="020B0604020202020204" pitchFamily="34" charset="0"/>
                <a:cs typeface="Arial" panose="020B0604020202020204" pitchFamily="34" charset="0"/>
              </a:rPr>
              <a:t>fas</a:t>
            </a:r>
            <a:r>
              <a:rPr sz="1200" b="1" spc="-9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9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4F1F-5E14-8340-9011-FF5AA93C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80" dirty="0">
                <a:latin typeface="Arial"/>
                <a:cs typeface="Arial"/>
              </a:rPr>
              <a:t>B-trees </a:t>
            </a:r>
            <a:r>
              <a:rPr lang="en-US" spc="15" dirty="0">
                <a:latin typeface="Arial"/>
                <a:cs typeface="Arial"/>
              </a:rPr>
              <a:t>(Bayer-</a:t>
            </a:r>
            <a:r>
              <a:rPr lang="en-US" spc="15" dirty="0" err="1">
                <a:latin typeface="Arial"/>
                <a:cs typeface="Arial"/>
              </a:rPr>
              <a:t>McCreight</a:t>
            </a:r>
            <a:r>
              <a:rPr lang="en-US" spc="15" dirty="0">
                <a:latin typeface="Arial"/>
                <a:cs typeface="Arial"/>
              </a:rPr>
              <a:t>,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spc="70" dirty="0">
                <a:latin typeface="Arial"/>
                <a:cs typeface="Arial"/>
              </a:rPr>
              <a:t>1972)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2468A66-38E4-0D46-B714-4532F4F70B16}"/>
              </a:ext>
            </a:extLst>
          </p:cNvPr>
          <p:cNvSpPr txBox="1"/>
          <p:nvPr/>
        </p:nvSpPr>
        <p:spPr>
          <a:xfrm>
            <a:off x="471751" y="1343014"/>
            <a:ext cx="7075709" cy="168251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Generalize 2-3 trees by allowing up to M - 1 key-link pairs per node.</a:t>
            </a:r>
            <a:endParaRPr lang="en-US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At least 2 key-link pairs at root.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At least M / 2 key-link pairs in other nodes.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External nodes contain client keys.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Internal nodes contain copies of keys to guide search.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B2DB0F6-938A-6745-8D59-D81088552EB4}"/>
              </a:ext>
            </a:extLst>
          </p:cNvPr>
          <p:cNvSpPr txBox="1"/>
          <p:nvPr/>
        </p:nvSpPr>
        <p:spPr>
          <a:xfrm>
            <a:off x="5693046" y="1785628"/>
            <a:ext cx="3009900" cy="382156"/>
          </a:xfrm>
          <a:prstGeom prst="rect">
            <a:avLst/>
          </a:prstGeom>
          <a:solidFill>
            <a:srgbClr val="1B8E1D"/>
          </a:solidFill>
        </p:spPr>
        <p:txBody>
          <a:bodyPr vert="horz" wrap="square" lIns="0" tIns="12700" rIns="0" bIns="0" rtlCol="0">
            <a:spAutoFit/>
          </a:bodyPr>
          <a:lstStyle/>
          <a:p>
            <a:pPr marR="5080" algn="ctr"/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hoose</a:t>
            </a:r>
            <a:r>
              <a:rPr sz="1200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as large as possible so</a:t>
            </a:r>
            <a:r>
              <a:rPr lang="en-US"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 links fit in a page, e.g., M = 1024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9E6B34A-6641-FD44-8CF6-89F2732FBB7D}"/>
              </a:ext>
            </a:extLst>
          </p:cNvPr>
          <p:cNvSpPr/>
          <p:nvPr/>
        </p:nvSpPr>
        <p:spPr>
          <a:xfrm>
            <a:off x="2610317" y="3968309"/>
            <a:ext cx="1429385" cy="499109"/>
          </a:xfrm>
          <a:custGeom>
            <a:avLst/>
            <a:gdLst/>
            <a:ahLst/>
            <a:cxnLst/>
            <a:rect l="l" t="t" r="r" b="b"/>
            <a:pathLst>
              <a:path w="1429385" h="499110">
                <a:moveTo>
                  <a:pt x="1429049" y="0"/>
                </a:moveTo>
                <a:lnTo>
                  <a:pt x="0" y="498633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7B48592-84F7-2041-A524-0C327B5421BF}"/>
              </a:ext>
            </a:extLst>
          </p:cNvPr>
          <p:cNvSpPr/>
          <p:nvPr/>
        </p:nvSpPr>
        <p:spPr>
          <a:xfrm>
            <a:off x="4224418" y="3963166"/>
            <a:ext cx="2251710" cy="499109"/>
          </a:xfrm>
          <a:custGeom>
            <a:avLst/>
            <a:gdLst/>
            <a:ahLst/>
            <a:cxnLst/>
            <a:rect l="l" t="t" r="r" b="b"/>
            <a:pathLst>
              <a:path w="2251709" h="499110">
                <a:moveTo>
                  <a:pt x="0" y="0"/>
                </a:moveTo>
                <a:lnTo>
                  <a:pt x="2251522" y="498633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01B7BF-B71E-6340-BDDE-5F4CA0F380BF}"/>
              </a:ext>
            </a:extLst>
          </p:cNvPr>
          <p:cNvSpPr/>
          <p:nvPr/>
        </p:nvSpPr>
        <p:spPr>
          <a:xfrm>
            <a:off x="1314901" y="4783929"/>
            <a:ext cx="814069" cy="506095"/>
          </a:xfrm>
          <a:custGeom>
            <a:avLst/>
            <a:gdLst/>
            <a:ahLst/>
            <a:cxnLst/>
            <a:rect l="l" t="t" r="r" b="b"/>
            <a:pathLst>
              <a:path w="814069" h="506095">
                <a:moveTo>
                  <a:pt x="813928" y="0"/>
                </a:moveTo>
                <a:lnTo>
                  <a:pt x="0" y="505489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0138DB3-8DB1-AD46-B984-0A25484A8D79}"/>
              </a:ext>
            </a:extLst>
          </p:cNvPr>
          <p:cNvSpPr/>
          <p:nvPr/>
        </p:nvSpPr>
        <p:spPr>
          <a:xfrm>
            <a:off x="2319037" y="4783929"/>
            <a:ext cx="281305" cy="500380"/>
          </a:xfrm>
          <a:custGeom>
            <a:avLst/>
            <a:gdLst/>
            <a:ahLst/>
            <a:cxnLst/>
            <a:rect l="l" t="t" r="r" b="b"/>
            <a:pathLst>
              <a:path w="281305" h="500379">
                <a:moveTo>
                  <a:pt x="0" y="0"/>
                </a:moveTo>
                <a:lnTo>
                  <a:pt x="281000" y="500362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1024B9B-0DEE-134D-B8B8-5ED92450B029}"/>
              </a:ext>
            </a:extLst>
          </p:cNvPr>
          <p:cNvSpPr/>
          <p:nvPr/>
        </p:nvSpPr>
        <p:spPr>
          <a:xfrm>
            <a:off x="2509233" y="4783929"/>
            <a:ext cx="1391920" cy="506095"/>
          </a:xfrm>
          <a:custGeom>
            <a:avLst/>
            <a:gdLst/>
            <a:ahLst/>
            <a:cxnLst/>
            <a:rect l="l" t="t" r="r" b="b"/>
            <a:pathLst>
              <a:path w="1391920" h="506095">
                <a:moveTo>
                  <a:pt x="0" y="0"/>
                </a:moveTo>
                <a:lnTo>
                  <a:pt x="1391329" y="505489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7E7CE07-16DF-3941-864D-BA081884B090}"/>
              </a:ext>
            </a:extLst>
          </p:cNvPr>
          <p:cNvSpPr/>
          <p:nvPr/>
        </p:nvSpPr>
        <p:spPr>
          <a:xfrm>
            <a:off x="5195963" y="4785656"/>
            <a:ext cx="796925" cy="509270"/>
          </a:xfrm>
          <a:custGeom>
            <a:avLst/>
            <a:gdLst/>
            <a:ahLst/>
            <a:cxnLst/>
            <a:rect l="l" t="t" r="r" b="b"/>
            <a:pathLst>
              <a:path w="796925" h="509270">
                <a:moveTo>
                  <a:pt x="796778" y="0"/>
                </a:moveTo>
                <a:lnTo>
                  <a:pt x="0" y="508907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8C9A3C85-A2B5-234A-8146-944A77164F4C}"/>
              </a:ext>
            </a:extLst>
          </p:cNvPr>
          <p:cNvSpPr/>
          <p:nvPr/>
        </p:nvSpPr>
        <p:spPr>
          <a:xfrm>
            <a:off x="6172662" y="4780512"/>
            <a:ext cx="313690" cy="514350"/>
          </a:xfrm>
          <a:custGeom>
            <a:avLst/>
            <a:gdLst/>
            <a:ahLst/>
            <a:cxnLst/>
            <a:rect l="l" t="t" r="r" b="b"/>
            <a:pathLst>
              <a:path w="313690" h="514350">
                <a:moveTo>
                  <a:pt x="0" y="0"/>
                </a:moveTo>
                <a:lnTo>
                  <a:pt x="313572" y="514054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46E4453-B581-1C4A-8877-AC8C9D577347}"/>
              </a:ext>
            </a:extLst>
          </p:cNvPr>
          <p:cNvSpPr/>
          <p:nvPr/>
        </p:nvSpPr>
        <p:spPr>
          <a:xfrm>
            <a:off x="6378274" y="4780512"/>
            <a:ext cx="1398270" cy="514350"/>
          </a:xfrm>
          <a:custGeom>
            <a:avLst/>
            <a:gdLst/>
            <a:ahLst/>
            <a:cxnLst/>
            <a:rect l="l" t="t" r="r" b="b"/>
            <a:pathLst>
              <a:path w="1398270" h="514350">
                <a:moveTo>
                  <a:pt x="0" y="0"/>
                </a:moveTo>
                <a:lnTo>
                  <a:pt x="1398206" y="514054"/>
                </a:lnTo>
              </a:path>
            </a:pathLst>
          </a:custGeom>
          <a:ln w="20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D873CC08-EC0D-2541-9B55-DE5A8096B261}"/>
              </a:ext>
            </a:extLst>
          </p:cNvPr>
          <p:cNvSpPr txBox="1"/>
          <p:nvPr/>
        </p:nvSpPr>
        <p:spPr>
          <a:xfrm>
            <a:off x="3056578" y="6103211"/>
            <a:ext cx="2685351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Anatomy of a B-tree set (M = 6)</a:t>
            </a: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C16401A-A7B0-5540-BF5B-79A7350C1900}"/>
              </a:ext>
            </a:extLst>
          </p:cNvPr>
          <p:cNvSpPr/>
          <p:nvPr/>
        </p:nvSpPr>
        <p:spPr>
          <a:xfrm>
            <a:off x="5147137" y="3661160"/>
            <a:ext cx="85725" cy="52705"/>
          </a:xfrm>
          <a:custGeom>
            <a:avLst/>
            <a:gdLst/>
            <a:ahLst/>
            <a:cxnLst/>
            <a:rect l="l" t="t" r="r" b="b"/>
            <a:pathLst>
              <a:path w="85725" h="52704">
                <a:moveTo>
                  <a:pt x="67360" y="0"/>
                </a:moveTo>
                <a:lnTo>
                  <a:pt x="35686" y="28955"/>
                </a:lnTo>
                <a:lnTo>
                  <a:pt x="0" y="52323"/>
                </a:lnTo>
                <a:lnTo>
                  <a:pt x="42189" y="46100"/>
                </a:lnTo>
                <a:lnTo>
                  <a:pt x="85575" y="46100"/>
                </a:lnTo>
                <a:lnTo>
                  <a:pt x="85699" y="45935"/>
                </a:lnTo>
                <a:lnTo>
                  <a:pt x="63093" y="28359"/>
                </a:lnTo>
                <a:lnTo>
                  <a:pt x="68275" y="114"/>
                </a:lnTo>
                <a:lnTo>
                  <a:pt x="67360" y="0"/>
                </a:lnTo>
                <a:close/>
              </a:path>
              <a:path w="85725" h="52704">
                <a:moveTo>
                  <a:pt x="85575" y="46100"/>
                </a:moveTo>
                <a:lnTo>
                  <a:pt x="42189" y="46100"/>
                </a:lnTo>
                <a:lnTo>
                  <a:pt x="85077" y="46761"/>
                </a:lnTo>
                <a:lnTo>
                  <a:pt x="85575" y="4610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5531CE1A-0FD1-3748-A7FC-D6DD404C9EF0}"/>
              </a:ext>
            </a:extLst>
          </p:cNvPr>
          <p:cNvSpPr/>
          <p:nvPr/>
        </p:nvSpPr>
        <p:spPr>
          <a:xfrm>
            <a:off x="5203761" y="3613611"/>
            <a:ext cx="207010" cy="78740"/>
          </a:xfrm>
          <a:custGeom>
            <a:avLst/>
            <a:gdLst/>
            <a:ahLst/>
            <a:cxnLst/>
            <a:rect l="l" t="t" r="r" b="b"/>
            <a:pathLst>
              <a:path w="207010" h="78739">
                <a:moveTo>
                  <a:pt x="206405" y="0"/>
                </a:moveTo>
                <a:lnTo>
                  <a:pt x="0" y="78363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95E6F30A-BFF5-694B-8F25-759FDCB4C85F}"/>
              </a:ext>
            </a:extLst>
          </p:cNvPr>
          <p:cNvSpPr/>
          <p:nvPr/>
        </p:nvSpPr>
        <p:spPr>
          <a:xfrm>
            <a:off x="5175445" y="3676590"/>
            <a:ext cx="43180" cy="26670"/>
          </a:xfrm>
          <a:custGeom>
            <a:avLst/>
            <a:gdLst/>
            <a:ahLst/>
            <a:cxnLst/>
            <a:rect l="l" t="t" r="r" b="b"/>
            <a:pathLst>
              <a:path w="43179" h="26670">
                <a:moveTo>
                  <a:pt x="33693" y="0"/>
                </a:moveTo>
                <a:lnTo>
                  <a:pt x="17856" y="14452"/>
                </a:lnTo>
                <a:lnTo>
                  <a:pt x="0" y="26149"/>
                </a:lnTo>
                <a:lnTo>
                  <a:pt x="21107" y="23012"/>
                </a:lnTo>
                <a:lnTo>
                  <a:pt x="42782" y="23012"/>
                </a:lnTo>
                <a:lnTo>
                  <a:pt x="31546" y="14160"/>
                </a:lnTo>
                <a:lnTo>
                  <a:pt x="34137" y="12"/>
                </a:lnTo>
                <a:lnTo>
                  <a:pt x="33693" y="0"/>
                </a:lnTo>
                <a:close/>
              </a:path>
              <a:path w="43179" h="26670">
                <a:moveTo>
                  <a:pt x="42782" y="23012"/>
                </a:moveTo>
                <a:lnTo>
                  <a:pt x="21107" y="23012"/>
                </a:lnTo>
                <a:lnTo>
                  <a:pt x="42544" y="23342"/>
                </a:lnTo>
                <a:lnTo>
                  <a:pt x="42782" y="2301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C986C0A-41DA-6343-AFB9-9FAA66048250}"/>
              </a:ext>
            </a:extLst>
          </p:cNvPr>
          <p:cNvSpPr txBox="1"/>
          <p:nvPr/>
        </p:nvSpPr>
        <p:spPr>
          <a:xfrm>
            <a:off x="5467395" y="3456156"/>
            <a:ext cx="660106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</a:t>
            </a: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23A21B33-65C4-B244-9A7C-07697D4C1E28}"/>
              </a:ext>
            </a:extLst>
          </p:cNvPr>
          <p:cNvSpPr txBox="1"/>
          <p:nvPr/>
        </p:nvSpPr>
        <p:spPr>
          <a:xfrm>
            <a:off x="413815" y="4647931"/>
            <a:ext cx="845168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08A7E709-9B10-CE4D-9F6A-5408CC0B3092}"/>
              </a:ext>
            </a:extLst>
          </p:cNvPr>
          <p:cNvSpPr/>
          <p:nvPr/>
        </p:nvSpPr>
        <p:spPr>
          <a:xfrm>
            <a:off x="4725478" y="5067729"/>
            <a:ext cx="101860" cy="188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037C8E57-1554-D840-9AB5-75250889EFED}"/>
              </a:ext>
            </a:extLst>
          </p:cNvPr>
          <p:cNvSpPr/>
          <p:nvPr/>
        </p:nvSpPr>
        <p:spPr>
          <a:xfrm>
            <a:off x="953654" y="5067729"/>
            <a:ext cx="101860" cy="18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934C9AC9-A4F2-B64C-94CD-C86635D0D277}"/>
              </a:ext>
            </a:extLst>
          </p:cNvPr>
          <p:cNvSpPr txBox="1"/>
          <p:nvPr/>
        </p:nvSpPr>
        <p:spPr>
          <a:xfrm>
            <a:off x="3853801" y="4868903"/>
            <a:ext cx="1569624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5-node (full)</a:t>
            </a: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632E53DC-AC4E-6747-9365-CE2DEA3845E4}"/>
              </a:ext>
            </a:extLst>
          </p:cNvPr>
          <p:cNvSpPr/>
          <p:nvPr/>
        </p:nvSpPr>
        <p:spPr>
          <a:xfrm>
            <a:off x="6579252" y="4242445"/>
            <a:ext cx="83496" cy="191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92AAE98-111E-2545-8EF5-42E084C1254C}"/>
              </a:ext>
            </a:extLst>
          </p:cNvPr>
          <p:cNvSpPr txBox="1"/>
          <p:nvPr/>
        </p:nvSpPr>
        <p:spPr>
          <a:xfrm>
            <a:off x="6183902" y="4037822"/>
            <a:ext cx="1191202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3-node</a:t>
            </a: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071B5046-272D-6C45-B080-4600C80017B2}"/>
              </a:ext>
            </a:extLst>
          </p:cNvPr>
          <p:cNvSpPr/>
          <p:nvPr/>
        </p:nvSpPr>
        <p:spPr>
          <a:xfrm>
            <a:off x="7832869" y="5069520"/>
            <a:ext cx="83496" cy="1911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B4A8A90-39B1-0E4C-9880-4480AD365755}"/>
              </a:ext>
            </a:extLst>
          </p:cNvPr>
          <p:cNvSpPr/>
          <p:nvPr/>
        </p:nvSpPr>
        <p:spPr>
          <a:xfrm>
            <a:off x="774326" y="5334061"/>
            <a:ext cx="76200" cy="698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5F47FDF-0A77-694C-AA57-97691193B8FD}"/>
              </a:ext>
            </a:extLst>
          </p:cNvPr>
          <p:cNvSpPr txBox="1"/>
          <p:nvPr/>
        </p:nvSpPr>
        <p:spPr>
          <a:xfrm>
            <a:off x="946977" y="5274339"/>
            <a:ext cx="32258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r>
              <a:rPr sz="13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C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82154FD-F9B9-5F46-A7BA-8FD766FC7A84}"/>
              </a:ext>
            </a:extLst>
          </p:cNvPr>
          <p:cNvSpPr txBox="1"/>
          <p:nvPr/>
        </p:nvSpPr>
        <p:spPr>
          <a:xfrm>
            <a:off x="1191237" y="4061835"/>
            <a:ext cx="936169" cy="1917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 key</a:t>
            </a: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5920C831-3F9E-1A47-9B06-5205116C4354}"/>
              </a:ext>
            </a:extLst>
          </p:cNvPr>
          <p:cNvSpPr/>
          <p:nvPr/>
        </p:nvSpPr>
        <p:spPr>
          <a:xfrm>
            <a:off x="171198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68E59812-CE8B-9647-AFB9-8B00FDD2C41F}"/>
              </a:ext>
            </a:extLst>
          </p:cNvPr>
          <p:cNvSpPr/>
          <p:nvPr/>
        </p:nvSpPr>
        <p:spPr>
          <a:xfrm>
            <a:off x="151151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21DB1EBA-6ADC-564F-B903-BE9E41617486}"/>
              </a:ext>
            </a:extLst>
          </p:cNvPr>
          <p:cNvSpPr/>
          <p:nvPr/>
        </p:nvSpPr>
        <p:spPr>
          <a:xfrm>
            <a:off x="1311029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852508E-C177-3D46-AF57-4060536508CC}"/>
              </a:ext>
            </a:extLst>
          </p:cNvPr>
          <p:cNvSpPr/>
          <p:nvPr/>
        </p:nvSpPr>
        <p:spPr>
          <a:xfrm>
            <a:off x="111054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E6836835-579C-E647-9F62-32010B8E7FBB}"/>
              </a:ext>
            </a:extLst>
          </p:cNvPr>
          <p:cNvSpPr/>
          <p:nvPr/>
        </p:nvSpPr>
        <p:spPr>
          <a:xfrm>
            <a:off x="91007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9D4B9477-D7B8-7040-AD26-0028625FBF88}"/>
              </a:ext>
            </a:extLst>
          </p:cNvPr>
          <p:cNvSpPr/>
          <p:nvPr/>
        </p:nvSpPr>
        <p:spPr>
          <a:xfrm>
            <a:off x="70959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9D0AE0C7-3621-314C-A7D3-49AAFCEA7396}"/>
              </a:ext>
            </a:extLst>
          </p:cNvPr>
          <p:cNvSpPr txBox="1"/>
          <p:nvPr/>
        </p:nvSpPr>
        <p:spPr>
          <a:xfrm>
            <a:off x="2042460" y="5274353"/>
            <a:ext cx="52070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D E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20CC69E-4E94-2548-AEDF-368F254646C6}"/>
              </a:ext>
            </a:extLst>
          </p:cNvPr>
          <p:cNvSpPr/>
          <p:nvPr/>
        </p:nvSpPr>
        <p:spPr>
          <a:xfrm>
            <a:off x="300547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5AD6E69B-B1EB-0640-937D-C00CEF2D3F38}"/>
              </a:ext>
            </a:extLst>
          </p:cNvPr>
          <p:cNvSpPr/>
          <p:nvPr/>
        </p:nvSpPr>
        <p:spPr>
          <a:xfrm>
            <a:off x="280499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421E28E3-0DB1-E34C-BB82-1DF08C8B79A1}"/>
              </a:ext>
            </a:extLst>
          </p:cNvPr>
          <p:cNvSpPr/>
          <p:nvPr/>
        </p:nvSpPr>
        <p:spPr>
          <a:xfrm>
            <a:off x="260451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2C0B53D-7B35-2140-AEB5-ABFE6B3B4967}"/>
              </a:ext>
            </a:extLst>
          </p:cNvPr>
          <p:cNvSpPr/>
          <p:nvPr/>
        </p:nvSpPr>
        <p:spPr>
          <a:xfrm>
            <a:off x="240404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10CBB43A-6B7B-2943-A9D4-D002D3D0A09B}"/>
              </a:ext>
            </a:extLst>
          </p:cNvPr>
          <p:cNvSpPr/>
          <p:nvPr/>
        </p:nvSpPr>
        <p:spPr>
          <a:xfrm>
            <a:off x="220356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890437B7-B250-2246-B714-D4544B152C2E}"/>
              </a:ext>
            </a:extLst>
          </p:cNvPr>
          <p:cNvSpPr/>
          <p:nvPr/>
        </p:nvSpPr>
        <p:spPr>
          <a:xfrm>
            <a:off x="200307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98840247-32A7-464C-9173-E29E6CACB57E}"/>
              </a:ext>
            </a:extLst>
          </p:cNvPr>
          <p:cNvSpPr txBox="1"/>
          <p:nvPr/>
        </p:nvSpPr>
        <p:spPr>
          <a:xfrm>
            <a:off x="3335922" y="5274353"/>
            <a:ext cx="606582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H 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I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lang="en-US"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1E633A3C-F2C7-E644-A2AB-2C4FA7847753}"/>
              </a:ext>
            </a:extLst>
          </p:cNvPr>
          <p:cNvSpPr/>
          <p:nvPr/>
        </p:nvSpPr>
        <p:spPr>
          <a:xfrm>
            <a:off x="429892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A6534B0E-3E5C-AE41-A349-DB45E005B713}"/>
              </a:ext>
            </a:extLst>
          </p:cNvPr>
          <p:cNvSpPr/>
          <p:nvPr/>
        </p:nvSpPr>
        <p:spPr>
          <a:xfrm>
            <a:off x="409846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F82A450F-67D1-4F4C-B71C-299547937C4B}"/>
              </a:ext>
            </a:extLst>
          </p:cNvPr>
          <p:cNvSpPr/>
          <p:nvPr/>
        </p:nvSpPr>
        <p:spPr>
          <a:xfrm>
            <a:off x="389798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EF890761-0F9D-3140-A2DA-B6F75CD97F7A}"/>
              </a:ext>
            </a:extLst>
          </p:cNvPr>
          <p:cNvSpPr/>
          <p:nvPr/>
        </p:nvSpPr>
        <p:spPr>
          <a:xfrm>
            <a:off x="369751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49464EA7-14F7-CC46-8338-7F75D734C142}"/>
              </a:ext>
            </a:extLst>
          </p:cNvPr>
          <p:cNvSpPr/>
          <p:nvPr/>
        </p:nvSpPr>
        <p:spPr>
          <a:xfrm>
            <a:off x="349703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2F3F6DE2-EF0F-2A41-B2CA-CE6ED99C286B}"/>
              </a:ext>
            </a:extLst>
          </p:cNvPr>
          <p:cNvSpPr/>
          <p:nvPr/>
        </p:nvSpPr>
        <p:spPr>
          <a:xfrm>
            <a:off x="329654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5B2ABD2F-DB1B-AB44-9BC1-3434C3215FF6}"/>
              </a:ext>
            </a:extLst>
          </p:cNvPr>
          <p:cNvSpPr txBox="1"/>
          <p:nvPr/>
        </p:nvSpPr>
        <p:spPr>
          <a:xfrm>
            <a:off x="4646190" y="5274353"/>
            <a:ext cx="91694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K M N O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9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P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A8433723-82CF-A64B-A9C3-1574A50C5D23}"/>
              </a:ext>
            </a:extLst>
          </p:cNvPr>
          <p:cNvSpPr/>
          <p:nvPr/>
        </p:nvSpPr>
        <p:spPr>
          <a:xfrm>
            <a:off x="559243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4DF8E446-1699-AC40-9B64-0DD275D86E97}"/>
              </a:ext>
            </a:extLst>
          </p:cNvPr>
          <p:cNvSpPr/>
          <p:nvPr/>
        </p:nvSpPr>
        <p:spPr>
          <a:xfrm>
            <a:off x="539195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49436A74-5646-704F-86E7-512284F23FC1}"/>
              </a:ext>
            </a:extLst>
          </p:cNvPr>
          <p:cNvSpPr/>
          <p:nvPr/>
        </p:nvSpPr>
        <p:spPr>
          <a:xfrm>
            <a:off x="519147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972EA874-EC95-BA4D-B5B6-874742DA674E}"/>
              </a:ext>
            </a:extLst>
          </p:cNvPr>
          <p:cNvSpPr/>
          <p:nvPr/>
        </p:nvSpPr>
        <p:spPr>
          <a:xfrm>
            <a:off x="499099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2D58F9F8-858B-9F45-AB8B-DD12965673DF}"/>
              </a:ext>
            </a:extLst>
          </p:cNvPr>
          <p:cNvSpPr/>
          <p:nvPr/>
        </p:nvSpPr>
        <p:spPr>
          <a:xfrm>
            <a:off x="479052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A957F6BD-2905-1543-8DA4-7D804DFEB41C}"/>
              </a:ext>
            </a:extLst>
          </p:cNvPr>
          <p:cNvSpPr/>
          <p:nvPr/>
        </p:nvSpPr>
        <p:spPr>
          <a:xfrm>
            <a:off x="459003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AEF6EF8-1A41-6E46-9318-26D4AF008F98}"/>
              </a:ext>
            </a:extLst>
          </p:cNvPr>
          <p:cNvSpPr/>
          <p:nvPr/>
        </p:nvSpPr>
        <p:spPr>
          <a:xfrm>
            <a:off x="688355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2564CFC1-C0C0-0F42-B828-D9FDE88F2408}"/>
              </a:ext>
            </a:extLst>
          </p:cNvPr>
          <p:cNvSpPr/>
          <p:nvPr/>
        </p:nvSpPr>
        <p:spPr>
          <a:xfrm>
            <a:off x="668307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8A93C909-18C6-3948-9597-356EC5EAF67B}"/>
              </a:ext>
            </a:extLst>
          </p:cNvPr>
          <p:cNvSpPr/>
          <p:nvPr/>
        </p:nvSpPr>
        <p:spPr>
          <a:xfrm>
            <a:off x="6482592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15546497-033B-B140-BEC5-CC81D76A7EDC}"/>
              </a:ext>
            </a:extLst>
          </p:cNvPr>
          <p:cNvSpPr/>
          <p:nvPr/>
        </p:nvSpPr>
        <p:spPr>
          <a:xfrm>
            <a:off x="628211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F56A2BEC-8B9D-FD45-A486-A252CE72B3E2}"/>
              </a:ext>
            </a:extLst>
          </p:cNvPr>
          <p:cNvSpPr/>
          <p:nvPr/>
        </p:nvSpPr>
        <p:spPr>
          <a:xfrm>
            <a:off x="6081640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3B90F9B0-42BF-B349-82E8-7DAADC03B0E1}"/>
              </a:ext>
            </a:extLst>
          </p:cNvPr>
          <p:cNvSpPr/>
          <p:nvPr/>
        </p:nvSpPr>
        <p:spPr>
          <a:xfrm>
            <a:off x="5881158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2027303F-A763-0845-B377-278676FC692A}"/>
              </a:ext>
            </a:extLst>
          </p:cNvPr>
          <p:cNvSpPr/>
          <p:nvPr/>
        </p:nvSpPr>
        <p:spPr>
          <a:xfrm>
            <a:off x="2067860" y="4511589"/>
            <a:ext cx="76200" cy="69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505172C6-97C4-7047-AD7F-05515B222850}"/>
              </a:ext>
            </a:extLst>
          </p:cNvPr>
          <p:cNvSpPr txBox="1"/>
          <p:nvPr/>
        </p:nvSpPr>
        <p:spPr>
          <a:xfrm>
            <a:off x="221127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D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7F7F39D6-CF21-DD4C-A9EB-0AF204BAFB2B}"/>
              </a:ext>
            </a:extLst>
          </p:cNvPr>
          <p:cNvSpPr txBox="1"/>
          <p:nvPr/>
        </p:nvSpPr>
        <p:spPr>
          <a:xfrm>
            <a:off x="2411753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09D844FD-AB55-4F44-857F-11684C96B2E0}"/>
              </a:ext>
            </a:extLst>
          </p:cNvPr>
          <p:cNvSpPr/>
          <p:nvPr/>
        </p:nvSpPr>
        <p:spPr>
          <a:xfrm>
            <a:off x="3005476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91FD4E9B-7EC4-FD4A-A8A9-B4D03F1C9679}"/>
              </a:ext>
            </a:extLst>
          </p:cNvPr>
          <p:cNvSpPr/>
          <p:nvPr/>
        </p:nvSpPr>
        <p:spPr>
          <a:xfrm>
            <a:off x="2804994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043D9AB-7997-EF49-8CD7-993E74138359}"/>
              </a:ext>
            </a:extLst>
          </p:cNvPr>
          <p:cNvSpPr/>
          <p:nvPr/>
        </p:nvSpPr>
        <p:spPr>
          <a:xfrm>
            <a:off x="2604511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CC8F4043-AEFC-3E4B-91DC-700089A43F83}"/>
              </a:ext>
            </a:extLst>
          </p:cNvPr>
          <p:cNvSpPr/>
          <p:nvPr/>
        </p:nvSpPr>
        <p:spPr>
          <a:xfrm>
            <a:off x="2404042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5DFD1FEE-A3B7-3641-A257-B4FAC218C674}"/>
              </a:ext>
            </a:extLst>
          </p:cNvPr>
          <p:cNvSpPr/>
          <p:nvPr/>
        </p:nvSpPr>
        <p:spPr>
          <a:xfrm>
            <a:off x="220356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DE1AE5BF-6C51-BB43-B023-1AA3C3D1E560}"/>
              </a:ext>
            </a:extLst>
          </p:cNvPr>
          <p:cNvSpPr/>
          <p:nvPr/>
        </p:nvSpPr>
        <p:spPr>
          <a:xfrm>
            <a:off x="2003078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5" y="0"/>
                </a:lnTo>
                <a:lnTo>
                  <a:pt x="20008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A1DEDEF7-058C-BD4C-96E3-A7331140EC12}"/>
              </a:ext>
            </a:extLst>
          </p:cNvPr>
          <p:cNvSpPr/>
          <p:nvPr/>
        </p:nvSpPr>
        <p:spPr>
          <a:xfrm>
            <a:off x="3005476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C5DDC708-9786-AB4F-AFA2-DFF192DCD7CD}"/>
              </a:ext>
            </a:extLst>
          </p:cNvPr>
          <p:cNvSpPr/>
          <p:nvPr/>
        </p:nvSpPr>
        <p:spPr>
          <a:xfrm>
            <a:off x="2804994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A6EC0985-412B-AC49-B325-8527DD564491}"/>
              </a:ext>
            </a:extLst>
          </p:cNvPr>
          <p:cNvSpPr/>
          <p:nvPr/>
        </p:nvSpPr>
        <p:spPr>
          <a:xfrm>
            <a:off x="2604511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5" y="0"/>
                </a:lnTo>
                <a:lnTo>
                  <a:pt x="20008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4E337A25-1EA1-F446-8147-ACD9B53E5314}"/>
              </a:ext>
            </a:extLst>
          </p:cNvPr>
          <p:cNvSpPr/>
          <p:nvPr/>
        </p:nvSpPr>
        <p:spPr>
          <a:xfrm>
            <a:off x="2404042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84F5BB54-F197-DA46-821E-58D181AA71B8}"/>
              </a:ext>
            </a:extLst>
          </p:cNvPr>
          <p:cNvSpPr/>
          <p:nvPr/>
        </p:nvSpPr>
        <p:spPr>
          <a:xfrm>
            <a:off x="220356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1F8AC8EA-670F-5E4A-AD3B-6381A9A8DBE8}"/>
              </a:ext>
            </a:extLst>
          </p:cNvPr>
          <p:cNvSpPr/>
          <p:nvPr/>
        </p:nvSpPr>
        <p:spPr>
          <a:xfrm>
            <a:off x="2003078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5" y="0"/>
                </a:lnTo>
                <a:lnTo>
                  <a:pt x="20008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DD93E459-610F-FC4C-B7DE-7EFF0884346A}"/>
              </a:ext>
            </a:extLst>
          </p:cNvPr>
          <p:cNvSpPr/>
          <p:nvPr/>
        </p:nvSpPr>
        <p:spPr>
          <a:xfrm>
            <a:off x="4000675" y="3689112"/>
            <a:ext cx="76200" cy="69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9A38D0D8-C3C5-2542-B5DA-2E890D9CA33C}"/>
              </a:ext>
            </a:extLst>
          </p:cNvPr>
          <p:cNvSpPr txBox="1"/>
          <p:nvPr/>
        </p:nvSpPr>
        <p:spPr>
          <a:xfrm>
            <a:off x="4144084" y="365386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5B5D186D-1B79-694B-9FCD-CF5CD7113FBB}"/>
              </a:ext>
            </a:extLst>
          </p:cNvPr>
          <p:cNvSpPr/>
          <p:nvPr/>
        </p:nvSpPr>
        <p:spPr>
          <a:xfrm>
            <a:off x="4938268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C4E621AB-F004-B94E-9A86-74F6CA9E8D8A}"/>
              </a:ext>
            </a:extLst>
          </p:cNvPr>
          <p:cNvSpPr/>
          <p:nvPr/>
        </p:nvSpPr>
        <p:spPr>
          <a:xfrm>
            <a:off x="4737786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20EB8AEC-076C-9746-93C8-108DF7FD7BDE}"/>
              </a:ext>
            </a:extLst>
          </p:cNvPr>
          <p:cNvSpPr/>
          <p:nvPr/>
        </p:nvSpPr>
        <p:spPr>
          <a:xfrm>
            <a:off x="4537317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0895CA60-166B-DD42-875D-33B8DE312654}"/>
              </a:ext>
            </a:extLst>
          </p:cNvPr>
          <p:cNvSpPr/>
          <p:nvPr/>
        </p:nvSpPr>
        <p:spPr>
          <a:xfrm>
            <a:off x="4336834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10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105" y="0"/>
                </a:lnTo>
                <a:lnTo>
                  <a:pt x="20010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6348025E-3C30-6C46-82D2-0A21D2066AC2}"/>
              </a:ext>
            </a:extLst>
          </p:cNvPr>
          <p:cNvSpPr/>
          <p:nvPr/>
        </p:nvSpPr>
        <p:spPr>
          <a:xfrm>
            <a:off x="4136373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410D256A-5D5D-E24C-B83E-025C094586D4}"/>
              </a:ext>
            </a:extLst>
          </p:cNvPr>
          <p:cNvSpPr/>
          <p:nvPr/>
        </p:nvSpPr>
        <p:spPr>
          <a:xfrm>
            <a:off x="3935904" y="364530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8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84" y="0"/>
                </a:lnTo>
                <a:lnTo>
                  <a:pt x="20008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E59E991E-14D1-5B41-83C3-5FBC3AFD98B2}"/>
              </a:ext>
            </a:extLst>
          </p:cNvPr>
          <p:cNvSpPr/>
          <p:nvPr/>
        </p:nvSpPr>
        <p:spPr>
          <a:xfrm>
            <a:off x="4938268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8BCE6A33-3EAE-C145-8905-F707749A5B8C}"/>
              </a:ext>
            </a:extLst>
          </p:cNvPr>
          <p:cNvSpPr/>
          <p:nvPr/>
        </p:nvSpPr>
        <p:spPr>
          <a:xfrm>
            <a:off x="4737786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FF9A47F6-FA9E-1D44-B7DD-E058ACF33338}"/>
              </a:ext>
            </a:extLst>
          </p:cNvPr>
          <p:cNvSpPr/>
          <p:nvPr/>
        </p:nvSpPr>
        <p:spPr>
          <a:xfrm>
            <a:off x="4537317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EADE13BA-AD8E-FC4E-A1B7-5165B5AE61D9}"/>
              </a:ext>
            </a:extLst>
          </p:cNvPr>
          <p:cNvSpPr/>
          <p:nvPr/>
        </p:nvSpPr>
        <p:spPr>
          <a:xfrm>
            <a:off x="4336834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105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105" y="0"/>
                </a:lnTo>
                <a:lnTo>
                  <a:pt x="200105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4B9EDC67-97EE-7743-8312-A5F5E3C4B1F8}"/>
              </a:ext>
            </a:extLst>
          </p:cNvPr>
          <p:cNvSpPr/>
          <p:nvPr/>
        </p:nvSpPr>
        <p:spPr>
          <a:xfrm>
            <a:off x="4136373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45D628BB-7F4C-9441-9F82-2031028D7F2C}"/>
              </a:ext>
            </a:extLst>
          </p:cNvPr>
          <p:cNvSpPr/>
          <p:nvPr/>
        </p:nvSpPr>
        <p:spPr>
          <a:xfrm>
            <a:off x="3935904" y="384515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8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84" y="0"/>
                </a:lnTo>
                <a:lnTo>
                  <a:pt x="20008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1874566B-F243-894E-871D-B03B52547985}"/>
              </a:ext>
            </a:extLst>
          </p:cNvPr>
          <p:cNvSpPr txBox="1"/>
          <p:nvPr/>
        </p:nvSpPr>
        <p:spPr>
          <a:xfrm>
            <a:off x="5888869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4FFDD8C9-A9CC-ED40-91E1-761775257038}"/>
              </a:ext>
            </a:extLst>
          </p:cNvPr>
          <p:cNvSpPr txBox="1"/>
          <p:nvPr/>
        </p:nvSpPr>
        <p:spPr>
          <a:xfrm>
            <a:off x="608935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99B17784-285F-E34F-9C81-A9B132256374}"/>
              </a:ext>
            </a:extLst>
          </p:cNvPr>
          <p:cNvSpPr txBox="1"/>
          <p:nvPr/>
        </p:nvSpPr>
        <p:spPr>
          <a:xfrm>
            <a:off x="6289820" y="4476359"/>
            <a:ext cx="184785" cy="18415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9370">
              <a:lnSpc>
                <a:spcPts val="1445"/>
              </a:lnSpc>
            </a:pPr>
            <a:r>
              <a:rPr sz="13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300">
              <a:latin typeface="DejaVu Sans Mono"/>
              <a:cs typeface="DejaVu Sans Mono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EE82EF6A-1526-9544-BA82-E9E9C707D3C4}"/>
              </a:ext>
            </a:extLst>
          </p:cNvPr>
          <p:cNvSpPr/>
          <p:nvPr/>
        </p:nvSpPr>
        <p:spPr>
          <a:xfrm>
            <a:off x="6883556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B8BCB407-A536-1542-A858-43720B4BA063}"/>
              </a:ext>
            </a:extLst>
          </p:cNvPr>
          <p:cNvSpPr/>
          <p:nvPr/>
        </p:nvSpPr>
        <p:spPr>
          <a:xfrm>
            <a:off x="6683074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2B12827E-464F-FD47-9662-D290B7326EF4}"/>
              </a:ext>
            </a:extLst>
          </p:cNvPr>
          <p:cNvSpPr/>
          <p:nvPr/>
        </p:nvSpPr>
        <p:spPr>
          <a:xfrm>
            <a:off x="6482592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DC9B0811-8FE6-504E-9D00-A2DA72B5AA24}"/>
              </a:ext>
            </a:extLst>
          </p:cNvPr>
          <p:cNvSpPr/>
          <p:nvPr/>
        </p:nvSpPr>
        <p:spPr>
          <a:xfrm>
            <a:off x="628211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FF4E83C0-691F-7F41-AD4D-6F89B523F81B}"/>
              </a:ext>
            </a:extLst>
          </p:cNvPr>
          <p:cNvSpPr/>
          <p:nvPr/>
        </p:nvSpPr>
        <p:spPr>
          <a:xfrm>
            <a:off x="6081640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F17BA065-17E6-6C48-8FA3-7AC1D21C5870}"/>
              </a:ext>
            </a:extLst>
          </p:cNvPr>
          <p:cNvSpPr/>
          <p:nvPr/>
        </p:nvSpPr>
        <p:spPr>
          <a:xfrm>
            <a:off x="5881158" y="4467796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60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6DB40C1E-A9DA-8147-83AB-1F21F9C261D4}"/>
              </a:ext>
            </a:extLst>
          </p:cNvPr>
          <p:cNvSpPr/>
          <p:nvPr/>
        </p:nvSpPr>
        <p:spPr>
          <a:xfrm>
            <a:off x="6883556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3ABBCF2E-8ACF-CA48-8A5C-E2CD12D1CCEB}"/>
              </a:ext>
            </a:extLst>
          </p:cNvPr>
          <p:cNvSpPr/>
          <p:nvPr/>
        </p:nvSpPr>
        <p:spPr>
          <a:xfrm>
            <a:off x="6683074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159F59A6-1F3B-4340-961F-E5B66AE2C5D4}"/>
              </a:ext>
            </a:extLst>
          </p:cNvPr>
          <p:cNvSpPr/>
          <p:nvPr/>
        </p:nvSpPr>
        <p:spPr>
          <a:xfrm>
            <a:off x="6482592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1F486286-90E8-C345-91BA-B82DBC523169}"/>
              </a:ext>
            </a:extLst>
          </p:cNvPr>
          <p:cNvSpPr/>
          <p:nvPr/>
        </p:nvSpPr>
        <p:spPr>
          <a:xfrm>
            <a:off x="628211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FBF6DF50-F60D-ED43-9FF3-E36EB5E67FAB}"/>
              </a:ext>
            </a:extLst>
          </p:cNvPr>
          <p:cNvSpPr/>
          <p:nvPr/>
        </p:nvSpPr>
        <p:spPr>
          <a:xfrm>
            <a:off x="6081640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59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19C733BD-B798-014D-97B4-2876C5501B91}"/>
              </a:ext>
            </a:extLst>
          </p:cNvPr>
          <p:cNvSpPr/>
          <p:nvPr/>
        </p:nvSpPr>
        <p:spPr>
          <a:xfrm>
            <a:off x="5881158" y="4667640"/>
            <a:ext cx="200660" cy="118110"/>
          </a:xfrm>
          <a:custGeom>
            <a:avLst/>
            <a:gdLst/>
            <a:ahLst/>
            <a:cxnLst/>
            <a:rect l="l" t="t" r="r" b="b"/>
            <a:pathLst>
              <a:path w="200660" h="118110">
                <a:moveTo>
                  <a:pt x="200064" y="117812"/>
                </a:moveTo>
                <a:lnTo>
                  <a:pt x="0" y="117812"/>
                </a:lnTo>
                <a:lnTo>
                  <a:pt x="0" y="0"/>
                </a:lnTo>
                <a:lnTo>
                  <a:pt x="200064" y="0"/>
                </a:lnTo>
                <a:lnTo>
                  <a:pt x="200064" y="117812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F2031FE5-8CFB-FB45-A622-75DBC676FC36}"/>
              </a:ext>
            </a:extLst>
          </p:cNvPr>
          <p:cNvSpPr txBox="1"/>
          <p:nvPr/>
        </p:nvSpPr>
        <p:spPr>
          <a:xfrm>
            <a:off x="5465638" y="4864907"/>
            <a:ext cx="3040799" cy="6200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4-node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R="95250" algn="ctr">
              <a:lnSpc>
                <a:spcPct val="100000"/>
              </a:lnSpc>
              <a:spcBef>
                <a:spcPts val="5"/>
              </a:spcBef>
              <a:tabLst>
                <a:tab pos="1292860" algn="l"/>
              </a:tabLst>
            </a:pP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Q R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T	U W X</a:t>
            </a:r>
            <a:r>
              <a:rPr lang="en-US"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4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300" spc="-5" dirty="0">
                <a:solidFill>
                  <a:srgbClr val="231F20"/>
                </a:solidFill>
                <a:latin typeface="DejaVu Sans Mono"/>
                <a:cs typeface="DejaVu Sans Mono"/>
              </a:rPr>
              <a:t>Y</a:t>
            </a:r>
            <a:endParaRPr sz="1300" dirty="0">
              <a:latin typeface="DejaVu Sans Mono"/>
              <a:cs typeface="DejaVu Sans Mono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CC6A0464-619E-4143-97F9-4E09ADD2C939}"/>
              </a:ext>
            </a:extLst>
          </p:cNvPr>
          <p:cNvSpPr/>
          <p:nvPr/>
        </p:nvSpPr>
        <p:spPr>
          <a:xfrm>
            <a:off x="8177026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283A1CFD-58DB-7641-9E84-15D7332775FE}"/>
              </a:ext>
            </a:extLst>
          </p:cNvPr>
          <p:cNvSpPr/>
          <p:nvPr/>
        </p:nvSpPr>
        <p:spPr>
          <a:xfrm>
            <a:off x="7976543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8030D612-3ACA-294E-908E-0972FBE6BAE4}"/>
              </a:ext>
            </a:extLst>
          </p:cNvPr>
          <p:cNvSpPr/>
          <p:nvPr/>
        </p:nvSpPr>
        <p:spPr>
          <a:xfrm>
            <a:off x="7776061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3F37529C-9BCC-F74B-A889-8BEB3E43D305}"/>
              </a:ext>
            </a:extLst>
          </p:cNvPr>
          <p:cNvSpPr/>
          <p:nvPr/>
        </p:nvSpPr>
        <p:spPr>
          <a:xfrm>
            <a:off x="7575579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372A63BD-625F-AB4E-8031-8A639F4330AB}"/>
              </a:ext>
            </a:extLst>
          </p:cNvPr>
          <p:cNvSpPr/>
          <p:nvPr/>
        </p:nvSpPr>
        <p:spPr>
          <a:xfrm>
            <a:off x="7375104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475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475" y="0"/>
                </a:lnTo>
                <a:lnTo>
                  <a:pt x="200475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0B3B6CD5-5A5D-6041-99DD-B85C49A4C5A1}"/>
              </a:ext>
            </a:extLst>
          </p:cNvPr>
          <p:cNvSpPr/>
          <p:nvPr/>
        </p:nvSpPr>
        <p:spPr>
          <a:xfrm>
            <a:off x="7174627" y="5290274"/>
            <a:ext cx="200660" cy="200660"/>
          </a:xfrm>
          <a:custGeom>
            <a:avLst/>
            <a:gdLst/>
            <a:ahLst/>
            <a:cxnLst/>
            <a:rect l="l" t="t" r="r" b="b"/>
            <a:pathLst>
              <a:path w="200659" h="200660">
                <a:moveTo>
                  <a:pt x="200064" y="200066"/>
                </a:moveTo>
                <a:lnTo>
                  <a:pt x="0" y="200066"/>
                </a:lnTo>
                <a:lnTo>
                  <a:pt x="0" y="0"/>
                </a:lnTo>
                <a:lnTo>
                  <a:pt x="200064" y="0"/>
                </a:lnTo>
                <a:lnTo>
                  <a:pt x="200064" y="200066"/>
                </a:lnTo>
                <a:close/>
              </a:path>
            </a:pathLst>
          </a:custGeom>
          <a:ln w="1542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CCEF0F30-9C99-494C-8C28-B76C7AE793AE}"/>
              </a:ext>
            </a:extLst>
          </p:cNvPr>
          <p:cNvSpPr txBox="1"/>
          <p:nvPr/>
        </p:nvSpPr>
        <p:spPr>
          <a:xfrm>
            <a:off x="3891331" y="4325632"/>
            <a:ext cx="1697251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red key is a copy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min key in subtree</a:t>
            </a: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35C425CB-5015-254F-811B-74878E8ACE8E}"/>
              </a:ext>
            </a:extLst>
          </p:cNvPr>
          <p:cNvSpPr/>
          <p:nvPr/>
        </p:nvSpPr>
        <p:spPr>
          <a:xfrm>
            <a:off x="5764979" y="4547150"/>
            <a:ext cx="85725" cy="49530"/>
          </a:xfrm>
          <a:custGeom>
            <a:avLst/>
            <a:gdLst/>
            <a:ahLst/>
            <a:cxnLst/>
            <a:rect l="l" t="t" r="r" b="b"/>
            <a:pathLst>
              <a:path w="85725" h="49529">
                <a:moveTo>
                  <a:pt x="8407" y="0"/>
                </a:moveTo>
                <a:lnTo>
                  <a:pt x="7480" y="419"/>
                </a:lnTo>
                <a:lnTo>
                  <a:pt x="18427" y="26847"/>
                </a:lnTo>
                <a:lnTo>
                  <a:pt x="0" y="48882"/>
                </a:lnTo>
                <a:lnTo>
                  <a:pt x="762" y="49441"/>
                </a:lnTo>
                <a:lnTo>
                  <a:pt x="42557" y="39839"/>
                </a:lnTo>
                <a:lnTo>
                  <a:pt x="85166" y="37122"/>
                </a:lnTo>
                <a:lnTo>
                  <a:pt x="45364" y="21717"/>
                </a:lnTo>
                <a:lnTo>
                  <a:pt x="84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9992D223-EA75-F841-AD80-87CD833F0F12}"/>
              </a:ext>
            </a:extLst>
          </p:cNvPr>
          <p:cNvSpPr/>
          <p:nvPr/>
        </p:nvSpPr>
        <p:spPr>
          <a:xfrm>
            <a:off x="5594799" y="4544889"/>
            <a:ext cx="195580" cy="30480"/>
          </a:xfrm>
          <a:custGeom>
            <a:avLst/>
            <a:gdLst/>
            <a:ahLst/>
            <a:cxnLst/>
            <a:rect l="l" t="t" r="r" b="b"/>
            <a:pathLst>
              <a:path w="195579" h="30479">
                <a:moveTo>
                  <a:pt x="0" y="0"/>
                </a:moveTo>
                <a:lnTo>
                  <a:pt x="195452" y="30163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16F87683-3D95-1547-B295-E63424FF0599}"/>
              </a:ext>
            </a:extLst>
          </p:cNvPr>
          <p:cNvSpPr/>
          <p:nvPr/>
        </p:nvSpPr>
        <p:spPr>
          <a:xfrm>
            <a:off x="5777616" y="4561094"/>
            <a:ext cx="43180" cy="24765"/>
          </a:xfrm>
          <a:custGeom>
            <a:avLst/>
            <a:gdLst/>
            <a:ahLst/>
            <a:cxnLst/>
            <a:rect l="l" t="t" r="r" b="b"/>
            <a:pathLst>
              <a:path w="43179" h="24764">
                <a:moveTo>
                  <a:pt x="4191" y="0"/>
                </a:moveTo>
                <a:lnTo>
                  <a:pt x="3733" y="215"/>
                </a:lnTo>
                <a:lnTo>
                  <a:pt x="9232" y="13423"/>
                </a:lnTo>
                <a:lnTo>
                  <a:pt x="0" y="24447"/>
                </a:lnTo>
                <a:lnTo>
                  <a:pt x="368" y="24714"/>
                </a:lnTo>
                <a:lnTo>
                  <a:pt x="21297" y="19938"/>
                </a:lnTo>
                <a:lnTo>
                  <a:pt x="42583" y="18580"/>
                </a:lnTo>
                <a:lnTo>
                  <a:pt x="22669" y="10858"/>
                </a:lnTo>
                <a:lnTo>
                  <a:pt x="419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413C9ABC-EDDA-394B-B7F2-DA8B3C01E031}"/>
              </a:ext>
            </a:extLst>
          </p:cNvPr>
          <p:cNvSpPr/>
          <p:nvPr/>
        </p:nvSpPr>
        <p:spPr>
          <a:xfrm>
            <a:off x="1709019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E8F937F6-B132-2D48-AAB0-85D42F28803E}"/>
              </a:ext>
            </a:extLst>
          </p:cNvPr>
          <p:cNvSpPr/>
          <p:nvPr/>
        </p:nvSpPr>
        <p:spPr>
          <a:xfrm>
            <a:off x="3004418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555CBB97-B60B-6A4D-8A1D-0CEAA1D932DF}"/>
              </a:ext>
            </a:extLst>
          </p:cNvPr>
          <p:cNvSpPr/>
          <p:nvPr/>
        </p:nvSpPr>
        <p:spPr>
          <a:xfrm>
            <a:off x="4299818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7A093A79-9E9D-4A45-826E-7947EE5BB8E0}"/>
              </a:ext>
            </a:extLst>
          </p:cNvPr>
          <p:cNvSpPr/>
          <p:nvPr/>
        </p:nvSpPr>
        <p:spPr>
          <a:xfrm>
            <a:off x="558836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6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B0D25569-3F9F-8D47-8AEF-5B0E89DB0DB0}"/>
              </a:ext>
            </a:extLst>
          </p:cNvPr>
          <p:cNvSpPr/>
          <p:nvPr/>
        </p:nvSpPr>
        <p:spPr>
          <a:xfrm>
            <a:off x="3011269" y="446352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88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190AB92F-4FCF-8A43-8CC6-2AFB6FBB5D7A}"/>
              </a:ext>
            </a:extLst>
          </p:cNvPr>
          <p:cNvSpPr/>
          <p:nvPr/>
        </p:nvSpPr>
        <p:spPr>
          <a:xfrm>
            <a:off x="6883766" y="446352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FA7EF008-22A7-1A49-B350-48592E833A81}"/>
              </a:ext>
            </a:extLst>
          </p:cNvPr>
          <p:cNvSpPr/>
          <p:nvPr/>
        </p:nvSpPr>
        <p:spPr>
          <a:xfrm>
            <a:off x="4944095" y="3647875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89" h="205739">
                <a:moveTo>
                  <a:pt x="198787" y="0"/>
                </a:moveTo>
                <a:lnTo>
                  <a:pt x="0" y="205625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AC3CDB6C-F254-4B42-A470-743BF64D5D7F}"/>
              </a:ext>
            </a:extLst>
          </p:cNvPr>
          <p:cNvSpPr/>
          <p:nvPr/>
        </p:nvSpPr>
        <p:spPr>
          <a:xfrm>
            <a:off x="689061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F38742F8-25C2-914B-B01E-9B00ED42E7B7}"/>
              </a:ext>
            </a:extLst>
          </p:cNvPr>
          <p:cNvSpPr/>
          <p:nvPr/>
        </p:nvSpPr>
        <p:spPr>
          <a:xfrm>
            <a:off x="8186011" y="5286010"/>
            <a:ext cx="199390" cy="205740"/>
          </a:xfrm>
          <a:custGeom>
            <a:avLst/>
            <a:gdLst/>
            <a:ahLst/>
            <a:cxnLst/>
            <a:rect l="l" t="t" r="r" b="b"/>
            <a:pathLst>
              <a:path w="199390" h="205739">
                <a:moveTo>
                  <a:pt x="198787" y="0"/>
                </a:moveTo>
                <a:lnTo>
                  <a:pt x="0" y="205626"/>
                </a:lnTo>
              </a:path>
            </a:pathLst>
          </a:custGeom>
          <a:ln w="2056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A1D1583A-E0CD-E64A-B5B0-326C97A62D3E}"/>
              </a:ext>
            </a:extLst>
          </p:cNvPr>
          <p:cNvSpPr/>
          <p:nvPr/>
        </p:nvSpPr>
        <p:spPr>
          <a:xfrm>
            <a:off x="708330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03C1F72C-4F51-A445-8F12-CF199E70FCA6}"/>
              </a:ext>
            </a:extLst>
          </p:cNvPr>
          <p:cNvSpPr/>
          <p:nvPr/>
        </p:nvSpPr>
        <p:spPr>
          <a:xfrm>
            <a:off x="2001800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CD9D3DBB-F3CC-8C44-851C-BE53C61F38B4}"/>
              </a:ext>
            </a:extLst>
          </p:cNvPr>
          <p:cNvSpPr/>
          <p:nvPr/>
        </p:nvSpPr>
        <p:spPr>
          <a:xfrm>
            <a:off x="329528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A8934A9E-42DF-1143-A437-FA78371D9D3F}"/>
              </a:ext>
            </a:extLst>
          </p:cNvPr>
          <p:cNvSpPr/>
          <p:nvPr/>
        </p:nvSpPr>
        <p:spPr>
          <a:xfrm>
            <a:off x="458875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7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7" y="0"/>
                </a:lnTo>
                <a:lnTo>
                  <a:pt x="1204587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C317480C-BCC0-284D-8212-C23248B53678}"/>
              </a:ext>
            </a:extLst>
          </p:cNvPr>
          <p:cNvSpPr/>
          <p:nvPr/>
        </p:nvSpPr>
        <p:spPr>
          <a:xfrm>
            <a:off x="5879872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7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7" y="0"/>
                </a:lnTo>
                <a:lnTo>
                  <a:pt x="1204587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E25F9ADF-D39D-404E-B873-74B9162A1977}"/>
              </a:ext>
            </a:extLst>
          </p:cNvPr>
          <p:cNvSpPr/>
          <p:nvPr/>
        </p:nvSpPr>
        <p:spPr>
          <a:xfrm>
            <a:off x="2001800" y="446864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6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6" y="0"/>
                </a:lnTo>
                <a:lnTo>
                  <a:pt x="1204586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A5830CCE-617F-9C4D-BE68-F50B83F076C8}"/>
              </a:ext>
            </a:extLst>
          </p:cNvPr>
          <p:cNvSpPr/>
          <p:nvPr/>
        </p:nvSpPr>
        <p:spPr>
          <a:xfrm>
            <a:off x="5879872" y="446864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7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7" y="0"/>
                </a:lnTo>
                <a:lnTo>
                  <a:pt x="1204587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F910BC83-E598-D744-8EED-0A9E8E360551}"/>
              </a:ext>
            </a:extLst>
          </p:cNvPr>
          <p:cNvSpPr/>
          <p:nvPr/>
        </p:nvSpPr>
        <p:spPr>
          <a:xfrm>
            <a:off x="7173341" y="5291129"/>
            <a:ext cx="1204595" cy="192405"/>
          </a:xfrm>
          <a:custGeom>
            <a:avLst/>
            <a:gdLst/>
            <a:ahLst/>
            <a:cxnLst/>
            <a:rect l="l" t="t" r="r" b="b"/>
            <a:pathLst>
              <a:path w="1204595" h="192404">
                <a:moveTo>
                  <a:pt x="1204586" y="191934"/>
                </a:moveTo>
                <a:lnTo>
                  <a:pt x="0" y="191934"/>
                </a:lnTo>
                <a:lnTo>
                  <a:pt x="0" y="0"/>
                </a:lnTo>
                <a:lnTo>
                  <a:pt x="1204586" y="0"/>
                </a:lnTo>
                <a:lnTo>
                  <a:pt x="1204586" y="191934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4631B90D-3451-C94C-8617-DAB0C94479D3}"/>
              </a:ext>
            </a:extLst>
          </p:cNvPr>
          <p:cNvSpPr/>
          <p:nvPr/>
        </p:nvSpPr>
        <p:spPr>
          <a:xfrm>
            <a:off x="3934613" y="3646158"/>
            <a:ext cx="1204595" cy="315595"/>
          </a:xfrm>
          <a:custGeom>
            <a:avLst/>
            <a:gdLst/>
            <a:ahLst/>
            <a:cxnLst/>
            <a:rect l="l" t="t" r="r" b="b"/>
            <a:pathLst>
              <a:path w="1204595" h="315595">
                <a:moveTo>
                  <a:pt x="1204586" y="315305"/>
                </a:moveTo>
                <a:lnTo>
                  <a:pt x="0" y="315305"/>
                </a:lnTo>
                <a:lnTo>
                  <a:pt x="0" y="0"/>
                </a:lnTo>
                <a:lnTo>
                  <a:pt x="1204586" y="0"/>
                </a:lnTo>
                <a:lnTo>
                  <a:pt x="1204586" y="315305"/>
                </a:lnTo>
                <a:close/>
              </a:path>
            </a:pathLst>
          </a:custGeom>
          <a:ln w="1542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D63FB87F-D65B-5342-9192-5CF22CBDC82C}"/>
              </a:ext>
            </a:extLst>
          </p:cNvPr>
          <p:cNvSpPr/>
          <p:nvPr/>
        </p:nvSpPr>
        <p:spPr>
          <a:xfrm>
            <a:off x="2167990" y="5513150"/>
            <a:ext cx="92195" cy="1937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F8762A2F-B14C-1240-BCD7-106191404527}"/>
              </a:ext>
            </a:extLst>
          </p:cNvPr>
          <p:cNvSpPr txBox="1"/>
          <p:nvPr/>
        </p:nvSpPr>
        <p:spPr>
          <a:xfrm>
            <a:off x="1223275" y="5681350"/>
            <a:ext cx="1628797" cy="40459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keys (black)  are in external nodes</a:t>
            </a: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2E6496E8-816E-AC41-91FC-A1AA9E703E2A}"/>
              </a:ext>
            </a:extLst>
          </p:cNvPr>
          <p:cNvSpPr/>
          <p:nvPr/>
        </p:nvSpPr>
        <p:spPr>
          <a:xfrm>
            <a:off x="1992177" y="4444610"/>
            <a:ext cx="80810" cy="686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7408EDD2-8992-2644-8366-573C4DB9285B}"/>
              </a:ext>
            </a:extLst>
          </p:cNvPr>
          <p:cNvSpPr/>
          <p:nvPr/>
        </p:nvSpPr>
        <p:spPr>
          <a:xfrm>
            <a:off x="1752567" y="4276068"/>
            <a:ext cx="271780" cy="201295"/>
          </a:xfrm>
          <a:custGeom>
            <a:avLst/>
            <a:gdLst/>
            <a:ahLst/>
            <a:cxnLst/>
            <a:rect l="l" t="t" r="r" b="b"/>
            <a:pathLst>
              <a:path w="271780" h="201295">
                <a:moveTo>
                  <a:pt x="0" y="0"/>
                </a:moveTo>
                <a:lnTo>
                  <a:pt x="271734" y="201158"/>
                </a:lnTo>
              </a:path>
            </a:pathLst>
          </a:custGeom>
          <a:ln w="10274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19014D4C-CF16-E749-A68E-2FE5ECC2CD78}"/>
              </a:ext>
            </a:extLst>
          </p:cNvPr>
          <p:cNvSpPr/>
          <p:nvPr/>
        </p:nvSpPr>
        <p:spPr>
          <a:xfrm>
            <a:off x="2008230" y="4460917"/>
            <a:ext cx="40640" cy="34925"/>
          </a:xfrm>
          <a:custGeom>
            <a:avLst/>
            <a:gdLst/>
            <a:ahLst/>
            <a:cxnLst/>
            <a:rect l="l" t="t" r="r" b="b"/>
            <a:pathLst>
              <a:path w="40639" h="34925">
                <a:moveTo>
                  <a:pt x="14579" y="0"/>
                </a:moveTo>
                <a:lnTo>
                  <a:pt x="13284" y="14249"/>
                </a:lnTo>
                <a:lnTo>
                  <a:pt x="0" y="19710"/>
                </a:lnTo>
                <a:lnTo>
                  <a:pt x="215" y="20142"/>
                </a:lnTo>
                <a:lnTo>
                  <a:pt x="20942" y="25615"/>
                </a:lnTo>
                <a:lnTo>
                  <a:pt x="40398" y="34340"/>
                </a:lnTo>
                <a:lnTo>
                  <a:pt x="26403" y="18249"/>
                </a:lnTo>
                <a:lnTo>
                  <a:pt x="15074" y="25"/>
                </a:lnTo>
                <a:lnTo>
                  <a:pt x="14579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88FCF4B-0D9A-A647-9061-8D88FCEE6620}"/>
              </a:ext>
            </a:extLst>
          </p:cNvPr>
          <p:cNvSpPr/>
          <p:nvPr/>
        </p:nvSpPr>
        <p:spPr>
          <a:xfrm>
            <a:off x="5194480" y="5569923"/>
            <a:ext cx="33012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65"/>
              </a:spcBef>
            </a:pP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except the root are 3-, 4- or 5-nodes</a:t>
            </a:r>
          </a:p>
        </p:txBody>
      </p:sp>
    </p:spTree>
    <p:extLst>
      <p:ext uri="{BB962C8B-B14F-4D97-AF65-F5344CB8AC3E}">
        <p14:creationId xmlns:p14="http://schemas.microsoft.com/office/powerpoint/2010/main" val="162970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4E45-5B18-2D45-B1E9-2E8833B8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Searching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E8321F4-8CA0-EF47-9773-55F8E5DC5FB6}"/>
              </a:ext>
            </a:extLst>
          </p:cNvPr>
          <p:cNvSpPr txBox="1"/>
          <p:nvPr/>
        </p:nvSpPr>
        <p:spPr>
          <a:xfrm>
            <a:off x="700424" y="1417638"/>
            <a:ext cx="6702425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Start at root.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Find interval for search key and take corresponding link.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§"/>
            </a:pPr>
            <a:r>
              <a:rPr dirty="0">
                <a:solidFill>
                  <a:schemeClr val="tx1"/>
                </a:solidFill>
              </a:rPr>
              <a:t>Search terminates in external node.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466F6E-9D2E-AC4E-B44A-08E769A33448}"/>
              </a:ext>
            </a:extLst>
          </p:cNvPr>
          <p:cNvSpPr/>
          <p:nvPr/>
        </p:nvSpPr>
        <p:spPr>
          <a:xfrm>
            <a:off x="2740312" y="3563696"/>
            <a:ext cx="1415415" cy="494665"/>
          </a:xfrm>
          <a:custGeom>
            <a:avLst/>
            <a:gdLst/>
            <a:ahLst/>
            <a:cxnLst/>
            <a:rect l="l" t="t" r="r" b="b"/>
            <a:pathLst>
              <a:path w="1415414" h="494664">
                <a:moveTo>
                  <a:pt x="1415046" y="0"/>
                </a:moveTo>
                <a:lnTo>
                  <a:pt x="0" y="494626"/>
                </a:lnTo>
              </a:path>
            </a:pathLst>
          </a:custGeom>
          <a:ln w="2039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A7D120D-0725-104C-8803-574C74BDBC38}"/>
              </a:ext>
            </a:extLst>
          </p:cNvPr>
          <p:cNvSpPr/>
          <p:nvPr/>
        </p:nvSpPr>
        <p:spPr>
          <a:xfrm>
            <a:off x="4338595" y="3558590"/>
            <a:ext cx="2229485" cy="494665"/>
          </a:xfrm>
          <a:custGeom>
            <a:avLst/>
            <a:gdLst/>
            <a:ahLst/>
            <a:cxnLst/>
            <a:rect l="l" t="t" r="r" b="b"/>
            <a:pathLst>
              <a:path w="2229484" h="494664">
                <a:moveTo>
                  <a:pt x="0" y="0"/>
                </a:moveTo>
                <a:lnTo>
                  <a:pt x="2229462" y="494626"/>
                </a:lnTo>
              </a:path>
            </a:pathLst>
          </a:custGeom>
          <a:ln w="203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F7900C2-5B63-0146-9D4E-F83A7E9B3359}"/>
              </a:ext>
            </a:extLst>
          </p:cNvPr>
          <p:cNvSpPr/>
          <p:nvPr/>
        </p:nvSpPr>
        <p:spPr>
          <a:xfrm>
            <a:off x="1457609" y="4372762"/>
            <a:ext cx="806450" cy="501650"/>
          </a:xfrm>
          <a:custGeom>
            <a:avLst/>
            <a:gdLst/>
            <a:ahLst/>
            <a:cxnLst/>
            <a:rect l="l" t="t" r="r" b="b"/>
            <a:pathLst>
              <a:path w="806450" h="501650">
                <a:moveTo>
                  <a:pt x="805945" y="0"/>
                </a:moveTo>
                <a:lnTo>
                  <a:pt x="0" y="501438"/>
                </a:lnTo>
              </a:path>
            </a:pathLst>
          </a:custGeom>
          <a:ln w="203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7B1C256-BAE6-F149-9279-54A5719CF668}"/>
              </a:ext>
            </a:extLst>
          </p:cNvPr>
          <p:cNvSpPr/>
          <p:nvPr/>
        </p:nvSpPr>
        <p:spPr>
          <a:xfrm>
            <a:off x="2451895" y="4372762"/>
            <a:ext cx="278765" cy="496570"/>
          </a:xfrm>
          <a:custGeom>
            <a:avLst/>
            <a:gdLst/>
            <a:ahLst/>
            <a:cxnLst/>
            <a:rect l="l" t="t" r="r" b="b"/>
            <a:pathLst>
              <a:path w="278764" h="496570">
                <a:moveTo>
                  <a:pt x="0" y="0"/>
                </a:moveTo>
                <a:lnTo>
                  <a:pt x="278245" y="496339"/>
                </a:lnTo>
              </a:path>
            </a:pathLst>
          </a:custGeom>
          <a:ln w="2036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6BC05DA-1129-3840-A82F-02B06036C4BC}"/>
              </a:ext>
            </a:extLst>
          </p:cNvPr>
          <p:cNvSpPr/>
          <p:nvPr/>
        </p:nvSpPr>
        <p:spPr>
          <a:xfrm>
            <a:off x="2640224" y="4372762"/>
            <a:ext cx="1377950" cy="501650"/>
          </a:xfrm>
          <a:custGeom>
            <a:avLst/>
            <a:gdLst/>
            <a:ahLst/>
            <a:cxnLst/>
            <a:rect l="l" t="t" r="r" b="b"/>
            <a:pathLst>
              <a:path w="1377950" h="501650">
                <a:moveTo>
                  <a:pt x="0" y="0"/>
                </a:moveTo>
                <a:lnTo>
                  <a:pt x="1377706" y="501438"/>
                </a:lnTo>
              </a:path>
            </a:pathLst>
          </a:custGeom>
          <a:ln w="203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F75C4755-BDF8-FF47-A3C7-7C85DB921528}"/>
              </a:ext>
            </a:extLst>
          </p:cNvPr>
          <p:cNvSpPr/>
          <p:nvPr/>
        </p:nvSpPr>
        <p:spPr>
          <a:xfrm>
            <a:off x="5300617" y="4374477"/>
            <a:ext cx="789305" cy="504825"/>
          </a:xfrm>
          <a:custGeom>
            <a:avLst/>
            <a:gdLst/>
            <a:ahLst/>
            <a:cxnLst/>
            <a:rect l="l" t="t" r="r" b="b"/>
            <a:pathLst>
              <a:path w="789304" h="504825">
                <a:moveTo>
                  <a:pt x="788964" y="0"/>
                </a:moveTo>
                <a:lnTo>
                  <a:pt x="0" y="504824"/>
                </a:lnTo>
              </a:path>
            </a:pathLst>
          </a:custGeom>
          <a:ln w="2038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5C874B94-60C8-674F-8E15-73601F1378E1}"/>
              </a:ext>
            </a:extLst>
          </p:cNvPr>
          <p:cNvSpPr/>
          <p:nvPr/>
        </p:nvSpPr>
        <p:spPr>
          <a:xfrm>
            <a:off x="6267737" y="4369371"/>
            <a:ext cx="310515" cy="510540"/>
          </a:xfrm>
          <a:custGeom>
            <a:avLst/>
            <a:gdLst/>
            <a:ahLst/>
            <a:cxnLst/>
            <a:rect l="l" t="t" r="r" b="b"/>
            <a:pathLst>
              <a:path w="310515" h="510539">
                <a:moveTo>
                  <a:pt x="0" y="0"/>
                </a:moveTo>
                <a:lnTo>
                  <a:pt x="310496" y="509924"/>
                </a:lnTo>
              </a:path>
            </a:pathLst>
          </a:custGeom>
          <a:ln w="2037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CAD64DD3-3077-194E-82FC-12F69C67976A}"/>
              </a:ext>
            </a:extLst>
          </p:cNvPr>
          <p:cNvSpPr/>
          <p:nvPr/>
        </p:nvSpPr>
        <p:spPr>
          <a:xfrm>
            <a:off x="6471343" y="4369371"/>
            <a:ext cx="1384935" cy="510540"/>
          </a:xfrm>
          <a:custGeom>
            <a:avLst/>
            <a:gdLst/>
            <a:ahLst/>
            <a:cxnLst/>
            <a:rect l="l" t="t" r="r" b="b"/>
            <a:pathLst>
              <a:path w="1384934" h="510539">
                <a:moveTo>
                  <a:pt x="0" y="0"/>
                </a:moveTo>
                <a:lnTo>
                  <a:pt x="1384506" y="509924"/>
                </a:lnTo>
              </a:path>
            </a:pathLst>
          </a:custGeom>
          <a:ln w="203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1929ED3A-3747-D94C-8C12-A4158A92743F}"/>
              </a:ext>
            </a:extLst>
          </p:cNvPr>
          <p:cNvSpPr/>
          <p:nvPr/>
        </p:nvSpPr>
        <p:spPr>
          <a:xfrm>
            <a:off x="922515" y="4917539"/>
            <a:ext cx="73024" cy="69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0FF551FA-EE73-6349-912F-6308B8CC4D31}"/>
              </a:ext>
            </a:extLst>
          </p:cNvPr>
          <p:cNvSpPr/>
          <p:nvPr/>
        </p:nvSpPr>
        <p:spPr>
          <a:xfrm>
            <a:off x="185079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C4C88FD-E5F7-A24B-ACD5-CE38753BA4E1}"/>
              </a:ext>
            </a:extLst>
          </p:cNvPr>
          <p:cNvSpPr/>
          <p:nvPr/>
        </p:nvSpPr>
        <p:spPr>
          <a:xfrm>
            <a:off x="1652284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D7224829-5FE1-4349-8E2E-724516AA8AF6}"/>
              </a:ext>
            </a:extLst>
          </p:cNvPr>
          <p:cNvSpPr/>
          <p:nvPr/>
        </p:nvSpPr>
        <p:spPr>
          <a:xfrm>
            <a:off x="1453770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0AA4FED8-37C8-8848-8C85-EC9175697C9A}"/>
              </a:ext>
            </a:extLst>
          </p:cNvPr>
          <p:cNvSpPr/>
          <p:nvPr/>
        </p:nvSpPr>
        <p:spPr>
          <a:xfrm>
            <a:off x="1255256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2487C280-E45A-0C44-BBDB-C3E7A2CB27EF}"/>
              </a:ext>
            </a:extLst>
          </p:cNvPr>
          <p:cNvSpPr/>
          <p:nvPr/>
        </p:nvSpPr>
        <p:spPr>
          <a:xfrm>
            <a:off x="105674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5B938FE8-8256-5047-B577-9E41CB057914}"/>
              </a:ext>
            </a:extLst>
          </p:cNvPr>
          <p:cNvSpPr/>
          <p:nvPr/>
        </p:nvSpPr>
        <p:spPr>
          <a:xfrm>
            <a:off x="85822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FD703505-D0CF-F045-9B3F-91F0A9DEA773}"/>
              </a:ext>
            </a:extLst>
          </p:cNvPr>
          <p:cNvSpPr txBox="1"/>
          <p:nvPr/>
        </p:nvSpPr>
        <p:spPr>
          <a:xfrm>
            <a:off x="1093226" y="4859139"/>
            <a:ext cx="123634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97280" algn="l"/>
              </a:tabLst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B C	</a:t>
            </a: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4683A279-54D9-E84E-9990-09847669FB47}"/>
              </a:ext>
            </a:extLst>
          </p:cNvPr>
          <p:cNvSpPr txBox="1"/>
          <p:nvPr/>
        </p:nvSpPr>
        <p:spPr>
          <a:xfrm>
            <a:off x="2345192" y="4883531"/>
            <a:ext cx="182880" cy="1752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380"/>
              </a:lnSpc>
            </a:pP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C20B3BAA-A4A0-6D41-92DB-DD08E8760841}"/>
              </a:ext>
            </a:extLst>
          </p:cNvPr>
          <p:cNvSpPr txBox="1"/>
          <p:nvPr/>
        </p:nvSpPr>
        <p:spPr>
          <a:xfrm>
            <a:off x="2543706" y="4883531"/>
            <a:ext cx="182880" cy="17526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380"/>
              </a:lnSpc>
            </a:pPr>
            <a:r>
              <a:rPr sz="1250" spc="1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5068DB17-3075-674B-9B9B-5FA2700F9556}"/>
              </a:ext>
            </a:extLst>
          </p:cNvPr>
          <p:cNvSpPr/>
          <p:nvPr/>
        </p:nvSpPr>
        <p:spPr>
          <a:xfrm>
            <a:off x="313159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05EBAA3D-F1B1-5B42-A4E0-FB6D79B41C52}"/>
              </a:ext>
            </a:extLst>
          </p:cNvPr>
          <p:cNvSpPr/>
          <p:nvPr/>
        </p:nvSpPr>
        <p:spPr>
          <a:xfrm>
            <a:off x="293307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CEC49808-C1F0-9446-AD2E-C77EDFF24D88}"/>
              </a:ext>
            </a:extLst>
          </p:cNvPr>
          <p:cNvSpPr/>
          <p:nvPr/>
        </p:nvSpPr>
        <p:spPr>
          <a:xfrm>
            <a:off x="2734578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8015AD3E-D297-E64F-BE44-54EE634AA5FB}"/>
              </a:ext>
            </a:extLst>
          </p:cNvPr>
          <p:cNvSpPr/>
          <p:nvPr/>
        </p:nvSpPr>
        <p:spPr>
          <a:xfrm>
            <a:off x="2536064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832F3A1-A3B4-2847-9215-A1FEBD68E7E3}"/>
              </a:ext>
            </a:extLst>
          </p:cNvPr>
          <p:cNvSpPr/>
          <p:nvPr/>
        </p:nvSpPr>
        <p:spPr>
          <a:xfrm>
            <a:off x="2337551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0EC78285-3F79-A44E-BA05-5DFE2C958459}"/>
              </a:ext>
            </a:extLst>
          </p:cNvPr>
          <p:cNvSpPr/>
          <p:nvPr/>
        </p:nvSpPr>
        <p:spPr>
          <a:xfrm>
            <a:off x="213903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2CD8E253-6579-F64A-8540-ED8DF4E8B46D}"/>
              </a:ext>
            </a:extLst>
          </p:cNvPr>
          <p:cNvSpPr txBox="1"/>
          <p:nvPr/>
        </p:nvSpPr>
        <p:spPr>
          <a:xfrm>
            <a:off x="3458702" y="4859139"/>
            <a:ext cx="516255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H I</a:t>
            </a:r>
            <a:r>
              <a:rPr lang="en-US"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250" dirty="0">
              <a:latin typeface="DejaVu Sans Mono"/>
              <a:cs typeface="DejaVu Sans Mono"/>
            </a:endParaRPr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C55AA0E5-6B57-5E40-8C3D-0A0D457F4D72}"/>
              </a:ext>
            </a:extLst>
          </p:cNvPr>
          <p:cNvSpPr/>
          <p:nvPr/>
        </p:nvSpPr>
        <p:spPr>
          <a:xfrm>
            <a:off x="4412367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84D51B64-77F3-C14A-9218-5C04A9ABAC90}"/>
              </a:ext>
            </a:extLst>
          </p:cNvPr>
          <p:cNvSpPr/>
          <p:nvPr/>
        </p:nvSpPr>
        <p:spPr>
          <a:xfrm>
            <a:off x="421387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7" y="0"/>
                </a:lnTo>
                <a:lnTo>
                  <a:pt x="19812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7776FFA2-8D9E-E843-A19B-BCF8B6C26977}"/>
              </a:ext>
            </a:extLst>
          </p:cNvPr>
          <p:cNvSpPr/>
          <p:nvPr/>
        </p:nvSpPr>
        <p:spPr>
          <a:xfrm>
            <a:off x="4015360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0D1D1E2B-36DA-D64B-B79B-85D2DC74A6FA}"/>
              </a:ext>
            </a:extLst>
          </p:cNvPr>
          <p:cNvSpPr/>
          <p:nvPr/>
        </p:nvSpPr>
        <p:spPr>
          <a:xfrm>
            <a:off x="3816846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FDD1D0F2-D95B-334B-B2CA-5C0CB3716D88}"/>
              </a:ext>
            </a:extLst>
          </p:cNvPr>
          <p:cNvSpPr/>
          <p:nvPr/>
        </p:nvSpPr>
        <p:spPr>
          <a:xfrm>
            <a:off x="3618333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8777C457-FB22-6D4F-89FC-4C94F9813C7F}"/>
              </a:ext>
            </a:extLst>
          </p:cNvPr>
          <p:cNvSpPr/>
          <p:nvPr/>
        </p:nvSpPr>
        <p:spPr>
          <a:xfrm>
            <a:off x="3419819" y="487503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CBC45AF-C294-0348-ADDC-61AC9F9E600B}"/>
              </a:ext>
            </a:extLst>
          </p:cNvPr>
          <p:cNvSpPr txBox="1"/>
          <p:nvPr/>
        </p:nvSpPr>
        <p:spPr>
          <a:xfrm>
            <a:off x="4739492" y="4859139"/>
            <a:ext cx="908050" cy="20967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K M N O</a:t>
            </a:r>
            <a:r>
              <a:rPr lang="en-US"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-6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250" dirty="0">
              <a:latin typeface="DejaVu Sans Mono"/>
              <a:cs typeface="DejaVu Sans Mono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DF24F449-AFD9-1347-BA76-DED9AF16F576}"/>
              </a:ext>
            </a:extLst>
          </p:cNvPr>
          <p:cNvSpPr/>
          <p:nvPr/>
        </p:nvSpPr>
        <p:spPr>
          <a:xfrm>
            <a:off x="569319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D96DA027-FCFE-AB46-8C28-6A146A39551E}"/>
              </a:ext>
            </a:extLst>
          </p:cNvPr>
          <p:cNvSpPr/>
          <p:nvPr/>
        </p:nvSpPr>
        <p:spPr>
          <a:xfrm>
            <a:off x="5494677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8E0BC5AD-CFB2-DA4A-BFBB-AE6DB73FCC4C}"/>
              </a:ext>
            </a:extLst>
          </p:cNvPr>
          <p:cNvSpPr/>
          <p:nvPr/>
        </p:nvSpPr>
        <p:spPr>
          <a:xfrm>
            <a:off x="529616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3C8E33FD-2A35-F542-9813-25EAF09FB9E0}"/>
              </a:ext>
            </a:extLst>
          </p:cNvPr>
          <p:cNvSpPr/>
          <p:nvPr/>
        </p:nvSpPr>
        <p:spPr>
          <a:xfrm>
            <a:off x="5097649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4EA91187-0024-3A43-B9B6-B536A12AD8C0}"/>
              </a:ext>
            </a:extLst>
          </p:cNvPr>
          <p:cNvSpPr/>
          <p:nvPr/>
        </p:nvSpPr>
        <p:spPr>
          <a:xfrm>
            <a:off x="4899136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7693F2E-B6AC-E243-B33C-EDA69E89B343}"/>
              </a:ext>
            </a:extLst>
          </p:cNvPr>
          <p:cNvSpPr/>
          <p:nvPr/>
        </p:nvSpPr>
        <p:spPr>
          <a:xfrm>
            <a:off x="4700622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47504A5E-642F-B345-AA3E-B288288EB56A}"/>
              </a:ext>
            </a:extLst>
          </p:cNvPr>
          <p:cNvSpPr txBox="1"/>
          <p:nvPr/>
        </p:nvSpPr>
        <p:spPr>
          <a:xfrm>
            <a:off x="6017962" y="4859139"/>
            <a:ext cx="5162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A58DEA96-0E52-5047-BB95-C6B3A02A6A19}"/>
              </a:ext>
            </a:extLst>
          </p:cNvPr>
          <p:cNvSpPr/>
          <p:nvPr/>
        </p:nvSpPr>
        <p:spPr>
          <a:xfrm>
            <a:off x="6971661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12388E7E-7DCF-374C-9E60-9616A6E7EC9C}"/>
              </a:ext>
            </a:extLst>
          </p:cNvPr>
          <p:cNvSpPr/>
          <p:nvPr/>
        </p:nvSpPr>
        <p:spPr>
          <a:xfrm>
            <a:off x="6773147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BFB07C1E-8EBD-754E-A5FA-8BFE19B908B7}"/>
              </a:ext>
            </a:extLst>
          </p:cNvPr>
          <p:cNvSpPr/>
          <p:nvPr/>
        </p:nvSpPr>
        <p:spPr>
          <a:xfrm>
            <a:off x="6574634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1F1F6103-3578-5F45-A87C-6ACD2171BB87}"/>
              </a:ext>
            </a:extLst>
          </p:cNvPr>
          <p:cNvSpPr/>
          <p:nvPr/>
        </p:nvSpPr>
        <p:spPr>
          <a:xfrm>
            <a:off x="637612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9D4D729C-8914-BF4D-B576-7751CE551B7C}"/>
              </a:ext>
            </a:extLst>
          </p:cNvPr>
          <p:cNvSpPr/>
          <p:nvPr/>
        </p:nvSpPr>
        <p:spPr>
          <a:xfrm>
            <a:off x="6177606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DABE8825-5680-9C44-9E47-E3FC5BAAC12A}"/>
              </a:ext>
            </a:extLst>
          </p:cNvPr>
          <p:cNvSpPr/>
          <p:nvPr/>
        </p:nvSpPr>
        <p:spPr>
          <a:xfrm>
            <a:off x="597909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234C8157-2110-7546-AE35-E40D58262E44}"/>
              </a:ext>
            </a:extLst>
          </p:cNvPr>
          <p:cNvSpPr/>
          <p:nvPr/>
        </p:nvSpPr>
        <p:spPr>
          <a:xfrm>
            <a:off x="2203311" y="4101661"/>
            <a:ext cx="73024" cy="6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4357C6FE-6528-2741-9588-CAB8EA0B50D5}"/>
              </a:ext>
            </a:extLst>
          </p:cNvPr>
          <p:cNvSpPr txBox="1"/>
          <p:nvPr/>
        </p:nvSpPr>
        <p:spPr>
          <a:xfrm>
            <a:off x="2345192" y="4067653"/>
            <a:ext cx="182880" cy="18224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41275">
              <a:lnSpc>
                <a:spcPts val="1435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D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1716D0DD-9700-E64E-AB7C-D14A0D5E09AE}"/>
              </a:ext>
            </a:extLst>
          </p:cNvPr>
          <p:cNvSpPr txBox="1"/>
          <p:nvPr/>
        </p:nvSpPr>
        <p:spPr>
          <a:xfrm>
            <a:off x="2543706" y="4067653"/>
            <a:ext cx="182880" cy="182245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8735">
              <a:lnSpc>
                <a:spcPts val="1435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85192728-1FBE-0F4C-BACC-CBDCC33A7B38}"/>
              </a:ext>
            </a:extLst>
          </p:cNvPr>
          <p:cNvSpPr/>
          <p:nvPr/>
        </p:nvSpPr>
        <p:spPr>
          <a:xfrm>
            <a:off x="3131593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C4CA1485-EA83-9F43-BAF4-BD9193CE7263}"/>
              </a:ext>
            </a:extLst>
          </p:cNvPr>
          <p:cNvSpPr/>
          <p:nvPr/>
        </p:nvSpPr>
        <p:spPr>
          <a:xfrm>
            <a:off x="2933079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00CBFF83-FBA4-CE4B-87E9-48585AA64663}"/>
              </a:ext>
            </a:extLst>
          </p:cNvPr>
          <p:cNvSpPr/>
          <p:nvPr/>
        </p:nvSpPr>
        <p:spPr>
          <a:xfrm>
            <a:off x="2734578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FD057F9E-3AC2-9041-86BC-22A4A0178D9E}"/>
              </a:ext>
            </a:extLst>
          </p:cNvPr>
          <p:cNvSpPr/>
          <p:nvPr/>
        </p:nvSpPr>
        <p:spPr>
          <a:xfrm>
            <a:off x="2536064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EFAA8FAC-A3C9-024F-97EA-7C5B9EABBAB6}"/>
              </a:ext>
            </a:extLst>
          </p:cNvPr>
          <p:cNvSpPr/>
          <p:nvPr/>
        </p:nvSpPr>
        <p:spPr>
          <a:xfrm>
            <a:off x="2337551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8B6294C3-C743-AC43-9965-98BC293F75B2}"/>
              </a:ext>
            </a:extLst>
          </p:cNvPr>
          <p:cNvSpPr/>
          <p:nvPr/>
        </p:nvSpPr>
        <p:spPr>
          <a:xfrm>
            <a:off x="2139037" y="4059161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73E45C34-D6BE-E345-B7E7-E93FB3EF6CA7}"/>
              </a:ext>
            </a:extLst>
          </p:cNvPr>
          <p:cNvSpPr/>
          <p:nvPr/>
        </p:nvSpPr>
        <p:spPr>
          <a:xfrm>
            <a:off x="3131593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0B8A0D26-9572-2240-A3D9-66EE0AB57635}"/>
              </a:ext>
            </a:extLst>
          </p:cNvPr>
          <p:cNvSpPr/>
          <p:nvPr/>
        </p:nvSpPr>
        <p:spPr>
          <a:xfrm>
            <a:off x="2933079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D5152390-799C-1A4A-B464-DD7D00D55E3A}"/>
              </a:ext>
            </a:extLst>
          </p:cNvPr>
          <p:cNvSpPr/>
          <p:nvPr/>
        </p:nvSpPr>
        <p:spPr>
          <a:xfrm>
            <a:off x="2734578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3215F60C-7FDD-614E-8DE3-EAEC712E325E}"/>
              </a:ext>
            </a:extLst>
          </p:cNvPr>
          <p:cNvSpPr/>
          <p:nvPr/>
        </p:nvSpPr>
        <p:spPr>
          <a:xfrm>
            <a:off x="2536064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4DDD8638-02AE-1148-9611-E4A40C37307B}"/>
              </a:ext>
            </a:extLst>
          </p:cNvPr>
          <p:cNvSpPr/>
          <p:nvPr/>
        </p:nvSpPr>
        <p:spPr>
          <a:xfrm>
            <a:off x="2337551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398AA688-88D2-1D42-90F5-F5A832FF5F9C}"/>
              </a:ext>
            </a:extLst>
          </p:cNvPr>
          <p:cNvSpPr/>
          <p:nvPr/>
        </p:nvSpPr>
        <p:spPr>
          <a:xfrm>
            <a:off x="2139037" y="4257399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5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D94C66C-EAA7-5341-9746-713C39320F63}"/>
              </a:ext>
            </a:extLst>
          </p:cNvPr>
          <p:cNvSpPr/>
          <p:nvPr/>
        </p:nvSpPr>
        <p:spPr>
          <a:xfrm>
            <a:off x="4117187" y="3285776"/>
            <a:ext cx="73024" cy="69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1E23CE77-D75C-F94D-8202-4E28A02E0CE4}"/>
              </a:ext>
            </a:extLst>
          </p:cNvPr>
          <p:cNvSpPr txBox="1"/>
          <p:nvPr/>
        </p:nvSpPr>
        <p:spPr>
          <a:xfrm>
            <a:off x="4251221" y="3244134"/>
            <a:ext cx="198755" cy="197485"/>
          </a:xfrm>
          <a:prstGeom prst="rect">
            <a:avLst/>
          </a:prstGeom>
          <a:solidFill>
            <a:srgbClr val="F2F2F2"/>
          </a:solidFill>
          <a:ln w="1565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50" spc="1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F9D14C53-5338-E441-BD8E-5D2CCC23DB78}"/>
              </a:ext>
            </a:extLst>
          </p:cNvPr>
          <p:cNvSpPr/>
          <p:nvPr/>
        </p:nvSpPr>
        <p:spPr>
          <a:xfrm>
            <a:off x="5045450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FD786130-237C-784B-9F40-E0BBE4984240}"/>
              </a:ext>
            </a:extLst>
          </p:cNvPr>
          <p:cNvSpPr/>
          <p:nvPr/>
        </p:nvSpPr>
        <p:spPr>
          <a:xfrm>
            <a:off x="4846936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D90D59D6-EE0C-904C-9169-64A5BF8B5B91}"/>
              </a:ext>
            </a:extLst>
          </p:cNvPr>
          <p:cNvSpPr/>
          <p:nvPr/>
        </p:nvSpPr>
        <p:spPr>
          <a:xfrm>
            <a:off x="4648422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8">
            <a:extLst>
              <a:ext uri="{FF2B5EF4-FFF2-40B4-BE49-F238E27FC236}">
                <a16:creationId xmlns:a16="http://schemas.microsoft.com/office/drawing/2014/main" id="{7FB4D7BD-7B98-7941-B8E6-2B08968F0398}"/>
              </a:ext>
            </a:extLst>
          </p:cNvPr>
          <p:cNvSpPr/>
          <p:nvPr/>
        </p:nvSpPr>
        <p:spPr>
          <a:xfrm>
            <a:off x="4449909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47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47" y="0"/>
                </a:lnTo>
                <a:lnTo>
                  <a:pt x="198147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69">
            <a:extLst>
              <a:ext uri="{FF2B5EF4-FFF2-40B4-BE49-F238E27FC236}">
                <a16:creationId xmlns:a16="http://schemas.microsoft.com/office/drawing/2014/main" id="{2C081220-0FCB-AF4A-8DB8-23EAD4AF7741}"/>
              </a:ext>
            </a:extLst>
          </p:cNvPr>
          <p:cNvSpPr/>
          <p:nvPr/>
        </p:nvSpPr>
        <p:spPr>
          <a:xfrm>
            <a:off x="4052901" y="324327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4">
                <a:moveTo>
                  <a:pt x="19812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26" y="0"/>
                </a:lnTo>
                <a:lnTo>
                  <a:pt x="19812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0">
            <a:extLst>
              <a:ext uri="{FF2B5EF4-FFF2-40B4-BE49-F238E27FC236}">
                <a16:creationId xmlns:a16="http://schemas.microsoft.com/office/drawing/2014/main" id="{DCFE7730-30E2-984E-B779-BF801114D537}"/>
              </a:ext>
            </a:extLst>
          </p:cNvPr>
          <p:cNvSpPr/>
          <p:nvPr/>
        </p:nvSpPr>
        <p:spPr>
          <a:xfrm>
            <a:off x="5045450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17DB0B79-DC44-E04F-84BE-342B9280E360}"/>
              </a:ext>
            </a:extLst>
          </p:cNvPr>
          <p:cNvSpPr/>
          <p:nvPr/>
        </p:nvSpPr>
        <p:spPr>
          <a:xfrm>
            <a:off x="4846936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2">
            <a:extLst>
              <a:ext uri="{FF2B5EF4-FFF2-40B4-BE49-F238E27FC236}">
                <a16:creationId xmlns:a16="http://schemas.microsoft.com/office/drawing/2014/main" id="{51616001-3B0F-8E45-850A-B5B653886C02}"/>
              </a:ext>
            </a:extLst>
          </p:cNvPr>
          <p:cNvSpPr/>
          <p:nvPr/>
        </p:nvSpPr>
        <p:spPr>
          <a:xfrm>
            <a:off x="4648422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3">
            <a:extLst>
              <a:ext uri="{FF2B5EF4-FFF2-40B4-BE49-F238E27FC236}">
                <a16:creationId xmlns:a16="http://schemas.microsoft.com/office/drawing/2014/main" id="{614D8F21-6E5F-1F41-968C-E19F80726969}"/>
              </a:ext>
            </a:extLst>
          </p:cNvPr>
          <p:cNvSpPr/>
          <p:nvPr/>
        </p:nvSpPr>
        <p:spPr>
          <a:xfrm>
            <a:off x="4449909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4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47" y="0"/>
                </a:lnTo>
                <a:lnTo>
                  <a:pt x="19814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4">
            <a:extLst>
              <a:ext uri="{FF2B5EF4-FFF2-40B4-BE49-F238E27FC236}">
                <a16:creationId xmlns:a16="http://schemas.microsoft.com/office/drawing/2014/main" id="{C84BA3B8-30DA-A24B-B1CD-02F11061559C}"/>
              </a:ext>
            </a:extLst>
          </p:cNvPr>
          <p:cNvSpPr/>
          <p:nvPr/>
        </p:nvSpPr>
        <p:spPr>
          <a:xfrm>
            <a:off x="4251415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7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7" y="0"/>
                </a:lnTo>
                <a:lnTo>
                  <a:pt x="198127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5">
            <a:extLst>
              <a:ext uri="{FF2B5EF4-FFF2-40B4-BE49-F238E27FC236}">
                <a16:creationId xmlns:a16="http://schemas.microsoft.com/office/drawing/2014/main" id="{F3C14415-C432-3A41-A85A-5194AA4C88F5}"/>
              </a:ext>
            </a:extLst>
          </p:cNvPr>
          <p:cNvSpPr/>
          <p:nvPr/>
        </p:nvSpPr>
        <p:spPr>
          <a:xfrm>
            <a:off x="4052901" y="3441513"/>
            <a:ext cx="198755" cy="117475"/>
          </a:xfrm>
          <a:custGeom>
            <a:avLst/>
            <a:gdLst/>
            <a:ahLst/>
            <a:cxnLst/>
            <a:rect l="l" t="t" r="r" b="b"/>
            <a:pathLst>
              <a:path w="198754" h="117475">
                <a:moveTo>
                  <a:pt x="19812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26" y="0"/>
                </a:lnTo>
                <a:lnTo>
                  <a:pt x="19812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6">
            <a:extLst>
              <a:ext uri="{FF2B5EF4-FFF2-40B4-BE49-F238E27FC236}">
                <a16:creationId xmlns:a16="http://schemas.microsoft.com/office/drawing/2014/main" id="{25C7264A-4F6E-3342-9BAD-B31EA550F1F6}"/>
              </a:ext>
            </a:extLst>
          </p:cNvPr>
          <p:cNvSpPr txBox="1"/>
          <p:nvPr/>
        </p:nvSpPr>
        <p:spPr>
          <a:xfrm>
            <a:off x="5978457" y="4060008"/>
            <a:ext cx="199390" cy="198120"/>
          </a:xfrm>
          <a:prstGeom prst="rect">
            <a:avLst/>
          </a:prstGeom>
          <a:solidFill>
            <a:srgbClr val="F2F2F2"/>
          </a:solidFill>
          <a:ln w="1569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K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79" name="object 77">
            <a:extLst>
              <a:ext uri="{FF2B5EF4-FFF2-40B4-BE49-F238E27FC236}">
                <a16:creationId xmlns:a16="http://schemas.microsoft.com/office/drawing/2014/main" id="{7727CD99-7D2B-1947-B988-D729F47566D8}"/>
              </a:ext>
            </a:extLst>
          </p:cNvPr>
          <p:cNvSpPr txBox="1"/>
          <p:nvPr/>
        </p:nvSpPr>
        <p:spPr>
          <a:xfrm>
            <a:off x="6177403" y="4060008"/>
            <a:ext cx="198755" cy="198120"/>
          </a:xfrm>
          <a:prstGeom prst="rect">
            <a:avLst/>
          </a:prstGeom>
          <a:solidFill>
            <a:srgbClr val="F2F2F2"/>
          </a:solidFill>
          <a:ln w="15691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Q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80" name="object 78">
            <a:extLst>
              <a:ext uri="{FF2B5EF4-FFF2-40B4-BE49-F238E27FC236}">
                <a16:creationId xmlns:a16="http://schemas.microsoft.com/office/drawing/2014/main" id="{DB2FB13B-68A0-044A-9090-27EB916D863D}"/>
              </a:ext>
            </a:extLst>
          </p:cNvPr>
          <p:cNvSpPr txBox="1"/>
          <p:nvPr/>
        </p:nvSpPr>
        <p:spPr>
          <a:xfrm>
            <a:off x="6375917" y="4060008"/>
            <a:ext cx="198755" cy="198120"/>
          </a:xfrm>
          <a:prstGeom prst="rect">
            <a:avLst/>
          </a:prstGeom>
          <a:solidFill>
            <a:srgbClr val="F2F2F2"/>
          </a:solidFill>
          <a:ln w="15690">
            <a:solidFill>
              <a:srgbClr val="BCBE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355">
              <a:lnSpc>
                <a:spcPct val="100000"/>
              </a:lnSpc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U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81" name="object 79">
            <a:extLst>
              <a:ext uri="{FF2B5EF4-FFF2-40B4-BE49-F238E27FC236}">
                <a16:creationId xmlns:a16="http://schemas.microsoft.com/office/drawing/2014/main" id="{19472F04-9B5B-BF45-833E-B1E617DBA84B}"/>
              </a:ext>
            </a:extLst>
          </p:cNvPr>
          <p:cNvSpPr/>
          <p:nvPr/>
        </p:nvSpPr>
        <p:spPr>
          <a:xfrm>
            <a:off x="6971661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0">
            <a:extLst>
              <a:ext uri="{FF2B5EF4-FFF2-40B4-BE49-F238E27FC236}">
                <a16:creationId xmlns:a16="http://schemas.microsoft.com/office/drawing/2014/main" id="{E053952F-C722-9C48-BA2F-7C9C54B4473E}"/>
              </a:ext>
            </a:extLst>
          </p:cNvPr>
          <p:cNvSpPr/>
          <p:nvPr/>
        </p:nvSpPr>
        <p:spPr>
          <a:xfrm>
            <a:off x="6773147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1">
            <a:extLst>
              <a:ext uri="{FF2B5EF4-FFF2-40B4-BE49-F238E27FC236}">
                <a16:creationId xmlns:a16="http://schemas.microsoft.com/office/drawing/2014/main" id="{F3D4B327-0ED4-3446-9806-0E866D503DCD}"/>
              </a:ext>
            </a:extLst>
          </p:cNvPr>
          <p:cNvSpPr/>
          <p:nvPr/>
        </p:nvSpPr>
        <p:spPr>
          <a:xfrm>
            <a:off x="6574634" y="4059161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2">
            <a:extLst>
              <a:ext uri="{FF2B5EF4-FFF2-40B4-BE49-F238E27FC236}">
                <a16:creationId xmlns:a16="http://schemas.microsoft.com/office/drawing/2014/main" id="{05B4B454-8EF2-384C-9090-AA1EE4F1802E}"/>
              </a:ext>
            </a:extLst>
          </p:cNvPr>
          <p:cNvSpPr/>
          <p:nvPr/>
        </p:nvSpPr>
        <p:spPr>
          <a:xfrm>
            <a:off x="6971661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3">
            <a:extLst>
              <a:ext uri="{FF2B5EF4-FFF2-40B4-BE49-F238E27FC236}">
                <a16:creationId xmlns:a16="http://schemas.microsoft.com/office/drawing/2014/main" id="{840F7174-8DA6-1E44-B6C7-522CA529DC85}"/>
              </a:ext>
            </a:extLst>
          </p:cNvPr>
          <p:cNvSpPr/>
          <p:nvPr/>
        </p:nvSpPr>
        <p:spPr>
          <a:xfrm>
            <a:off x="6773147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4">
            <a:extLst>
              <a:ext uri="{FF2B5EF4-FFF2-40B4-BE49-F238E27FC236}">
                <a16:creationId xmlns:a16="http://schemas.microsoft.com/office/drawing/2014/main" id="{97E1435A-FB95-D540-858B-3C59EB3E4200}"/>
              </a:ext>
            </a:extLst>
          </p:cNvPr>
          <p:cNvSpPr/>
          <p:nvPr/>
        </p:nvSpPr>
        <p:spPr>
          <a:xfrm>
            <a:off x="6574634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5">
            <a:extLst>
              <a:ext uri="{FF2B5EF4-FFF2-40B4-BE49-F238E27FC236}">
                <a16:creationId xmlns:a16="http://schemas.microsoft.com/office/drawing/2014/main" id="{3F975BE8-B210-2542-818E-873DBFB7B0C3}"/>
              </a:ext>
            </a:extLst>
          </p:cNvPr>
          <p:cNvSpPr/>
          <p:nvPr/>
        </p:nvSpPr>
        <p:spPr>
          <a:xfrm>
            <a:off x="6376120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6">
            <a:extLst>
              <a:ext uri="{FF2B5EF4-FFF2-40B4-BE49-F238E27FC236}">
                <a16:creationId xmlns:a16="http://schemas.microsoft.com/office/drawing/2014/main" id="{425875D7-DCFB-1942-BCD6-3A12B43E1060}"/>
              </a:ext>
            </a:extLst>
          </p:cNvPr>
          <p:cNvSpPr/>
          <p:nvPr/>
        </p:nvSpPr>
        <p:spPr>
          <a:xfrm>
            <a:off x="6177606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7">
            <a:extLst>
              <a:ext uri="{FF2B5EF4-FFF2-40B4-BE49-F238E27FC236}">
                <a16:creationId xmlns:a16="http://schemas.microsoft.com/office/drawing/2014/main" id="{E0BFF6E5-EF1D-1A41-8FB3-0F4B00F1974D}"/>
              </a:ext>
            </a:extLst>
          </p:cNvPr>
          <p:cNvSpPr/>
          <p:nvPr/>
        </p:nvSpPr>
        <p:spPr>
          <a:xfrm>
            <a:off x="5979093" y="4257399"/>
            <a:ext cx="198120" cy="117475"/>
          </a:xfrm>
          <a:custGeom>
            <a:avLst/>
            <a:gdLst/>
            <a:ahLst/>
            <a:cxnLst/>
            <a:rect l="l" t="t" r="r" b="b"/>
            <a:pathLst>
              <a:path w="198120" h="117475">
                <a:moveTo>
                  <a:pt x="198106" y="116874"/>
                </a:moveTo>
                <a:lnTo>
                  <a:pt x="0" y="116874"/>
                </a:lnTo>
                <a:lnTo>
                  <a:pt x="0" y="0"/>
                </a:lnTo>
                <a:lnTo>
                  <a:pt x="198106" y="0"/>
                </a:lnTo>
                <a:lnTo>
                  <a:pt x="198106" y="116874"/>
                </a:lnTo>
                <a:close/>
              </a:path>
            </a:pathLst>
          </a:custGeom>
          <a:ln w="1529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8">
            <a:extLst>
              <a:ext uri="{FF2B5EF4-FFF2-40B4-BE49-F238E27FC236}">
                <a16:creationId xmlns:a16="http://schemas.microsoft.com/office/drawing/2014/main" id="{E00E0D66-3F3C-2D4A-B10C-352F41249361}"/>
              </a:ext>
            </a:extLst>
          </p:cNvPr>
          <p:cNvSpPr txBox="1"/>
          <p:nvPr/>
        </p:nvSpPr>
        <p:spPr>
          <a:xfrm>
            <a:off x="7298773" y="4859139"/>
            <a:ext cx="516255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250" spc="-7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250" spc="1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250">
              <a:latin typeface="DejaVu Sans Mono"/>
              <a:cs typeface="DejaVu Sans Mono"/>
            </a:endParaRPr>
          </a:p>
        </p:txBody>
      </p:sp>
      <p:sp>
        <p:nvSpPr>
          <p:cNvPr id="91" name="object 89">
            <a:extLst>
              <a:ext uri="{FF2B5EF4-FFF2-40B4-BE49-F238E27FC236}">
                <a16:creationId xmlns:a16="http://schemas.microsoft.com/office/drawing/2014/main" id="{ADF6203B-8F6D-9245-966A-1D1C53082F57}"/>
              </a:ext>
            </a:extLst>
          </p:cNvPr>
          <p:cNvSpPr/>
          <p:nvPr/>
        </p:nvSpPr>
        <p:spPr>
          <a:xfrm>
            <a:off x="825244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0">
            <a:extLst>
              <a:ext uri="{FF2B5EF4-FFF2-40B4-BE49-F238E27FC236}">
                <a16:creationId xmlns:a16="http://schemas.microsoft.com/office/drawing/2014/main" id="{D49971CD-2697-C142-AE84-9257DB3B2EC1}"/>
              </a:ext>
            </a:extLst>
          </p:cNvPr>
          <p:cNvSpPr/>
          <p:nvPr/>
        </p:nvSpPr>
        <p:spPr>
          <a:xfrm>
            <a:off x="8053930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1">
            <a:extLst>
              <a:ext uri="{FF2B5EF4-FFF2-40B4-BE49-F238E27FC236}">
                <a16:creationId xmlns:a16="http://schemas.microsoft.com/office/drawing/2014/main" id="{A0105859-EF54-9C48-A2BC-B6CAA177C2DB}"/>
              </a:ext>
            </a:extLst>
          </p:cNvPr>
          <p:cNvSpPr/>
          <p:nvPr/>
        </p:nvSpPr>
        <p:spPr>
          <a:xfrm>
            <a:off x="7855415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2">
            <a:extLst>
              <a:ext uri="{FF2B5EF4-FFF2-40B4-BE49-F238E27FC236}">
                <a16:creationId xmlns:a16="http://schemas.microsoft.com/office/drawing/2014/main" id="{309A3F78-F661-3E49-B59C-D8243E296971}"/>
              </a:ext>
            </a:extLst>
          </p:cNvPr>
          <p:cNvSpPr/>
          <p:nvPr/>
        </p:nvSpPr>
        <p:spPr>
          <a:xfrm>
            <a:off x="7656903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3">
            <a:extLst>
              <a:ext uri="{FF2B5EF4-FFF2-40B4-BE49-F238E27FC236}">
                <a16:creationId xmlns:a16="http://schemas.microsoft.com/office/drawing/2014/main" id="{A14C91DC-4C95-784C-AAA8-C7661AA816D4}"/>
              </a:ext>
            </a:extLst>
          </p:cNvPr>
          <p:cNvSpPr/>
          <p:nvPr/>
        </p:nvSpPr>
        <p:spPr>
          <a:xfrm>
            <a:off x="7458389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4">
            <a:extLst>
              <a:ext uri="{FF2B5EF4-FFF2-40B4-BE49-F238E27FC236}">
                <a16:creationId xmlns:a16="http://schemas.microsoft.com/office/drawing/2014/main" id="{4A8214EE-6692-CC45-86A8-7CA603291BBB}"/>
              </a:ext>
            </a:extLst>
          </p:cNvPr>
          <p:cNvSpPr/>
          <p:nvPr/>
        </p:nvSpPr>
        <p:spPr>
          <a:xfrm>
            <a:off x="7259875" y="4875035"/>
            <a:ext cx="198120" cy="198755"/>
          </a:xfrm>
          <a:custGeom>
            <a:avLst/>
            <a:gdLst/>
            <a:ahLst/>
            <a:cxnLst/>
            <a:rect l="l" t="t" r="r" b="b"/>
            <a:pathLst>
              <a:path w="198120" h="198754">
                <a:moveTo>
                  <a:pt x="198106" y="198462"/>
                </a:moveTo>
                <a:lnTo>
                  <a:pt x="0" y="198462"/>
                </a:lnTo>
                <a:lnTo>
                  <a:pt x="0" y="0"/>
                </a:lnTo>
                <a:lnTo>
                  <a:pt x="198106" y="0"/>
                </a:lnTo>
                <a:lnTo>
                  <a:pt x="198106" y="198462"/>
                </a:lnTo>
                <a:close/>
              </a:path>
            </a:pathLst>
          </a:custGeom>
          <a:ln w="1528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5">
            <a:extLst>
              <a:ext uri="{FF2B5EF4-FFF2-40B4-BE49-F238E27FC236}">
                <a16:creationId xmlns:a16="http://schemas.microsoft.com/office/drawing/2014/main" id="{8D42DC09-F329-EE43-A85D-33E36D17D453}"/>
              </a:ext>
            </a:extLst>
          </p:cNvPr>
          <p:cNvSpPr/>
          <p:nvPr/>
        </p:nvSpPr>
        <p:spPr>
          <a:xfrm>
            <a:off x="18478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6">
            <a:extLst>
              <a:ext uri="{FF2B5EF4-FFF2-40B4-BE49-F238E27FC236}">
                <a16:creationId xmlns:a16="http://schemas.microsoft.com/office/drawing/2014/main" id="{95F09750-AB7C-F849-90D9-2DFD74C3D7ED}"/>
              </a:ext>
            </a:extLst>
          </p:cNvPr>
          <p:cNvSpPr/>
          <p:nvPr/>
        </p:nvSpPr>
        <p:spPr>
          <a:xfrm>
            <a:off x="31305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7">
            <a:extLst>
              <a:ext uri="{FF2B5EF4-FFF2-40B4-BE49-F238E27FC236}">
                <a16:creationId xmlns:a16="http://schemas.microsoft.com/office/drawing/2014/main" id="{42961CD6-78C5-BE4E-BC06-3B8DF4841AF8}"/>
              </a:ext>
            </a:extLst>
          </p:cNvPr>
          <p:cNvSpPr/>
          <p:nvPr/>
        </p:nvSpPr>
        <p:spPr>
          <a:xfrm>
            <a:off x="4413246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8">
            <a:extLst>
              <a:ext uri="{FF2B5EF4-FFF2-40B4-BE49-F238E27FC236}">
                <a16:creationId xmlns:a16="http://schemas.microsoft.com/office/drawing/2014/main" id="{4C13FFD4-D01F-6448-B2A2-133834CDDAEF}"/>
              </a:ext>
            </a:extLst>
          </p:cNvPr>
          <p:cNvSpPr/>
          <p:nvPr/>
        </p:nvSpPr>
        <p:spPr>
          <a:xfrm>
            <a:off x="5689164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23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99">
            <a:extLst>
              <a:ext uri="{FF2B5EF4-FFF2-40B4-BE49-F238E27FC236}">
                <a16:creationId xmlns:a16="http://schemas.microsoft.com/office/drawing/2014/main" id="{F8919485-A034-9248-BCCB-F69CE5F1CBFE}"/>
              </a:ext>
            </a:extLst>
          </p:cNvPr>
          <p:cNvSpPr/>
          <p:nvPr/>
        </p:nvSpPr>
        <p:spPr>
          <a:xfrm>
            <a:off x="3137333" y="4054919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0">
            <a:extLst>
              <a:ext uri="{FF2B5EF4-FFF2-40B4-BE49-F238E27FC236}">
                <a16:creationId xmlns:a16="http://schemas.microsoft.com/office/drawing/2014/main" id="{1F81E88E-D241-F742-807F-4B23F5CCFC59}"/>
              </a:ext>
            </a:extLst>
          </p:cNvPr>
          <p:cNvSpPr/>
          <p:nvPr/>
        </p:nvSpPr>
        <p:spPr>
          <a:xfrm>
            <a:off x="6971856" y="4054919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1">
            <a:extLst>
              <a:ext uri="{FF2B5EF4-FFF2-40B4-BE49-F238E27FC236}">
                <a16:creationId xmlns:a16="http://schemas.microsoft.com/office/drawing/2014/main" id="{6CEFD6D6-5C10-9E4C-8070-4FE9125EBEEF}"/>
              </a:ext>
            </a:extLst>
          </p:cNvPr>
          <p:cNvSpPr/>
          <p:nvPr/>
        </p:nvSpPr>
        <p:spPr>
          <a:xfrm>
            <a:off x="5051211" y="3245840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2">
            <a:extLst>
              <a:ext uri="{FF2B5EF4-FFF2-40B4-BE49-F238E27FC236}">
                <a16:creationId xmlns:a16="http://schemas.microsoft.com/office/drawing/2014/main" id="{FDB681BA-D59A-0542-AC0A-54C76A3BFDB8}"/>
              </a:ext>
            </a:extLst>
          </p:cNvPr>
          <p:cNvSpPr/>
          <p:nvPr/>
        </p:nvSpPr>
        <p:spPr>
          <a:xfrm>
            <a:off x="6978638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3">
            <a:extLst>
              <a:ext uri="{FF2B5EF4-FFF2-40B4-BE49-F238E27FC236}">
                <a16:creationId xmlns:a16="http://schemas.microsoft.com/office/drawing/2014/main" id="{A225860F-6A74-5D4B-88EA-0071252786C5}"/>
              </a:ext>
            </a:extLst>
          </p:cNvPr>
          <p:cNvSpPr/>
          <p:nvPr/>
        </p:nvSpPr>
        <p:spPr>
          <a:xfrm>
            <a:off x="8261338" y="4870818"/>
            <a:ext cx="196850" cy="204470"/>
          </a:xfrm>
          <a:custGeom>
            <a:avLst/>
            <a:gdLst/>
            <a:ahLst/>
            <a:cxnLst/>
            <a:rect l="l" t="t" r="r" b="b"/>
            <a:pathLst>
              <a:path w="196850" h="204470">
                <a:moveTo>
                  <a:pt x="196844" y="0"/>
                </a:moveTo>
                <a:lnTo>
                  <a:pt x="0" y="203969"/>
                </a:lnTo>
              </a:path>
            </a:pathLst>
          </a:custGeom>
          <a:ln w="2037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4">
            <a:extLst>
              <a:ext uri="{FF2B5EF4-FFF2-40B4-BE49-F238E27FC236}">
                <a16:creationId xmlns:a16="http://schemas.microsoft.com/office/drawing/2014/main" id="{71733652-25BC-414E-8D43-CB524FA4EC3D}"/>
              </a:ext>
            </a:extLst>
          </p:cNvPr>
          <p:cNvSpPr/>
          <p:nvPr/>
        </p:nvSpPr>
        <p:spPr>
          <a:xfrm>
            <a:off x="856978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5">
            <a:extLst>
              <a:ext uri="{FF2B5EF4-FFF2-40B4-BE49-F238E27FC236}">
                <a16:creationId xmlns:a16="http://schemas.microsoft.com/office/drawing/2014/main" id="{45682165-290A-A645-AFF7-69B26488462E}"/>
              </a:ext>
            </a:extLst>
          </p:cNvPr>
          <p:cNvSpPr/>
          <p:nvPr/>
        </p:nvSpPr>
        <p:spPr>
          <a:xfrm>
            <a:off x="2137773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6">
            <a:extLst>
              <a:ext uri="{FF2B5EF4-FFF2-40B4-BE49-F238E27FC236}">
                <a16:creationId xmlns:a16="http://schemas.microsoft.com/office/drawing/2014/main" id="{963A3BAF-B8DC-CF4C-8A04-98BD78885AE0}"/>
              </a:ext>
            </a:extLst>
          </p:cNvPr>
          <p:cNvSpPr/>
          <p:nvPr/>
        </p:nvSpPr>
        <p:spPr>
          <a:xfrm>
            <a:off x="3418568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7">
            <a:extLst>
              <a:ext uri="{FF2B5EF4-FFF2-40B4-BE49-F238E27FC236}">
                <a16:creationId xmlns:a16="http://schemas.microsoft.com/office/drawing/2014/main" id="{1F6AA190-6FAB-334F-8B36-53C2DB5862AA}"/>
              </a:ext>
            </a:extLst>
          </p:cNvPr>
          <p:cNvSpPr/>
          <p:nvPr/>
        </p:nvSpPr>
        <p:spPr>
          <a:xfrm>
            <a:off x="4699363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4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8">
            <a:extLst>
              <a:ext uri="{FF2B5EF4-FFF2-40B4-BE49-F238E27FC236}">
                <a16:creationId xmlns:a16="http://schemas.microsoft.com/office/drawing/2014/main" id="{409D0F81-91F2-CB4A-9113-18EECFF3068D}"/>
              </a:ext>
            </a:extLst>
          </p:cNvPr>
          <p:cNvSpPr/>
          <p:nvPr/>
        </p:nvSpPr>
        <p:spPr>
          <a:xfrm>
            <a:off x="5977821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5" h="190500">
                <a:moveTo>
                  <a:pt x="1192771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1" y="0"/>
                </a:lnTo>
                <a:lnTo>
                  <a:pt x="1192771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09">
            <a:extLst>
              <a:ext uri="{FF2B5EF4-FFF2-40B4-BE49-F238E27FC236}">
                <a16:creationId xmlns:a16="http://schemas.microsoft.com/office/drawing/2014/main" id="{3C08F0C2-10F2-854B-87FC-8A0CCFDE78CC}"/>
              </a:ext>
            </a:extLst>
          </p:cNvPr>
          <p:cNvSpPr/>
          <p:nvPr/>
        </p:nvSpPr>
        <p:spPr>
          <a:xfrm>
            <a:off x="2137773" y="4060008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4" h="313054">
                <a:moveTo>
                  <a:pt x="1192772" y="312766"/>
                </a:moveTo>
                <a:lnTo>
                  <a:pt x="0" y="312766"/>
                </a:lnTo>
                <a:lnTo>
                  <a:pt x="0" y="0"/>
                </a:lnTo>
                <a:lnTo>
                  <a:pt x="1192772" y="0"/>
                </a:lnTo>
                <a:lnTo>
                  <a:pt x="1192772" y="312766"/>
                </a:lnTo>
                <a:close/>
              </a:path>
            </a:pathLst>
          </a:custGeom>
          <a:ln w="152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0">
            <a:extLst>
              <a:ext uri="{FF2B5EF4-FFF2-40B4-BE49-F238E27FC236}">
                <a16:creationId xmlns:a16="http://schemas.microsoft.com/office/drawing/2014/main" id="{631B5D9F-CAB3-3F47-837F-579036223449}"/>
              </a:ext>
            </a:extLst>
          </p:cNvPr>
          <p:cNvSpPr/>
          <p:nvPr/>
        </p:nvSpPr>
        <p:spPr>
          <a:xfrm>
            <a:off x="5977821" y="4060008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5" h="313054">
                <a:moveTo>
                  <a:pt x="1192771" y="312766"/>
                </a:moveTo>
                <a:lnTo>
                  <a:pt x="0" y="312766"/>
                </a:lnTo>
                <a:lnTo>
                  <a:pt x="0" y="0"/>
                </a:lnTo>
                <a:lnTo>
                  <a:pt x="1192771" y="0"/>
                </a:lnTo>
                <a:lnTo>
                  <a:pt x="1192771" y="312766"/>
                </a:lnTo>
                <a:close/>
              </a:path>
            </a:pathLst>
          </a:custGeom>
          <a:ln w="152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1">
            <a:extLst>
              <a:ext uri="{FF2B5EF4-FFF2-40B4-BE49-F238E27FC236}">
                <a16:creationId xmlns:a16="http://schemas.microsoft.com/office/drawing/2014/main" id="{4EE4A8AF-03C0-AE43-ADD5-E56BC18BEB5A}"/>
              </a:ext>
            </a:extLst>
          </p:cNvPr>
          <p:cNvSpPr/>
          <p:nvPr/>
        </p:nvSpPr>
        <p:spPr>
          <a:xfrm>
            <a:off x="7258615" y="4875886"/>
            <a:ext cx="1193165" cy="190500"/>
          </a:xfrm>
          <a:custGeom>
            <a:avLst/>
            <a:gdLst/>
            <a:ahLst/>
            <a:cxnLst/>
            <a:rect l="l" t="t" r="r" b="b"/>
            <a:pathLst>
              <a:path w="1193165" h="190500">
                <a:moveTo>
                  <a:pt x="1192772" y="190385"/>
                </a:moveTo>
                <a:lnTo>
                  <a:pt x="0" y="190385"/>
                </a:lnTo>
                <a:lnTo>
                  <a:pt x="0" y="0"/>
                </a:lnTo>
                <a:lnTo>
                  <a:pt x="1192772" y="0"/>
                </a:lnTo>
                <a:lnTo>
                  <a:pt x="1192772" y="190385"/>
                </a:lnTo>
                <a:close/>
              </a:path>
            </a:pathLst>
          </a:custGeom>
          <a:ln w="1529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2">
            <a:extLst>
              <a:ext uri="{FF2B5EF4-FFF2-40B4-BE49-F238E27FC236}">
                <a16:creationId xmlns:a16="http://schemas.microsoft.com/office/drawing/2014/main" id="{610A494F-49AE-5540-A5DF-BD1ED30855A9}"/>
              </a:ext>
            </a:extLst>
          </p:cNvPr>
          <p:cNvSpPr/>
          <p:nvPr/>
        </p:nvSpPr>
        <p:spPr>
          <a:xfrm>
            <a:off x="4051637" y="3244134"/>
            <a:ext cx="1193165" cy="313055"/>
          </a:xfrm>
          <a:custGeom>
            <a:avLst/>
            <a:gdLst/>
            <a:ahLst/>
            <a:cxnLst/>
            <a:rect l="l" t="t" r="r" b="b"/>
            <a:pathLst>
              <a:path w="1193164" h="313054">
                <a:moveTo>
                  <a:pt x="1192772" y="312767"/>
                </a:moveTo>
                <a:lnTo>
                  <a:pt x="0" y="312767"/>
                </a:lnTo>
                <a:lnTo>
                  <a:pt x="0" y="0"/>
                </a:lnTo>
                <a:lnTo>
                  <a:pt x="1192772" y="0"/>
                </a:lnTo>
                <a:lnTo>
                  <a:pt x="1192772" y="312767"/>
                </a:lnTo>
                <a:close/>
              </a:path>
            </a:pathLst>
          </a:custGeom>
          <a:ln w="152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3">
            <a:extLst>
              <a:ext uri="{FF2B5EF4-FFF2-40B4-BE49-F238E27FC236}">
                <a16:creationId xmlns:a16="http://schemas.microsoft.com/office/drawing/2014/main" id="{3A58D4EF-1C9C-204B-B9CF-FE13BE92F719}"/>
              </a:ext>
            </a:extLst>
          </p:cNvPr>
          <p:cNvSpPr/>
          <p:nvPr/>
        </p:nvSpPr>
        <p:spPr>
          <a:xfrm>
            <a:off x="2180163" y="5115496"/>
            <a:ext cx="236959" cy="1728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4">
            <a:extLst>
              <a:ext uri="{FF2B5EF4-FFF2-40B4-BE49-F238E27FC236}">
                <a16:creationId xmlns:a16="http://schemas.microsoft.com/office/drawing/2014/main" id="{8449D0D8-F5AE-014A-9D45-D88F25E347A3}"/>
              </a:ext>
            </a:extLst>
          </p:cNvPr>
          <p:cNvSpPr txBox="1"/>
          <p:nvPr/>
        </p:nvSpPr>
        <p:spPr>
          <a:xfrm>
            <a:off x="856978" y="5139667"/>
            <a:ext cx="1377943" cy="40523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E in  this external node</a:t>
            </a:r>
          </a:p>
        </p:txBody>
      </p:sp>
      <p:sp>
        <p:nvSpPr>
          <p:cNvPr id="117" name="object 115">
            <a:extLst>
              <a:ext uri="{FF2B5EF4-FFF2-40B4-BE49-F238E27FC236}">
                <a16:creationId xmlns:a16="http://schemas.microsoft.com/office/drawing/2014/main" id="{4A058D23-3D48-6649-9FAD-D5E8F4C0B521}"/>
              </a:ext>
            </a:extLst>
          </p:cNvPr>
          <p:cNvSpPr/>
          <p:nvPr/>
        </p:nvSpPr>
        <p:spPr>
          <a:xfrm>
            <a:off x="3295569" y="3739159"/>
            <a:ext cx="85090" cy="53340"/>
          </a:xfrm>
          <a:custGeom>
            <a:avLst/>
            <a:gdLst/>
            <a:ahLst/>
            <a:cxnLst/>
            <a:rect l="l" t="t" r="r" b="b"/>
            <a:pathLst>
              <a:path w="85089" h="53339">
                <a:moveTo>
                  <a:pt x="19138" y="0"/>
                </a:moveTo>
                <a:lnTo>
                  <a:pt x="18186" y="215"/>
                </a:lnTo>
                <a:lnTo>
                  <a:pt x="22771" y="28219"/>
                </a:lnTo>
                <a:lnTo>
                  <a:pt x="0" y="45313"/>
                </a:lnTo>
                <a:lnTo>
                  <a:pt x="635" y="45999"/>
                </a:lnTo>
                <a:lnTo>
                  <a:pt x="43103" y="46240"/>
                </a:lnTo>
                <a:lnTo>
                  <a:pt x="84747" y="53276"/>
                </a:lnTo>
                <a:lnTo>
                  <a:pt x="49885" y="29375"/>
                </a:lnTo>
                <a:lnTo>
                  <a:pt x="1913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6">
            <a:extLst>
              <a:ext uri="{FF2B5EF4-FFF2-40B4-BE49-F238E27FC236}">
                <a16:creationId xmlns:a16="http://schemas.microsoft.com/office/drawing/2014/main" id="{CA28097E-2B0F-3648-87DE-3BEAF7717AC8}"/>
              </a:ext>
            </a:extLst>
          </p:cNvPr>
          <p:cNvSpPr/>
          <p:nvPr/>
        </p:nvSpPr>
        <p:spPr>
          <a:xfrm>
            <a:off x="3016042" y="3645179"/>
            <a:ext cx="309245" cy="125095"/>
          </a:xfrm>
          <a:custGeom>
            <a:avLst/>
            <a:gdLst/>
            <a:ahLst/>
            <a:cxnLst/>
            <a:rect l="l" t="t" r="r" b="b"/>
            <a:pathLst>
              <a:path w="309245" h="125095">
                <a:moveTo>
                  <a:pt x="0" y="0"/>
                </a:moveTo>
                <a:lnTo>
                  <a:pt x="308663" y="124768"/>
                </a:lnTo>
              </a:path>
            </a:pathLst>
          </a:custGeom>
          <a:ln w="101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7">
            <a:extLst>
              <a:ext uri="{FF2B5EF4-FFF2-40B4-BE49-F238E27FC236}">
                <a16:creationId xmlns:a16="http://schemas.microsoft.com/office/drawing/2014/main" id="{E5435285-D418-2944-B461-9077E717CB36}"/>
              </a:ext>
            </a:extLst>
          </p:cNvPr>
          <p:cNvSpPr/>
          <p:nvPr/>
        </p:nvSpPr>
        <p:spPr>
          <a:xfrm>
            <a:off x="3310136" y="3754564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9563" y="0"/>
                </a:moveTo>
                <a:lnTo>
                  <a:pt x="9080" y="76"/>
                </a:lnTo>
                <a:lnTo>
                  <a:pt x="11379" y="14096"/>
                </a:lnTo>
                <a:lnTo>
                  <a:pt x="0" y="22644"/>
                </a:lnTo>
                <a:lnTo>
                  <a:pt x="304" y="22987"/>
                </a:lnTo>
                <a:lnTo>
                  <a:pt x="21564" y="23113"/>
                </a:lnTo>
                <a:lnTo>
                  <a:pt x="42367" y="26619"/>
                </a:lnTo>
                <a:lnTo>
                  <a:pt x="24942" y="14668"/>
                </a:lnTo>
                <a:lnTo>
                  <a:pt x="9563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9">
            <a:extLst>
              <a:ext uri="{FF2B5EF4-FFF2-40B4-BE49-F238E27FC236}">
                <a16:creationId xmlns:a16="http://schemas.microsoft.com/office/drawing/2014/main" id="{6E13036C-7D03-6347-8CE9-1B1D38CB1567}"/>
              </a:ext>
            </a:extLst>
          </p:cNvPr>
          <p:cNvSpPr txBox="1"/>
          <p:nvPr/>
        </p:nvSpPr>
        <p:spPr>
          <a:xfrm>
            <a:off x="1416437" y="3404350"/>
            <a:ext cx="2463777" cy="42639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this link because</a:t>
            </a:r>
          </a:p>
          <a:p>
            <a:pPr marR="132080" indent="-31115">
              <a:lnSpc>
                <a:spcPts val="1350"/>
              </a:lnSpc>
              <a:spcBef>
                <a:spcPts val="370"/>
              </a:spcBef>
              <a:tabLst>
                <a:tab pos="1696720" algn="l"/>
              </a:tabLst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 between</a:t>
            </a:r>
            <a:r>
              <a:rPr lang="en-US"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K</a:t>
            </a:r>
          </a:p>
        </p:txBody>
      </p:sp>
      <p:sp>
        <p:nvSpPr>
          <p:cNvPr id="122" name="object 120">
            <a:extLst>
              <a:ext uri="{FF2B5EF4-FFF2-40B4-BE49-F238E27FC236}">
                <a16:creationId xmlns:a16="http://schemas.microsoft.com/office/drawing/2014/main" id="{E733F648-0F41-C442-B0EF-685EBE3043F0}"/>
              </a:ext>
            </a:extLst>
          </p:cNvPr>
          <p:cNvSpPr/>
          <p:nvPr/>
        </p:nvSpPr>
        <p:spPr>
          <a:xfrm>
            <a:off x="2729111" y="4734725"/>
            <a:ext cx="85090" cy="53340"/>
          </a:xfrm>
          <a:custGeom>
            <a:avLst/>
            <a:gdLst/>
            <a:ahLst/>
            <a:cxnLst/>
            <a:rect l="l" t="t" r="r" b="b"/>
            <a:pathLst>
              <a:path w="85089" h="53339">
                <a:moveTo>
                  <a:pt x="65582" y="0"/>
                </a:moveTo>
                <a:lnTo>
                  <a:pt x="34861" y="29362"/>
                </a:lnTo>
                <a:lnTo>
                  <a:pt x="0" y="53276"/>
                </a:lnTo>
                <a:lnTo>
                  <a:pt x="41630" y="46240"/>
                </a:lnTo>
                <a:lnTo>
                  <a:pt x="84112" y="45999"/>
                </a:lnTo>
                <a:lnTo>
                  <a:pt x="84670" y="45173"/>
                </a:lnTo>
                <a:lnTo>
                  <a:pt x="61975" y="28206"/>
                </a:lnTo>
                <a:lnTo>
                  <a:pt x="66509" y="76"/>
                </a:lnTo>
                <a:lnTo>
                  <a:pt x="65582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1">
            <a:extLst>
              <a:ext uri="{FF2B5EF4-FFF2-40B4-BE49-F238E27FC236}">
                <a16:creationId xmlns:a16="http://schemas.microsoft.com/office/drawing/2014/main" id="{94EB5DC7-0A9D-974D-9BC3-6F0135D9BD1E}"/>
              </a:ext>
            </a:extLst>
          </p:cNvPr>
          <p:cNvSpPr/>
          <p:nvPr/>
        </p:nvSpPr>
        <p:spPr>
          <a:xfrm>
            <a:off x="2784709" y="4640732"/>
            <a:ext cx="309245" cy="125095"/>
          </a:xfrm>
          <a:custGeom>
            <a:avLst/>
            <a:gdLst/>
            <a:ahLst/>
            <a:cxnLst/>
            <a:rect l="l" t="t" r="r" b="b"/>
            <a:pathLst>
              <a:path w="309245" h="125095">
                <a:moveTo>
                  <a:pt x="308663" y="0"/>
                </a:moveTo>
                <a:lnTo>
                  <a:pt x="0" y="124768"/>
                </a:lnTo>
              </a:path>
            </a:pathLst>
          </a:custGeom>
          <a:ln w="1019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2">
            <a:extLst>
              <a:ext uri="{FF2B5EF4-FFF2-40B4-BE49-F238E27FC236}">
                <a16:creationId xmlns:a16="http://schemas.microsoft.com/office/drawing/2014/main" id="{00883E3D-77BA-B74C-9380-65B7E19C4307}"/>
              </a:ext>
            </a:extLst>
          </p:cNvPr>
          <p:cNvSpPr/>
          <p:nvPr/>
        </p:nvSpPr>
        <p:spPr>
          <a:xfrm>
            <a:off x="2756912" y="4750117"/>
            <a:ext cx="42545" cy="26670"/>
          </a:xfrm>
          <a:custGeom>
            <a:avLst/>
            <a:gdLst/>
            <a:ahLst/>
            <a:cxnLst/>
            <a:rect l="l" t="t" r="r" b="b"/>
            <a:pathLst>
              <a:path w="42545" h="26670">
                <a:moveTo>
                  <a:pt x="32804" y="0"/>
                </a:moveTo>
                <a:lnTo>
                  <a:pt x="17437" y="14681"/>
                </a:lnTo>
                <a:lnTo>
                  <a:pt x="0" y="26606"/>
                </a:lnTo>
                <a:lnTo>
                  <a:pt x="20815" y="23101"/>
                </a:lnTo>
                <a:lnTo>
                  <a:pt x="42062" y="22999"/>
                </a:lnTo>
                <a:lnTo>
                  <a:pt x="42354" y="22593"/>
                </a:lnTo>
                <a:lnTo>
                  <a:pt x="30987" y="14084"/>
                </a:lnTo>
                <a:lnTo>
                  <a:pt x="33248" y="38"/>
                </a:lnTo>
                <a:lnTo>
                  <a:pt x="3280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3">
            <a:extLst>
              <a:ext uri="{FF2B5EF4-FFF2-40B4-BE49-F238E27FC236}">
                <a16:creationId xmlns:a16="http://schemas.microsoft.com/office/drawing/2014/main" id="{351FBDEB-CD76-154B-BBCC-1A2496763E8D}"/>
              </a:ext>
            </a:extLst>
          </p:cNvPr>
          <p:cNvSpPr txBox="1"/>
          <p:nvPr/>
        </p:nvSpPr>
        <p:spPr>
          <a:xfrm>
            <a:off x="3049153" y="4373893"/>
            <a:ext cx="1855299" cy="42768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this link because</a:t>
            </a:r>
          </a:p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sz="120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is between D and H</a:t>
            </a:r>
          </a:p>
        </p:txBody>
      </p:sp>
      <p:sp>
        <p:nvSpPr>
          <p:cNvPr id="126" name="object 124">
            <a:extLst>
              <a:ext uri="{FF2B5EF4-FFF2-40B4-BE49-F238E27FC236}">
                <a16:creationId xmlns:a16="http://schemas.microsoft.com/office/drawing/2014/main" id="{B94D4FB6-5650-2445-AFD4-8D1C1BE334C2}"/>
              </a:ext>
            </a:extLst>
          </p:cNvPr>
          <p:cNvSpPr txBox="1"/>
          <p:nvPr/>
        </p:nvSpPr>
        <p:spPr>
          <a:xfrm>
            <a:off x="3093954" y="5616479"/>
            <a:ext cx="2775119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Searching in a B-tree set (M = 6)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E400EFE-606C-A445-B470-963FA18381DA}"/>
              </a:ext>
            </a:extLst>
          </p:cNvPr>
          <p:cNvSpPr/>
          <p:nvPr/>
        </p:nvSpPr>
        <p:spPr>
          <a:xfrm>
            <a:off x="665116" y="2845867"/>
            <a:ext cx="2036135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searching for E</a:t>
            </a:r>
          </a:p>
        </p:txBody>
      </p:sp>
    </p:spTree>
    <p:extLst>
      <p:ext uri="{BB962C8B-B14F-4D97-AF65-F5344CB8AC3E}">
        <p14:creationId xmlns:p14="http://schemas.microsoft.com/office/powerpoint/2010/main" val="386653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ject 263">
            <a:extLst>
              <a:ext uri="{FF2B5EF4-FFF2-40B4-BE49-F238E27FC236}">
                <a16:creationId xmlns:a16="http://schemas.microsoft.com/office/drawing/2014/main" id="{968B23A8-007A-1C40-B198-A2A14246063E}"/>
              </a:ext>
            </a:extLst>
          </p:cNvPr>
          <p:cNvSpPr/>
          <p:nvPr/>
        </p:nvSpPr>
        <p:spPr>
          <a:xfrm>
            <a:off x="2499238" y="2350023"/>
            <a:ext cx="1641273" cy="321821"/>
          </a:xfrm>
          <a:custGeom>
            <a:avLst/>
            <a:gdLst/>
            <a:ahLst/>
            <a:cxnLst/>
            <a:rect l="l" t="t" r="r" b="b"/>
            <a:pathLst>
              <a:path w="1934845" h="284480">
                <a:moveTo>
                  <a:pt x="1934273" y="0"/>
                </a:moveTo>
                <a:lnTo>
                  <a:pt x="0" y="283975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E8413-0799-EF4A-A54A-F2E1A3394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768" y="15273"/>
            <a:ext cx="8229600" cy="1143000"/>
          </a:xfrm>
        </p:spPr>
        <p:txBody>
          <a:bodyPr/>
          <a:lstStyle/>
          <a:p>
            <a:r>
              <a:rPr lang="en-US" spc="10" dirty="0">
                <a:latin typeface="Arial"/>
                <a:cs typeface="Arial"/>
              </a:rPr>
              <a:t>Insertion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D971F07-7E88-EE40-B88A-749331172538}"/>
              </a:ext>
            </a:extLst>
          </p:cNvPr>
          <p:cNvSpPr txBox="1"/>
          <p:nvPr/>
        </p:nvSpPr>
        <p:spPr>
          <a:xfrm>
            <a:off x="1027491" y="910161"/>
            <a:ext cx="6685915" cy="1025922"/>
          </a:xfrm>
          <a:prstGeom prst="rect">
            <a:avLst/>
          </a:prstGeom>
          <a:solidFill>
            <a:srgbClr val="E6A20E"/>
          </a:solidFill>
        </p:spPr>
        <p:txBody>
          <a:bodyPr wrap="square" anchor="ctr">
            <a:spAutoFit/>
          </a:bodyPr>
          <a:lstStyle>
            <a:defPPr>
              <a:defRPr lang="en-US"/>
            </a:defPPr>
            <a:lvl1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  <a:defRPr>
                <a:latin typeface="Arial"/>
                <a:cs typeface="Arial"/>
              </a:defRPr>
            </a:lvl1pPr>
          </a:lstStyle>
          <a:p>
            <a:r>
              <a:rPr dirty="0"/>
              <a:t>Search for new key.</a:t>
            </a:r>
          </a:p>
          <a:p>
            <a:r>
              <a:rPr dirty="0"/>
              <a:t>Insert at bottom.</a:t>
            </a:r>
          </a:p>
          <a:p>
            <a:r>
              <a:rPr dirty="0"/>
              <a:t>Split nodes with M key-link pairs on the way up the tree.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82D6058-034D-FC4C-BB36-A96C85B897E1}"/>
              </a:ext>
            </a:extLst>
          </p:cNvPr>
          <p:cNvSpPr/>
          <p:nvPr/>
        </p:nvSpPr>
        <p:spPr>
          <a:xfrm>
            <a:off x="3023347" y="5375464"/>
            <a:ext cx="1212215" cy="266700"/>
          </a:xfrm>
          <a:custGeom>
            <a:avLst/>
            <a:gdLst/>
            <a:ahLst/>
            <a:cxnLst/>
            <a:rect l="l" t="t" r="r" b="b"/>
            <a:pathLst>
              <a:path w="1212214" h="266700">
                <a:moveTo>
                  <a:pt x="1211896" y="0"/>
                </a:moveTo>
                <a:lnTo>
                  <a:pt x="0" y="266303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C15DFB-5B00-EB4D-ABF3-F6A8107E1123}"/>
              </a:ext>
            </a:extLst>
          </p:cNvPr>
          <p:cNvSpPr/>
          <p:nvPr/>
        </p:nvSpPr>
        <p:spPr>
          <a:xfrm>
            <a:off x="4392177" y="5371095"/>
            <a:ext cx="1909445" cy="266700"/>
          </a:xfrm>
          <a:custGeom>
            <a:avLst/>
            <a:gdLst/>
            <a:ahLst/>
            <a:cxnLst/>
            <a:rect l="l" t="t" r="r" b="b"/>
            <a:pathLst>
              <a:path w="1909445" h="266700">
                <a:moveTo>
                  <a:pt x="0" y="0"/>
                </a:moveTo>
                <a:lnTo>
                  <a:pt x="1909390" y="266303"/>
                </a:lnTo>
              </a:path>
            </a:pathLst>
          </a:custGeom>
          <a:ln w="174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28D3DFE-9682-D044-A7F1-584A68FFEA98}"/>
              </a:ext>
            </a:extLst>
          </p:cNvPr>
          <p:cNvSpPr/>
          <p:nvPr/>
        </p:nvSpPr>
        <p:spPr>
          <a:xfrm>
            <a:off x="1924788" y="5910972"/>
            <a:ext cx="690245" cy="255270"/>
          </a:xfrm>
          <a:custGeom>
            <a:avLst/>
            <a:gdLst/>
            <a:ahLst/>
            <a:cxnLst/>
            <a:rect l="l" t="t" r="r" b="b"/>
            <a:pathLst>
              <a:path w="690244" h="255270">
                <a:moveTo>
                  <a:pt x="690240" y="0"/>
                </a:moveTo>
                <a:lnTo>
                  <a:pt x="0" y="254673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91FA02C-2D9F-4841-AD4F-E5CC62D87540}"/>
              </a:ext>
            </a:extLst>
          </p:cNvPr>
          <p:cNvSpPr/>
          <p:nvPr/>
        </p:nvSpPr>
        <p:spPr>
          <a:xfrm>
            <a:off x="2776330" y="5910972"/>
            <a:ext cx="238760" cy="250825"/>
          </a:xfrm>
          <a:custGeom>
            <a:avLst/>
            <a:gdLst/>
            <a:ahLst/>
            <a:cxnLst/>
            <a:rect l="l" t="t" r="r" b="b"/>
            <a:pathLst>
              <a:path w="238760" h="250825">
                <a:moveTo>
                  <a:pt x="0" y="0"/>
                </a:moveTo>
                <a:lnTo>
                  <a:pt x="238298" y="250307"/>
                </a:lnTo>
              </a:path>
            </a:pathLst>
          </a:custGeom>
          <a:ln w="174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A848E25A-3C4A-8D45-8FE3-7BF5F14DDD8D}"/>
              </a:ext>
            </a:extLst>
          </p:cNvPr>
          <p:cNvSpPr/>
          <p:nvPr/>
        </p:nvSpPr>
        <p:spPr>
          <a:xfrm>
            <a:off x="2937621" y="5910972"/>
            <a:ext cx="1180465" cy="255270"/>
          </a:xfrm>
          <a:custGeom>
            <a:avLst/>
            <a:gdLst/>
            <a:ahLst/>
            <a:cxnLst/>
            <a:rect l="l" t="t" r="r" b="b"/>
            <a:pathLst>
              <a:path w="1180464" h="255270">
                <a:moveTo>
                  <a:pt x="0" y="0"/>
                </a:moveTo>
                <a:lnTo>
                  <a:pt x="1179915" y="254673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05061908-B537-3547-A54A-D204C0044690}"/>
              </a:ext>
            </a:extLst>
          </p:cNvPr>
          <p:cNvSpPr/>
          <p:nvPr/>
        </p:nvSpPr>
        <p:spPr>
          <a:xfrm>
            <a:off x="5216083" y="5912433"/>
            <a:ext cx="676275" cy="257810"/>
          </a:xfrm>
          <a:custGeom>
            <a:avLst/>
            <a:gdLst/>
            <a:ahLst/>
            <a:cxnLst/>
            <a:rect l="l" t="t" r="r" b="b"/>
            <a:pathLst>
              <a:path w="676275" h="257809">
                <a:moveTo>
                  <a:pt x="675697" y="0"/>
                </a:moveTo>
                <a:lnTo>
                  <a:pt x="0" y="257571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3CFCE1B-A13F-2E44-BCC5-27F63AB23117}"/>
              </a:ext>
            </a:extLst>
          </p:cNvPr>
          <p:cNvSpPr/>
          <p:nvPr/>
        </p:nvSpPr>
        <p:spPr>
          <a:xfrm>
            <a:off x="6044358" y="5908064"/>
            <a:ext cx="266065" cy="262255"/>
          </a:xfrm>
          <a:custGeom>
            <a:avLst/>
            <a:gdLst/>
            <a:ahLst/>
            <a:cxnLst/>
            <a:rect l="l" t="t" r="r" b="b"/>
            <a:pathLst>
              <a:path w="266065" h="262254">
                <a:moveTo>
                  <a:pt x="0" y="0"/>
                </a:moveTo>
                <a:lnTo>
                  <a:pt x="265919" y="261937"/>
                </a:lnTo>
              </a:path>
            </a:pathLst>
          </a:custGeom>
          <a:ln w="17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4E73609-7A6C-104B-BA7C-F4E134940391}"/>
              </a:ext>
            </a:extLst>
          </p:cNvPr>
          <p:cNvSpPr/>
          <p:nvPr/>
        </p:nvSpPr>
        <p:spPr>
          <a:xfrm>
            <a:off x="6218729" y="5908064"/>
            <a:ext cx="1186180" cy="262255"/>
          </a:xfrm>
          <a:custGeom>
            <a:avLst/>
            <a:gdLst/>
            <a:ahLst/>
            <a:cxnLst/>
            <a:rect l="l" t="t" r="r" b="b"/>
            <a:pathLst>
              <a:path w="1186179" h="262254">
                <a:moveTo>
                  <a:pt x="0" y="0"/>
                </a:moveTo>
                <a:lnTo>
                  <a:pt x="1185740" y="261937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EB6BA95-2011-F843-B7E0-9C9923D8BA00}"/>
              </a:ext>
            </a:extLst>
          </p:cNvPr>
          <p:cNvSpPr/>
          <p:nvPr/>
        </p:nvSpPr>
        <p:spPr>
          <a:xfrm>
            <a:off x="1465165" y="6201719"/>
            <a:ext cx="63499" cy="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2593542-1CA1-4146-B7CE-C6B2C651C30D}"/>
              </a:ext>
            </a:extLst>
          </p:cNvPr>
          <p:cNvSpPr txBox="1"/>
          <p:nvPr/>
        </p:nvSpPr>
        <p:spPr>
          <a:xfrm>
            <a:off x="1610897" y="6150919"/>
            <a:ext cx="2774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A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B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39F8F673-D888-8643-B6FB-AD6B713533BC}"/>
              </a:ext>
            </a:extLst>
          </p:cNvPr>
          <p:cNvSpPr/>
          <p:nvPr/>
        </p:nvSpPr>
        <p:spPr>
          <a:xfrm>
            <a:off x="226152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0E1BB58A-ECFF-A347-93F5-C07B4B2B818A}"/>
              </a:ext>
            </a:extLst>
          </p:cNvPr>
          <p:cNvSpPr/>
          <p:nvPr/>
        </p:nvSpPr>
        <p:spPr>
          <a:xfrm>
            <a:off x="209151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3746503-B7BE-554A-98E7-5924B70D689C}"/>
              </a:ext>
            </a:extLst>
          </p:cNvPr>
          <p:cNvSpPr/>
          <p:nvPr/>
        </p:nvSpPr>
        <p:spPr>
          <a:xfrm>
            <a:off x="192149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41CB799-1DD9-B745-92F8-3696EF2D4EED}"/>
              </a:ext>
            </a:extLst>
          </p:cNvPr>
          <p:cNvSpPr/>
          <p:nvPr/>
        </p:nvSpPr>
        <p:spPr>
          <a:xfrm>
            <a:off x="175148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A9201643-2302-D04C-8439-7B6A1967885E}"/>
              </a:ext>
            </a:extLst>
          </p:cNvPr>
          <p:cNvSpPr/>
          <p:nvPr/>
        </p:nvSpPr>
        <p:spPr>
          <a:xfrm>
            <a:off x="158147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7E56B50-D059-3849-8612-DF3C81C86524}"/>
              </a:ext>
            </a:extLst>
          </p:cNvPr>
          <p:cNvSpPr/>
          <p:nvPr/>
        </p:nvSpPr>
        <p:spPr>
          <a:xfrm>
            <a:off x="141146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A47146C-5D15-0745-B2E8-8C098C5B9FD6}"/>
              </a:ext>
            </a:extLst>
          </p:cNvPr>
          <p:cNvSpPr txBox="1"/>
          <p:nvPr/>
        </p:nvSpPr>
        <p:spPr>
          <a:xfrm>
            <a:off x="2539859" y="6150919"/>
            <a:ext cx="5100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C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E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21074DB-B41C-3645-98E6-A9DF7AD14EB4}"/>
              </a:ext>
            </a:extLst>
          </p:cNvPr>
          <p:cNvSpPr/>
          <p:nvPr/>
        </p:nvSpPr>
        <p:spPr>
          <a:xfrm>
            <a:off x="3358450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07FCCDAE-DB68-7A44-A6EA-D834A16446DB}"/>
              </a:ext>
            </a:extLst>
          </p:cNvPr>
          <p:cNvSpPr/>
          <p:nvPr/>
        </p:nvSpPr>
        <p:spPr>
          <a:xfrm>
            <a:off x="318844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72E03AD-C418-8D4E-83DA-99F6C59F4978}"/>
              </a:ext>
            </a:extLst>
          </p:cNvPr>
          <p:cNvSpPr/>
          <p:nvPr/>
        </p:nvSpPr>
        <p:spPr>
          <a:xfrm>
            <a:off x="301843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1BE2F4AA-87DC-0D49-9CEE-4760422697A1}"/>
              </a:ext>
            </a:extLst>
          </p:cNvPr>
          <p:cNvSpPr/>
          <p:nvPr/>
        </p:nvSpPr>
        <p:spPr>
          <a:xfrm>
            <a:off x="284841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A612F19C-D750-6949-9668-706B6059FD28}"/>
              </a:ext>
            </a:extLst>
          </p:cNvPr>
          <p:cNvSpPr/>
          <p:nvPr/>
        </p:nvSpPr>
        <p:spPr>
          <a:xfrm>
            <a:off x="267840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27107EA4-7DDC-764A-809A-76C24E289FE1}"/>
              </a:ext>
            </a:extLst>
          </p:cNvPr>
          <p:cNvSpPr/>
          <p:nvPr/>
        </p:nvSpPr>
        <p:spPr>
          <a:xfrm>
            <a:off x="250838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D0C4E04-DA94-4944-B8FE-C454E621F791}"/>
              </a:ext>
            </a:extLst>
          </p:cNvPr>
          <p:cNvSpPr/>
          <p:nvPr/>
        </p:nvSpPr>
        <p:spPr>
          <a:xfrm>
            <a:off x="4455344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A7A73DC-A862-7A4B-811B-FE2C33577042}"/>
              </a:ext>
            </a:extLst>
          </p:cNvPr>
          <p:cNvSpPr/>
          <p:nvPr/>
        </p:nvSpPr>
        <p:spPr>
          <a:xfrm>
            <a:off x="428535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5CFBBCFE-15E8-6749-9789-8D3D3B6D9D11}"/>
              </a:ext>
            </a:extLst>
          </p:cNvPr>
          <p:cNvSpPr/>
          <p:nvPr/>
        </p:nvSpPr>
        <p:spPr>
          <a:xfrm>
            <a:off x="4115344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CD1ECC3E-7566-7249-85EC-A84BCBDF62B9}"/>
              </a:ext>
            </a:extLst>
          </p:cNvPr>
          <p:cNvSpPr/>
          <p:nvPr/>
        </p:nvSpPr>
        <p:spPr>
          <a:xfrm>
            <a:off x="394532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70743C22-84E7-6A4B-AC3D-48BADBC5618D}"/>
              </a:ext>
            </a:extLst>
          </p:cNvPr>
          <p:cNvSpPr/>
          <p:nvPr/>
        </p:nvSpPr>
        <p:spPr>
          <a:xfrm>
            <a:off x="3775315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1EB511F-E2A5-C44C-B23F-95B041EB84A8}"/>
              </a:ext>
            </a:extLst>
          </p:cNvPr>
          <p:cNvSpPr/>
          <p:nvPr/>
        </p:nvSpPr>
        <p:spPr>
          <a:xfrm>
            <a:off x="360529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979A160-A37E-524B-8954-E035958FEF54}"/>
              </a:ext>
            </a:extLst>
          </p:cNvPr>
          <p:cNvSpPr/>
          <p:nvPr/>
        </p:nvSpPr>
        <p:spPr>
          <a:xfrm>
            <a:off x="555229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6C95979D-99A8-BD4E-BB9D-ADDFF2C74082}"/>
              </a:ext>
            </a:extLst>
          </p:cNvPr>
          <p:cNvSpPr/>
          <p:nvPr/>
        </p:nvSpPr>
        <p:spPr>
          <a:xfrm>
            <a:off x="538227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BC199F8-7809-D64A-BD66-348B78EDD857}"/>
              </a:ext>
            </a:extLst>
          </p:cNvPr>
          <p:cNvSpPr/>
          <p:nvPr/>
        </p:nvSpPr>
        <p:spPr>
          <a:xfrm>
            <a:off x="521226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7A4AECF4-0913-A146-BED4-A0641593101C}"/>
              </a:ext>
            </a:extLst>
          </p:cNvPr>
          <p:cNvSpPr/>
          <p:nvPr/>
        </p:nvSpPr>
        <p:spPr>
          <a:xfrm>
            <a:off x="504225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820A6A1-4585-304C-A092-031FB18F2217}"/>
              </a:ext>
            </a:extLst>
          </p:cNvPr>
          <p:cNvSpPr/>
          <p:nvPr/>
        </p:nvSpPr>
        <p:spPr>
          <a:xfrm>
            <a:off x="487224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C4C2E895-6CFD-224B-B403-A451D5B98C91}"/>
              </a:ext>
            </a:extLst>
          </p:cNvPr>
          <p:cNvSpPr/>
          <p:nvPr/>
        </p:nvSpPr>
        <p:spPr>
          <a:xfrm>
            <a:off x="4702229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D1CEC107-F04A-DE4C-97C4-4A8519F15296}"/>
              </a:ext>
            </a:extLst>
          </p:cNvPr>
          <p:cNvSpPr txBox="1"/>
          <p:nvPr/>
        </p:nvSpPr>
        <p:spPr>
          <a:xfrm>
            <a:off x="5828614" y="6150919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E59D1487-8828-E842-853F-6CB66A2E3CF7}"/>
              </a:ext>
            </a:extLst>
          </p:cNvPr>
          <p:cNvSpPr/>
          <p:nvPr/>
        </p:nvSpPr>
        <p:spPr>
          <a:xfrm>
            <a:off x="664722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60137B34-E2AC-B047-A8DF-CEC7581D123A}"/>
              </a:ext>
            </a:extLst>
          </p:cNvPr>
          <p:cNvSpPr/>
          <p:nvPr/>
        </p:nvSpPr>
        <p:spPr>
          <a:xfrm>
            <a:off x="647720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AB079FAA-F5C9-A34D-9DDB-A722678C1155}"/>
              </a:ext>
            </a:extLst>
          </p:cNvPr>
          <p:cNvSpPr/>
          <p:nvPr/>
        </p:nvSpPr>
        <p:spPr>
          <a:xfrm>
            <a:off x="630719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61897F8E-691B-3244-B52D-4C1F71BEC1FF}"/>
              </a:ext>
            </a:extLst>
          </p:cNvPr>
          <p:cNvSpPr/>
          <p:nvPr/>
        </p:nvSpPr>
        <p:spPr>
          <a:xfrm>
            <a:off x="6137176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F870B142-7FFD-6D4C-899E-4CFEBC8F687E}"/>
              </a:ext>
            </a:extLst>
          </p:cNvPr>
          <p:cNvSpPr/>
          <p:nvPr/>
        </p:nvSpPr>
        <p:spPr>
          <a:xfrm>
            <a:off x="5967161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85FC7119-6269-224E-A4E9-8E04B8E8A291}"/>
              </a:ext>
            </a:extLst>
          </p:cNvPr>
          <p:cNvSpPr/>
          <p:nvPr/>
        </p:nvSpPr>
        <p:spPr>
          <a:xfrm>
            <a:off x="5797147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342D7FDC-B7AE-C143-B9B3-FD5DD722A732}"/>
              </a:ext>
            </a:extLst>
          </p:cNvPr>
          <p:cNvSpPr/>
          <p:nvPr/>
        </p:nvSpPr>
        <p:spPr>
          <a:xfrm>
            <a:off x="2562085" y="5677843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178BFA86-5025-A745-B114-277D5188C80D}"/>
              </a:ext>
            </a:extLst>
          </p:cNvPr>
          <p:cNvSpPr txBox="1"/>
          <p:nvPr/>
        </p:nvSpPr>
        <p:spPr>
          <a:xfrm>
            <a:off x="2684946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C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3DDACBD-D8BC-D249-845F-BE2E55A96E7C}"/>
              </a:ext>
            </a:extLst>
          </p:cNvPr>
          <p:cNvSpPr txBox="1"/>
          <p:nvPr/>
        </p:nvSpPr>
        <p:spPr>
          <a:xfrm>
            <a:off x="2854961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34F24960-F143-4F44-87EF-FF3312FCE014}"/>
              </a:ext>
            </a:extLst>
          </p:cNvPr>
          <p:cNvSpPr/>
          <p:nvPr/>
        </p:nvSpPr>
        <p:spPr>
          <a:xfrm>
            <a:off x="3358450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548C1C63-F48C-4F43-88AA-3EFDA1849D93}"/>
              </a:ext>
            </a:extLst>
          </p:cNvPr>
          <p:cNvSpPr txBox="1"/>
          <p:nvPr/>
        </p:nvSpPr>
        <p:spPr>
          <a:xfrm>
            <a:off x="3570249" y="5627043"/>
            <a:ext cx="41338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0050" algn="l"/>
              </a:tabLst>
            </a:pPr>
            <a:r>
              <a:rPr sz="1100" u="sng" spc="-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	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55F984B0-D1E5-384E-AB32-EAB69A9644FF}"/>
              </a:ext>
            </a:extLst>
          </p:cNvPr>
          <p:cNvSpPr/>
          <p:nvPr/>
        </p:nvSpPr>
        <p:spPr>
          <a:xfrm>
            <a:off x="318844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DBBA1FBB-7942-C24D-A685-652048E98226}"/>
              </a:ext>
            </a:extLst>
          </p:cNvPr>
          <p:cNvSpPr/>
          <p:nvPr/>
        </p:nvSpPr>
        <p:spPr>
          <a:xfrm>
            <a:off x="3018433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73B0FB9-53CE-DF4D-9EA2-69D9C2091BCF}"/>
              </a:ext>
            </a:extLst>
          </p:cNvPr>
          <p:cNvSpPr/>
          <p:nvPr/>
        </p:nvSpPr>
        <p:spPr>
          <a:xfrm>
            <a:off x="284841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7CBEA3D5-19F0-6D48-B0FE-CEC6F6337733}"/>
              </a:ext>
            </a:extLst>
          </p:cNvPr>
          <p:cNvSpPr/>
          <p:nvPr/>
        </p:nvSpPr>
        <p:spPr>
          <a:xfrm>
            <a:off x="2678403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F05CAEFD-392B-064F-9C5B-49DC945752CC}"/>
              </a:ext>
            </a:extLst>
          </p:cNvPr>
          <p:cNvSpPr/>
          <p:nvPr/>
        </p:nvSpPr>
        <p:spPr>
          <a:xfrm>
            <a:off x="2508388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55F6B6B5-182B-6842-8B8F-8B9E83A2F642}"/>
              </a:ext>
            </a:extLst>
          </p:cNvPr>
          <p:cNvSpPr/>
          <p:nvPr/>
        </p:nvSpPr>
        <p:spPr>
          <a:xfrm>
            <a:off x="3358450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EA638575-9F25-2B46-8E14-02B0B3A96A16}"/>
              </a:ext>
            </a:extLst>
          </p:cNvPr>
          <p:cNvSpPr/>
          <p:nvPr/>
        </p:nvSpPr>
        <p:spPr>
          <a:xfrm>
            <a:off x="318844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20246ED5-0C04-C44C-9DA5-7F6AB5B1D10E}"/>
              </a:ext>
            </a:extLst>
          </p:cNvPr>
          <p:cNvSpPr/>
          <p:nvPr/>
        </p:nvSpPr>
        <p:spPr>
          <a:xfrm>
            <a:off x="3018433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97150405-EB86-1A42-B91E-2B5D3EAD0089}"/>
              </a:ext>
            </a:extLst>
          </p:cNvPr>
          <p:cNvSpPr/>
          <p:nvPr/>
        </p:nvSpPr>
        <p:spPr>
          <a:xfrm>
            <a:off x="284841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3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3" y="0"/>
                </a:lnTo>
                <a:lnTo>
                  <a:pt x="169683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7AE26AE1-AE41-B748-8180-FA413EB90F92}"/>
              </a:ext>
            </a:extLst>
          </p:cNvPr>
          <p:cNvSpPr/>
          <p:nvPr/>
        </p:nvSpPr>
        <p:spPr>
          <a:xfrm>
            <a:off x="2678403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80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D0DB0E31-D7E4-0C4D-800B-10311092DB12}"/>
              </a:ext>
            </a:extLst>
          </p:cNvPr>
          <p:cNvSpPr/>
          <p:nvPr/>
        </p:nvSpPr>
        <p:spPr>
          <a:xfrm>
            <a:off x="2508388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80" h="100329">
                <a:moveTo>
                  <a:pt x="169683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3" y="0"/>
                </a:lnTo>
                <a:lnTo>
                  <a:pt x="169683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05810DB2-DDC7-7242-97F5-57C5AF944D9C}"/>
              </a:ext>
            </a:extLst>
          </p:cNvPr>
          <p:cNvSpPr/>
          <p:nvPr/>
        </p:nvSpPr>
        <p:spPr>
          <a:xfrm>
            <a:off x="4201196" y="5136506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E80E5019-9C3D-5A4C-B49C-962E335A0851}"/>
              </a:ext>
            </a:extLst>
          </p:cNvPr>
          <p:cNvSpPr txBox="1"/>
          <p:nvPr/>
        </p:nvSpPr>
        <p:spPr>
          <a:xfrm>
            <a:off x="4324047" y="5108423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BD210564-4EBC-B147-B3A4-614D50833C24}"/>
              </a:ext>
            </a:extLst>
          </p:cNvPr>
          <p:cNvSpPr/>
          <p:nvPr/>
        </p:nvSpPr>
        <p:spPr>
          <a:xfrm>
            <a:off x="4997545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1DB7BB51-233A-6C43-A30F-98FAD18B6756}"/>
              </a:ext>
            </a:extLst>
          </p:cNvPr>
          <p:cNvSpPr/>
          <p:nvPr/>
        </p:nvSpPr>
        <p:spPr>
          <a:xfrm>
            <a:off x="4827530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A08C4BAB-C6BE-AD49-A5C8-905C96D58FE1}"/>
              </a:ext>
            </a:extLst>
          </p:cNvPr>
          <p:cNvSpPr/>
          <p:nvPr/>
        </p:nvSpPr>
        <p:spPr>
          <a:xfrm>
            <a:off x="4657515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75F54391-C33F-6547-8E0C-EE4F575B7FB7}"/>
              </a:ext>
            </a:extLst>
          </p:cNvPr>
          <p:cNvSpPr/>
          <p:nvPr/>
        </p:nvSpPr>
        <p:spPr>
          <a:xfrm>
            <a:off x="4487501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D1F8C7D6-CC81-5A45-924E-31BA1459FDDB}"/>
              </a:ext>
            </a:extLst>
          </p:cNvPr>
          <p:cNvSpPr/>
          <p:nvPr/>
        </p:nvSpPr>
        <p:spPr>
          <a:xfrm>
            <a:off x="4317503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E6C83D5B-0FB5-194E-BD09-4A600B086F17}"/>
              </a:ext>
            </a:extLst>
          </p:cNvPr>
          <p:cNvSpPr/>
          <p:nvPr/>
        </p:nvSpPr>
        <p:spPr>
          <a:xfrm>
            <a:off x="4147488" y="510114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97D228B-5F70-EA4B-96EC-A25405BA8710}"/>
              </a:ext>
            </a:extLst>
          </p:cNvPr>
          <p:cNvSpPr/>
          <p:nvPr/>
        </p:nvSpPr>
        <p:spPr>
          <a:xfrm>
            <a:off x="4997545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09352D1F-C6E5-C14C-8135-0059BD9F682F}"/>
              </a:ext>
            </a:extLst>
          </p:cNvPr>
          <p:cNvSpPr/>
          <p:nvPr/>
        </p:nvSpPr>
        <p:spPr>
          <a:xfrm>
            <a:off x="4827530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DAF2AB8D-1112-2A4F-BBBB-089D04B0FD63}"/>
              </a:ext>
            </a:extLst>
          </p:cNvPr>
          <p:cNvSpPr/>
          <p:nvPr/>
        </p:nvSpPr>
        <p:spPr>
          <a:xfrm>
            <a:off x="4657515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E95D0F69-29AD-0E4C-BE09-3B1A44DF4632}"/>
              </a:ext>
            </a:extLst>
          </p:cNvPr>
          <p:cNvSpPr/>
          <p:nvPr/>
        </p:nvSpPr>
        <p:spPr>
          <a:xfrm>
            <a:off x="4487501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CA4336F3-B49F-1E41-81CD-61F0E9DCF979}"/>
              </a:ext>
            </a:extLst>
          </p:cNvPr>
          <p:cNvSpPr/>
          <p:nvPr/>
        </p:nvSpPr>
        <p:spPr>
          <a:xfrm>
            <a:off x="4317503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14F764E8-1B3E-8B4D-A160-BBDF4F2F7A2B}"/>
              </a:ext>
            </a:extLst>
          </p:cNvPr>
          <p:cNvSpPr/>
          <p:nvPr/>
        </p:nvSpPr>
        <p:spPr>
          <a:xfrm>
            <a:off x="4147488" y="5270857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91D6187D-5F30-E248-8E51-2AA3AADC8442}"/>
              </a:ext>
            </a:extLst>
          </p:cNvPr>
          <p:cNvSpPr txBox="1"/>
          <p:nvPr/>
        </p:nvSpPr>
        <p:spPr>
          <a:xfrm>
            <a:off x="5803692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82370B25-38CC-644F-B5B6-E56E5C29DF73}"/>
              </a:ext>
            </a:extLst>
          </p:cNvPr>
          <p:cNvSpPr txBox="1"/>
          <p:nvPr/>
        </p:nvSpPr>
        <p:spPr>
          <a:xfrm>
            <a:off x="5973705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932B7B67-FCA8-5241-B7B3-85719632B510}"/>
              </a:ext>
            </a:extLst>
          </p:cNvPr>
          <p:cNvSpPr txBox="1"/>
          <p:nvPr/>
        </p:nvSpPr>
        <p:spPr>
          <a:xfrm>
            <a:off x="6143720" y="5649761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25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308B7CD8-3D81-1647-825B-C58AAC0AEEC0}"/>
              </a:ext>
            </a:extLst>
          </p:cNvPr>
          <p:cNvSpPr/>
          <p:nvPr/>
        </p:nvSpPr>
        <p:spPr>
          <a:xfrm>
            <a:off x="664722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2ABA1D9F-D143-6E48-811F-5B96D442FBC3}"/>
              </a:ext>
            </a:extLst>
          </p:cNvPr>
          <p:cNvSpPr/>
          <p:nvPr/>
        </p:nvSpPr>
        <p:spPr>
          <a:xfrm>
            <a:off x="6477206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EE7B59C7-E13F-2245-8246-E5E54FEF33B5}"/>
              </a:ext>
            </a:extLst>
          </p:cNvPr>
          <p:cNvSpPr/>
          <p:nvPr/>
        </p:nvSpPr>
        <p:spPr>
          <a:xfrm>
            <a:off x="630719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D027F8DD-D10F-4743-8DDC-AFE2A90DC7B6}"/>
              </a:ext>
            </a:extLst>
          </p:cNvPr>
          <p:cNvSpPr/>
          <p:nvPr/>
        </p:nvSpPr>
        <p:spPr>
          <a:xfrm>
            <a:off x="6137176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0F306BDF-88A3-B449-B967-5DDBB5EF08D0}"/>
              </a:ext>
            </a:extLst>
          </p:cNvPr>
          <p:cNvSpPr/>
          <p:nvPr/>
        </p:nvSpPr>
        <p:spPr>
          <a:xfrm>
            <a:off x="5967161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30F9715F-4462-9143-A9E7-EE6D0753E71A}"/>
              </a:ext>
            </a:extLst>
          </p:cNvPr>
          <p:cNvSpPr/>
          <p:nvPr/>
        </p:nvSpPr>
        <p:spPr>
          <a:xfrm>
            <a:off x="5797147" y="564248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36DB028F-AAC7-5D4D-9C35-679E0BB2CEB1}"/>
              </a:ext>
            </a:extLst>
          </p:cNvPr>
          <p:cNvSpPr/>
          <p:nvPr/>
        </p:nvSpPr>
        <p:spPr>
          <a:xfrm>
            <a:off x="664722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E8AFC70F-E424-384F-B348-0F5FBDBD3939}"/>
              </a:ext>
            </a:extLst>
          </p:cNvPr>
          <p:cNvSpPr/>
          <p:nvPr/>
        </p:nvSpPr>
        <p:spPr>
          <a:xfrm>
            <a:off x="6477206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DDADCCF9-AE60-AA40-97C8-CA69A0B23178}"/>
              </a:ext>
            </a:extLst>
          </p:cNvPr>
          <p:cNvSpPr/>
          <p:nvPr/>
        </p:nvSpPr>
        <p:spPr>
          <a:xfrm>
            <a:off x="630719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0F740D14-7DE8-624A-8406-8A75CA2C3C37}"/>
              </a:ext>
            </a:extLst>
          </p:cNvPr>
          <p:cNvSpPr/>
          <p:nvPr/>
        </p:nvSpPr>
        <p:spPr>
          <a:xfrm>
            <a:off x="6137176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07D166B3-23D7-3240-8FA8-29662CEA15A9}"/>
              </a:ext>
            </a:extLst>
          </p:cNvPr>
          <p:cNvSpPr/>
          <p:nvPr/>
        </p:nvSpPr>
        <p:spPr>
          <a:xfrm>
            <a:off x="5967161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824317D1-B2D2-4D46-A5DC-3F0374E75EC3}"/>
              </a:ext>
            </a:extLst>
          </p:cNvPr>
          <p:cNvSpPr/>
          <p:nvPr/>
        </p:nvSpPr>
        <p:spPr>
          <a:xfrm>
            <a:off x="5797147" y="581219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65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65" y="0"/>
                </a:lnTo>
                <a:lnTo>
                  <a:pt x="169665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FAF8B87F-A4A4-E647-AC5A-8D48F0D224FC}"/>
              </a:ext>
            </a:extLst>
          </p:cNvPr>
          <p:cNvSpPr txBox="1"/>
          <p:nvPr/>
        </p:nvSpPr>
        <p:spPr>
          <a:xfrm>
            <a:off x="6925546" y="6150919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07151731-3185-DD4F-908D-192DB38950E8}"/>
              </a:ext>
            </a:extLst>
          </p:cNvPr>
          <p:cNvSpPr/>
          <p:nvPr/>
        </p:nvSpPr>
        <p:spPr>
          <a:xfrm>
            <a:off x="7744132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510B686D-409A-C449-A8A6-DC4A4E06AE59}"/>
              </a:ext>
            </a:extLst>
          </p:cNvPr>
          <p:cNvSpPr/>
          <p:nvPr/>
        </p:nvSpPr>
        <p:spPr>
          <a:xfrm>
            <a:off x="757411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E188B32E-53A0-4D46-A192-732473E3D43B}"/>
              </a:ext>
            </a:extLst>
          </p:cNvPr>
          <p:cNvSpPr/>
          <p:nvPr/>
        </p:nvSpPr>
        <p:spPr>
          <a:xfrm>
            <a:off x="740410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631A30F6-278B-564C-856B-B98E4EB5085F}"/>
              </a:ext>
            </a:extLst>
          </p:cNvPr>
          <p:cNvSpPr/>
          <p:nvPr/>
        </p:nvSpPr>
        <p:spPr>
          <a:xfrm>
            <a:off x="723408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B7704D1B-0799-9D4D-87A4-26A810F44A4E}"/>
              </a:ext>
            </a:extLst>
          </p:cNvPr>
          <p:cNvSpPr/>
          <p:nvPr/>
        </p:nvSpPr>
        <p:spPr>
          <a:xfrm>
            <a:off x="7064073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17305F4A-6CC0-7B4A-BCED-C5984D0919F1}"/>
              </a:ext>
            </a:extLst>
          </p:cNvPr>
          <p:cNvSpPr/>
          <p:nvPr/>
        </p:nvSpPr>
        <p:spPr>
          <a:xfrm>
            <a:off x="6894058" y="61663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E2C45230-6FD1-DD4B-B7B5-40CEA72BE11E}"/>
              </a:ext>
            </a:extLst>
          </p:cNvPr>
          <p:cNvSpPr/>
          <p:nvPr/>
        </p:nvSpPr>
        <p:spPr>
          <a:xfrm>
            <a:off x="225900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0C1B0CC-5198-7445-93BA-B04EFD106721}"/>
              </a:ext>
            </a:extLst>
          </p:cNvPr>
          <p:cNvSpPr/>
          <p:nvPr/>
        </p:nvSpPr>
        <p:spPr>
          <a:xfrm>
            <a:off x="335755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7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F7F1599F-AF0E-7646-954E-B565D2E63BDA}"/>
              </a:ext>
            </a:extLst>
          </p:cNvPr>
          <p:cNvSpPr/>
          <p:nvPr/>
        </p:nvSpPr>
        <p:spPr>
          <a:xfrm>
            <a:off x="4456109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17FDB3D8-BB39-9648-AA03-BD90669BF6FB}"/>
              </a:ext>
            </a:extLst>
          </p:cNvPr>
          <p:cNvSpPr/>
          <p:nvPr/>
        </p:nvSpPr>
        <p:spPr>
          <a:xfrm>
            <a:off x="5548842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2D689A1A-58D2-6F41-BBE7-582CD6C66219}"/>
              </a:ext>
            </a:extLst>
          </p:cNvPr>
          <p:cNvSpPr/>
          <p:nvPr/>
        </p:nvSpPr>
        <p:spPr>
          <a:xfrm>
            <a:off x="3363358" y="563886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9B5EB480-A878-B443-B45E-7993657BE500}"/>
              </a:ext>
            </a:extLst>
          </p:cNvPr>
          <p:cNvSpPr/>
          <p:nvPr/>
        </p:nvSpPr>
        <p:spPr>
          <a:xfrm>
            <a:off x="6647388" y="563886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68F17F50-6DC4-BD45-8330-D7ED30B782E4}"/>
              </a:ext>
            </a:extLst>
          </p:cNvPr>
          <p:cNvSpPr/>
          <p:nvPr/>
        </p:nvSpPr>
        <p:spPr>
          <a:xfrm>
            <a:off x="5002484" y="5103328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7B684DDD-C27B-AF42-A3DA-3ABCA4DE54B4}"/>
              </a:ext>
            </a:extLst>
          </p:cNvPr>
          <p:cNvSpPr/>
          <p:nvPr/>
        </p:nvSpPr>
        <p:spPr>
          <a:xfrm>
            <a:off x="6653204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74B45553-5F2A-4840-A2F7-3A9D50AA7EEC}"/>
              </a:ext>
            </a:extLst>
          </p:cNvPr>
          <p:cNvSpPr/>
          <p:nvPr/>
        </p:nvSpPr>
        <p:spPr>
          <a:xfrm>
            <a:off x="7751754" y="616273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68891732-B672-5341-BE6C-B096D3C37C38}"/>
              </a:ext>
            </a:extLst>
          </p:cNvPr>
          <p:cNvSpPr/>
          <p:nvPr/>
        </p:nvSpPr>
        <p:spPr>
          <a:xfrm>
            <a:off x="141038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0A947597-3628-7A4B-B66F-C0BEC227B471}"/>
              </a:ext>
            </a:extLst>
          </p:cNvPr>
          <p:cNvSpPr/>
          <p:nvPr/>
        </p:nvSpPr>
        <p:spPr>
          <a:xfrm>
            <a:off x="2507298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39F4DA17-6FF2-F941-BB78-87C9C13EE2C1}"/>
              </a:ext>
            </a:extLst>
          </p:cNvPr>
          <p:cNvSpPr/>
          <p:nvPr/>
        </p:nvSpPr>
        <p:spPr>
          <a:xfrm>
            <a:off x="3604236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758CE2C0-9347-364F-A3B9-62E6DA170885}"/>
              </a:ext>
            </a:extLst>
          </p:cNvPr>
          <p:cNvSpPr/>
          <p:nvPr/>
        </p:nvSpPr>
        <p:spPr>
          <a:xfrm>
            <a:off x="470114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80DE30FA-2356-3142-B5AF-3E5625033029}"/>
              </a:ext>
            </a:extLst>
          </p:cNvPr>
          <p:cNvSpPr/>
          <p:nvPr/>
        </p:nvSpPr>
        <p:spPr>
          <a:xfrm>
            <a:off x="5796065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09B6E68D-1894-7140-B00B-F461FB1B437E}"/>
              </a:ext>
            </a:extLst>
          </p:cNvPr>
          <p:cNvSpPr/>
          <p:nvPr/>
        </p:nvSpPr>
        <p:spPr>
          <a:xfrm>
            <a:off x="2507298" y="5643215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2F8621DC-54CA-6844-8D0D-B8D759D6297F}"/>
              </a:ext>
            </a:extLst>
          </p:cNvPr>
          <p:cNvSpPr/>
          <p:nvPr/>
        </p:nvSpPr>
        <p:spPr>
          <a:xfrm>
            <a:off x="5796065" y="5643215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5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A186AD73-1D98-534C-AACB-7286E5C7A9C1}"/>
              </a:ext>
            </a:extLst>
          </p:cNvPr>
          <p:cNvSpPr/>
          <p:nvPr/>
        </p:nvSpPr>
        <p:spPr>
          <a:xfrm>
            <a:off x="6892977" y="6167088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D3293773-B609-A04D-BB27-27A1F5E14781}"/>
              </a:ext>
            </a:extLst>
          </p:cNvPr>
          <p:cNvSpPr/>
          <p:nvPr/>
        </p:nvSpPr>
        <p:spPr>
          <a:xfrm>
            <a:off x="4146411" y="5101877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BE1273D9-FB19-5F41-BF72-5F6AA2883A1F}"/>
              </a:ext>
            </a:extLst>
          </p:cNvPr>
          <p:cNvSpPr/>
          <p:nvPr/>
        </p:nvSpPr>
        <p:spPr>
          <a:xfrm>
            <a:off x="1924785" y="4368836"/>
            <a:ext cx="2305685" cy="358775"/>
          </a:xfrm>
          <a:custGeom>
            <a:avLst/>
            <a:gdLst/>
            <a:ahLst/>
            <a:cxnLst/>
            <a:rect l="l" t="t" r="r" b="b"/>
            <a:pathLst>
              <a:path w="2305685" h="358775">
                <a:moveTo>
                  <a:pt x="2305619" y="0"/>
                </a:moveTo>
                <a:lnTo>
                  <a:pt x="0" y="358190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19F94F67-5218-C24C-BC1C-016F19D1372A}"/>
              </a:ext>
            </a:extLst>
          </p:cNvPr>
          <p:cNvSpPr/>
          <p:nvPr/>
        </p:nvSpPr>
        <p:spPr>
          <a:xfrm>
            <a:off x="3015396" y="4368925"/>
            <a:ext cx="1393190" cy="359410"/>
          </a:xfrm>
          <a:custGeom>
            <a:avLst/>
            <a:gdLst/>
            <a:ahLst/>
            <a:cxnLst/>
            <a:rect l="l" t="t" r="r" b="b"/>
            <a:pathLst>
              <a:path w="1393189" h="359410">
                <a:moveTo>
                  <a:pt x="1392948" y="0"/>
                </a:moveTo>
                <a:lnTo>
                  <a:pt x="0" y="359116"/>
                </a:lnTo>
              </a:path>
            </a:pathLst>
          </a:custGeom>
          <a:ln w="174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905939F9-1B16-E244-8FF0-0002367A42D6}"/>
              </a:ext>
            </a:extLst>
          </p:cNvPr>
          <p:cNvSpPr/>
          <p:nvPr/>
        </p:nvSpPr>
        <p:spPr>
          <a:xfrm>
            <a:off x="4117543" y="4368836"/>
            <a:ext cx="454025" cy="358775"/>
          </a:xfrm>
          <a:custGeom>
            <a:avLst/>
            <a:gdLst/>
            <a:ahLst/>
            <a:cxnLst/>
            <a:rect l="l" t="t" r="r" b="b"/>
            <a:pathLst>
              <a:path w="454025" h="358775">
                <a:moveTo>
                  <a:pt x="453475" y="0"/>
                </a:moveTo>
                <a:lnTo>
                  <a:pt x="0" y="358190"/>
                </a:lnTo>
              </a:path>
            </a:pathLst>
          </a:custGeom>
          <a:ln w="1745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36C39A0D-703A-B845-B7C3-2724C627A6A4}"/>
              </a:ext>
            </a:extLst>
          </p:cNvPr>
          <p:cNvSpPr/>
          <p:nvPr/>
        </p:nvSpPr>
        <p:spPr>
          <a:xfrm>
            <a:off x="4748958" y="4368836"/>
            <a:ext cx="467359" cy="362585"/>
          </a:xfrm>
          <a:custGeom>
            <a:avLst/>
            <a:gdLst/>
            <a:ahLst/>
            <a:cxnLst/>
            <a:rect l="l" t="t" r="r" b="b"/>
            <a:pathLst>
              <a:path w="467360" h="362585">
                <a:moveTo>
                  <a:pt x="0" y="0"/>
                </a:moveTo>
                <a:lnTo>
                  <a:pt x="467129" y="362556"/>
                </a:lnTo>
              </a:path>
            </a:pathLst>
          </a:custGeom>
          <a:ln w="17453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2C4DF769-87AC-9044-AC58-9A0D860B6099}"/>
              </a:ext>
            </a:extLst>
          </p:cNvPr>
          <p:cNvSpPr/>
          <p:nvPr/>
        </p:nvSpPr>
        <p:spPr>
          <a:xfrm>
            <a:off x="4911632" y="4368836"/>
            <a:ext cx="1398905" cy="362585"/>
          </a:xfrm>
          <a:custGeom>
            <a:avLst/>
            <a:gdLst/>
            <a:ahLst/>
            <a:cxnLst/>
            <a:rect l="l" t="t" r="r" b="b"/>
            <a:pathLst>
              <a:path w="1398904" h="362585">
                <a:moveTo>
                  <a:pt x="0" y="0"/>
                </a:moveTo>
                <a:lnTo>
                  <a:pt x="1398650" y="362556"/>
                </a:lnTo>
              </a:path>
            </a:pathLst>
          </a:custGeom>
          <a:ln w="1746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8DD286AA-6237-2842-906D-C0A39DEB3036}"/>
              </a:ext>
            </a:extLst>
          </p:cNvPr>
          <p:cNvSpPr/>
          <p:nvPr/>
        </p:nvSpPr>
        <p:spPr>
          <a:xfrm>
            <a:off x="5089560" y="4368836"/>
            <a:ext cx="2315210" cy="362585"/>
          </a:xfrm>
          <a:custGeom>
            <a:avLst/>
            <a:gdLst/>
            <a:ahLst/>
            <a:cxnLst/>
            <a:rect l="l" t="t" r="r" b="b"/>
            <a:pathLst>
              <a:path w="2315209" h="362585">
                <a:moveTo>
                  <a:pt x="0" y="0"/>
                </a:moveTo>
                <a:lnTo>
                  <a:pt x="2314913" y="362556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DAE93870-111F-C440-8D58-79E4862D8020}"/>
              </a:ext>
            </a:extLst>
          </p:cNvPr>
          <p:cNvSpPr/>
          <p:nvPr/>
        </p:nvSpPr>
        <p:spPr>
          <a:xfrm>
            <a:off x="1465165" y="4763100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147D9708-852E-7047-857F-D08105C97897}"/>
              </a:ext>
            </a:extLst>
          </p:cNvPr>
          <p:cNvSpPr txBox="1"/>
          <p:nvPr/>
        </p:nvSpPr>
        <p:spPr>
          <a:xfrm>
            <a:off x="1610897" y="4712300"/>
            <a:ext cx="31763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F0819487-4E92-9342-9138-788FB496C701}"/>
              </a:ext>
            </a:extLst>
          </p:cNvPr>
          <p:cNvSpPr/>
          <p:nvPr/>
        </p:nvSpPr>
        <p:spPr>
          <a:xfrm>
            <a:off x="226152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8119B4A0-065A-2E48-A446-33D371E73C1D}"/>
              </a:ext>
            </a:extLst>
          </p:cNvPr>
          <p:cNvSpPr/>
          <p:nvPr/>
        </p:nvSpPr>
        <p:spPr>
          <a:xfrm>
            <a:off x="209151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B0978EFE-59B0-4840-BB08-2A8C290DBEA0}"/>
              </a:ext>
            </a:extLst>
          </p:cNvPr>
          <p:cNvSpPr/>
          <p:nvPr/>
        </p:nvSpPr>
        <p:spPr>
          <a:xfrm>
            <a:off x="192149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5E4C7264-DF97-8D42-8277-42C06D934E2A}"/>
              </a:ext>
            </a:extLst>
          </p:cNvPr>
          <p:cNvSpPr/>
          <p:nvPr/>
        </p:nvSpPr>
        <p:spPr>
          <a:xfrm>
            <a:off x="175148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E852077E-B7A6-AB4C-ADE1-94E2DC59CD35}"/>
              </a:ext>
            </a:extLst>
          </p:cNvPr>
          <p:cNvSpPr/>
          <p:nvPr/>
        </p:nvSpPr>
        <p:spPr>
          <a:xfrm>
            <a:off x="158147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C3F3B808-24EA-194B-8708-840D3F91D1AB}"/>
              </a:ext>
            </a:extLst>
          </p:cNvPr>
          <p:cNvSpPr/>
          <p:nvPr/>
        </p:nvSpPr>
        <p:spPr>
          <a:xfrm>
            <a:off x="141146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6B37BD6B-5991-9943-8852-073B6CAF1627}"/>
              </a:ext>
            </a:extLst>
          </p:cNvPr>
          <p:cNvSpPr txBox="1"/>
          <p:nvPr/>
        </p:nvSpPr>
        <p:spPr>
          <a:xfrm>
            <a:off x="2539859" y="4712300"/>
            <a:ext cx="49081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C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46C2EFB5-BE15-244C-B8D3-A0426C1EAB16}"/>
              </a:ext>
            </a:extLst>
          </p:cNvPr>
          <p:cNvSpPr/>
          <p:nvPr/>
        </p:nvSpPr>
        <p:spPr>
          <a:xfrm>
            <a:off x="3358450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14F08F9F-3026-834B-A514-4A2E63F3379E}"/>
              </a:ext>
            </a:extLst>
          </p:cNvPr>
          <p:cNvSpPr/>
          <p:nvPr/>
        </p:nvSpPr>
        <p:spPr>
          <a:xfrm>
            <a:off x="318844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DE9B31B3-DFD9-D743-961D-F1894B877189}"/>
              </a:ext>
            </a:extLst>
          </p:cNvPr>
          <p:cNvSpPr/>
          <p:nvPr/>
        </p:nvSpPr>
        <p:spPr>
          <a:xfrm>
            <a:off x="301843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9AEF65DE-2D58-E44B-AC01-7455760FB1B0}"/>
              </a:ext>
            </a:extLst>
          </p:cNvPr>
          <p:cNvSpPr/>
          <p:nvPr/>
        </p:nvSpPr>
        <p:spPr>
          <a:xfrm>
            <a:off x="284841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68ACFA85-287A-B345-9279-065A60A06EE6}"/>
              </a:ext>
            </a:extLst>
          </p:cNvPr>
          <p:cNvSpPr/>
          <p:nvPr/>
        </p:nvSpPr>
        <p:spPr>
          <a:xfrm>
            <a:off x="267840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2833DF6B-2BDA-2549-BE17-543D0CC62FBB}"/>
              </a:ext>
            </a:extLst>
          </p:cNvPr>
          <p:cNvSpPr/>
          <p:nvPr/>
        </p:nvSpPr>
        <p:spPr>
          <a:xfrm>
            <a:off x="250838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F0DD9432-31A3-D646-BC21-1D96F730D974}"/>
              </a:ext>
            </a:extLst>
          </p:cNvPr>
          <p:cNvSpPr txBox="1"/>
          <p:nvPr/>
        </p:nvSpPr>
        <p:spPr>
          <a:xfrm>
            <a:off x="3636774" y="4712300"/>
            <a:ext cx="445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I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0946B3D6-D8F5-6C45-A552-BFBF89A6921E}"/>
              </a:ext>
            </a:extLst>
          </p:cNvPr>
          <p:cNvSpPr/>
          <p:nvPr/>
        </p:nvSpPr>
        <p:spPr>
          <a:xfrm>
            <a:off x="4455344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8702003A-A9C1-D341-9374-DD7089BD4007}"/>
              </a:ext>
            </a:extLst>
          </p:cNvPr>
          <p:cNvSpPr/>
          <p:nvPr/>
        </p:nvSpPr>
        <p:spPr>
          <a:xfrm>
            <a:off x="428535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584D3A7B-06FF-2F43-8869-6CE8DE943079}"/>
              </a:ext>
            </a:extLst>
          </p:cNvPr>
          <p:cNvSpPr/>
          <p:nvPr/>
        </p:nvSpPr>
        <p:spPr>
          <a:xfrm>
            <a:off x="4115344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66091E1B-E8E8-364D-894A-9CDC37FEBF6C}"/>
              </a:ext>
            </a:extLst>
          </p:cNvPr>
          <p:cNvSpPr/>
          <p:nvPr/>
        </p:nvSpPr>
        <p:spPr>
          <a:xfrm>
            <a:off x="394532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25BB162C-AD97-164C-9871-AC3EF6A554ED}"/>
              </a:ext>
            </a:extLst>
          </p:cNvPr>
          <p:cNvSpPr/>
          <p:nvPr/>
        </p:nvSpPr>
        <p:spPr>
          <a:xfrm>
            <a:off x="3775315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CC6D7BEC-FC0B-C840-AD30-1592C4E90105}"/>
              </a:ext>
            </a:extLst>
          </p:cNvPr>
          <p:cNvSpPr/>
          <p:nvPr/>
        </p:nvSpPr>
        <p:spPr>
          <a:xfrm>
            <a:off x="360529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161CA7D5-2DEE-F74B-A20E-C7B13AF41BE2}"/>
              </a:ext>
            </a:extLst>
          </p:cNvPr>
          <p:cNvSpPr txBox="1"/>
          <p:nvPr/>
        </p:nvSpPr>
        <p:spPr>
          <a:xfrm>
            <a:off x="4733688" y="4712300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K M N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O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954428D8-E2BA-8E45-B135-C020EEC30FC1}"/>
              </a:ext>
            </a:extLst>
          </p:cNvPr>
          <p:cNvSpPr/>
          <p:nvPr/>
        </p:nvSpPr>
        <p:spPr>
          <a:xfrm>
            <a:off x="555229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19A9150D-FC41-9349-BB40-0D36F83C9641}"/>
              </a:ext>
            </a:extLst>
          </p:cNvPr>
          <p:cNvSpPr/>
          <p:nvPr/>
        </p:nvSpPr>
        <p:spPr>
          <a:xfrm>
            <a:off x="538227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5418EEA6-1A4A-9046-8456-BA007B8AFCAB}"/>
              </a:ext>
            </a:extLst>
          </p:cNvPr>
          <p:cNvSpPr/>
          <p:nvPr/>
        </p:nvSpPr>
        <p:spPr>
          <a:xfrm>
            <a:off x="521226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F8D90839-B1B0-C94A-BAC8-F450727CFAE9}"/>
              </a:ext>
            </a:extLst>
          </p:cNvPr>
          <p:cNvSpPr/>
          <p:nvPr/>
        </p:nvSpPr>
        <p:spPr>
          <a:xfrm>
            <a:off x="504225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B5CD44E0-F14D-7149-996D-0DA420E1EB4D}"/>
              </a:ext>
            </a:extLst>
          </p:cNvPr>
          <p:cNvSpPr/>
          <p:nvPr/>
        </p:nvSpPr>
        <p:spPr>
          <a:xfrm>
            <a:off x="487224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1A2D960E-190F-3C48-B36F-1554D2B3EFC8}"/>
              </a:ext>
            </a:extLst>
          </p:cNvPr>
          <p:cNvSpPr/>
          <p:nvPr/>
        </p:nvSpPr>
        <p:spPr>
          <a:xfrm>
            <a:off x="4702229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719F7AC4-81BB-9345-BF03-581F00503899}"/>
              </a:ext>
            </a:extLst>
          </p:cNvPr>
          <p:cNvSpPr txBox="1"/>
          <p:nvPr/>
        </p:nvSpPr>
        <p:spPr>
          <a:xfrm>
            <a:off x="5828614" y="4712300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03EEE39D-AB4B-D640-BE6D-0F925F1FE570}"/>
              </a:ext>
            </a:extLst>
          </p:cNvPr>
          <p:cNvSpPr/>
          <p:nvPr/>
        </p:nvSpPr>
        <p:spPr>
          <a:xfrm>
            <a:off x="664722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36E832B2-40BC-8C43-9D43-8175EF6FB8CD}"/>
              </a:ext>
            </a:extLst>
          </p:cNvPr>
          <p:cNvSpPr/>
          <p:nvPr/>
        </p:nvSpPr>
        <p:spPr>
          <a:xfrm>
            <a:off x="647720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1131E0F1-DC6A-EE40-AAC1-880CCD4C4714}"/>
              </a:ext>
            </a:extLst>
          </p:cNvPr>
          <p:cNvSpPr/>
          <p:nvPr/>
        </p:nvSpPr>
        <p:spPr>
          <a:xfrm>
            <a:off x="630719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C13276DA-A85E-9B4D-BA6F-DA9C2B555AA3}"/>
              </a:ext>
            </a:extLst>
          </p:cNvPr>
          <p:cNvSpPr/>
          <p:nvPr/>
        </p:nvSpPr>
        <p:spPr>
          <a:xfrm>
            <a:off x="6137176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56D88E8B-0E12-2545-833A-D0E6EEDC8FFD}"/>
              </a:ext>
            </a:extLst>
          </p:cNvPr>
          <p:cNvSpPr/>
          <p:nvPr/>
        </p:nvSpPr>
        <p:spPr>
          <a:xfrm>
            <a:off x="5967161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085EE0BE-8696-EB42-8A07-E8C2847F245C}"/>
              </a:ext>
            </a:extLst>
          </p:cNvPr>
          <p:cNvSpPr/>
          <p:nvPr/>
        </p:nvSpPr>
        <p:spPr>
          <a:xfrm>
            <a:off x="5797147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79164E70-D7FD-3F48-95C0-73B9B11846CD}"/>
              </a:ext>
            </a:extLst>
          </p:cNvPr>
          <p:cNvSpPr/>
          <p:nvPr/>
        </p:nvSpPr>
        <p:spPr>
          <a:xfrm>
            <a:off x="4997545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98B8E1E6-9753-4A4D-81F4-C3D9374EFC2D}"/>
              </a:ext>
            </a:extLst>
          </p:cNvPr>
          <p:cNvSpPr/>
          <p:nvPr/>
        </p:nvSpPr>
        <p:spPr>
          <a:xfrm>
            <a:off x="4827530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7D7B4D78-3C3F-5D45-9532-7B9899E515A7}"/>
              </a:ext>
            </a:extLst>
          </p:cNvPr>
          <p:cNvSpPr/>
          <p:nvPr/>
        </p:nvSpPr>
        <p:spPr>
          <a:xfrm>
            <a:off x="4657515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8008EB4F-D33F-2048-B2B5-F48E4DF062CD}"/>
              </a:ext>
            </a:extLst>
          </p:cNvPr>
          <p:cNvSpPr/>
          <p:nvPr/>
        </p:nvSpPr>
        <p:spPr>
          <a:xfrm>
            <a:off x="4487518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E0F50573-0F31-9142-AD0F-0898E0FF2D7F}"/>
              </a:ext>
            </a:extLst>
          </p:cNvPr>
          <p:cNvSpPr/>
          <p:nvPr/>
        </p:nvSpPr>
        <p:spPr>
          <a:xfrm>
            <a:off x="4317503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85CB9D39-D695-EA40-868A-C19ED4785360}"/>
              </a:ext>
            </a:extLst>
          </p:cNvPr>
          <p:cNvSpPr/>
          <p:nvPr/>
        </p:nvSpPr>
        <p:spPr>
          <a:xfrm>
            <a:off x="4147488" y="4099091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2C3404CB-C38E-2643-862B-E2FA1ED4942B}"/>
              </a:ext>
            </a:extLst>
          </p:cNvPr>
          <p:cNvSpPr/>
          <p:nvPr/>
        </p:nvSpPr>
        <p:spPr>
          <a:xfrm>
            <a:off x="4997545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257E4236-9BA7-7645-8687-055726D2C2EE}"/>
              </a:ext>
            </a:extLst>
          </p:cNvPr>
          <p:cNvSpPr/>
          <p:nvPr/>
        </p:nvSpPr>
        <p:spPr>
          <a:xfrm>
            <a:off x="4827530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C8777EAC-F8BA-DF41-8F52-D2EF9199227B}"/>
              </a:ext>
            </a:extLst>
          </p:cNvPr>
          <p:cNvSpPr/>
          <p:nvPr/>
        </p:nvSpPr>
        <p:spPr>
          <a:xfrm>
            <a:off x="4657515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25B641F8-B66B-8F4D-BAB6-1C7FF9DB168D}"/>
              </a:ext>
            </a:extLst>
          </p:cNvPr>
          <p:cNvSpPr/>
          <p:nvPr/>
        </p:nvSpPr>
        <p:spPr>
          <a:xfrm>
            <a:off x="4487518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348DC71C-AE65-8C40-AD61-E712DF351092}"/>
              </a:ext>
            </a:extLst>
          </p:cNvPr>
          <p:cNvSpPr/>
          <p:nvPr/>
        </p:nvSpPr>
        <p:spPr>
          <a:xfrm>
            <a:off x="4317503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E630C70A-5B3D-1347-AA28-236DCE98DCBE}"/>
              </a:ext>
            </a:extLst>
          </p:cNvPr>
          <p:cNvSpPr/>
          <p:nvPr/>
        </p:nvSpPr>
        <p:spPr>
          <a:xfrm>
            <a:off x="4147488" y="4268814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10979158-48AA-4048-9692-919EEA539AC5}"/>
              </a:ext>
            </a:extLst>
          </p:cNvPr>
          <p:cNvSpPr txBox="1"/>
          <p:nvPr/>
        </p:nvSpPr>
        <p:spPr>
          <a:xfrm>
            <a:off x="6925546" y="4712300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427463D2-2F46-4F43-A3A9-3A060BEE7330}"/>
              </a:ext>
            </a:extLst>
          </p:cNvPr>
          <p:cNvSpPr/>
          <p:nvPr/>
        </p:nvSpPr>
        <p:spPr>
          <a:xfrm>
            <a:off x="7744132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17955CDC-65CA-2945-8BD6-B573B4015411}"/>
              </a:ext>
            </a:extLst>
          </p:cNvPr>
          <p:cNvSpPr/>
          <p:nvPr/>
        </p:nvSpPr>
        <p:spPr>
          <a:xfrm>
            <a:off x="757411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6F995C6C-AC47-2F41-A0C3-3EC6CFD982BF}"/>
              </a:ext>
            </a:extLst>
          </p:cNvPr>
          <p:cNvSpPr/>
          <p:nvPr/>
        </p:nvSpPr>
        <p:spPr>
          <a:xfrm>
            <a:off x="740410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C82A6801-B1D5-DD44-BFD1-3C794E2C1161}"/>
              </a:ext>
            </a:extLst>
          </p:cNvPr>
          <p:cNvSpPr/>
          <p:nvPr/>
        </p:nvSpPr>
        <p:spPr>
          <a:xfrm>
            <a:off x="723408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0C64D0E7-86A7-2E42-8C05-36C830ECE4C5}"/>
              </a:ext>
            </a:extLst>
          </p:cNvPr>
          <p:cNvSpPr/>
          <p:nvPr/>
        </p:nvSpPr>
        <p:spPr>
          <a:xfrm>
            <a:off x="7064073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D5B8C017-9131-324E-9283-C956D799A15A}"/>
              </a:ext>
            </a:extLst>
          </p:cNvPr>
          <p:cNvSpPr/>
          <p:nvPr/>
        </p:nvSpPr>
        <p:spPr>
          <a:xfrm>
            <a:off x="6894058" y="4727754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7">
            <a:extLst>
              <a:ext uri="{FF2B5EF4-FFF2-40B4-BE49-F238E27FC236}">
                <a16:creationId xmlns:a16="http://schemas.microsoft.com/office/drawing/2014/main" id="{DE2FA143-F8E0-DD46-AAA6-C725B8DFC40C}"/>
              </a:ext>
            </a:extLst>
          </p:cNvPr>
          <p:cNvSpPr/>
          <p:nvPr/>
        </p:nvSpPr>
        <p:spPr>
          <a:xfrm>
            <a:off x="225900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8">
            <a:extLst>
              <a:ext uri="{FF2B5EF4-FFF2-40B4-BE49-F238E27FC236}">
                <a16:creationId xmlns:a16="http://schemas.microsoft.com/office/drawing/2014/main" id="{4D3441D5-F7B0-344D-B741-C803838F75EB}"/>
              </a:ext>
            </a:extLst>
          </p:cNvPr>
          <p:cNvSpPr/>
          <p:nvPr/>
        </p:nvSpPr>
        <p:spPr>
          <a:xfrm>
            <a:off x="335755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7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79">
            <a:extLst>
              <a:ext uri="{FF2B5EF4-FFF2-40B4-BE49-F238E27FC236}">
                <a16:creationId xmlns:a16="http://schemas.microsoft.com/office/drawing/2014/main" id="{F44F5C40-F891-8443-923B-309692BD3367}"/>
              </a:ext>
            </a:extLst>
          </p:cNvPr>
          <p:cNvSpPr/>
          <p:nvPr/>
        </p:nvSpPr>
        <p:spPr>
          <a:xfrm>
            <a:off x="4456109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0">
            <a:extLst>
              <a:ext uri="{FF2B5EF4-FFF2-40B4-BE49-F238E27FC236}">
                <a16:creationId xmlns:a16="http://schemas.microsoft.com/office/drawing/2014/main" id="{C65B13FC-1690-4C42-9844-1B39A180E5EC}"/>
              </a:ext>
            </a:extLst>
          </p:cNvPr>
          <p:cNvSpPr/>
          <p:nvPr/>
        </p:nvSpPr>
        <p:spPr>
          <a:xfrm>
            <a:off x="5548842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1">
            <a:extLst>
              <a:ext uri="{FF2B5EF4-FFF2-40B4-BE49-F238E27FC236}">
                <a16:creationId xmlns:a16="http://schemas.microsoft.com/office/drawing/2014/main" id="{77EFA973-8704-B544-BEA3-0B5D2C2E9BB0}"/>
              </a:ext>
            </a:extLst>
          </p:cNvPr>
          <p:cNvSpPr/>
          <p:nvPr/>
        </p:nvSpPr>
        <p:spPr>
          <a:xfrm>
            <a:off x="5002484" y="4095469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5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2">
            <a:extLst>
              <a:ext uri="{FF2B5EF4-FFF2-40B4-BE49-F238E27FC236}">
                <a16:creationId xmlns:a16="http://schemas.microsoft.com/office/drawing/2014/main" id="{4D007EFA-4D04-E946-8452-912B84A0AC87}"/>
              </a:ext>
            </a:extLst>
          </p:cNvPr>
          <p:cNvSpPr/>
          <p:nvPr/>
        </p:nvSpPr>
        <p:spPr>
          <a:xfrm>
            <a:off x="6653204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3">
            <a:extLst>
              <a:ext uri="{FF2B5EF4-FFF2-40B4-BE49-F238E27FC236}">
                <a16:creationId xmlns:a16="http://schemas.microsoft.com/office/drawing/2014/main" id="{D66971B3-CB3C-644C-8BA3-FD895495B5E6}"/>
              </a:ext>
            </a:extLst>
          </p:cNvPr>
          <p:cNvSpPr/>
          <p:nvPr/>
        </p:nvSpPr>
        <p:spPr>
          <a:xfrm>
            <a:off x="7751754" y="4724131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4">
            <a:extLst>
              <a:ext uri="{FF2B5EF4-FFF2-40B4-BE49-F238E27FC236}">
                <a16:creationId xmlns:a16="http://schemas.microsoft.com/office/drawing/2014/main" id="{44FBFCA6-8055-7A49-B294-8F88845C4E99}"/>
              </a:ext>
            </a:extLst>
          </p:cNvPr>
          <p:cNvSpPr/>
          <p:nvPr/>
        </p:nvSpPr>
        <p:spPr>
          <a:xfrm>
            <a:off x="141038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5">
            <a:extLst>
              <a:ext uri="{FF2B5EF4-FFF2-40B4-BE49-F238E27FC236}">
                <a16:creationId xmlns:a16="http://schemas.microsoft.com/office/drawing/2014/main" id="{6A5DFFB6-BD3D-A640-8C39-64F213640B47}"/>
              </a:ext>
            </a:extLst>
          </p:cNvPr>
          <p:cNvSpPr/>
          <p:nvPr/>
        </p:nvSpPr>
        <p:spPr>
          <a:xfrm>
            <a:off x="2507298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6">
            <a:extLst>
              <a:ext uri="{FF2B5EF4-FFF2-40B4-BE49-F238E27FC236}">
                <a16:creationId xmlns:a16="http://schemas.microsoft.com/office/drawing/2014/main" id="{3FCB167B-6752-624F-A17C-952B60746592}"/>
              </a:ext>
            </a:extLst>
          </p:cNvPr>
          <p:cNvSpPr/>
          <p:nvPr/>
        </p:nvSpPr>
        <p:spPr>
          <a:xfrm>
            <a:off x="3604236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7">
            <a:extLst>
              <a:ext uri="{FF2B5EF4-FFF2-40B4-BE49-F238E27FC236}">
                <a16:creationId xmlns:a16="http://schemas.microsoft.com/office/drawing/2014/main" id="{B2AA6C97-BD63-EF46-A863-5780EF772FE6}"/>
              </a:ext>
            </a:extLst>
          </p:cNvPr>
          <p:cNvSpPr/>
          <p:nvPr/>
        </p:nvSpPr>
        <p:spPr>
          <a:xfrm>
            <a:off x="470114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8">
            <a:extLst>
              <a:ext uri="{FF2B5EF4-FFF2-40B4-BE49-F238E27FC236}">
                <a16:creationId xmlns:a16="http://schemas.microsoft.com/office/drawing/2014/main" id="{9FAB76C2-1381-A742-8481-C15AABF59BC7}"/>
              </a:ext>
            </a:extLst>
          </p:cNvPr>
          <p:cNvSpPr/>
          <p:nvPr/>
        </p:nvSpPr>
        <p:spPr>
          <a:xfrm>
            <a:off x="5796065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89">
            <a:extLst>
              <a:ext uri="{FF2B5EF4-FFF2-40B4-BE49-F238E27FC236}">
                <a16:creationId xmlns:a16="http://schemas.microsoft.com/office/drawing/2014/main" id="{8AC77D5D-7248-F343-B250-20278C9A339B}"/>
              </a:ext>
            </a:extLst>
          </p:cNvPr>
          <p:cNvSpPr/>
          <p:nvPr/>
        </p:nvSpPr>
        <p:spPr>
          <a:xfrm>
            <a:off x="4146411" y="4099822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0">
            <a:extLst>
              <a:ext uri="{FF2B5EF4-FFF2-40B4-BE49-F238E27FC236}">
                <a16:creationId xmlns:a16="http://schemas.microsoft.com/office/drawing/2014/main" id="{7A5DAB1C-0F4F-0146-A388-50798A9737B6}"/>
              </a:ext>
            </a:extLst>
          </p:cNvPr>
          <p:cNvSpPr/>
          <p:nvPr/>
        </p:nvSpPr>
        <p:spPr>
          <a:xfrm>
            <a:off x="6892977" y="4728459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4"/>
                </a:moveTo>
                <a:lnTo>
                  <a:pt x="0" y="162994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4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1">
            <a:extLst>
              <a:ext uri="{FF2B5EF4-FFF2-40B4-BE49-F238E27FC236}">
                <a16:creationId xmlns:a16="http://schemas.microsoft.com/office/drawing/2014/main" id="{A7F946AC-C9B1-1641-9579-7B98F789DA18}"/>
              </a:ext>
            </a:extLst>
          </p:cNvPr>
          <p:cNvSpPr/>
          <p:nvPr/>
        </p:nvSpPr>
        <p:spPr>
          <a:xfrm>
            <a:off x="4201196" y="4134450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2">
            <a:extLst>
              <a:ext uri="{FF2B5EF4-FFF2-40B4-BE49-F238E27FC236}">
                <a16:creationId xmlns:a16="http://schemas.microsoft.com/office/drawing/2014/main" id="{0818738F-20A5-7840-92E5-53DFA690A54C}"/>
              </a:ext>
            </a:extLst>
          </p:cNvPr>
          <p:cNvSpPr txBox="1"/>
          <p:nvPr/>
        </p:nvSpPr>
        <p:spPr>
          <a:xfrm>
            <a:off x="4324047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C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4" name="object 193">
            <a:extLst>
              <a:ext uri="{FF2B5EF4-FFF2-40B4-BE49-F238E27FC236}">
                <a16:creationId xmlns:a16="http://schemas.microsoft.com/office/drawing/2014/main" id="{B9D234FE-9FD7-6B4C-BBF5-D85C8C3CA0FD}"/>
              </a:ext>
            </a:extLst>
          </p:cNvPr>
          <p:cNvSpPr txBox="1"/>
          <p:nvPr/>
        </p:nvSpPr>
        <p:spPr>
          <a:xfrm>
            <a:off x="4494062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3020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5" name="object 194">
            <a:extLst>
              <a:ext uri="{FF2B5EF4-FFF2-40B4-BE49-F238E27FC236}">
                <a16:creationId xmlns:a16="http://schemas.microsoft.com/office/drawing/2014/main" id="{9CD716BE-C07F-2544-A191-AE32FF6AF9EC}"/>
              </a:ext>
            </a:extLst>
          </p:cNvPr>
          <p:cNvSpPr txBox="1"/>
          <p:nvPr/>
        </p:nvSpPr>
        <p:spPr>
          <a:xfrm>
            <a:off x="4664059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K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6" name="object 195">
            <a:extLst>
              <a:ext uri="{FF2B5EF4-FFF2-40B4-BE49-F238E27FC236}">
                <a16:creationId xmlns:a16="http://schemas.microsoft.com/office/drawing/2014/main" id="{36483631-8F66-B241-86A3-A99EAF494B29}"/>
              </a:ext>
            </a:extLst>
          </p:cNvPr>
          <p:cNvSpPr txBox="1"/>
          <p:nvPr/>
        </p:nvSpPr>
        <p:spPr>
          <a:xfrm>
            <a:off x="4834074" y="4106368"/>
            <a:ext cx="156845" cy="156210"/>
          </a:xfrm>
          <a:prstGeom prst="rect">
            <a:avLst/>
          </a:prstGeom>
          <a:solidFill>
            <a:srgbClr val="F2F2F2"/>
          </a:solidFill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1230"/>
              </a:lnSpc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Q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7" name="object 196">
            <a:extLst>
              <a:ext uri="{FF2B5EF4-FFF2-40B4-BE49-F238E27FC236}">
                <a16:creationId xmlns:a16="http://schemas.microsoft.com/office/drawing/2014/main" id="{1F89ECD9-0955-D241-A2D4-3A5751A8D249}"/>
              </a:ext>
            </a:extLst>
          </p:cNvPr>
          <p:cNvSpPr txBox="1"/>
          <p:nvPr/>
        </p:nvSpPr>
        <p:spPr>
          <a:xfrm>
            <a:off x="5004089" y="4083650"/>
            <a:ext cx="1568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198" name="object 197">
            <a:extLst>
              <a:ext uri="{FF2B5EF4-FFF2-40B4-BE49-F238E27FC236}">
                <a16:creationId xmlns:a16="http://schemas.microsoft.com/office/drawing/2014/main" id="{E44CEE55-B4F2-F34F-925B-71815323CEE5}"/>
              </a:ext>
            </a:extLst>
          </p:cNvPr>
          <p:cNvSpPr/>
          <p:nvPr/>
        </p:nvSpPr>
        <p:spPr>
          <a:xfrm>
            <a:off x="2474071" y="3344149"/>
            <a:ext cx="1934845" cy="284480"/>
          </a:xfrm>
          <a:custGeom>
            <a:avLst/>
            <a:gdLst/>
            <a:ahLst/>
            <a:cxnLst/>
            <a:rect l="l" t="t" r="r" b="b"/>
            <a:pathLst>
              <a:path w="1934845" h="284479">
                <a:moveTo>
                  <a:pt x="1934273" y="0"/>
                </a:moveTo>
                <a:lnTo>
                  <a:pt x="0" y="283975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8">
            <a:extLst>
              <a:ext uri="{FF2B5EF4-FFF2-40B4-BE49-F238E27FC236}">
                <a16:creationId xmlns:a16="http://schemas.microsoft.com/office/drawing/2014/main" id="{E9F3862B-B60A-E04C-89B7-3A5D09630D9D}"/>
              </a:ext>
            </a:extLst>
          </p:cNvPr>
          <p:cNvSpPr/>
          <p:nvPr/>
        </p:nvSpPr>
        <p:spPr>
          <a:xfrm>
            <a:off x="3576984" y="3344149"/>
            <a:ext cx="994410" cy="288925"/>
          </a:xfrm>
          <a:custGeom>
            <a:avLst/>
            <a:gdLst/>
            <a:ahLst/>
            <a:cxnLst/>
            <a:rect l="l" t="t" r="r" b="b"/>
            <a:pathLst>
              <a:path w="994410" h="288925">
                <a:moveTo>
                  <a:pt x="994033" y="0"/>
                </a:moveTo>
                <a:lnTo>
                  <a:pt x="0" y="288340"/>
                </a:lnTo>
              </a:path>
            </a:pathLst>
          </a:custGeom>
          <a:ln w="17460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199">
            <a:extLst>
              <a:ext uri="{FF2B5EF4-FFF2-40B4-BE49-F238E27FC236}">
                <a16:creationId xmlns:a16="http://schemas.microsoft.com/office/drawing/2014/main" id="{297C136C-7F37-FA44-BBD8-A0EA6DD6D2AB}"/>
              </a:ext>
            </a:extLst>
          </p:cNvPr>
          <p:cNvSpPr/>
          <p:nvPr/>
        </p:nvSpPr>
        <p:spPr>
          <a:xfrm>
            <a:off x="4675529" y="3344149"/>
            <a:ext cx="73660" cy="292735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428" y="0"/>
                </a:moveTo>
                <a:lnTo>
                  <a:pt x="0" y="292706"/>
                </a:lnTo>
              </a:path>
            </a:pathLst>
          </a:custGeom>
          <a:ln w="17438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0">
            <a:extLst>
              <a:ext uri="{FF2B5EF4-FFF2-40B4-BE49-F238E27FC236}">
                <a16:creationId xmlns:a16="http://schemas.microsoft.com/office/drawing/2014/main" id="{852F2048-74F0-6A4A-A77A-F5264D6B9CDD}"/>
              </a:ext>
            </a:extLst>
          </p:cNvPr>
          <p:cNvSpPr/>
          <p:nvPr/>
        </p:nvSpPr>
        <p:spPr>
          <a:xfrm>
            <a:off x="4911632" y="3344149"/>
            <a:ext cx="858519" cy="292735"/>
          </a:xfrm>
          <a:custGeom>
            <a:avLst/>
            <a:gdLst/>
            <a:ahLst/>
            <a:cxnLst/>
            <a:rect l="l" t="t" r="r" b="b"/>
            <a:pathLst>
              <a:path w="858520" h="292735">
                <a:moveTo>
                  <a:pt x="0" y="0"/>
                </a:moveTo>
                <a:lnTo>
                  <a:pt x="858092" y="292706"/>
                </a:lnTo>
              </a:path>
            </a:pathLst>
          </a:custGeom>
          <a:ln w="1745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1">
            <a:extLst>
              <a:ext uri="{FF2B5EF4-FFF2-40B4-BE49-F238E27FC236}">
                <a16:creationId xmlns:a16="http://schemas.microsoft.com/office/drawing/2014/main" id="{F1857EA4-C3E1-924B-BC06-D2A968E3EA49}"/>
              </a:ext>
            </a:extLst>
          </p:cNvPr>
          <p:cNvSpPr/>
          <p:nvPr/>
        </p:nvSpPr>
        <p:spPr>
          <a:xfrm>
            <a:off x="5089560" y="3344149"/>
            <a:ext cx="1774825" cy="292735"/>
          </a:xfrm>
          <a:custGeom>
            <a:avLst/>
            <a:gdLst/>
            <a:ahLst/>
            <a:cxnLst/>
            <a:rect l="l" t="t" r="r" b="b"/>
            <a:pathLst>
              <a:path w="1774825" h="292735">
                <a:moveTo>
                  <a:pt x="0" y="0"/>
                </a:moveTo>
                <a:lnTo>
                  <a:pt x="1774355" y="292706"/>
                </a:lnTo>
              </a:path>
            </a:pathLst>
          </a:custGeom>
          <a:ln w="17461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2">
            <a:extLst>
              <a:ext uri="{FF2B5EF4-FFF2-40B4-BE49-F238E27FC236}">
                <a16:creationId xmlns:a16="http://schemas.microsoft.com/office/drawing/2014/main" id="{5395E096-7B74-ED46-964D-37D2E0DC0A45}"/>
              </a:ext>
            </a:extLst>
          </p:cNvPr>
          <p:cNvSpPr/>
          <p:nvPr/>
        </p:nvSpPr>
        <p:spPr>
          <a:xfrm>
            <a:off x="2021527" y="3668568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3">
            <a:extLst>
              <a:ext uri="{FF2B5EF4-FFF2-40B4-BE49-F238E27FC236}">
                <a16:creationId xmlns:a16="http://schemas.microsoft.com/office/drawing/2014/main" id="{EEC993C7-EE53-F54F-81F8-95981E26D169}"/>
              </a:ext>
            </a:extLst>
          </p:cNvPr>
          <p:cNvSpPr/>
          <p:nvPr/>
        </p:nvSpPr>
        <p:spPr>
          <a:xfrm>
            <a:off x="2817899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4">
            <a:extLst>
              <a:ext uri="{FF2B5EF4-FFF2-40B4-BE49-F238E27FC236}">
                <a16:creationId xmlns:a16="http://schemas.microsoft.com/office/drawing/2014/main" id="{E481C030-52D1-B64C-93BD-BBE28DCDA0BD}"/>
              </a:ext>
            </a:extLst>
          </p:cNvPr>
          <p:cNvSpPr/>
          <p:nvPr/>
        </p:nvSpPr>
        <p:spPr>
          <a:xfrm>
            <a:off x="264788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5">
            <a:extLst>
              <a:ext uri="{FF2B5EF4-FFF2-40B4-BE49-F238E27FC236}">
                <a16:creationId xmlns:a16="http://schemas.microsoft.com/office/drawing/2014/main" id="{FED8EDE4-21BD-6F45-BB26-0990B5248DBE}"/>
              </a:ext>
            </a:extLst>
          </p:cNvPr>
          <p:cNvSpPr/>
          <p:nvPr/>
        </p:nvSpPr>
        <p:spPr>
          <a:xfrm>
            <a:off x="247787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6">
            <a:extLst>
              <a:ext uri="{FF2B5EF4-FFF2-40B4-BE49-F238E27FC236}">
                <a16:creationId xmlns:a16="http://schemas.microsoft.com/office/drawing/2014/main" id="{7ECA7BDA-2EF8-B346-AB01-5B9DA53F03DD}"/>
              </a:ext>
            </a:extLst>
          </p:cNvPr>
          <p:cNvSpPr/>
          <p:nvPr/>
        </p:nvSpPr>
        <p:spPr>
          <a:xfrm>
            <a:off x="230785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7">
            <a:extLst>
              <a:ext uri="{FF2B5EF4-FFF2-40B4-BE49-F238E27FC236}">
                <a16:creationId xmlns:a16="http://schemas.microsoft.com/office/drawing/2014/main" id="{FE27CFBD-2490-4542-8CF3-1EBF5E8DE053}"/>
              </a:ext>
            </a:extLst>
          </p:cNvPr>
          <p:cNvSpPr/>
          <p:nvPr/>
        </p:nvSpPr>
        <p:spPr>
          <a:xfrm>
            <a:off x="21378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8">
            <a:extLst>
              <a:ext uri="{FF2B5EF4-FFF2-40B4-BE49-F238E27FC236}">
                <a16:creationId xmlns:a16="http://schemas.microsoft.com/office/drawing/2014/main" id="{A3DA057C-9EDD-2842-8B11-B4E0AD3697D9}"/>
              </a:ext>
            </a:extLst>
          </p:cNvPr>
          <p:cNvSpPr/>
          <p:nvPr/>
        </p:nvSpPr>
        <p:spPr>
          <a:xfrm>
            <a:off x="196782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09">
            <a:extLst>
              <a:ext uri="{FF2B5EF4-FFF2-40B4-BE49-F238E27FC236}">
                <a16:creationId xmlns:a16="http://schemas.microsoft.com/office/drawing/2014/main" id="{B9B6C249-8314-5344-B638-7CD07A701173}"/>
              </a:ext>
            </a:extLst>
          </p:cNvPr>
          <p:cNvSpPr txBox="1"/>
          <p:nvPr/>
        </p:nvSpPr>
        <p:spPr>
          <a:xfrm>
            <a:off x="2167258" y="3617768"/>
            <a:ext cx="13747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1069" algn="l"/>
              </a:tabLst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A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r>
              <a:rPr sz="110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	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I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11" name="object 210">
            <a:extLst>
              <a:ext uri="{FF2B5EF4-FFF2-40B4-BE49-F238E27FC236}">
                <a16:creationId xmlns:a16="http://schemas.microsoft.com/office/drawing/2014/main" id="{066174F7-F275-634C-AADC-0F31B570C63C}"/>
              </a:ext>
            </a:extLst>
          </p:cNvPr>
          <p:cNvSpPr/>
          <p:nvPr/>
        </p:nvSpPr>
        <p:spPr>
          <a:xfrm>
            <a:off x="3914794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1">
            <a:extLst>
              <a:ext uri="{FF2B5EF4-FFF2-40B4-BE49-F238E27FC236}">
                <a16:creationId xmlns:a16="http://schemas.microsoft.com/office/drawing/2014/main" id="{7549683C-7CE9-6C44-AF4F-078F5033A6DD}"/>
              </a:ext>
            </a:extLst>
          </p:cNvPr>
          <p:cNvSpPr/>
          <p:nvPr/>
        </p:nvSpPr>
        <p:spPr>
          <a:xfrm>
            <a:off x="37447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2">
            <a:extLst>
              <a:ext uri="{FF2B5EF4-FFF2-40B4-BE49-F238E27FC236}">
                <a16:creationId xmlns:a16="http://schemas.microsoft.com/office/drawing/2014/main" id="{A49D5FCE-2317-C945-86C0-3578C88B9497}"/>
              </a:ext>
            </a:extLst>
          </p:cNvPr>
          <p:cNvSpPr/>
          <p:nvPr/>
        </p:nvSpPr>
        <p:spPr>
          <a:xfrm>
            <a:off x="3574782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3">
            <a:extLst>
              <a:ext uri="{FF2B5EF4-FFF2-40B4-BE49-F238E27FC236}">
                <a16:creationId xmlns:a16="http://schemas.microsoft.com/office/drawing/2014/main" id="{6B51B0BA-564D-0641-AB57-EFCB75D7B8B9}"/>
              </a:ext>
            </a:extLst>
          </p:cNvPr>
          <p:cNvSpPr/>
          <p:nvPr/>
        </p:nvSpPr>
        <p:spPr>
          <a:xfrm>
            <a:off x="340476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4">
            <a:extLst>
              <a:ext uri="{FF2B5EF4-FFF2-40B4-BE49-F238E27FC236}">
                <a16:creationId xmlns:a16="http://schemas.microsoft.com/office/drawing/2014/main" id="{E8111080-73C9-3248-97F3-9C5F097697F8}"/>
              </a:ext>
            </a:extLst>
          </p:cNvPr>
          <p:cNvSpPr/>
          <p:nvPr/>
        </p:nvSpPr>
        <p:spPr>
          <a:xfrm>
            <a:off x="3234752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5">
            <a:extLst>
              <a:ext uri="{FF2B5EF4-FFF2-40B4-BE49-F238E27FC236}">
                <a16:creationId xmlns:a16="http://schemas.microsoft.com/office/drawing/2014/main" id="{90CE8E03-5D0D-0948-8ECE-CDC87AEE04D6}"/>
              </a:ext>
            </a:extLst>
          </p:cNvPr>
          <p:cNvSpPr/>
          <p:nvPr/>
        </p:nvSpPr>
        <p:spPr>
          <a:xfrm>
            <a:off x="3064737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6">
            <a:extLst>
              <a:ext uri="{FF2B5EF4-FFF2-40B4-BE49-F238E27FC236}">
                <a16:creationId xmlns:a16="http://schemas.microsoft.com/office/drawing/2014/main" id="{99A9161C-D70F-C643-A89F-9B9E9884508E}"/>
              </a:ext>
            </a:extLst>
          </p:cNvPr>
          <p:cNvSpPr txBox="1"/>
          <p:nvPr/>
        </p:nvSpPr>
        <p:spPr>
          <a:xfrm>
            <a:off x="4193130" y="3617768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K M 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N O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18" name="object 217">
            <a:extLst>
              <a:ext uri="{FF2B5EF4-FFF2-40B4-BE49-F238E27FC236}">
                <a16:creationId xmlns:a16="http://schemas.microsoft.com/office/drawing/2014/main" id="{0F681FD5-E9E4-8D40-8535-F28D9C9F9D69}"/>
              </a:ext>
            </a:extLst>
          </p:cNvPr>
          <p:cNvSpPr/>
          <p:nvPr/>
        </p:nvSpPr>
        <p:spPr>
          <a:xfrm>
            <a:off x="50117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8">
            <a:extLst>
              <a:ext uri="{FF2B5EF4-FFF2-40B4-BE49-F238E27FC236}">
                <a16:creationId xmlns:a16="http://schemas.microsoft.com/office/drawing/2014/main" id="{0C2F6340-256E-D748-9E86-8F52A0FC00CC}"/>
              </a:ext>
            </a:extLst>
          </p:cNvPr>
          <p:cNvSpPr/>
          <p:nvPr/>
        </p:nvSpPr>
        <p:spPr>
          <a:xfrm>
            <a:off x="484172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19">
            <a:extLst>
              <a:ext uri="{FF2B5EF4-FFF2-40B4-BE49-F238E27FC236}">
                <a16:creationId xmlns:a16="http://schemas.microsoft.com/office/drawing/2014/main" id="{0D47519E-9CF5-694E-A924-2282E5BB8955}"/>
              </a:ext>
            </a:extLst>
          </p:cNvPr>
          <p:cNvSpPr/>
          <p:nvPr/>
        </p:nvSpPr>
        <p:spPr>
          <a:xfrm>
            <a:off x="467171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0">
            <a:extLst>
              <a:ext uri="{FF2B5EF4-FFF2-40B4-BE49-F238E27FC236}">
                <a16:creationId xmlns:a16="http://schemas.microsoft.com/office/drawing/2014/main" id="{ECB5C63D-B471-134E-BD42-0D3A0D4AB9F5}"/>
              </a:ext>
            </a:extLst>
          </p:cNvPr>
          <p:cNvSpPr/>
          <p:nvPr/>
        </p:nvSpPr>
        <p:spPr>
          <a:xfrm>
            <a:off x="45016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1">
            <a:extLst>
              <a:ext uri="{FF2B5EF4-FFF2-40B4-BE49-F238E27FC236}">
                <a16:creationId xmlns:a16="http://schemas.microsoft.com/office/drawing/2014/main" id="{00418819-8180-484D-9F89-CA7D47AE842F}"/>
              </a:ext>
            </a:extLst>
          </p:cNvPr>
          <p:cNvSpPr/>
          <p:nvPr/>
        </p:nvSpPr>
        <p:spPr>
          <a:xfrm>
            <a:off x="433168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2">
            <a:extLst>
              <a:ext uri="{FF2B5EF4-FFF2-40B4-BE49-F238E27FC236}">
                <a16:creationId xmlns:a16="http://schemas.microsoft.com/office/drawing/2014/main" id="{2207BD9E-8314-8042-A0BC-FB263472E6C2}"/>
              </a:ext>
            </a:extLst>
          </p:cNvPr>
          <p:cNvSpPr/>
          <p:nvPr/>
        </p:nvSpPr>
        <p:spPr>
          <a:xfrm>
            <a:off x="416166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3">
            <a:extLst>
              <a:ext uri="{FF2B5EF4-FFF2-40B4-BE49-F238E27FC236}">
                <a16:creationId xmlns:a16="http://schemas.microsoft.com/office/drawing/2014/main" id="{2F111FE0-8B7B-4643-816B-3205B5338B88}"/>
              </a:ext>
            </a:extLst>
          </p:cNvPr>
          <p:cNvSpPr txBox="1"/>
          <p:nvPr/>
        </p:nvSpPr>
        <p:spPr>
          <a:xfrm>
            <a:off x="5288056" y="3617768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25" name="object 224">
            <a:extLst>
              <a:ext uri="{FF2B5EF4-FFF2-40B4-BE49-F238E27FC236}">
                <a16:creationId xmlns:a16="http://schemas.microsoft.com/office/drawing/2014/main" id="{F01836FE-7C27-CB48-988F-A29CA7D7425F}"/>
              </a:ext>
            </a:extLst>
          </p:cNvPr>
          <p:cNvSpPr/>
          <p:nvPr/>
        </p:nvSpPr>
        <p:spPr>
          <a:xfrm>
            <a:off x="610665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5">
            <a:extLst>
              <a:ext uri="{FF2B5EF4-FFF2-40B4-BE49-F238E27FC236}">
                <a16:creationId xmlns:a16="http://schemas.microsoft.com/office/drawing/2014/main" id="{8D6C8EB7-772C-0F4D-B80D-6F85BF7E6F25}"/>
              </a:ext>
            </a:extLst>
          </p:cNvPr>
          <p:cNvSpPr/>
          <p:nvPr/>
        </p:nvSpPr>
        <p:spPr>
          <a:xfrm>
            <a:off x="5936644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6">
            <a:extLst>
              <a:ext uri="{FF2B5EF4-FFF2-40B4-BE49-F238E27FC236}">
                <a16:creationId xmlns:a16="http://schemas.microsoft.com/office/drawing/2014/main" id="{7A88A066-B7E2-6F4F-A810-FCD598542495}"/>
              </a:ext>
            </a:extLst>
          </p:cNvPr>
          <p:cNvSpPr/>
          <p:nvPr/>
        </p:nvSpPr>
        <p:spPr>
          <a:xfrm>
            <a:off x="5766629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7">
            <a:extLst>
              <a:ext uri="{FF2B5EF4-FFF2-40B4-BE49-F238E27FC236}">
                <a16:creationId xmlns:a16="http://schemas.microsoft.com/office/drawing/2014/main" id="{F005917A-813D-E940-A055-E4F5B9968F5F}"/>
              </a:ext>
            </a:extLst>
          </p:cNvPr>
          <p:cNvSpPr/>
          <p:nvPr/>
        </p:nvSpPr>
        <p:spPr>
          <a:xfrm>
            <a:off x="559662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8">
            <a:extLst>
              <a:ext uri="{FF2B5EF4-FFF2-40B4-BE49-F238E27FC236}">
                <a16:creationId xmlns:a16="http://schemas.microsoft.com/office/drawing/2014/main" id="{3F683CDB-2D74-0346-AEEC-018BC522C5E1}"/>
              </a:ext>
            </a:extLst>
          </p:cNvPr>
          <p:cNvSpPr/>
          <p:nvPr/>
        </p:nvSpPr>
        <p:spPr>
          <a:xfrm>
            <a:off x="5426611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29">
            <a:extLst>
              <a:ext uri="{FF2B5EF4-FFF2-40B4-BE49-F238E27FC236}">
                <a16:creationId xmlns:a16="http://schemas.microsoft.com/office/drawing/2014/main" id="{14DDFB3F-895E-8D4B-8619-D6D0D02E26D3}"/>
              </a:ext>
            </a:extLst>
          </p:cNvPr>
          <p:cNvSpPr/>
          <p:nvPr/>
        </p:nvSpPr>
        <p:spPr>
          <a:xfrm>
            <a:off x="5256596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0">
            <a:extLst>
              <a:ext uri="{FF2B5EF4-FFF2-40B4-BE49-F238E27FC236}">
                <a16:creationId xmlns:a16="http://schemas.microsoft.com/office/drawing/2014/main" id="{806A1072-06F8-EE4C-91E3-3A95C58F719C}"/>
              </a:ext>
            </a:extLst>
          </p:cNvPr>
          <p:cNvSpPr/>
          <p:nvPr/>
        </p:nvSpPr>
        <p:spPr>
          <a:xfrm>
            <a:off x="4997545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1">
            <a:extLst>
              <a:ext uri="{FF2B5EF4-FFF2-40B4-BE49-F238E27FC236}">
                <a16:creationId xmlns:a16="http://schemas.microsoft.com/office/drawing/2014/main" id="{DF85D355-1C6E-2649-8AAA-03B0C0CA1437}"/>
              </a:ext>
            </a:extLst>
          </p:cNvPr>
          <p:cNvSpPr/>
          <p:nvPr/>
        </p:nvSpPr>
        <p:spPr>
          <a:xfrm>
            <a:off x="4827530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2">
            <a:extLst>
              <a:ext uri="{FF2B5EF4-FFF2-40B4-BE49-F238E27FC236}">
                <a16:creationId xmlns:a16="http://schemas.microsoft.com/office/drawing/2014/main" id="{3632BE35-B17E-5C4A-AEF7-D3FE9D5ACA60}"/>
              </a:ext>
            </a:extLst>
          </p:cNvPr>
          <p:cNvSpPr/>
          <p:nvPr/>
        </p:nvSpPr>
        <p:spPr>
          <a:xfrm>
            <a:off x="4657515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3">
            <a:extLst>
              <a:ext uri="{FF2B5EF4-FFF2-40B4-BE49-F238E27FC236}">
                <a16:creationId xmlns:a16="http://schemas.microsoft.com/office/drawing/2014/main" id="{536FD7D0-E160-3547-BE9E-8B549868B9C4}"/>
              </a:ext>
            </a:extLst>
          </p:cNvPr>
          <p:cNvSpPr/>
          <p:nvPr/>
        </p:nvSpPr>
        <p:spPr>
          <a:xfrm>
            <a:off x="4487518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4">
            <a:extLst>
              <a:ext uri="{FF2B5EF4-FFF2-40B4-BE49-F238E27FC236}">
                <a16:creationId xmlns:a16="http://schemas.microsoft.com/office/drawing/2014/main" id="{EF1C8DEA-3EB6-9741-8F51-EE0A100F5E45}"/>
              </a:ext>
            </a:extLst>
          </p:cNvPr>
          <p:cNvSpPr/>
          <p:nvPr/>
        </p:nvSpPr>
        <p:spPr>
          <a:xfrm>
            <a:off x="4317503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5">
            <a:extLst>
              <a:ext uri="{FF2B5EF4-FFF2-40B4-BE49-F238E27FC236}">
                <a16:creationId xmlns:a16="http://schemas.microsoft.com/office/drawing/2014/main" id="{D513EF8A-218E-624C-8D57-6B059A5A0411}"/>
              </a:ext>
            </a:extLst>
          </p:cNvPr>
          <p:cNvSpPr/>
          <p:nvPr/>
        </p:nvSpPr>
        <p:spPr>
          <a:xfrm>
            <a:off x="4147488" y="30744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6">
            <a:extLst>
              <a:ext uri="{FF2B5EF4-FFF2-40B4-BE49-F238E27FC236}">
                <a16:creationId xmlns:a16="http://schemas.microsoft.com/office/drawing/2014/main" id="{DFA7CDBE-F9D7-3849-89C3-9C17E2BC525D}"/>
              </a:ext>
            </a:extLst>
          </p:cNvPr>
          <p:cNvSpPr/>
          <p:nvPr/>
        </p:nvSpPr>
        <p:spPr>
          <a:xfrm>
            <a:off x="4997545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7">
            <a:extLst>
              <a:ext uri="{FF2B5EF4-FFF2-40B4-BE49-F238E27FC236}">
                <a16:creationId xmlns:a16="http://schemas.microsoft.com/office/drawing/2014/main" id="{71B8C5A1-4D73-B747-97CD-0FDAC840A48A}"/>
              </a:ext>
            </a:extLst>
          </p:cNvPr>
          <p:cNvSpPr/>
          <p:nvPr/>
        </p:nvSpPr>
        <p:spPr>
          <a:xfrm>
            <a:off x="4827530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8">
            <a:extLst>
              <a:ext uri="{FF2B5EF4-FFF2-40B4-BE49-F238E27FC236}">
                <a16:creationId xmlns:a16="http://schemas.microsoft.com/office/drawing/2014/main" id="{4690235D-AC79-7B4F-BC4E-E910F61D76B3}"/>
              </a:ext>
            </a:extLst>
          </p:cNvPr>
          <p:cNvSpPr/>
          <p:nvPr/>
        </p:nvSpPr>
        <p:spPr>
          <a:xfrm>
            <a:off x="4657515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39">
            <a:extLst>
              <a:ext uri="{FF2B5EF4-FFF2-40B4-BE49-F238E27FC236}">
                <a16:creationId xmlns:a16="http://schemas.microsoft.com/office/drawing/2014/main" id="{ECAE6E98-9523-0C4C-9656-53A479C9BF6D}"/>
              </a:ext>
            </a:extLst>
          </p:cNvPr>
          <p:cNvSpPr/>
          <p:nvPr/>
        </p:nvSpPr>
        <p:spPr>
          <a:xfrm>
            <a:off x="4487518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0">
            <a:extLst>
              <a:ext uri="{FF2B5EF4-FFF2-40B4-BE49-F238E27FC236}">
                <a16:creationId xmlns:a16="http://schemas.microsoft.com/office/drawing/2014/main" id="{CC2E2738-7772-5847-9AD0-557B8B23B184}"/>
              </a:ext>
            </a:extLst>
          </p:cNvPr>
          <p:cNvSpPr/>
          <p:nvPr/>
        </p:nvSpPr>
        <p:spPr>
          <a:xfrm>
            <a:off x="4317503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1">
            <a:extLst>
              <a:ext uri="{FF2B5EF4-FFF2-40B4-BE49-F238E27FC236}">
                <a16:creationId xmlns:a16="http://schemas.microsoft.com/office/drawing/2014/main" id="{78337FAB-29B3-7242-8CF3-90ED594EBD8C}"/>
              </a:ext>
            </a:extLst>
          </p:cNvPr>
          <p:cNvSpPr/>
          <p:nvPr/>
        </p:nvSpPr>
        <p:spPr>
          <a:xfrm>
            <a:off x="4147488" y="3244128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29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2">
            <a:extLst>
              <a:ext uri="{FF2B5EF4-FFF2-40B4-BE49-F238E27FC236}">
                <a16:creationId xmlns:a16="http://schemas.microsoft.com/office/drawing/2014/main" id="{7B4E47DD-453C-574E-B28E-DFB6EF36AC8D}"/>
              </a:ext>
            </a:extLst>
          </p:cNvPr>
          <p:cNvSpPr txBox="1"/>
          <p:nvPr/>
        </p:nvSpPr>
        <p:spPr>
          <a:xfrm>
            <a:off x="6384988" y="3617768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44" name="object 243">
            <a:extLst>
              <a:ext uri="{FF2B5EF4-FFF2-40B4-BE49-F238E27FC236}">
                <a16:creationId xmlns:a16="http://schemas.microsoft.com/office/drawing/2014/main" id="{4449F4B9-2C74-9742-8DD9-8A5AAD186C83}"/>
              </a:ext>
            </a:extLst>
          </p:cNvPr>
          <p:cNvSpPr/>
          <p:nvPr/>
        </p:nvSpPr>
        <p:spPr>
          <a:xfrm>
            <a:off x="720357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4">
            <a:extLst>
              <a:ext uri="{FF2B5EF4-FFF2-40B4-BE49-F238E27FC236}">
                <a16:creationId xmlns:a16="http://schemas.microsoft.com/office/drawing/2014/main" id="{C0583C38-D41B-384A-AF03-F317B4363D73}"/>
              </a:ext>
            </a:extLst>
          </p:cNvPr>
          <p:cNvSpPr/>
          <p:nvPr/>
        </p:nvSpPr>
        <p:spPr>
          <a:xfrm>
            <a:off x="7033555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5">
            <a:extLst>
              <a:ext uri="{FF2B5EF4-FFF2-40B4-BE49-F238E27FC236}">
                <a16:creationId xmlns:a16="http://schemas.microsoft.com/office/drawing/2014/main" id="{206AA68F-66C3-4346-92DE-591A6F2B2FA1}"/>
              </a:ext>
            </a:extLst>
          </p:cNvPr>
          <p:cNvSpPr/>
          <p:nvPr/>
        </p:nvSpPr>
        <p:spPr>
          <a:xfrm>
            <a:off x="6863540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6">
            <a:extLst>
              <a:ext uri="{FF2B5EF4-FFF2-40B4-BE49-F238E27FC236}">
                <a16:creationId xmlns:a16="http://schemas.microsoft.com/office/drawing/2014/main" id="{52192D59-2AA3-BB48-97E8-BE808D67952D}"/>
              </a:ext>
            </a:extLst>
          </p:cNvPr>
          <p:cNvSpPr/>
          <p:nvPr/>
        </p:nvSpPr>
        <p:spPr>
          <a:xfrm>
            <a:off x="669353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7">
            <a:extLst>
              <a:ext uri="{FF2B5EF4-FFF2-40B4-BE49-F238E27FC236}">
                <a16:creationId xmlns:a16="http://schemas.microsoft.com/office/drawing/2014/main" id="{BD85328E-6382-8B44-8D37-C4A1E1C801D2}"/>
              </a:ext>
            </a:extLst>
          </p:cNvPr>
          <p:cNvSpPr/>
          <p:nvPr/>
        </p:nvSpPr>
        <p:spPr>
          <a:xfrm>
            <a:off x="6523523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8">
            <a:extLst>
              <a:ext uri="{FF2B5EF4-FFF2-40B4-BE49-F238E27FC236}">
                <a16:creationId xmlns:a16="http://schemas.microsoft.com/office/drawing/2014/main" id="{C3CAA085-90C9-D745-90B1-E9F8D667C247}"/>
              </a:ext>
            </a:extLst>
          </p:cNvPr>
          <p:cNvSpPr/>
          <p:nvPr/>
        </p:nvSpPr>
        <p:spPr>
          <a:xfrm>
            <a:off x="6353508" y="3633205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49">
            <a:extLst>
              <a:ext uri="{FF2B5EF4-FFF2-40B4-BE49-F238E27FC236}">
                <a16:creationId xmlns:a16="http://schemas.microsoft.com/office/drawing/2014/main" id="{8C6A2DE7-BA0C-EB4A-94F6-7112FD1A780B}"/>
              </a:ext>
            </a:extLst>
          </p:cNvPr>
          <p:cNvSpPr/>
          <p:nvPr/>
        </p:nvSpPr>
        <p:spPr>
          <a:xfrm>
            <a:off x="2816996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0">
            <a:extLst>
              <a:ext uri="{FF2B5EF4-FFF2-40B4-BE49-F238E27FC236}">
                <a16:creationId xmlns:a16="http://schemas.microsoft.com/office/drawing/2014/main" id="{A4470CD6-373F-0640-A7A2-892944D9BD88}"/>
              </a:ext>
            </a:extLst>
          </p:cNvPr>
          <p:cNvSpPr/>
          <p:nvPr/>
        </p:nvSpPr>
        <p:spPr>
          <a:xfrm>
            <a:off x="3915546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1">
            <a:extLst>
              <a:ext uri="{FF2B5EF4-FFF2-40B4-BE49-F238E27FC236}">
                <a16:creationId xmlns:a16="http://schemas.microsoft.com/office/drawing/2014/main" id="{3F271C2A-B794-3C4D-A191-AC728241B728}"/>
              </a:ext>
            </a:extLst>
          </p:cNvPr>
          <p:cNvSpPr/>
          <p:nvPr/>
        </p:nvSpPr>
        <p:spPr>
          <a:xfrm>
            <a:off x="5008280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2">
            <a:extLst>
              <a:ext uri="{FF2B5EF4-FFF2-40B4-BE49-F238E27FC236}">
                <a16:creationId xmlns:a16="http://schemas.microsoft.com/office/drawing/2014/main" id="{0D0AE406-C3F4-F140-81A8-6CD05C7569EC}"/>
              </a:ext>
            </a:extLst>
          </p:cNvPr>
          <p:cNvSpPr/>
          <p:nvPr/>
        </p:nvSpPr>
        <p:spPr>
          <a:xfrm>
            <a:off x="5002484" y="30707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3">
            <a:extLst>
              <a:ext uri="{FF2B5EF4-FFF2-40B4-BE49-F238E27FC236}">
                <a16:creationId xmlns:a16="http://schemas.microsoft.com/office/drawing/2014/main" id="{565E6266-30D1-EA42-8039-83837D4E6927}"/>
              </a:ext>
            </a:extLst>
          </p:cNvPr>
          <p:cNvSpPr/>
          <p:nvPr/>
        </p:nvSpPr>
        <p:spPr>
          <a:xfrm>
            <a:off x="6112642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4">
            <a:extLst>
              <a:ext uri="{FF2B5EF4-FFF2-40B4-BE49-F238E27FC236}">
                <a16:creationId xmlns:a16="http://schemas.microsoft.com/office/drawing/2014/main" id="{73BF03B9-A08B-2F4B-A94A-E7AD6622492C}"/>
              </a:ext>
            </a:extLst>
          </p:cNvPr>
          <p:cNvSpPr/>
          <p:nvPr/>
        </p:nvSpPr>
        <p:spPr>
          <a:xfrm>
            <a:off x="7211192" y="3629582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5">
            <a:extLst>
              <a:ext uri="{FF2B5EF4-FFF2-40B4-BE49-F238E27FC236}">
                <a16:creationId xmlns:a16="http://schemas.microsoft.com/office/drawing/2014/main" id="{3D1ED476-70E9-864F-9C1B-DD02DBE0629F}"/>
              </a:ext>
            </a:extLst>
          </p:cNvPr>
          <p:cNvSpPr/>
          <p:nvPr/>
        </p:nvSpPr>
        <p:spPr>
          <a:xfrm>
            <a:off x="1966748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6">
            <a:extLst>
              <a:ext uri="{FF2B5EF4-FFF2-40B4-BE49-F238E27FC236}">
                <a16:creationId xmlns:a16="http://schemas.microsoft.com/office/drawing/2014/main" id="{170BDE48-0FEA-944B-BA71-89F4CA368378}"/>
              </a:ext>
            </a:extLst>
          </p:cNvPr>
          <p:cNvSpPr/>
          <p:nvPr/>
        </p:nvSpPr>
        <p:spPr>
          <a:xfrm>
            <a:off x="3063673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7">
            <a:extLst>
              <a:ext uri="{FF2B5EF4-FFF2-40B4-BE49-F238E27FC236}">
                <a16:creationId xmlns:a16="http://schemas.microsoft.com/office/drawing/2014/main" id="{DC336EF3-B6B7-D145-AEDC-193D0C6FAAE9}"/>
              </a:ext>
            </a:extLst>
          </p:cNvPr>
          <p:cNvSpPr/>
          <p:nvPr/>
        </p:nvSpPr>
        <p:spPr>
          <a:xfrm>
            <a:off x="4160585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8">
            <a:extLst>
              <a:ext uri="{FF2B5EF4-FFF2-40B4-BE49-F238E27FC236}">
                <a16:creationId xmlns:a16="http://schemas.microsoft.com/office/drawing/2014/main" id="{AC1F88CF-B442-D347-9F84-857D704A60CE}"/>
              </a:ext>
            </a:extLst>
          </p:cNvPr>
          <p:cNvSpPr/>
          <p:nvPr/>
        </p:nvSpPr>
        <p:spPr>
          <a:xfrm>
            <a:off x="5255515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59">
            <a:extLst>
              <a:ext uri="{FF2B5EF4-FFF2-40B4-BE49-F238E27FC236}">
                <a16:creationId xmlns:a16="http://schemas.microsoft.com/office/drawing/2014/main" id="{257D1C4B-6D0E-3C46-AC29-44CF999D3687}"/>
              </a:ext>
            </a:extLst>
          </p:cNvPr>
          <p:cNvSpPr/>
          <p:nvPr/>
        </p:nvSpPr>
        <p:spPr>
          <a:xfrm>
            <a:off x="4146411" y="3075122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70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0">
            <a:extLst>
              <a:ext uri="{FF2B5EF4-FFF2-40B4-BE49-F238E27FC236}">
                <a16:creationId xmlns:a16="http://schemas.microsoft.com/office/drawing/2014/main" id="{92218DCC-C52F-D449-8769-45972ED4FAAF}"/>
              </a:ext>
            </a:extLst>
          </p:cNvPr>
          <p:cNvSpPr/>
          <p:nvPr/>
        </p:nvSpPr>
        <p:spPr>
          <a:xfrm>
            <a:off x="6352427" y="3633922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1">
            <a:extLst>
              <a:ext uri="{FF2B5EF4-FFF2-40B4-BE49-F238E27FC236}">
                <a16:creationId xmlns:a16="http://schemas.microsoft.com/office/drawing/2014/main" id="{462AACB2-E860-0645-B7B1-CE721989CE93}"/>
              </a:ext>
            </a:extLst>
          </p:cNvPr>
          <p:cNvSpPr/>
          <p:nvPr/>
        </p:nvSpPr>
        <p:spPr>
          <a:xfrm>
            <a:off x="4201196" y="3109768"/>
            <a:ext cx="63499" cy="6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2">
            <a:extLst>
              <a:ext uri="{FF2B5EF4-FFF2-40B4-BE49-F238E27FC236}">
                <a16:creationId xmlns:a16="http://schemas.microsoft.com/office/drawing/2014/main" id="{FEEC4822-C264-D441-9772-91F19D98D837}"/>
              </a:ext>
            </a:extLst>
          </p:cNvPr>
          <p:cNvSpPr txBox="1"/>
          <p:nvPr/>
        </p:nvSpPr>
        <p:spPr>
          <a:xfrm>
            <a:off x="4346927" y="3058968"/>
            <a:ext cx="61341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 K Q</a:t>
            </a:r>
            <a:r>
              <a:rPr sz="1100" spc="-8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U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65" name="object 264">
            <a:extLst>
              <a:ext uri="{FF2B5EF4-FFF2-40B4-BE49-F238E27FC236}">
                <a16:creationId xmlns:a16="http://schemas.microsoft.com/office/drawing/2014/main" id="{E3059B7C-2F4B-D643-BC07-DC2386B67307}"/>
              </a:ext>
            </a:extLst>
          </p:cNvPr>
          <p:cNvSpPr/>
          <p:nvPr/>
        </p:nvSpPr>
        <p:spPr>
          <a:xfrm>
            <a:off x="3604236" y="2374466"/>
            <a:ext cx="796330" cy="305767"/>
          </a:xfrm>
          <a:custGeom>
            <a:avLst/>
            <a:gdLst/>
            <a:ahLst/>
            <a:cxnLst/>
            <a:rect l="l" t="t" r="r" b="b"/>
            <a:pathLst>
              <a:path w="994410" h="288925">
                <a:moveTo>
                  <a:pt x="994033" y="0"/>
                </a:moveTo>
                <a:lnTo>
                  <a:pt x="0" y="288340"/>
                </a:lnTo>
              </a:path>
            </a:pathLst>
          </a:custGeom>
          <a:ln w="1746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5">
            <a:extLst>
              <a:ext uri="{FF2B5EF4-FFF2-40B4-BE49-F238E27FC236}">
                <a16:creationId xmlns:a16="http://schemas.microsoft.com/office/drawing/2014/main" id="{24C5062E-14BA-B346-9E51-95D8C9A3269D}"/>
              </a:ext>
            </a:extLst>
          </p:cNvPr>
          <p:cNvSpPr/>
          <p:nvPr/>
        </p:nvSpPr>
        <p:spPr>
          <a:xfrm>
            <a:off x="4525848" y="2358412"/>
            <a:ext cx="45719" cy="321687"/>
          </a:xfrm>
          <a:custGeom>
            <a:avLst/>
            <a:gdLst/>
            <a:ahLst/>
            <a:cxnLst/>
            <a:rect l="l" t="t" r="r" b="b"/>
            <a:pathLst>
              <a:path w="73660" h="292735">
                <a:moveTo>
                  <a:pt x="73428" y="0"/>
                </a:moveTo>
                <a:lnTo>
                  <a:pt x="0" y="292706"/>
                </a:lnTo>
              </a:path>
            </a:pathLst>
          </a:custGeom>
          <a:ln w="1743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6">
            <a:extLst>
              <a:ext uri="{FF2B5EF4-FFF2-40B4-BE49-F238E27FC236}">
                <a16:creationId xmlns:a16="http://schemas.microsoft.com/office/drawing/2014/main" id="{6E95D281-4275-B645-96D2-F796F8B4A04F}"/>
              </a:ext>
            </a:extLst>
          </p:cNvPr>
          <p:cNvSpPr/>
          <p:nvPr/>
        </p:nvSpPr>
        <p:spPr>
          <a:xfrm>
            <a:off x="4725934" y="2379109"/>
            <a:ext cx="858519" cy="292735"/>
          </a:xfrm>
          <a:custGeom>
            <a:avLst/>
            <a:gdLst/>
            <a:ahLst/>
            <a:cxnLst/>
            <a:rect l="l" t="t" r="r" b="b"/>
            <a:pathLst>
              <a:path w="858520" h="292735">
                <a:moveTo>
                  <a:pt x="0" y="0"/>
                </a:moveTo>
                <a:lnTo>
                  <a:pt x="858092" y="292706"/>
                </a:lnTo>
              </a:path>
            </a:pathLst>
          </a:custGeom>
          <a:ln w="1745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7">
            <a:extLst>
              <a:ext uri="{FF2B5EF4-FFF2-40B4-BE49-F238E27FC236}">
                <a16:creationId xmlns:a16="http://schemas.microsoft.com/office/drawing/2014/main" id="{CD8F65D4-DDBF-0343-A8C4-76C071CC7BDB}"/>
              </a:ext>
            </a:extLst>
          </p:cNvPr>
          <p:cNvSpPr/>
          <p:nvPr/>
        </p:nvSpPr>
        <p:spPr>
          <a:xfrm>
            <a:off x="4881362" y="2379109"/>
            <a:ext cx="1774825" cy="292735"/>
          </a:xfrm>
          <a:custGeom>
            <a:avLst/>
            <a:gdLst/>
            <a:ahLst/>
            <a:cxnLst/>
            <a:rect l="l" t="t" r="r" b="b"/>
            <a:pathLst>
              <a:path w="1774825" h="292735">
                <a:moveTo>
                  <a:pt x="0" y="0"/>
                </a:moveTo>
                <a:lnTo>
                  <a:pt x="1774355" y="292706"/>
                </a:lnTo>
              </a:path>
            </a:pathLst>
          </a:custGeom>
          <a:ln w="1746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8">
            <a:extLst>
              <a:ext uri="{FF2B5EF4-FFF2-40B4-BE49-F238E27FC236}">
                <a16:creationId xmlns:a16="http://schemas.microsoft.com/office/drawing/2014/main" id="{F20726E2-F9A6-574F-BFB1-DA66A65019A1}"/>
              </a:ext>
            </a:extLst>
          </p:cNvPr>
          <p:cNvSpPr/>
          <p:nvPr/>
        </p:nvSpPr>
        <p:spPr>
          <a:xfrm>
            <a:off x="2021527" y="2703381"/>
            <a:ext cx="63499" cy="60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69">
            <a:extLst>
              <a:ext uri="{FF2B5EF4-FFF2-40B4-BE49-F238E27FC236}">
                <a16:creationId xmlns:a16="http://schemas.microsoft.com/office/drawing/2014/main" id="{61F2A735-87FD-3744-8114-3097ACB77765}"/>
              </a:ext>
            </a:extLst>
          </p:cNvPr>
          <p:cNvSpPr txBox="1"/>
          <p:nvPr/>
        </p:nvSpPr>
        <p:spPr>
          <a:xfrm>
            <a:off x="2167258" y="2652581"/>
            <a:ext cx="613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E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F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71" name="object 270">
            <a:extLst>
              <a:ext uri="{FF2B5EF4-FFF2-40B4-BE49-F238E27FC236}">
                <a16:creationId xmlns:a16="http://schemas.microsoft.com/office/drawing/2014/main" id="{5511B392-5445-0F42-AFA7-B468817CE9A3}"/>
              </a:ext>
            </a:extLst>
          </p:cNvPr>
          <p:cNvSpPr/>
          <p:nvPr/>
        </p:nvSpPr>
        <p:spPr>
          <a:xfrm>
            <a:off x="2817899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1">
            <a:extLst>
              <a:ext uri="{FF2B5EF4-FFF2-40B4-BE49-F238E27FC236}">
                <a16:creationId xmlns:a16="http://schemas.microsoft.com/office/drawing/2014/main" id="{C14FAC63-9488-9240-BA55-543CA06B7E17}"/>
              </a:ext>
            </a:extLst>
          </p:cNvPr>
          <p:cNvSpPr/>
          <p:nvPr/>
        </p:nvSpPr>
        <p:spPr>
          <a:xfrm>
            <a:off x="264788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2">
            <a:extLst>
              <a:ext uri="{FF2B5EF4-FFF2-40B4-BE49-F238E27FC236}">
                <a16:creationId xmlns:a16="http://schemas.microsoft.com/office/drawing/2014/main" id="{EB94C8BA-279C-0744-A442-FA125EBDD0E7}"/>
              </a:ext>
            </a:extLst>
          </p:cNvPr>
          <p:cNvSpPr/>
          <p:nvPr/>
        </p:nvSpPr>
        <p:spPr>
          <a:xfrm>
            <a:off x="247787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3">
            <a:extLst>
              <a:ext uri="{FF2B5EF4-FFF2-40B4-BE49-F238E27FC236}">
                <a16:creationId xmlns:a16="http://schemas.microsoft.com/office/drawing/2014/main" id="{19B46E78-48EA-1747-8F63-C4C9FCEDD8BA}"/>
              </a:ext>
            </a:extLst>
          </p:cNvPr>
          <p:cNvSpPr/>
          <p:nvPr/>
        </p:nvSpPr>
        <p:spPr>
          <a:xfrm>
            <a:off x="230785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4">
            <a:extLst>
              <a:ext uri="{FF2B5EF4-FFF2-40B4-BE49-F238E27FC236}">
                <a16:creationId xmlns:a16="http://schemas.microsoft.com/office/drawing/2014/main" id="{EDA31267-E7EB-914C-AE66-F892723AC728}"/>
              </a:ext>
            </a:extLst>
          </p:cNvPr>
          <p:cNvSpPr/>
          <p:nvPr/>
        </p:nvSpPr>
        <p:spPr>
          <a:xfrm>
            <a:off x="21378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3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3" y="0"/>
                </a:lnTo>
                <a:lnTo>
                  <a:pt x="169683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5">
            <a:extLst>
              <a:ext uri="{FF2B5EF4-FFF2-40B4-BE49-F238E27FC236}">
                <a16:creationId xmlns:a16="http://schemas.microsoft.com/office/drawing/2014/main" id="{4F7AC1B4-9D18-2D4B-97DF-0EF259AA0194}"/>
              </a:ext>
            </a:extLst>
          </p:cNvPr>
          <p:cNvSpPr/>
          <p:nvPr/>
        </p:nvSpPr>
        <p:spPr>
          <a:xfrm>
            <a:off x="196782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80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6">
            <a:extLst>
              <a:ext uri="{FF2B5EF4-FFF2-40B4-BE49-F238E27FC236}">
                <a16:creationId xmlns:a16="http://schemas.microsoft.com/office/drawing/2014/main" id="{BA2B4267-F1CE-B14A-8A20-4DFA057DB222}"/>
              </a:ext>
            </a:extLst>
          </p:cNvPr>
          <p:cNvSpPr txBox="1"/>
          <p:nvPr/>
        </p:nvSpPr>
        <p:spPr>
          <a:xfrm>
            <a:off x="3096216" y="2652581"/>
            <a:ext cx="4457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H 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I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J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78" name="object 277">
            <a:extLst>
              <a:ext uri="{FF2B5EF4-FFF2-40B4-BE49-F238E27FC236}">
                <a16:creationId xmlns:a16="http://schemas.microsoft.com/office/drawing/2014/main" id="{1714F7D2-7960-0D4B-AE96-3CFA440B638E}"/>
              </a:ext>
            </a:extLst>
          </p:cNvPr>
          <p:cNvSpPr/>
          <p:nvPr/>
        </p:nvSpPr>
        <p:spPr>
          <a:xfrm>
            <a:off x="3914794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8">
            <a:extLst>
              <a:ext uri="{FF2B5EF4-FFF2-40B4-BE49-F238E27FC236}">
                <a16:creationId xmlns:a16="http://schemas.microsoft.com/office/drawing/2014/main" id="{7574A65D-9C1A-754E-A70F-DF2D1AD0C0F6}"/>
              </a:ext>
            </a:extLst>
          </p:cNvPr>
          <p:cNvSpPr/>
          <p:nvPr/>
        </p:nvSpPr>
        <p:spPr>
          <a:xfrm>
            <a:off x="37447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79">
            <a:extLst>
              <a:ext uri="{FF2B5EF4-FFF2-40B4-BE49-F238E27FC236}">
                <a16:creationId xmlns:a16="http://schemas.microsoft.com/office/drawing/2014/main" id="{9CD3D3F9-7B94-2046-8364-03AF0E6DA0F8}"/>
              </a:ext>
            </a:extLst>
          </p:cNvPr>
          <p:cNvSpPr/>
          <p:nvPr/>
        </p:nvSpPr>
        <p:spPr>
          <a:xfrm>
            <a:off x="3574782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0">
            <a:extLst>
              <a:ext uri="{FF2B5EF4-FFF2-40B4-BE49-F238E27FC236}">
                <a16:creationId xmlns:a16="http://schemas.microsoft.com/office/drawing/2014/main" id="{2834863B-230E-EB46-899D-096F2AB65A1B}"/>
              </a:ext>
            </a:extLst>
          </p:cNvPr>
          <p:cNvSpPr/>
          <p:nvPr/>
        </p:nvSpPr>
        <p:spPr>
          <a:xfrm>
            <a:off x="340476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1">
            <a:extLst>
              <a:ext uri="{FF2B5EF4-FFF2-40B4-BE49-F238E27FC236}">
                <a16:creationId xmlns:a16="http://schemas.microsoft.com/office/drawing/2014/main" id="{7A494CDA-A079-2A43-92F2-C1B0BCF33B21}"/>
              </a:ext>
            </a:extLst>
          </p:cNvPr>
          <p:cNvSpPr/>
          <p:nvPr/>
        </p:nvSpPr>
        <p:spPr>
          <a:xfrm>
            <a:off x="3234752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2">
            <a:extLst>
              <a:ext uri="{FF2B5EF4-FFF2-40B4-BE49-F238E27FC236}">
                <a16:creationId xmlns:a16="http://schemas.microsoft.com/office/drawing/2014/main" id="{0A7D8AE8-7C83-984F-A9C8-8883547DFBD7}"/>
              </a:ext>
            </a:extLst>
          </p:cNvPr>
          <p:cNvSpPr/>
          <p:nvPr/>
        </p:nvSpPr>
        <p:spPr>
          <a:xfrm>
            <a:off x="3064737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3">
            <a:extLst>
              <a:ext uri="{FF2B5EF4-FFF2-40B4-BE49-F238E27FC236}">
                <a16:creationId xmlns:a16="http://schemas.microsoft.com/office/drawing/2014/main" id="{3381DA42-1AAD-4E4C-A0E2-EEADD42EC08F}"/>
              </a:ext>
            </a:extLst>
          </p:cNvPr>
          <p:cNvSpPr txBox="1"/>
          <p:nvPr/>
        </p:nvSpPr>
        <p:spPr>
          <a:xfrm>
            <a:off x="4193130" y="2652581"/>
            <a:ext cx="78168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K M N</a:t>
            </a:r>
            <a:r>
              <a:rPr lang="en-US"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 O</a:t>
            </a:r>
            <a:r>
              <a:rPr sz="110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285" name="object 284">
            <a:extLst>
              <a:ext uri="{FF2B5EF4-FFF2-40B4-BE49-F238E27FC236}">
                <a16:creationId xmlns:a16="http://schemas.microsoft.com/office/drawing/2014/main" id="{3AC427A5-9BFD-8340-B8E6-F546ED4BA9F3}"/>
              </a:ext>
            </a:extLst>
          </p:cNvPr>
          <p:cNvSpPr/>
          <p:nvPr/>
        </p:nvSpPr>
        <p:spPr>
          <a:xfrm>
            <a:off x="50117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5">
            <a:extLst>
              <a:ext uri="{FF2B5EF4-FFF2-40B4-BE49-F238E27FC236}">
                <a16:creationId xmlns:a16="http://schemas.microsoft.com/office/drawing/2014/main" id="{D7E2B7E2-9A72-7447-B223-F51380ABAD17}"/>
              </a:ext>
            </a:extLst>
          </p:cNvPr>
          <p:cNvSpPr/>
          <p:nvPr/>
        </p:nvSpPr>
        <p:spPr>
          <a:xfrm>
            <a:off x="484172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6">
            <a:extLst>
              <a:ext uri="{FF2B5EF4-FFF2-40B4-BE49-F238E27FC236}">
                <a16:creationId xmlns:a16="http://schemas.microsoft.com/office/drawing/2014/main" id="{78A92CE0-184A-7646-89F6-CD966ADF4255}"/>
              </a:ext>
            </a:extLst>
          </p:cNvPr>
          <p:cNvSpPr/>
          <p:nvPr/>
        </p:nvSpPr>
        <p:spPr>
          <a:xfrm>
            <a:off x="467171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7">
            <a:extLst>
              <a:ext uri="{FF2B5EF4-FFF2-40B4-BE49-F238E27FC236}">
                <a16:creationId xmlns:a16="http://schemas.microsoft.com/office/drawing/2014/main" id="{C8A08C3F-2F87-9E42-90DB-0C66A1830961}"/>
              </a:ext>
            </a:extLst>
          </p:cNvPr>
          <p:cNvSpPr/>
          <p:nvPr/>
        </p:nvSpPr>
        <p:spPr>
          <a:xfrm>
            <a:off x="45016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8">
            <a:extLst>
              <a:ext uri="{FF2B5EF4-FFF2-40B4-BE49-F238E27FC236}">
                <a16:creationId xmlns:a16="http://schemas.microsoft.com/office/drawing/2014/main" id="{18B0C431-A8E4-7849-A5A0-D18F3EF6170B}"/>
              </a:ext>
            </a:extLst>
          </p:cNvPr>
          <p:cNvSpPr/>
          <p:nvPr/>
        </p:nvSpPr>
        <p:spPr>
          <a:xfrm>
            <a:off x="433168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89">
            <a:extLst>
              <a:ext uri="{FF2B5EF4-FFF2-40B4-BE49-F238E27FC236}">
                <a16:creationId xmlns:a16="http://schemas.microsoft.com/office/drawing/2014/main" id="{47554FB4-F12D-564A-B41E-041033630773}"/>
              </a:ext>
            </a:extLst>
          </p:cNvPr>
          <p:cNvSpPr/>
          <p:nvPr/>
        </p:nvSpPr>
        <p:spPr>
          <a:xfrm>
            <a:off x="416166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0">
            <a:extLst>
              <a:ext uri="{FF2B5EF4-FFF2-40B4-BE49-F238E27FC236}">
                <a16:creationId xmlns:a16="http://schemas.microsoft.com/office/drawing/2014/main" id="{B0A9F420-C117-7C42-85D4-715ECA024C49}"/>
              </a:ext>
            </a:extLst>
          </p:cNvPr>
          <p:cNvSpPr txBox="1"/>
          <p:nvPr/>
        </p:nvSpPr>
        <p:spPr>
          <a:xfrm>
            <a:off x="5288056" y="2652581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Q R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T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292" name="object 291">
            <a:extLst>
              <a:ext uri="{FF2B5EF4-FFF2-40B4-BE49-F238E27FC236}">
                <a16:creationId xmlns:a16="http://schemas.microsoft.com/office/drawing/2014/main" id="{E2629B36-A93D-6E48-99D2-66EAC00FD7F8}"/>
              </a:ext>
            </a:extLst>
          </p:cNvPr>
          <p:cNvSpPr/>
          <p:nvPr/>
        </p:nvSpPr>
        <p:spPr>
          <a:xfrm>
            <a:off x="610665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2">
            <a:extLst>
              <a:ext uri="{FF2B5EF4-FFF2-40B4-BE49-F238E27FC236}">
                <a16:creationId xmlns:a16="http://schemas.microsoft.com/office/drawing/2014/main" id="{15E1D59E-E183-6B4B-8710-0986D4A85159}"/>
              </a:ext>
            </a:extLst>
          </p:cNvPr>
          <p:cNvSpPr/>
          <p:nvPr/>
        </p:nvSpPr>
        <p:spPr>
          <a:xfrm>
            <a:off x="5936644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3">
            <a:extLst>
              <a:ext uri="{FF2B5EF4-FFF2-40B4-BE49-F238E27FC236}">
                <a16:creationId xmlns:a16="http://schemas.microsoft.com/office/drawing/2014/main" id="{9013A353-3C0A-AA4A-851A-0E8CF34C6F8C}"/>
              </a:ext>
            </a:extLst>
          </p:cNvPr>
          <p:cNvSpPr/>
          <p:nvPr/>
        </p:nvSpPr>
        <p:spPr>
          <a:xfrm>
            <a:off x="5766629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4">
            <a:extLst>
              <a:ext uri="{FF2B5EF4-FFF2-40B4-BE49-F238E27FC236}">
                <a16:creationId xmlns:a16="http://schemas.microsoft.com/office/drawing/2014/main" id="{D97E5425-4939-C440-B8DB-C3C7D219CF3B}"/>
              </a:ext>
            </a:extLst>
          </p:cNvPr>
          <p:cNvSpPr/>
          <p:nvPr/>
        </p:nvSpPr>
        <p:spPr>
          <a:xfrm>
            <a:off x="559662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5">
            <a:extLst>
              <a:ext uri="{FF2B5EF4-FFF2-40B4-BE49-F238E27FC236}">
                <a16:creationId xmlns:a16="http://schemas.microsoft.com/office/drawing/2014/main" id="{81B63230-709D-714C-AED6-115864424FF2}"/>
              </a:ext>
            </a:extLst>
          </p:cNvPr>
          <p:cNvSpPr/>
          <p:nvPr/>
        </p:nvSpPr>
        <p:spPr>
          <a:xfrm>
            <a:off x="5426611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6">
            <a:extLst>
              <a:ext uri="{FF2B5EF4-FFF2-40B4-BE49-F238E27FC236}">
                <a16:creationId xmlns:a16="http://schemas.microsoft.com/office/drawing/2014/main" id="{E412FEEC-6C40-7643-A0C3-EA1EAFBDDDBB}"/>
              </a:ext>
            </a:extLst>
          </p:cNvPr>
          <p:cNvSpPr/>
          <p:nvPr/>
        </p:nvSpPr>
        <p:spPr>
          <a:xfrm>
            <a:off x="5256596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7">
            <a:extLst>
              <a:ext uri="{FF2B5EF4-FFF2-40B4-BE49-F238E27FC236}">
                <a16:creationId xmlns:a16="http://schemas.microsoft.com/office/drawing/2014/main" id="{B44813CD-DB83-E74D-A541-7B80C6EE5DCE}"/>
              </a:ext>
            </a:extLst>
          </p:cNvPr>
          <p:cNvSpPr/>
          <p:nvPr/>
        </p:nvSpPr>
        <p:spPr>
          <a:xfrm>
            <a:off x="4997545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8">
            <a:extLst>
              <a:ext uri="{FF2B5EF4-FFF2-40B4-BE49-F238E27FC236}">
                <a16:creationId xmlns:a16="http://schemas.microsoft.com/office/drawing/2014/main" id="{DE1FF73B-E140-824A-8D6D-26887F5D8488}"/>
              </a:ext>
            </a:extLst>
          </p:cNvPr>
          <p:cNvSpPr/>
          <p:nvPr/>
        </p:nvSpPr>
        <p:spPr>
          <a:xfrm>
            <a:off x="4827530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299">
            <a:extLst>
              <a:ext uri="{FF2B5EF4-FFF2-40B4-BE49-F238E27FC236}">
                <a16:creationId xmlns:a16="http://schemas.microsoft.com/office/drawing/2014/main" id="{7A96D11B-DD2D-9140-AFE0-B5208FDA5862}"/>
              </a:ext>
            </a:extLst>
          </p:cNvPr>
          <p:cNvSpPr/>
          <p:nvPr/>
        </p:nvSpPr>
        <p:spPr>
          <a:xfrm>
            <a:off x="4657515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700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700" y="0"/>
                </a:lnTo>
                <a:lnTo>
                  <a:pt x="169700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0">
            <a:extLst>
              <a:ext uri="{FF2B5EF4-FFF2-40B4-BE49-F238E27FC236}">
                <a16:creationId xmlns:a16="http://schemas.microsoft.com/office/drawing/2014/main" id="{00C01CE0-C80F-FB4C-8086-49AF271F5C3D}"/>
              </a:ext>
            </a:extLst>
          </p:cNvPr>
          <p:cNvSpPr/>
          <p:nvPr/>
        </p:nvSpPr>
        <p:spPr>
          <a:xfrm>
            <a:off x="4487518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1">
            <a:extLst>
              <a:ext uri="{FF2B5EF4-FFF2-40B4-BE49-F238E27FC236}">
                <a16:creationId xmlns:a16="http://schemas.microsoft.com/office/drawing/2014/main" id="{6A00FF3B-DA8D-2244-9460-5639F462B499}"/>
              </a:ext>
            </a:extLst>
          </p:cNvPr>
          <p:cNvSpPr/>
          <p:nvPr/>
        </p:nvSpPr>
        <p:spPr>
          <a:xfrm>
            <a:off x="4317503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2">
            <a:extLst>
              <a:ext uri="{FF2B5EF4-FFF2-40B4-BE49-F238E27FC236}">
                <a16:creationId xmlns:a16="http://schemas.microsoft.com/office/drawing/2014/main" id="{9BF57DBD-D7DC-A54B-AE04-7667C93AF65A}"/>
              </a:ext>
            </a:extLst>
          </p:cNvPr>
          <p:cNvSpPr/>
          <p:nvPr/>
        </p:nvSpPr>
        <p:spPr>
          <a:xfrm>
            <a:off x="4147488" y="21092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80">
                <a:moveTo>
                  <a:pt x="169682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82" y="0"/>
                </a:lnTo>
                <a:lnTo>
                  <a:pt x="169682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3">
            <a:extLst>
              <a:ext uri="{FF2B5EF4-FFF2-40B4-BE49-F238E27FC236}">
                <a16:creationId xmlns:a16="http://schemas.microsoft.com/office/drawing/2014/main" id="{F9876B12-3340-A749-AD31-1155C5765BAA}"/>
              </a:ext>
            </a:extLst>
          </p:cNvPr>
          <p:cNvSpPr/>
          <p:nvPr/>
        </p:nvSpPr>
        <p:spPr>
          <a:xfrm>
            <a:off x="4997545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4">
            <a:extLst>
              <a:ext uri="{FF2B5EF4-FFF2-40B4-BE49-F238E27FC236}">
                <a16:creationId xmlns:a16="http://schemas.microsoft.com/office/drawing/2014/main" id="{7F2B3CE1-7D66-B346-8DAA-38A0B5E6D28C}"/>
              </a:ext>
            </a:extLst>
          </p:cNvPr>
          <p:cNvSpPr/>
          <p:nvPr/>
        </p:nvSpPr>
        <p:spPr>
          <a:xfrm>
            <a:off x="4827530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5">
            <a:extLst>
              <a:ext uri="{FF2B5EF4-FFF2-40B4-BE49-F238E27FC236}">
                <a16:creationId xmlns:a16="http://schemas.microsoft.com/office/drawing/2014/main" id="{CEFCA326-A790-144D-A506-008BEAE07BDE}"/>
              </a:ext>
            </a:extLst>
          </p:cNvPr>
          <p:cNvSpPr/>
          <p:nvPr/>
        </p:nvSpPr>
        <p:spPr>
          <a:xfrm>
            <a:off x="4657515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700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700" y="0"/>
                </a:lnTo>
                <a:lnTo>
                  <a:pt x="169700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6">
            <a:extLst>
              <a:ext uri="{FF2B5EF4-FFF2-40B4-BE49-F238E27FC236}">
                <a16:creationId xmlns:a16="http://schemas.microsoft.com/office/drawing/2014/main" id="{5604CC24-A0B1-7446-948D-90EDDF648721}"/>
              </a:ext>
            </a:extLst>
          </p:cNvPr>
          <p:cNvSpPr/>
          <p:nvPr/>
        </p:nvSpPr>
        <p:spPr>
          <a:xfrm>
            <a:off x="4487518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7">
            <a:extLst>
              <a:ext uri="{FF2B5EF4-FFF2-40B4-BE49-F238E27FC236}">
                <a16:creationId xmlns:a16="http://schemas.microsoft.com/office/drawing/2014/main" id="{66D850C6-DFB3-D840-A375-FF4B022AE5AC}"/>
              </a:ext>
            </a:extLst>
          </p:cNvPr>
          <p:cNvSpPr/>
          <p:nvPr/>
        </p:nvSpPr>
        <p:spPr>
          <a:xfrm>
            <a:off x="4317503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8">
            <a:extLst>
              <a:ext uri="{FF2B5EF4-FFF2-40B4-BE49-F238E27FC236}">
                <a16:creationId xmlns:a16="http://schemas.microsoft.com/office/drawing/2014/main" id="{1B16DC89-53DF-094B-ADB4-FC7780A044D5}"/>
              </a:ext>
            </a:extLst>
          </p:cNvPr>
          <p:cNvSpPr/>
          <p:nvPr/>
        </p:nvSpPr>
        <p:spPr>
          <a:xfrm>
            <a:off x="4147488" y="2278940"/>
            <a:ext cx="170180" cy="100330"/>
          </a:xfrm>
          <a:custGeom>
            <a:avLst/>
            <a:gdLst/>
            <a:ahLst/>
            <a:cxnLst/>
            <a:rect l="l" t="t" r="r" b="b"/>
            <a:pathLst>
              <a:path w="170179" h="100330">
                <a:moveTo>
                  <a:pt x="169682" y="100060"/>
                </a:moveTo>
                <a:lnTo>
                  <a:pt x="0" y="100060"/>
                </a:lnTo>
                <a:lnTo>
                  <a:pt x="0" y="0"/>
                </a:lnTo>
                <a:lnTo>
                  <a:pt x="169682" y="0"/>
                </a:lnTo>
                <a:lnTo>
                  <a:pt x="169682" y="100060"/>
                </a:lnTo>
                <a:close/>
              </a:path>
            </a:pathLst>
          </a:custGeom>
          <a:ln w="1309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09">
            <a:extLst>
              <a:ext uri="{FF2B5EF4-FFF2-40B4-BE49-F238E27FC236}">
                <a16:creationId xmlns:a16="http://schemas.microsoft.com/office/drawing/2014/main" id="{F1C43A8A-6897-6B46-A10B-D1F1BD9F5625}"/>
              </a:ext>
            </a:extLst>
          </p:cNvPr>
          <p:cNvSpPr txBox="1"/>
          <p:nvPr/>
        </p:nvSpPr>
        <p:spPr>
          <a:xfrm>
            <a:off x="6384988" y="2652581"/>
            <a:ext cx="4457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U W</a:t>
            </a:r>
            <a:r>
              <a:rPr sz="1100" spc="-9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231F20"/>
                </a:solidFill>
                <a:latin typeface="DejaVu Sans Mono"/>
                <a:cs typeface="DejaVu Sans Mono"/>
              </a:rPr>
              <a:t>X</a:t>
            </a:r>
            <a:endParaRPr sz="1100">
              <a:latin typeface="DejaVu Sans Mono"/>
              <a:cs typeface="DejaVu Sans Mono"/>
            </a:endParaRPr>
          </a:p>
        </p:txBody>
      </p:sp>
      <p:sp>
        <p:nvSpPr>
          <p:cNvPr id="311" name="object 310">
            <a:extLst>
              <a:ext uri="{FF2B5EF4-FFF2-40B4-BE49-F238E27FC236}">
                <a16:creationId xmlns:a16="http://schemas.microsoft.com/office/drawing/2014/main" id="{E9CB2F89-815D-B849-8455-E3C33B0E5F5B}"/>
              </a:ext>
            </a:extLst>
          </p:cNvPr>
          <p:cNvSpPr/>
          <p:nvPr/>
        </p:nvSpPr>
        <p:spPr>
          <a:xfrm>
            <a:off x="720357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1">
            <a:extLst>
              <a:ext uri="{FF2B5EF4-FFF2-40B4-BE49-F238E27FC236}">
                <a16:creationId xmlns:a16="http://schemas.microsoft.com/office/drawing/2014/main" id="{B8674C1B-EFD9-2743-952C-10227CB4975D}"/>
              </a:ext>
            </a:extLst>
          </p:cNvPr>
          <p:cNvSpPr/>
          <p:nvPr/>
        </p:nvSpPr>
        <p:spPr>
          <a:xfrm>
            <a:off x="7033555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2">
            <a:extLst>
              <a:ext uri="{FF2B5EF4-FFF2-40B4-BE49-F238E27FC236}">
                <a16:creationId xmlns:a16="http://schemas.microsoft.com/office/drawing/2014/main" id="{EF54B9A6-1480-AF4E-90F5-B36638C0174D}"/>
              </a:ext>
            </a:extLst>
          </p:cNvPr>
          <p:cNvSpPr/>
          <p:nvPr/>
        </p:nvSpPr>
        <p:spPr>
          <a:xfrm>
            <a:off x="6863540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3">
            <a:extLst>
              <a:ext uri="{FF2B5EF4-FFF2-40B4-BE49-F238E27FC236}">
                <a16:creationId xmlns:a16="http://schemas.microsoft.com/office/drawing/2014/main" id="{F0F6256F-AB25-444C-9A2C-800A740D31FF}"/>
              </a:ext>
            </a:extLst>
          </p:cNvPr>
          <p:cNvSpPr/>
          <p:nvPr/>
        </p:nvSpPr>
        <p:spPr>
          <a:xfrm>
            <a:off x="669353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4">
            <a:extLst>
              <a:ext uri="{FF2B5EF4-FFF2-40B4-BE49-F238E27FC236}">
                <a16:creationId xmlns:a16="http://schemas.microsoft.com/office/drawing/2014/main" id="{18C9FECB-03C5-6C43-AF1E-DC9727F019DE}"/>
              </a:ext>
            </a:extLst>
          </p:cNvPr>
          <p:cNvSpPr/>
          <p:nvPr/>
        </p:nvSpPr>
        <p:spPr>
          <a:xfrm>
            <a:off x="6523523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5">
            <a:extLst>
              <a:ext uri="{FF2B5EF4-FFF2-40B4-BE49-F238E27FC236}">
                <a16:creationId xmlns:a16="http://schemas.microsoft.com/office/drawing/2014/main" id="{5E323C63-0318-CF43-B484-C585C7798203}"/>
              </a:ext>
            </a:extLst>
          </p:cNvPr>
          <p:cNvSpPr/>
          <p:nvPr/>
        </p:nvSpPr>
        <p:spPr>
          <a:xfrm>
            <a:off x="6353508" y="2668017"/>
            <a:ext cx="170180" cy="170180"/>
          </a:xfrm>
          <a:custGeom>
            <a:avLst/>
            <a:gdLst/>
            <a:ahLst/>
            <a:cxnLst/>
            <a:rect l="l" t="t" r="r" b="b"/>
            <a:pathLst>
              <a:path w="170179" h="170179">
                <a:moveTo>
                  <a:pt x="169665" y="169910"/>
                </a:moveTo>
                <a:lnTo>
                  <a:pt x="0" y="169910"/>
                </a:lnTo>
                <a:lnTo>
                  <a:pt x="0" y="0"/>
                </a:lnTo>
                <a:lnTo>
                  <a:pt x="169665" y="0"/>
                </a:lnTo>
                <a:lnTo>
                  <a:pt x="169665" y="169910"/>
                </a:lnTo>
                <a:close/>
              </a:path>
            </a:pathLst>
          </a:custGeom>
          <a:ln w="13087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6">
            <a:extLst>
              <a:ext uri="{FF2B5EF4-FFF2-40B4-BE49-F238E27FC236}">
                <a16:creationId xmlns:a16="http://schemas.microsoft.com/office/drawing/2014/main" id="{24FABE5F-EB4E-EF49-86C5-71D61CBB0014}"/>
              </a:ext>
            </a:extLst>
          </p:cNvPr>
          <p:cNvSpPr/>
          <p:nvPr/>
        </p:nvSpPr>
        <p:spPr>
          <a:xfrm>
            <a:off x="2816996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7">
            <a:extLst>
              <a:ext uri="{FF2B5EF4-FFF2-40B4-BE49-F238E27FC236}">
                <a16:creationId xmlns:a16="http://schemas.microsoft.com/office/drawing/2014/main" id="{1D2DDA99-59FC-C447-B129-D847F99478BA}"/>
              </a:ext>
            </a:extLst>
          </p:cNvPr>
          <p:cNvSpPr/>
          <p:nvPr/>
        </p:nvSpPr>
        <p:spPr>
          <a:xfrm>
            <a:off x="3915546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8">
            <a:extLst>
              <a:ext uri="{FF2B5EF4-FFF2-40B4-BE49-F238E27FC236}">
                <a16:creationId xmlns:a16="http://schemas.microsoft.com/office/drawing/2014/main" id="{DD1DA461-CED2-7042-9046-CB407D434786}"/>
              </a:ext>
            </a:extLst>
          </p:cNvPr>
          <p:cNvSpPr/>
          <p:nvPr/>
        </p:nvSpPr>
        <p:spPr>
          <a:xfrm>
            <a:off x="5008280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66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19">
            <a:extLst>
              <a:ext uri="{FF2B5EF4-FFF2-40B4-BE49-F238E27FC236}">
                <a16:creationId xmlns:a16="http://schemas.microsoft.com/office/drawing/2014/main" id="{034F310A-07E1-9F41-BB61-7349959729FB}"/>
              </a:ext>
            </a:extLst>
          </p:cNvPr>
          <p:cNvSpPr/>
          <p:nvPr/>
        </p:nvSpPr>
        <p:spPr>
          <a:xfrm>
            <a:off x="5002484" y="21056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10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0">
            <a:extLst>
              <a:ext uri="{FF2B5EF4-FFF2-40B4-BE49-F238E27FC236}">
                <a16:creationId xmlns:a16="http://schemas.microsoft.com/office/drawing/2014/main" id="{FD4E02A3-646F-0447-8754-AC63F8890B49}"/>
              </a:ext>
            </a:extLst>
          </p:cNvPr>
          <p:cNvSpPr/>
          <p:nvPr/>
        </p:nvSpPr>
        <p:spPr>
          <a:xfrm>
            <a:off x="6112642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4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1">
            <a:extLst>
              <a:ext uri="{FF2B5EF4-FFF2-40B4-BE49-F238E27FC236}">
                <a16:creationId xmlns:a16="http://schemas.microsoft.com/office/drawing/2014/main" id="{730BDBCF-3AF6-4F4D-BC57-787722A74191}"/>
              </a:ext>
            </a:extLst>
          </p:cNvPr>
          <p:cNvSpPr/>
          <p:nvPr/>
        </p:nvSpPr>
        <p:spPr>
          <a:xfrm>
            <a:off x="7211192" y="2664407"/>
            <a:ext cx="168910" cy="174625"/>
          </a:xfrm>
          <a:custGeom>
            <a:avLst/>
            <a:gdLst/>
            <a:ahLst/>
            <a:cxnLst/>
            <a:rect l="l" t="t" r="r" b="b"/>
            <a:pathLst>
              <a:path w="168909" h="174625">
                <a:moveTo>
                  <a:pt x="168583" y="0"/>
                </a:moveTo>
                <a:lnTo>
                  <a:pt x="0" y="174624"/>
                </a:lnTo>
              </a:path>
            </a:pathLst>
          </a:custGeom>
          <a:ln w="1744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2">
            <a:extLst>
              <a:ext uri="{FF2B5EF4-FFF2-40B4-BE49-F238E27FC236}">
                <a16:creationId xmlns:a16="http://schemas.microsoft.com/office/drawing/2014/main" id="{E69D096C-15B3-5B49-B115-0173D3548232}"/>
              </a:ext>
            </a:extLst>
          </p:cNvPr>
          <p:cNvSpPr/>
          <p:nvPr/>
        </p:nvSpPr>
        <p:spPr>
          <a:xfrm>
            <a:off x="1966748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3">
            <a:extLst>
              <a:ext uri="{FF2B5EF4-FFF2-40B4-BE49-F238E27FC236}">
                <a16:creationId xmlns:a16="http://schemas.microsoft.com/office/drawing/2014/main" id="{2C6AABB6-0B3F-894D-B8F1-035364E261FF}"/>
              </a:ext>
            </a:extLst>
          </p:cNvPr>
          <p:cNvSpPr/>
          <p:nvPr/>
        </p:nvSpPr>
        <p:spPr>
          <a:xfrm>
            <a:off x="3063673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4">
            <a:extLst>
              <a:ext uri="{FF2B5EF4-FFF2-40B4-BE49-F238E27FC236}">
                <a16:creationId xmlns:a16="http://schemas.microsoft.com/office/drawing/2014/main" id="{AB14FC55-B660-C247-A3D1-95AFA18AAC53}"/>
              </a:ext>
            </a:extLst>
          </p:cNvPr>
          <p:cNvSpPr/>
          <p:nvPr/>
        </p:nvSpPr>
        <p:spPr>
          <a:xfrm>
            <a:off x="4160585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4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5">
            <a:extLst>
              <a:ext uri="{FF2B5EF4-FFF2-40B4-BE49-F238E27FC236}">
                <a16:creationId xmlns:a16="http://schemas.microsoft.com/office/drawing/2014/main" id="{ED503A84-C6AB-664E-8E59-FAC87EEF300D}"/>
              </a:ext>
            </a:extLst>
          </p:cNvPr>
          <p:cNvSpPr/>
          <p:nvPr/>
        </p:nvSpPr>
        <p:spPr>
          <a:xfrm>
            <a:off x="5255515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7">
            <a:extLst>
              <a:ext uri="{FF2B5EF4-FFF2-40B4-BE49-F238E27FC236}">
                <a16:creationId xmlns:a16="http://schemas.microsoft.com/office/drawing/2014/main" id="{98BD4F48-4C66-FE4A-8228-AC4A2E61211B}"/>
              </a:ext>
            </a:extLst>
          </p:cNvPr>
          <p:cNvSpPr/>
          <p:nvPr/>
        </p:nvSpPr>
        <p:spPr>
          <a:xfrm>
            <a:off x="6352427" y="2668760"/>
            <a:ext cx="1021715" cy="163195"/>
          </a:xfrm>
          <a:custGeom>
            <a:avLst/>
            <a:gdLst/>
            <a:ahLst/>
            <a:cxnLst/>
            <a:rect l="l" t="t" r="r" b="b"/>
            <a:pathLst>
              <a:path w="1021715" h="163195">
                <a:moveTo>
                  <a:pt x="1021532" y="162995"/>
                </a:moveTo>
                <a:lnTo>
                  <a:pt x="0" y="162995"/>
                </a:lnTo>
                <a:lnTo>
                  <a:pt x="0" y="0"/>
                </a:lnTo>
                <a:lnTo>
                  <a:pt x="1021532" y="0"/>
                </a:lnTo>
                <a:lnTo>
                  <a:pt x="1021532" y="162995"/>
                </a:lnTo>
                <a:close/>
              </a:path>
            </a:pathLst>
          </a:custGeom>
          <a:ln w="1309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8">
            <a:extLst>
              <a:ext uri="{FF2B5EF4-FFF2-40B4-BE49-F238E27FC236}">
                <a16:creationId xmlns:a16="http://schemas.microsoft.com/office/drawing/2014/main" id="{5040D352-2521-F042-A78D-22C969CEFA7C}"/>
              </a:ext>
            </a:extLst>
          </p:cNvPr>
          <p:cNvSpPr/>
          <p:nvPr/>
        </p:nvSpPr>
        <p:spPr>
          <a:xfrm>
            <a:off x="4201196" y="2144581"/>
            <a:ext cx="63499" cy="6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29">
            <a:extLst>
              <a:ext uri="{FF2B5EF4-FFF2-40B4-BE49-F238E27FC236}">
                <a16:creationId xmlns:a16="http://schemas.microsoft.com/office/drawing/2014/main" id="{92E02151-744C-4349-98C9-8DF5C7EEB89B}"/>
              </a:ext>
            </a:extLst>
          </p:cNvPr>
          <p:cNvSpPr txBox="1"/>
          <p:nvPr/>
        </p:nvSpPr>
        <p:spPr>
          <a:xfrm>
            <a:off x="4346927" y="2093781"/>
            <a:ext cx="61341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H K Q</a:t>
            </a:r>
            <a:r>
              <a:rPr sz="1100" spc="-85" dirty="0">
                <a:solidFill>
                  <a:srgbClr val="BF311A"/>
                </a:solidFill>
                <a:latin typeface="DejaVu Sans Mono"/>
                <a:cs typeface="DejaVu Sans Mono"/>
              </a:rPr>
              <a:t> </a:t>
            </a:r>
            <a:r>
              <a:rPr lang="en-US" sz="1100" spc="-85" dirty="0">
                <a:solidFill>
                  <a:srgbClr val="BF311A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F311A"/>
                </a:solidFill>
                <a:latin typeface="DejaVu Sans Mono"/>
                <a:cs typeface="DejaVu Sans Mono"/>
              </a:rPr>
              <a:t>U</a:t>
            </a:r>
            <a:endParaRPr sz="1100" dirty="0">
              <a:latin typeface="DejaVu Sans Mono"/>
              <a:cs typeface="DejaVu Sans Mono"/>
            </a:endParaRPr>
          </a:p>
        </p:txBody>
      </p:sp>
      <p:sp>
        <p:nvSpPr>
          <p:cNvPr id="331" name="object 330">
            <a:extLst>
              <a:ext uri="{FF2B5EF4-FFF2-40B4-BE49-F238E27FC236}">
                <a16:creationId xmlns:a16="http://schemas.microsoft.com/office/drawing/2014/main" id="{75F44934-ACA4-E34E-A602-A228DCAC9E93}"/>
              </a:ext>
            </a:extLst>
          </p:cNvPr>
          <p:cNvSpPr txBox="1"/>
          <p:nvPr/>
        </p:nvSpPr>
        <p:spPr>
          <a:xfrm>
            <a:off x="1723252" y="4041403"/>
            <a:ext cx="1474879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R="132080" indent="-31115">
              <a:lnSpc>
                <a:spcPts val="1350"/>
              </a:lnSpc>
              <a:spcBef>
                <a:spcPts val="370"/>
              </a:spcBef>
              <a:defRPr sz="1050" i="1" kern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new key (A) causes  overflow and split</a:t>
            </a:r>
          </a:p>
        </p:txBody>
      </p:sp>
      <p:sp>
        <p:nvSpPr>
          <p:cNvPr id="332" name="object 331">
            <a:extLst>
              <a:ext uri="{FF2B5EF4-FFF2-40B4-BE49-F238E27FC236}">
                <a16:creationId xmlns:a16="http://schemas.microsoft.com/office/drawing/2014/main" id="{2F8B3DB3-1AA3-CD49-BC23-7C62057A8891}"/>
              </a:ext>
            </a:extLst>
          </p:cNvPr>
          <p:cNvSpPr/>
          <p:nvPr/>
        </p:nvSpPr>
        <p:spPr>
          <a:xfrm>
            <a:off x="2225298" y="3828002"/>
            <a:ext cx="134383" cy="249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2">
            <a:extLst>
              <a:ext uri="{FF2B5EF4-FFF2-40B4-BE49-F238E27FC236}">
                <a16:creationId xmlns:a16="http://schemas.microsoft.com/office/drawing/2014/main" id="{E1947A35-31EC-6E4A-99A4-05B0BBD97A39}"/>
              </a:ext>
            </a:extLst>
          </p:cNvPr>
          <p:cNvSpPr/>
          <p:nvPr/>
        </p:nvSpPr>
        <p:spPr>
          <a:xfrm>
            <a:off x="4342317" y="5382639"/>
            <a:ext cx="87074" cy="2628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3">
            <a:extLst>
              <a:ext uri="{FF2B5EF4-FFF2-40B4-BE49-F238E27FC236}">
                <a16:creationId xmlns:a16="http://schemas.microsoft.com/office/drawing/2014/main" id="{C4B77878-239A-4448-9E9E-6451C23C88EC}"/>
              </a:ext>
            </a:extLst>
          </p:cNvPr>
          <p:cNvSpPr/>
          <p:nvPr/>
        </p:nvSpPr>
        <p:spPr>
          <a:xfrm>
            <a:off x="2817987" y="4614366"/>
            <a:ext cx="69850" cy="55880"/>
          </a:xfrm>
          <a:custGeom>
            <a:avLst/>
            <a:gdLst/>
            <a:ahLst/>
            <a:cxnLst/>
            <a:rect l="l" t="t" r="r" b="b"/>
            <a:pathLst>
              <a:path w="69850" h="55879">
                <a:moveTo>
                  <a:pt x="23710" y="0"/>
                </a:moveTo>
                <a:lnTo>
                  <a:pt x="22872" y="0"/>
                </a:lnTo>
                <a:lnTo>
                  <a:pt x="21983" y="24295"/>
                </a:lnTo>
                <a:lnTo>
                  <a:pt x="0" y="34785"/>
                </a:lnTo>
                <a:lnTo>
                  <a:pt x="381" y="35483"/>
                </a:lnTo>
                <a:lnTo>
                  <a:pt x="36004" y="42862"/>
                </a:lnTo>
                <a:lnTo>
                  <a:pt x="69799" y="55854"/>
                </a:lnTo>
                <a:lnTo>
                  <a:pt x="44551" y="29870"/>
                </a:lnTo>
                <a:lnTo>
                  <a:pt x="2371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4">
            <a:extLst>
              <a:ext uri="{FF2B5EF4-FFF2-40B4-BE49-F238E27FC236}">
                <a16:creationId xmlns:a16="http://schemas.microsoft.com/office/drawing/2014/main" id="{278AF320-6D76-D441-ACFE-B4C014A2A4EC}"/>
              </a:ext>
            </a:extLst>
          </p:cNvPr>
          <p:cNvSpPr/>
          <p:nvPr/>
        </p:nvSpPr>
        <p:spPr>
          <a:xfrm>
            <a:off x="2452392" y="4382946"/>
            <a:ext cx="393065" cy="259079"/>
          </a:xfrm>
          <a:custGeom>
            <a:avLst/>
            <a:gdLst/>
            <a:ahLst/>
            <a:cxnLst/>
            <a:rect l="l" t="t" r="r" b="b"/>
            <a:pathLst>
              <a:path w="393064" h="259079">
                <a:moveTo>
                  <a:pt x="0" y="0"/>
                </a:moveTo>
                <a:lnTo>
                  <a:pt x="392480" y="258951"/>
                </a:lnTo>
              </a:path>
            </a:pathLst>
          </a:custGeom>
          <a:ln w="872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5">
            <a:extLst>
              <a:ext uri="{FF2B5EF4-FFF2-40B4-BE49-F238E27FC236}">
                <a16:creationId xmlns:a16="http://schemas.microsoft.com/office/drawing/2014/main" id="{1655F3F5-09A0-3D4E-A957-3612BC322029}"/>
              </a:ext>
            </a:extLst>
          </p:cNvPr>
          <p:cNvSpPr/>
          <p:nvPr/>
        </p:nvSpPr>
        <p:spPr>
          <a:xfrm>
            <a:off x="2831423" y="4628145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39">
                <a:moveTo>
                  <a:pt x="11874" y="0"/>
                </a:moveTo>
                <a:lnTo>
                  <a:pt x="11442" y="0"/>
                </a:lnTo>
                <a:lnTo>
                  <a:pt x="10998" y="12128"/>
                </a:lnTo>
                <a:lnTo>
                  <a:pt x="0" y="17386"/>
                </a:lnTo>
                <a:lnTo>
                  <a:pt x="203" y="17716"/>
                </a:lnTo>
                <a:lnTo>
                  <a:pt x="18008" y="21424"/>
                </a:lnTo>
                <a:lnTo>
                  <a:pt x="34912" y="27901"/>
                </a:lnTo>
                <a:lnTo>
                  <a:pt x="30683" y="23571"/>
                </a:lnTo>
                <a:lnTo>
                  <a:pt x="22288" y="14909"/>
                </a:lnTo>
                <a:lnTo>
                  <a:pt x="1187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6">
            <a:extLst>
              <a:ext uri="{FF2B5EF4-FFF2-40B4-BE49-F238E27FC236}">
                <a16:creationId xmlns:a16="http://schemas.microsoft.com/office/drawing/2014/main" id="{8F261763-968C-2B44-BEFB-BF9C229A3539}"/>
              </a:ext>
            </a:extLst>
          </p:cNvPr>
          <p:cNvSpPr/>
          <p:nvPr/>
        </p:nvSpPr>
        <p:spPr>
          <a:xfrm>
            <a:off x="1938664" y="4614276"/>
            <a:ext cx="69850" cy="56515"/>
          </a:xfrm>
          <a:custGeom>
            <a:avLst/>
            <a:gdLst/>
            <a:ahLst/>
            <a:cxnLst/>
            <a:rect l="l" t="t" r="r" b="b"/>
            <a:pathLst>
              <a:path w="69850" h="56514">
                <a:moveTo>
                  <a:pt x="46875" y="0"/>
                </a:moveTo>
                <a:lnTo>
                  <a:pt x="46088" y="88"/>
                </a:lnTo>
                <a:lnTo>
                  <a:pt x="25247" y="29959"/>
                </a:lnTo>
                <a:lnTo>
                  <a:pt x="0" y="55943"/>
                </a:lnTo>
                <a:lnTo>
                  <a:pt x="33794" y="42951"/>
                </a:lnTo>
                <a:lnTo>
                  <a:pt x="69418" y="35572"/>
                </a:lnTo>
                <a:lnTo>
                  <a:pt x="69748" y="34785"/>
                </a:lnTo>
                <a:lnTo>
                  <a:pt x="47815" y="24383"/>
                </a:lnTo>
                <a:lnTo>
                  <a:pt x="4687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7">
            <a:extLst>
              <a:ext uri="{FF2B5EF4-FFF2-40B4-BE49-F238E27FC236}">
                <a16:creationId xmlns:a16="http://schemas.microsoft.com/office/drawing/2014/main" id="{19E2EFAD-3129-104D-8A87-D0A9BCB17939}"/>
              </a:ext>
            </a:extLst>
          </p:cNvPr>
          <p:cNvSpPr/>
          <p:nvPr/>
        </p:nvSpPr>
        <p:spPr>
          <a:xfrm>
            <a:off x="1981578" y="4382946"/>
            <a:ext cx="393065" cy="259079"/>
          </a:xfrm>
          <a:custGeom>
            <a:avLst/>
            <a:gdLst/>
            <a:ahLst/>
            <a:cxnLst/>
            <a:rect l="l" t="t" r="r" b="b"/>
            <a:pathLst>
              <a:path w="393064" h="259079">
                <a:moveTo>
                  <a:pt x="392479" y="0"/>
                </a:moveTo>
                <a:lnTo>
                  <a:pt x="0" y="258951"/>
                </a:lnTo>
              </a:path>
            </a:pathLst>
          </a:custGeom>
          <a:ln w="8727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8">
            <a:extLst>
              <a:ext uri="{FF2B5EF4-FFF2-40B4-BE49-F238E27FC236}">
                <a16:creationId xmlns:a16="http://schemas.microsoft.com/office/drawing/2014/main" id="{958DA2AE-1CD7-CF48-8E38-38078A0D653A}"/>
              </a:ext>
            </a:extLst>
          </p:cNvPr>
          <p:cNvSpPr/>
          <p:nvPr/>
        </p:nvSpPr>
        <p:spPr>
          <a:xfrm>
            <a:off x="1960127" y="4628094"/>
            <a:ext cx="34925" cy="28575"/>
          </a:xfrm>
          <a:custGeom>
            <a:avLst/>
            <a:gdLst/>
            <a:ahLst/>
            <a:cxnLst/>
            <a:rect l="l" t="t" r="r" b="b"/>
            <a:pathLst>
              <a:path w="34925" h="28575">
                <a:moveTo>
                  <a:pt x="23431" y="0"/>
                </a:moveTo>
                <a:lnTo>
                  <a:pt x="23025" y="50"/>
                </a:lnTo>
                <a:lnTo>
                  <a:pt x="12623" y="14960"/>
                </a:lnTo>
                <a:lnTo>
                  <a:pt x="0" y="27952"/>
                </a:lnTo>
                <a:lnTo>
                  <a:pt x="16891" y="21475"/>
                </a:lnTo>
                <a:lnTo>
                  <a:pt x="34696" y="17767"/>
                </a:lnTo>
                <a:lnTo>
                  <a:pt x="34874" y="17386"/>
                </a:lnTo>
                <a:lnTo>
                  <a:pt x="23901" y="12179"/>
                </a:lnTo>
                <a:lnTo>
                  <a:pt x="23431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39">
            <a:extLst>
              <a:ext uri="{FF2B5EF4-FFF2-40B4-BE49-F238E27FC236}">
                <a16:creationId xmlns:a16="http://schemas.microsoft.com/office/drawing/2014/main" id="{4205B30E-4158-204A-A8B1-BE760653547A}"/>
              </a:ext>
            </a:extLst>
          </p:cNvPr>
          <p:cNvSpPr txBox="1"/>
          <p:nvPr/>
        </p:nvSpPr>
        <p:spPr>
          <a:xfrm>
            <a:off x="4172502" y="5600107"/>
            <a:ext cx="15544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  <a:tab pos="1541145" algn="l"/>
              </a:tabLst>
            </a:pPr>
            <a:r>
              <a:rPr sz="1100" i="1" spc="-55" dirty="0">
                <a:solidFill>
                  <a:srgbClr val="BF311A"/>
                </a:solidFill>
                <a:latin typeface="Times New Roman"/>
                <a:cs typeface="Times New Roman"/>
              </a:rPr>
              <a:t>	</a:t>
            </a:r>
            <a:r>
              <a:rPr sz="1100" i="1" u="sng" spc="-80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i="1" u="sng" spc="-5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Times New Roman"/>
                <a:cs typeface="Times New Roman"/>
              </a:rPr>
              <a:t>	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41" name="object 340">
            <a:extLst>
              <a:ext uri="{FF2B5EF4-FFF2-40B4-BE49-F238E27FC236}">
                <a16:creationId xmlns:a16="http://schemas.microsoft.com/office/drawing/2014/main" id="{7C6628A6-96EA-7E4B-8482-77848B4BEE1D}"/>
              </a:ext>
            </a:extLst>
          </p:cNvPr>
          <p:cNvSpPr txBox="1"/>
          <p:nvPr/>
        </p:nvSpPr>
        <p:spPr>
          <a:xfrm>
            <a:off x="4083437" y="5637795"/>
            <a:ext cx="1472675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32080" indent="-31115">
              <a:lnSpc>
                <a:spcPts val="1350"/>
              </a:lnSpc>
              <a:spcBef>
                <a:spcPts val="370"/>
              </a:spcBef>
            </a:pPr>
            <a:r>
              <a:rPr lang="en-US" sz="10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split causes </a:t>
            </a:r>
            <a:r>
              <a:rPr sz="1050" i="1" kern="0" dirty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root to be created</a:t>
            </a:r>
          </a:p>
        </p:txBody>
      </p:sp>
      <p:sp>
        <p:nvSpPr>
          <p:cNvPr id="342" name="object 341">
            <a:extLst>
              <a:ext uri="{FF2B5EF4-FFF2-40B4-BE49-F238E27FC236}">
                <a16:creationId xmlns:a16="http://schemas.microsoft.com/office/drawing/2014/main" id="{ECA81308-2364-4B49-B872-DB4D90A7D2E9}"/>
              </a:ext>
            </a:extLst>
          </p:cNvPr>
          <p:cNvSpPr/>
          <p:nvPr/>
        </p:nvSpPr>
        <p:spPr>
          <a:xfrm>
            <a:off x="3535943" y="5751054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69214" y="0"/>
                </a:moveTo>
                <a:lnTo>
                  <a:pt x="35369" y="13360"/>
                </a:lnTo>
                <a:lnTo>
                  <a:pt x="0" y="21031"/>
                </a:lnTo>
                <a:lnTo>
                  <a:pt x="35305" y="28917"/>
                </a:lnTo>
                <a:lnTo>
                  <a:pt x="69075" y="42468"/>
                </a:lnTo>
                <a:lnTo>
                  <a:pt x="69786" y="41998"/>
                </a:lnTo>
                <a:lnTo>
                  <a:pt x="57251" y="21196"/>
                </a:lnTo>
                <a:lnTo>
                  <a:pt x="69926" y="368"/>
                </a:lnTo>
                <a:lnTo>
                  <a:pt x="69214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2">
            <a:extLst>
              <a:ext uri="{FF2B5EF4-FFF2-40B4-BE49-F238E27FC236}">
                <a16:creationId xmlns:a16="http://schemas.microsoft.com/office/drawing/2014/main" id="{9B9DA801-4088-1E4B-80DD-FFE9B107845E}"/>
              </a:ext>
            </a:extLst>
          </p:cNvPr>
          <p:cNvSpPr/>
          <p:nvPr/>
        </p:nvSpPr>
        <p:spPr>
          <a:xfrm>
            <a:off x="3561622" y="5761658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4607" y="0"/>
                </a:moveTo>
                <a:lnTo>
                  <a:pt x="17691" y="6654"/>
                </a:lnTo>
                <a:lnTo>
                  <a:pt x="0" y="10490"/>
                </a:lnTo>
                <a:lnTo>
                  <a:pt x="17665" y="14452"/>
                </a:lnTo>
                <a:lnTo>
                  <a:pt x="34543" y="21209"/>
                </a:lnTo>
                <a:lnTo>
                  <a:pt x="34886" y="20993"/>
                </a:lnTo>
                <a:lnTo>
                  <a:pt x="28625" y="10591"/>
                </a:lnTo>
                <a:lnTo>
                  <a:pt x="34963" y="177"/>
                </a:lnTo>
                <a:lnTo>
                  <a:pt x="346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3">
            <a:extLst>
              <a:ext uri="{FF2B5EF4-FFF2-40B4-BE49-F238E27FC236}">
                <a16:creationId xmlns:a16="http://schemas.microsoft.com/office/drawing/2014/main" id="{C04F081F-31E8-2D46-A4F8-4EB12B69B137}"/>
              </a:ext>
            </a:extLst>
          </p:cNvPr>
          <p:cNvSpPr txBox="1"/>
          <p:nvPr/>
        </p:nvSpPr>
        <p:spPr>
          <a:xfrm>
            <a:off x="5703773" y="4011174"/>
            <a:ext cx="1479385" cy="357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R="132080" indent="-31115">
              <a:lnSpc>
                <a:spcPts val="1350"/>
              </a:lnSpc>
              <a:spcBef>
                <a:spcPts val="370"/>
              </a:spcBef>
              <a:defRPr sz="1050" i="1" kern="0">
                <a:solidFill>
                  <a:srgbClr val="BF31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new key (C) causes  overflow and split</a:t>
            </a:r>
          </a:p>
        </p:txBody>
      </p:sp>
      <p:sp>
        <p:nvSpPr>
          <p:cNvPr id="345" name="object 344">
            <a:extLst>
              <a:ext uri="{FF2B5EF4-FFF2-40B4-BE49-F238E27FC236}">
                <a16:creationId xmlns:a16="http://schemas.microsoft.com/office/drawing/2014/main" id="{E8BD0AC7-CBD2-BF46-9534-7C96636BC439}"/>
              </a:ext>
            </a:extLst>
          </p:cNvPr>
          <p:cNvSpPr/>
          <p:nvPr/>
        </p:nvSpPr>
        <p:spPr>
          <a:xfrm>
            <a:off x="5203415" y="4174222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69215" y="0"/>
                </a:moveTo>
                <a:lnTo>
                  <a:pt x="35369" y="13334"/>
                </a:lnTo>
                <a:lnTo>
                  <a:pt x="0" y="21018"/>
                </a:lnTo>
                <a:lnTo>
                  <a:pt x="35318" y="28917"/>
                </a:lnTo>
                <a:lnTo>
                  <a:pt x="69087" y="42468"/>
                </a:lnTo>
                <a:lnTo>
                  <a:pt x="69786" y="41998"/>
                </a:lnTo>
                <a:lnTo>
                  <a:pt x="57251" y="21196"/>
                </a:lnTo>
                <a:lnTo>
                  <a:pt x="69926" y="368"/>
                </a:lnTo>
                <a:lnTo>
                  <a:pt x="69215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5">
            <a:extLst>
              <a:ext uri="{FF2B5EF4-FFF2-40B4-BE49-F238E27FC236}">
                <a16:creationId xmlns:a16="http://schemas.microsoft.com/office/drawing/2014/main" id="{7D54B29F-8210-8646-A0A2-5DF89766817B}"/>
              </a:ext>
            </a:extLst>
          </p:cNvPr>
          <p:cNvSpPr/>
          <p:nvPr/>
        </p:nvSpPr>
        <p:spPr>
          <a:xfrm>
            <a:off x="5254786" y="4195408"/>
            <a:ext cx="379095" cy="1270"/>
          </a:xfrm>
          <a:custGeom>
            <a:avLst/>
            <a:gdLst/>
            <a:ahLst/>
            <a:cxnLst/>
            <a:rect l="l" t="t" r="r" b="b"/>
            <a:pathLst>
              <a:path w="379095" h="1270">
                <a:moveTo>
                  <a:pt x="378739" y="1152"/>
                </a:moveTo>
                <a:lnTo>
                  <a:pt x="0" y="0"/>
                </a:lnTo>
              </a:path>
            </a:pathLst>
          </a:custGeom>
          <a:ln w="873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6">
            <a:extLst>
              <a:ext uri="{FF2B5EF4-FFF2-40B4-BE49-F238E27FC236}">
                <a16:creationId xmlns:a16="http://schemas.microsoft.com/office/drawing/2014/main" id="{C2DEE55B-7CBD-644F-8252-D7B28239438F}"/>
              </a:ext>
            </a:extLst>
          </p:cNvPr>
          <p:cNvSpPr/>
          <p:nvPr/>
        </p:nvSpPr>
        <p:spPr>
          <a:xfrm>
            <a:off x="5229107" y="4184814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4607" y="0"/>
                </a:moveTo>
                <a:lnTo>
                  <a:pt x="17678" y="6667"/>
                </a:lnTo>
                <a:lnTo>
                  <a:pt x="0" y="10515"/>
                </a:lnTo>
                <a:lnTo>
                  <a:pt x="17640" y="14452"/>
                </a:lnTo>
                <a:lnTo>
                  <a:pt x="34543" y="21234"/>
                </a:lnTo>
                <a:lnTo>
                  <a:pt x="34886" y="21005"/>
                </a:lnTo>
                <a:lnTo>
                  <a:pt x="28613" y="10604"/>
                </a:lnTo>
                <a:lnTo>
                  <a:pt x="34937" y="177"/>
                </a:lnTo>
                <a:lnTo>
                  <a:pt x="3460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7">
            <a:extLst>
              <a:ext uri="{FF2B5EF4-FFF2-40B4-BE49-F238E27FC236}">
                <a16:creationId xmlns:a16="http://schemas.microsoft.com/office/drawing/2014/main" id="{F5322087-692C-EF4E-A83E-10A5E7767889}"/>
              </a:ext>
            </a:extLst>
          </p:cNvPr>
          <p:cNvSpPr/>
          <p:nvPr/>
        </p:nvSpPr>
        <p:spPr>
          <a:xfrm>
            <a:off x="5691222" y="5751054"/>
            <a:ext cx="70485" cy="42545"/>
          </a:xfrm>
          <a:custGeom>
            <a:avLst/>
            <a:gdLst/>
            <a:ahLst/>
            <a:cxnLst/>
            <a:rect l="l" t="t" r="r" b="b"/>
            <a:pathLst>
              <a:path w="70485" h="42545">
                <a:moveTo>
                  <a:pt x="723" y="0"/>
                </a:moveTo>
                <a:lnTo>
                  <a:pt x="0" y="469"/>
                </a:lnTo>
                <a:lnTo>
                  <a:pt x="12687" y="21196"/>
                </a:lnTo>
                <a:lnTo>
                  <a:pt x="139" y="42125"/>
                </a:lnTo>
                <a:lnTo>
                  <a:pt x="838" y="42468"/>
                </a:lnTo>
                <a:lnTo>
                  <a:pt x="34620" y="28917"/>
                </a:lnTo>
                <a:lnTo>
                  <a:pt x="69926" y="21031"/>
                </a:lnTo>
                <a:lnTo>
                  <a:pt x="34569" y="13360"/>
                </a:lnTo>
                <a:lnTo>
                  <a:pt x="723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8">
            <a:extLst>
              <a:ext uri="{FF2B5EF4-FFF2-40B4-BE49-F238E27FC236}">
                <a16:creationId xmlns:a16="http://schemas.microsoft.com/office/drawing/2014/main" id="{897C5E7B-009D-8D45-BA78-5CBA27889005}"/>
              </a:ext>
            </a:extLst>
          </p:cNvPr>
          <p:cNvSpPr/>
          <p:nvPr/>
        </p:nvSpPr>
        <p:spPr>
          <a:xfrm>
            <a:off x="5700518" y="5761658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89">
                <a:moveTo>
                  <a:pt x="330" y="0"/>
                </a:moveTo>
                <a:lnTo>
                  <a:pt x="0" y="228"/>
                </a:lnTo>
                <a:lnTo>
                  <a:pt x="6337" y="10591"/>
                </a:lnTo>
                <a:lnTo>
                  <a:pt x="50" y="21056"/>
                </a:lnTo>
                <a:lnTo>
                  <a:pt x="406" y="21209"/>
                </a:lnTo>
                <a:lnTo>
                  <a:pt x="17297" y="14452"/>
                </a:lnTo>
                <a:lnTo>
                  <a:pt x="34950" y="10490"/>
                </a:lnTo>
                <a:lnTo>
                  <a:pt x="17259" y="6654"/>
                </a:lnTo>
                <a:lnTo>
                  <a:pt x="33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49">
            <a:extLst>
              <a:ext uri="{FF2B5EF4-FFF2-40B4-BE49-F238E27FC236}">
                <a16:creationId xmlns:a16="http://schemas.microsoft.com/office/drawing/2014/main" id="{FC92EB07-3126-EE47-8BFD-1774C34F8F7D}"/>
              </a:ext>
            </a:extLst>
          </p:cNvPr>
          <p:cNvSpPr txBox="1"/>
          <p:nvPr/>
        </p:nvSpPr>
        <p:spPr>
          <a:xfrm>
            <a:off x="3569291" y="6150919"/>
            <a:ext cx="216916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1176655" algn="l"/>
              </a:tabLst>
            </a:pP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H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I</a:t>
            </a:r>
            <a:r>
              <a:rPr sz="110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lang="en-US" sz="110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J	K M N</a:t>
            </a:r>
            <a:r>
              <a:rPr lang="en-US"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 O</a:t>
            </a:r>
            <a:r>
              <a:rPr sz="1100" spc="-50" dirty="0">
                <a:solidFill>
                  <a:srgbClr val="BCBEC0"/>
                </a:solidFill>
                <a:latin typeface="DejaVu Sans Mono"/>
                <a:cs typeface="DejaVu Sans Mono"/>
              </a:rPr>
              <a:t> </a:t>
            </a:r>
            <a:r>
              <a:rPr sz="1100" spc="-5" dirty="0">
                <a:solidFill>
                  <a:srgbClr val="BCBEC0"/>
                </a:solidFill>
                <a:latin typeface="DejaVu Sans Mono"/>
                <a:cs typeface="DejaVu Sans Mono"/>
              </a:rPr>
              <a:t>P</a:t>
            </a:r>
            <a:endParaRPr sz="1100" dirty="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351" name="object 350">
            <a:extLst>
              <a:ext uri="{FF2B5EF4-FFF2-40B4-BE49-F238E27FC236}">
                <a16:creationId xmlns:a16="http://schemas.microsoft.com/office/drawing/2014/main" id="{9401CD3D-81FB-E545-B8DC-D7B6CD0F4435}"/>
              </a:ext>
            </a:extLst>
          </p:cNvPr>
          <p:cNvSpPr txBox="1"/>
          <p:nvPr/>
        </p:nvSpPr>
        <p:spPr>
          <a:xfrm>
            <a:off x="1027491" y="2082226"/>
            <a:ext cx="1542410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dirty="0"/>
              <a:t>inserting A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DD865635-DDDE-7D40-96B1-B9A1F1BEEF0A}"/>
              </a:ext>
            </a:extLst>
          </p:cNvPr>
          <p:cNvSpPr/>
          <p:nvPr/>
        </p:nvSpPr>
        <p:spPr>
          <a:xfrm>
            <a:off x="3011806" y="6461361"/>
            <a:ext cx="3039615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Inserting a new key into a B-tree set</a:t>
            </a:r>
          </a:p>
        </p:txBody>
      </p:sp>
      <p:sp>
        <p:nvSpPr>
          <p:cNvPr id="327" name="object 326">
            <a:extLst>
              <a:ext uri="{FF2B5EF4-FFF2-40B4-BE49-F238E27FC236}">
                <a16:creationId xmlns:a16="http://schemas.microsoft.com/office/drawing/2014/main" id="{A4898E09-65AC-C840-AD37-4304B1A4CE43}"/>
              </a:ext>
            </a:extLst>
          </p:cNvPr>
          <p:cNvSpPr/>
          <p:nvPr/>
        </p:nvSpPr>
        <p:spPr>
          <a:xfrm>
            <a:off x="4146411" y="2109960"/>
            <a:ext cx="1021715" cy="267970"/>
          </a:xfrm>
          <a:custGeom>
            <a:avLst/>
            <a:gdLst/>
            <a:ahLst/>
            <a:cxnLst/>
            <a:rect l="l" t="t" r="r" b="b"/>
            <a:pathLst>
              <a:path w="1021714" h="267969">
                <a:moveTo>
                  <a:pt x="1021532" y="267769"/>
                </a:moveTo>
                <a:lnTo>
                  <a:pt x="0" y="267769"/>
                </a:lnTo>
                <a:lnTo>
                  <a:pt x="0" y="0"/>
                </a:lnTo>
                <a:lnTo>
                  <a:pt x="1021532" y="0"/>
                </a:lnTo>
                <a:lnTo>
                  <a:pt x="1021532" y="267769"/>
                </a:lnTo>
                <a:close/>
              </a:path>
            </a:pathLst>
          </a:custGeom>
          <a:ln w="1309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364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6BC3-C8F4-414F-8284-A3801B49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Balance </a:t>
            </a:r>
            <a:r>
              <a:rPr lang="en-US" spc="20" dirty="0">
                <a:latin typeface="Arial"/>
                <a:cs typeface="Arial"/>
              </a:rPr>
              <a:t>in</a:t>
            </a:r>
            <a:r>
              <a:rPr lang="en-US" spc="55" dirty="0">
                <a:latin typeface="Arial"/>
                <a:cs typeface="Arial"/>
              </a:rPr>
              <a:t> </a:t>
            </a:r>
            <a:r>
              <a:rPr lang="en-US" spc="-60" dirty="0">
                <a:latin typeface="Arial"/>
                <a:cs typeface="Arial"/>
              </a:rPr>
              <a:t>B-tree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DEF4109-ABCC-3C4B-BA43-CE9534791CF6}"/>
              </a:ext>
            </a:extLst>
          </p:cNvPr>
          <p:cNvSpPr txBox="1"/>
          <p:nvPr/>
        </p:nvSpPr>
        <p:spPr>
          <a:xfrm>
            <a:off x="734060" y="1417638"/>
            <a:ext cx="7952740" cy="1089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>
              <a:lnSpc>
                <a:spcPct val="135600"/>
              </a:lnSpc>
              <a:spcBef>
                <a:spcPts val="100"/>
              </a:spcBef>
              <a:tabLst>
                <a:tab pos="1487170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Proposition</a:t>
            </a:r>
            <a:r>
              <a:rPr sz="1800" spc="60" dirty="0">
                <a:solidFill>
                  <a:srgbClr val="005493"/>
                </a:solidFill>
                <a:latin typeface="Trebuchet MS"/>
                <a:cs typeface="Trebuchet MS"/>
              </a:rPr>
              <a:t>.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search or an insertion in a B-tree of order M with N keys  requires between log </a:t>
            </a:r>
            <a:r>
              <a:rPr baseline="-25000" dirty="0">
                <a:latin typeface="Arial" panose="020B0604020202020204" pitchFamily="34" charset="0"/>
                <a:cs typeface="Arial" panose="020B0604020202020204" pitchFamily="34" charset="0"/>
              </a:rPr>
              <a:t>M-1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N and log </a:t>
            </a:r>
            <a:r>
              <a:rPr baseline="-25000" dirty="0">
                <a:latin typeface="Arial" panose="020B0604020202020204" pitchFamily="34" charset="0"/>
                <a:cs typeface="Arial" panose="020B0604020202020204" pitchFamily="34" charset="0"/>
              </a:rPr>
              <a:t>M/2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N probes.</a:t>
            </a:r>
          </a:p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1EF3DB8-1215-2846-AC5F-4A37F5CA83AE}"/>
              </a:ext>
            </a:extLst>
          </p:cNvPr>
          <p:cNvSpPr txBox="1"/>
          <p:nvPr/>
        </p:nvSpPr>
        <p:spPr>
          <a:xfrm>
            <a:off x="734060" y="2794200"/>
            <a:ext cx="4883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90015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practice.</a:t>
            </a:r>
            <a:r>
              <a:rPr sz="1800" spc="20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Number of probes is at most 4.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5C85DC8-8F66-554A-AF8E-6AB1FF1CBE80}"/>
              </a:ext>
            </a:extLst>
          </p:cNvPr>
          <p:cNvSpPr txBox="1"/>
          <p:nvPr/>
        </p:nvSpPr>
        <p:spPr>
          <a:xfrm>
            <a:off x="734060" y="3237179"/>
            <a:ext cx="5545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4495" algn="l"/>
              </a:tabLst>
            </a:pPr>
            <a:r>
              <a:rPr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Optimization.</a:t>
            </a:r>
            <a:r>
              <a:rPr sz="1800" spc="65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Always keep root page in memory.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F14C708-D9D6-D148-A128-8655F54220EA}"/>
              </a:ext>
            </a:extLst>
          </p:cNvPr>
          <p:cNvSpPr txBox="1"/>
          <p:nvPr/>
        </p:nvSpPr>
        <p:spPr>
          <a:xfrm>
            <a:off x="6219115" y="2766424"/>
            <a:ext cx="1841500" cy="50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41000"/>
              </a:lnSpc>
              <a:spcBef>
                <a:spcPts val="100"/>
              </a:spcBef>
            </a:pPr>
            <a:r>
              <a:rPr sz="1200" spc="18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9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1024;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2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1200" spc="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13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62</a:t>
            </a:r>
            <a:r>
              <a:rPr sz="1200" spc="1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35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billion  </a:t>
            </a:r>
            <a:r>
              <a:rPr sz="1800" spc="112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</a:t>
            </a:r>
            <a:r>
              <a:rPr sz="8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M/2 </a:t>
            </a:r>
            <a:r>
              <a:rPr sz="1800" spc="179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800" spc="487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sz="1800" spc="75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195" baseline="4629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sz="1800" baseline="462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6DB6DB5-2685-8B4C-8FEC-51146B1742C0}"/>
              </a:ext>
            </a:extLst>
          </p:cNvPr>
          <p:cNvSpPr/>
          <p:nvPr/>
        </p:nvSpPr>
        <p:spPr>
          <a:xfrm>
            <a:off x="5676981" y="2968039"/>
            <a:ext cx="434340" cy="635"/>
          </a:xfrm>
          <a:custGeom>
            <a:avLst/>
            <a:gdLst/>
            <a:ahLst/>
            <a:cxnLst/>
            <a:rect l="l" t="t" r="r" b="b"/>
            <a:pathLst>
              <a:path w="434339" h="635">
                <a:moveTo>
                  <a:pt x="0" y="0"/>
                </a:moveTo>
                <a:lnTo>
                  <a:pt x="9537" y="0"/>
                </a:lnTo>
                <a:lnTo>
                  <a:pt x="433866" y="85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50E79B83-6542-754B-AA17-A8E2C3F2FE5B}"/>
              </a:ext>
            </a:extLst>
          </p:cNvPr>
          <p:cNvSpPr/>
          <p:nvPr/>
        </p:nvSpPr>
        <p:spPr>
          <a:xfrm>
            <a:off x="5617845" y="2922261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66" y="0"/>
                </a:moveTo>
                <a:lnTo>
                  <a:pt x="0" y="45770"/>
                </a:lnTo>
                <a:lnTo>
                  <a:pt x="91554" y="91566"/>
                </a:lnTo>
                <a:lnTo>
                  <a:pt x="68675" y="45770"/>
                </a:lnTo>
                <a:lnTo>
                  <a:pt x="91566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B034F-84EB-7844-893A-7B43DD532B3C}"/>
              </a:ext>
            </a:extLst>
          </p:cNvPr>
          <p:cNvSpPr/>
          <p:nvPr/>
        </p:nvSpPr>
        <p:spPr>
          <a:xfrm>
            <a:off x="650146" y="2292920"/>
            <a:ext cx="8208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  <a:tabLst>
                <a:tab pos="440055" algn="l"/>
              </a:tabLst>
            </a:pPr>
            <a:r>
              <a:rPr lang="en-US" spc="1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Pf.</a:t>
            </a:r>
            <a:r>
              <a:rPr lang="en-US" spc="-35" dirty="0">
                <a:solidFill>
                  <a:srgbClr val="005493"/>
                </a:solidFill>
                <a:latin typeface="Trebuchet MS"/>
                <a:cs typeface="Trebuchet MS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internal nodes (besides root) have between M / 2 and M - 1 links.</a:t>
            </a:r>
          </a:p>
        </p:txBody>
      </p:sp>
    </p:spTree>
    <p:extLst>
      <p:ext uri="{BB962C8B-B14F-4D97-AF65-F5344CB8AC3E}">
        <p14:creationId xmlns:p14="http://schemas.microsoft.com/office/powerpoint/2010/main" val="1181162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Trees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  <a:p>
            <a:pPr marL="0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  <a:tabLst>
                <a:tab pos="1824989" algn="l"/>
              </a:tabLs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 variants.</a:t>
            </a:r>
            <a:r>
              <a:rPr lang="en-US" spc="5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tree, B*tree, B# tree, …</a:t>
            </a:r>
          </a:p>
          <a:p>
            <a:pPr marL="0">
              <a:lnSpc>
                <a:spcPct val="110000"/>
              </a:lnSpc>
              <a:spcBef>
                <a:spcPts val="5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B-trees (and variants) are widely used for file systems and databases.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Windows: NTFS.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Mac: HFS, HFS+.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ReiserFS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XFS, Ext3FS, JFS, BTRFS.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ORACLE, DB2, INGRES, SQL, PostgreSQL.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altLang="zh-CN" dirty="0"/>
              <a:t>D</a:t>
            </a:r>
            <a:r>
              <a:rPr lang="en-US" dirty="0"/>
              <a:t>evelop </a:t>
            </a:r>
            <a:r>
              <a:rPr lang="en-US" altLang="zh-CN" dirty="0">
                <a:solidFill>
                  <a:schemeClr val="accent1"/>
                </a:solidFill>
              </a:rPr>
              <a:t>balanced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search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trees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guaranteed logarithmic performance for search and insert (and many other operations).</a:t>
            </a:r>
          </a:p>
          <a:p>
            <a:r>
              <a:rPr lang="en-US" dirty="0"/>
              <a:t>We begin with </a:t>
            </a:r>
            <a:r>
              <a:rPr lang="en-US" dirty="0">
                <a:solidFill>
                  <a:srgbClr val="FF0000"/>
                </a:solidFill>
              </a:rPr>
              <a:t>2-3 trees</a:t>
            </a:r>
            <a:r>
              <a:rPr lang="en-US" dirty="0"/>
              <a:t>, which are easy to analyze but hard to implement. </a:t>
            </a:r>
          </a:p>
          <a:p>
            <a:r>
              <a:rPr lang="en-US" dirty="0"/>
              <a:t>Next, we consider </a:t>
            </a:r>
            <a:r>
              <a:rPr lang="en-US" dirty="0">
                <a:solidFill>
                  <a:schemeClr val="accent6"/>
                </a:solidFill>
              </a:rPr>
              <a:t>red-black</a:t>
            </a:r>
            <a:r>
              <a:rPr lang="en-US" dirty="0"/>
              <a:t> binary search trees, which we view as a novel way to implement 2-3 trees as binary search trees. </a:t>
            </a:r>
          </a:p>
          <a:p>
            <a:r>
              <a:rPr lang="en-US" dirty="0"/>
              <a:t>Finally, we introduce </a:t>
            </a:r>
            <a:r>
              <a:rPr lang="en-US" dirty="0">
                <a:solidFill>
                  <a:srgbClr val="1B8E1D"/>
                </a:solidFill>
              </a:rPr>
              <a:t>B-trees</a:t>
            </a:r>
            <a:r>
              <a:rPr lang="en-US" dirty="0"/>
              <a:t>, a generalization of 2-3 trees that are widely used to implement file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2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1D3B-31CE-B04B-A2CE-42A1E158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61" y="25090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2−3 Search Trees</a:t>
            </a: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15C92E83-0CDB-9648-AE1F-9A337643EABF}"/>
              </a:ext>
            </a:extLst>
          </p:cNvPr>
          <p:cNvSpPr txBox="1"/>
          <p:nvPr/>
        </p:nvSpPr>
        <p:spPr>
          <a:xfrm>
            <a:off x="4429334" y="1300915"/>
            <a:ext cx="3448184" cy="882293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dirty="0"/>
              <a:t>Allow 1 or 2 keys per node</a:t>
            </a:r>
            <a:endParaRPr lang="en-US" dirty="0"/>
          </a:p>
          <a:p>
            <a:pPr marL="285750" indent="-285750" algn="l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/>
              <a:t>2-node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dirty="0"/>
              <a:t>one key, two children.</a:t>
            </a:r>
          </a:p>
          <a:p>
            <a:pPr marL="285750" indent="-285750" algn="l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dirty="0"/>
              <a:t>3-node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dirty="0"/>
              <a:t>two keys, three children.</a:t>
            </a:r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194F72C3-2B53-034D-A9D7-31CC0EE1B241}"/>
              </a:ext>
            </a:extLst>
          </p:cNvPr>
          <p:cNvSpPr txBox="1">
            <a:spLocks/>
          </p:cNvSpPr>
          <p:nvPr/>
        </p:nvSpPr>
        <p:spPr>
          <a:xfrm>
            <a:off x="9641044" y="7285299"/>
            <a:ext cx="196215" cy="16129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40"/>
              </a:spcBef>
            </a:pPr>
            <a:fld id="{81D60167-4931-47E6-BA6A-407CBD079E47}" type="slidenum">
              <a:rPr lang="en-US" spc="95" smtClean="0"/>
              <a:pPr marL="25400">
                <a:spcBef>
                  <a:spcPts val="40"/>
                </a:spcBef>
              </a:pPr>
              <a:t>3</a:t>
            </a:fld>
            <a:endParaRPr lang="en-US" spc="95" dirty="0"/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11E700BF-74A1-A84D-8613-E3B3EE976ACE}"/>
              </a:ext>
            </a:extLst>
          </p:cNvPr>
          <p:cNvSpPr txBox="1"/>
          <p:nvPr/>
        </p:nvSpPr>
        <p:spPr>
          <a:xfrm>
            <a:off x="581439" y="2364298"/>
            <a:ext cx="61192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sz="1600" dirty="0"/>
              <a:t>Perfect balance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sz="1600" dirty="0"/>
              <a:t>Every path from root to null link has same length.</a:t>
            </a:r>
          </a:p>
        </p:txBody>
      </p:sp>
      <p:sp>
        <p:nvSpPr>
          <p:cNvPr id="59" name="object 37">
            <a:extLst>
              <a:ext uri="{FF2B5EF4-FFF2-40B4-BE49-F238E27FC236}">
                <a16:creationId xmlns:a16="http://schemas.microsoft.com/office/drawing/2014/main" id="{2F0728E5-A877-F349-9495-B4D388A241A5}"/>
              </a:ext>
            </a:extLst>
          </p:cNvPr>
          <p:cNvSpPr txBox="1"/>
          <p:nvPr/>
        </p:nvSpPr>
        <p:spPr>
          <a:xfrm>
            <a:off x="587701" y="2868563"/>
            <a:ext cx="611928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pPr algn="l"/>
            <a:r>
              <a:rPr dirty="0">
                <a:solidFill>
                  <a:schemeClr val="bg1"/>
                </a:solidFill>
              </a:rPr>
              <a:t>Symmetric order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Inorder</a:t>
            </a:r>
            <a:r>
              <a:rPr dirty="0">
                <a:solidFill>
                  <a:schemeClr val="bg1"/>
                </a:solidFill>
              </a:rPr>
              <a:t> traversal yields keys in ascending order.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AFA118-F61B-F545-A00B-D92648EDFE98}"/>
              </a:ext>
            </a:extLst>
          </p:cNvPr>
          <p:cNvSpPr/>
          <p:nvPr/>
        </p:nvSpPr>
        <p:spPr>
          <a:xfrm>
            <a:off x="587701" y="1300915"/>
            <a:ext cx="3496818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2-3 tree is a way to generalize BSTs to provide the flexibility that we need to guarantee fast performance</a:t>
            </a:r>
          </a:p>
        </p:txBody>
      </p:sp>
      <p:sp>
        <p:nvSpPr>
          <p:cNvPr id="61" name="object 2">
            <a:extLst>
              <a:ext uri="{FF2B5EF4-FFF2-40B4-BE49-F238E27FC236}">
                <a16:creationId xmlns:a16="http://schemas.microsoft.com/office/drawing/2014/main" id="{983E5CF2-0A68-2446-9F20-E1113BF3D8AC}"/>
              </a:ext>
            </a:extLst>
          </p:cNvPr>
          <p:cNvSpPr/>
          <p:nvPr/>
        </p:nvSpPr>
        <p:spPr>
          <a:xfrm flipH="1">
            <a:off x="2004685" y="4413815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5">
            <a:extLst>
              <a:ext uri="{FF2B5EF4-FFF2-40B4-BE49-F238E27FC236}">
                <a16:creationId xmlns:a16="http://schemas.microsoft.com/office/drawing/2014/main" id="{F3C1ABA2-0815-C647-B4B6-519D34EEFD21}"/>
              </a:ext>
            </a:extLst>
          </p:cNvPr>
          <p:cNvSpPr txBox="1"/>
          <p:nvPr/>
        </p:nvSpPr>
        <p:spPr>
          <a:xfrm>
            <a:off x="771478" y="5896830"/>
            <a:ext cx="1452470" cy="229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sz="1400" spc="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1400" spc="7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400" spc="-6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">
            <a:extLst>
              <a:ext uri="{FF2B5EF4-FFF2-40B4-BE49-F238E27FC236}">
                <a16:creationId xmlns:a16="http://schemas.microsoft.com/office/drawing/2014/main" id="{0E6F088B-A480-6940-B260-A586EB77A0AC}"/>
              </a:ext>
            </a:extLst>
          </p:cNvPr>
          <p:cNvSpPr/>
          <p:nvPr/>
        </p:nvSpPr>
        <p:spPr>
          <a:xfrm>
            <a:off x="1640098" y="4902867"/>
            <a:ext cx="296289" cy="934908"/>
          </a:xfrm>
          <a:custGeom>
            <a:avLst/>
            <a:gdLst/>
            <a:ahLst/>
            <a:cxnLst/>
            <a:rect l="l" t="t" r="r" b="b"/>
            <a:pathLst>
              <a:path w="659129" h="1144904">
                <a:moveTo>
                  <a:pt x="658605" y="0"/>
                </a:moveTo>
                <a:lnTo>
                  <a:pt x="653856" y="8268"/>
                </a:lnTo>
                <a:lnTo>
                  <a:pt x="0" y="1144374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C111E4E6-8E7A-8D45-87D5-238018213F2F}"/>
              </a:ext>
            </a:extLst>
          </p:cNvPr>
          <p:cNvSpPr txBox="1"/>
          <p:nvPr/>
        </p:nvSpPr>
        <p:spPr>
          <a:xfrm>
            <a:off x="2390068" y="4418523"/>
            <a:ext cx="10394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</a:t>
            </a:r>
            <a:r>
              <a:rPr sz="1400" spc="4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8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0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8919D8BD-9218-0641-B4A3-E0B40916C90A}"/>
              </a:ext>
            </a:extLst>
          </p:cNvPr>
          <p:cNvSpPr/>
          <p:nvPr/>
        </p:nvSpPr>
        <p:spPr>
          <a:xfrm>
            <a:off x="2513155" y="4655190"/>
            <a:ext cx="252566" cy="24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10">
            <a:extLst>
              <a:ext uri="{FF2B5EF4-FFF2-40B4-BE49-F238E27FC236}">
                <a16:creationId xmlns:a16="http://schemas.microsoft.com/office/drawing/2014/main" id="{F209F00F-C48A-A746-BBD7-711306177BD2}"/>
              </a:ext>
            </a:extLst>
          </p:cNvPr>
          <p:cNvSpPr txBox="1"/>
          <p:nvPr/>
        </p:nvSpPr>
        <p:spPr>
          <a:xfrm>
            <a:off x="192492" y="4367996"/>
            <a:ext cx="129458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sz="1400" spc="4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400" spc="-6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" dirty="0">
                <a:solidFill>
                  <a:srgbClr val="0C468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1D89BF51-0361-BE49-AC16-FCCF24572632}"/>
              </a:ext>
            </a:extLst>
          </p:cNvPr>
          <p:cNvSpPr/>
          <p:nvPr/>
        </p:nvSpPr>
        <p:spPr>
          <a:xfrm>
            <a:off x="1236572" y="4617465"/>
            <a:ext cx="243204" cy="194310"/>
          </a:xfrm>
          <a:custGeom>
            <a:avLst/>
            <a:gdLst/>
            <a:ahLst/>
            <a:cxnLst/>
            <a:rect l="l" t="t" r="r" b="b"/>
            <a:pathLst>
              <a:path w="243205" h="194310">
                <a:moveTo>
                  <a:pt x="242698" y="194162"/>
                </a:moveTo>
                <a:lnTo>
                  <a:pt x="235249" y="188201"/>
                </a:lnTo>
                <a:lnTo>
                  <a:pt x="0" y="0"/>
                </a:lnTo>
              </a:path>
            </a:pathLst>
          </a:custGeom>
          <a:ln w="19074">
            <a:solidFill>
              <a:srgbClr val="0C4681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45C852B3-0599-6040-B2AB-05FB7F45AD98}"/>
              </a:ext>
            </a:extLst>
          </p:cNvPr>
          <p:cNvSpPr/>
          <p:nvPr/>
        </p:nvSpPr>
        <p:spPr>
          <a:xfrm>
            <a:off x="3671834" y="4340186"/>
            <a:ext cx="319442" cy="757343"/>
          </a:xfrm>
          <a:custGeom>
            <a:avLst/>
            <a:gdLst/>
            <a:ahLst/>
            <a:cxnLst/>
            <a:rect l="l" t="t" r="r" b="b"/>
            <a:pathLst>
              <a:path w="639445" h="1270635">
                <a:moveTo>
                  <a:pt x="0" y="0"/>
                </a:moveTo>
                <a:lnTo>
                  <a:pt x="638882" y="127050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4">
            <a:extLst>
              <a:ext uri="{FF2B5EF4-FFF2-40B4-BE49-F238E27FC236}">
                <a16:creationId xmlns:a16="http://schemas.microsoft.com/office/drawing/2014/main" id="{3D5A97C3-86ED-1B44-BCC0-B692F60F3C93}"/>
              </a:ext>
            </a:extLst>
          </p:cNvPr>
          <p:cNvSpPr/>
          <p:nvPr/>
        </p:nvSpPr>
        <p:spPr>
          <a:xfrm>
            <a:off x="1995930" y="3838277"/>
            <a:ext cx="696567" cy="564754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15">
            <a:extLst>
              <a:ext uri="{FF2B5EF4-FFF2-40B4-BE49-F238E27FC236}">
                <a16:creationId xmlns:a16="http://schemas.microsoft.com/office/drawing/2014/main" id="{9ADF2A83-C843-7F41-B0E7-EB4AE97E2737}"/>
              </a:ext>
            </a:extLst>
          </p:cNvPr>
          <p:cNvSpPr/>
          <p:nvPr/>
        </p:nvSpPr>
        <p:spPr>
          <a:xfrm>
            <a:off x="3042198" y="3899038"/>
            <a:ext cx="598885" cy="425880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16">
            <a:extLst>
              <a:ext uri="{FF2B5EF4-FFF2-40B4-BE49-F238E27FC236}">
                <a16:creationId xmlns:a16="http://schemas.microsoft.com/office/drawing/2014/main" id="{DF0F12CD-D18A-7B40-A95A-FEC7EFC43911}"/>
              </a:ext>
            </a:extLst>
          </p:cNvPr>
          <p:cNvSpPr/>
          <p:nvPr/>
        </p:nvSpPr>
        <p:spPr>
          <a:xfrm>
            <a:off x="3351194" y="4422723"/>
            <a:ext cx="289889" cy="736188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FEFEDB2B-6448-EE44-A567-597F13DF4A99}"/>
              </a:ext>
            </a:extLst>
          </p:cNvPr>
          <p:cNvSpPr/>
          <p:nvPr/>
        </p:nvSpPr>
        <p:spPr>
          <a:xfrm>
            <a:off x="3351194" y="535001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18">
            <a:extLst>
              <a:ext uri="{FF2B5EF4-FFF2-40B4-BE49-F238E27FC236}">
                <a16:creationId xmlns:a16="http://schemas.microsoft.com/office/drawing/2014/main" id="{4F69EDE9-EDBA-9149-A8D0-862B313EDC0A}"/>
              </a:ext>
            </a:extLst>
          </p:cNvPr>
          <p:cNvSpPr/>
          <p:nvPr/>
        </p:nvSpPr>
        <p:spPr>
          <a:xfrm>
            <a:off x="3159034" y="535207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19">
            <a:extLst>
              <a:ext uri="{FF2B5EF4-FFF2-40B4-BE49-F238E27FC236}">
                <a16:creationId xmlns:a16="http://schemas.microsoft.com/office/drawing/2014/main" id="{83B65279-F2E6-654A-8A18-2F53E47621CC}"/>
              </a:ext>
            </a:extLst>
          </p:cNvPr>
          <p:cNvSpPr/>
          <p:nvPr/>
        </p:nvSpPr>
        <p:spPr>
          <a:xfrm>
            <a:off x="2089684" y="5320348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20">
            <a:extLst>
              <a:ext uri="{FF2B5EF4-FFF2-40B4-BE49-F238E27FC236}">
                <a16:creationId xmlns:a16="http://schemas.microsoft.com/office/drawing/2014/main" id="{14B9C4F3-7B61-754D-BC03-E6867A6878BB}"/>
              </a:ext>
            </a:extLst>
          </p:cNvPr>
          <p:cNvSpPr/>
          <p:nvPr/>
        </p:nvSpPr>
        <p:spPr>
          <a:xfrm>
            <a:off x="2194190" y="4407312"/>
            <a:ext cx="490612" cy="875284"/>
          </a:xfrm>
          <a:custGeom>
            <a:avLst/>
            <a:gdLst/>
            <a:ahLst/>
            <a:cxnLst/>
            <a:rect l="l" t="t" r="r" b="b"/>
            <a:pathLst>
              <a:path w="719454" h="1057275">
                <a:moveTo>
                  <a:pt x="0" y="0"/>
                </a:moveTo>
                <a:lnTo>
                  <a:pt x="719244" y="105666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21">
            <a:extLst>
              <a:ext uri="{FF2B5EF4-FFF2-40B4-BE49-F238E27FC236}">
                <a16:creationId xmlns:a16="http://schemas.microsoft.com/office/drawing/2014/main" id="{948FEE71-49CF-5343-8121-7D3885F193B9}"/>
              </a:ext>
            </a:extLst>
          </p:cNvPr>
          <p:cNvSpPr/>
          <p:nvPr/>
        </p:nvSpPr>
        <p:spPr>
          <a:xfrm>
            <a:off x="4082734" y="528713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22">
            <a:extLst>
              <a:ext uri="{FF2B5EF4-FFF2-40B4-BE49-F238E27FC236}">
                <a16:creationId xmlns:a16="http://schemas.microsoft.com/office/drawing/2014/main" id="{BDC04A0D-8F02-5A45-8926-6AF74736D1CE}"/>
              </a:ext>
            </a:extLst>
          </p:cNvPr>
          <p:cNvSpPr/>
          <p:nvPr/>
        </p:nvSpPr>
        <p:spPr>
          <a:xfrm>
            <a:off x="3749773" y="5377916"/>
            <a:ext cx="227329" cy="235585"/>
          </a:xfrm>
          <a:custGeom>
            <a:avLst/>
            <a:gdLst/>
            <a:ahLst/>
            <a:cxnLst/>
            <a:rect l="l" t="t" r="r" b="b"/>
            <a:pathLst>
              <a:path w="227329" h="235585">
                <a:moveTo>
                  <a:pt x="227200" y="0"/>
                </a:moveTo>
                <a:lnTo>
                  <a:pt x="0" y="23527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23">
            <a:extLst>
              <a:ext uri="{FF2B5EF4-FFF2-40B4-BE49-F238E27FC236}">
                <a16:creationId xmlns:a16="http://schemas.microsoft.com/office/drawing/2014/main" id="{EEE2693C-FF5D-6740-9514-D9AFE82A4077}"/>
              </a:ext>
            </a:extLst>
          </p:cNvPr>
          <p:cNvSpPr/>
          <p:nvPr/>
        </p:nvSpPr>
        <p:spPr>
          <a:xfrm>
            <a:off x="4139958" y="531574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0"/>
                </a:moveTo>
                <a:lnTo>
                  <a:pt x="299894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24">
            <a:extLst>
              <a:ext uri="{FF2B5EF4-FFF2-40B4-BE49-F238E27FC236}">
                <a16:creationId xmlns:a16="http://schemas.microsoft.com/office/drawing/2014/main" id="{DF9F003C-34C9-5140-94E3-5D53345EE4BD}"/>
              </a:ext>
            </a:extLst>
          </p:cNvPr>
          <p:cNvSpPr/>
          <p:nvPr/>
        </p:nvSpPr>
        <p:spPr>
          <a:xfrm>
            <a:off x="3758460" y="5067763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25">
            <a:extLst>
              <a:ext uri="{FF2B5EF4-FFF2-40B4-BE49-F238E27FC236}">
                <a16:creationId xmlns:a16="http://schemas.microsoft.com/office/drawing/2014/main" id="{3F91E264-C3FF-DC44-9D6B-3669CE69903E}"/>
              </a:ext>
            </a:extLst>
          </p:cNvPr>
          <p:cNvSpPr/>
          <p:nvPr/>
        </p:nvSpPr>
        <p:spPr>
          <a:xfrm>
            <a:off x="3758460" y="506777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26">
            <a:extLst>
              <a:ext uri="{FF2B5EF4-FFF2-40B4-BE49-F238E27FC236}">
                <a16:creationId xmlns:a16="http://schemas.microsoft.com/office/drawing/2014/main" id="{C5D0BC43-2C56-6041-8DF8-1947AABE84AB}"/>
              </a:ext>
            </a:extLst>
          </p:cNvPr>
          <p:cNvSpPr txBox="1"/>
          <p:nvPr/>
        </p:nvSpPr>
        <p:spPr>
          <a:xfrm>
            <a:off x="3923368" y="5147513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27">
            <a:extLst>
              <a:ext uri="{FF2B5EF4-FFF2-40B4-BE49-F238E27FC236}">
                <a16:creationId xmlns:a16="http://schemas.microsoft.com/office/drawing/2014/main" id="{BA95BEAA-E2DB-2141-9D42-D0271DA80C4F}"/>
              </a:ext>
            </a:extLst>
          </p:cNvPr>
          <p:cNvSpPr/>
          <p:nvPr/>
        </p:nvSpPr>
        <p:spPr>
          <a:xfrm>
            <a:off x="1401719" y="5387406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28">
            <a:extLst>
              <a:ext uri="{FF2B5EF4-FFF2-40B4-BE49-F238E27FC236}">
                <a16:creationId xmlns:a16="http://schemas.microsoft.com/office/drawing/2014/main" id="{694C420D-277F-7844-8F25-325775F2B5E2}"/>
              </a:ext>
            </a:extLst>
          </p:cNvPr>
          <p:cNvSpPr/>
          <p:nvPr/>
        </p:nvSpPr>
        <p:spPr>
          <a:xfrm>
            <a:off x="781559" y="532528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9">
            <a:extLst>
              <a:ext uri="{FF2B5EF4-FFF2-40B4-BE49-F238E27FC236}">
                <a16:creationId xmlns:a16="http://schemas.microsoft.com/office/drawing/2014/main" id="{2477A518-B6D3-3544-BEAD-5DCB3292A2CC}"/>
              </a:ext>
            </a:extLst>
          </p:cNvPr>
          <p:cNvSpPr/>
          <p:nvPr/>
        </p:nvSpPr>
        <p:spPr>
          <a:xfrm>
            <a:off x="1248892" y="529667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30">
            <a:extLst>
              <a:ext uri="{FF2B5EF4-FFF2-40B4-BE49-F238E27FC236}">
                <a16:creationId xmlns:a16="http://schemas.microsoft.com/office/drawing/2014/main" id="{D9C4077F-D222-234E-80A9-3FF1B1EC347B}"/>
              </a:ext>
            </a:extLst>
          </p:cNvPr>
          <p:cNvSpPr/>
          <p:nvPr/>
        </p:nvSpPr>
        <p:spPr>
          <a:xfrm>
            <a:off x="1247499" y="4373692"/>
            <a:ext cx="737954" cy="853335"/>
          </a:xfrm>
          <a:custGeom>
            <a:avLst/>
            <a:gdLst/>
            <a:ahLst/>
            <a:cxnLst/>
            <a:rect l="l" t="t" r="r" b="b"/>
            <a:pathLst>
              <a:path w="1238885" h="1167764">
                <a:moveTo>
                  <a:pt x="1238604" y="0"/>
                </a:moveTo>
                <a:lnTo>
                  <a:pt x="0" y="116742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31">
            <a:extLst>
              <a:ext uri="{FF2B5EF4-FFF2-40B4-BE49-F238E27FC236}">
                <a16:creationId xmlns:a16="http://schemas.microsoft.com/office/drawing/2014/main" id="{BAC0FF68-4494-A444-A994-72E0A843C4AB}"/>
              </a:ext>
            </a:extLst>
          </p:cNvPr>
          <p:cNvSpPr/>
          <p:nvPr/>
        </p:nvSpPr>
        <p:spPr>
          <a:xfrm>
            <a:off x="924620" y="506777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32">
            <a:extLst>
              <a:ext uri="{FF2B5EF4-FFF2-40B4-BE49-F238E27FC236}">
                <a16:creationId xmlns:a16="http://schemas.microsoft.com/office/drawing/2014/main" id="{031E70F8-426E-F84D-94F5-D131CF311F3C}"/>
              </a:ext>
            </a:extLst>
          </p:cNvPr>
          <p:cNvSpPr/>
          <p:nvPr/>
        </p:nvSpPr>
        <p:spPr>
          <a:xfrm>
            <a:off x="924618" y="506778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33">
            <a:extLst>
              <a:ext uri="{FF2B5EF4-FFF2-40B4-BE49-F238E27FC236}">
                <a16:creationId xmlns:a16="http://schemas.microsoft.com/office/drawing/2014/main" id="{B4B36671-EC34-9D41-BBF3-EA6D7ECC5E88}"/>
              </a:ext>
            </a:extLst>
          </p:cNvPr>
          <p:cNvSpPr txBox="1"/>
          <p:nvPr/>
        </p:nvSpPr>
        <p:spPr>
          <a:xfrm>
            <a:off x="1085628" y="514937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34">
            <a:extLst>
              <a:ext uri="{FF2B5EF4-FFF2-40B4-BE49-F238E27FC236}">
                <a16:creationId xmlns:a16="http://schemas.microsoft.com/office/drawing/2014/main" id="{4DD04E7E-D713-224D-8FF5-34CEEEFF4D16}"/>
              </a:ext>
            </a:extLst>
          </p:cNvPr>
          <p:cNvSpPr/>
          <p:nvPr/>
        </p:nvSpPr>
        <p:spPr>
          <a:xfrm>
            <a:off x="3160991" y="509273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5">
            <a:extLst>
              <a:ext uri="{FF2B5EF4-FFF2-40B4-BE49-F238E27FC236}">
                <a16:creationId xmlns:a16="http://schemas.microsoft.com/office/drawing/2014/main" id="{A87CAE80-9CB4-584D-9CC6-971FB7CFB6D9}"/>
              </a:ext>
            </a:extLst>
          </p:cNvPr>
          <p:cNvSpPr/>
          <p:nvPr/>
        </p:nvSpPr>
        <p:spPr>
          <a:xfrm>
            <a:off x="3160992" y="509273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36">
            <a:extLst>
              <a:ext uri="{FF2B5EF4-FFF2-40B4-BE49-F238E27FC236}">
                <a16:creationId xmlns:a16="http://schemas.microsoft.com/office/drawing/2014/main" id="{53594795-79DE-DC43-80D4-240C00C5C59E}"/>
              </a:ext>
            </a:extLst>
          </p:cNvPr>
          <p:cNvSpPr txBox="1"/>
          <p:nvPr/>
        </p:nvSpPr>
        <p:spPr>
          <a:xfrm>
            <a:off x="3296142" y="516179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37">
            <a:extLst>
              <a:ext uri="{FF2B5EF4-FFF2-40B4-BE49-F238E27FC236}">
                <a16:creationId xmlns:a16="http://schemas.microsoft.com/office/drawing/2014/main" id="{C52F98C6-1134-DB4F-BE3A-4B1BE43DFCD4}"/>
              </a:ext>
            </a:extLst>
          </p:cNvPr>
          <p:cNvSpPr/>
          <p:nvPr/>
        </p:nvSpPr>
        <p:spPr>
          <a:xfrm>
            <a:off x="1875846" y="5253443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38">
            <a:extLst>
              <a:ext uri="{FF2B5EF4-FFF2-40B4-BE49-F238E27FC236}">
                <a16:creationId xmlns:a16="http://schemas.microsoft.com/office/drawing/2014/main" id="{25FD402E-8A86-CE4A-8D3B-828FB6068E57}"/>
              </a:ext>
            </a:extLst>
          </p:cNvPr>
          <p:cNvSpPr/>
          <p:nvPr/>
        </p:nvSpPr>
        <p:spPr>
          <a:xfrm>
            <a:off x="1871209" y="508799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5564269F-45A4-E046-81D3-4594D05F8D44}"/>
              </a:ext>
            </a:extLst>
          </p:cNvPr>
          <p:cNvSpPr/>
          <p:nvPr/>
        </p:nvSpPr>
        <p:spPr>
          <a:xfrm>
            <a:off x="1871214" y="508799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40">
            <a:extLst>
              <a:ext uri="{FF2B5EF4-FFF2-40B4-BE49-F238E27FC236}">
                <a16:creationId xmlns:a16="http://schemas.microsoft.com/office/drawing/2014/main" id="{1D103A77-19BB-9242-BFB8-84B716ECC2DA}"/>
              </a:ext>
            </a:extLst>
          </p:cNvPr>
          <p:cNvSpPr txBox="1"/>
          <p:nvPr/>
        </p:nvSpPr>
        <p:spPr>
          <a:xfrm>
            <a:off x="1990117" y="5161730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41">
            <a:extLst>
              <a:ext uri="{FF2B5EF4-FFF2-40B4-BE49-F238E27FC236}">
                <a16:creationId xmlns:a16="http://schemas.microsoft.com/office/drawing/2014/main" id="{2C402107-21FD-8B4F-8B62-CEAD1517BB08}"/>
              </a:ext>
            </a:extLst>
          </p:cNvPr>
          <p:cNvSpPr/>
          <p:nvPr/>
        </p:nvSpPr>
        <p:spPr>
          <a:xfrm>
            <a:off x="3470862" y="41941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4" y="9125"/>
                </a:lnTo>
                <a:lnTo>
                  <a:pt x="89215" y="27376"/>
                </a:lnTo>
                <a:lnTo>
                  <a:pt x="54724" y="54752"/>
                </a:lnTo>
                <a:lnTo>
                  <a:pt x="27362" y="89261"/>
                </a:lnTo>
                <a:lnTo>
                  <a:pt x="9120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0" y="251597"/>
                </a:lnTo>
                <a:lnTo>
                  <a:pt x="27362" y="290156"/>
                </a:lnTo>
                <a:lnTo>
                  <a:pt x="54724" y="324665"/>
                </a:lnTo>
                <a:lnTo>
                  <a:pt x="89215" y="352041"/>
                </a:lnTo>
                <a:lnTo>
                  <a:pt x="127754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2" y="370291"/>
                </a:lnTo>
                <a:lnTo>
                  <a:pt x="289998" y="352041"/>
                </a:lnTo>
                <a:lnTo>
                  <a:pt x="324484" y="324665"/>
                </a:lnTo>
                <a:lnTo>
                  <a:pt x="351851" y="290156"/>
                </a:lnTo>
                <a:lnTo>
                  <a:pt x="370095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5" y="127820"/>
                </a:lnTo>
                <a:lnTo>
                  <a:pt x="351851" y="89261"/>
                </a:lnTo>
                <a:lnTo>
                  <a:pt x="324484" y="54752"/>
                </a:lnTo>
                <a:lnTo>
                  <a:pt x="289998" y="27376"/>
                </a:lnTo>
                <a:lnTo>
                  <a:pt x="251462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42">
            <a:extLst>
              <a:ext uri="{FF2B5EF4-FFF2-40B4-BE49-F238E27FC236}">
                <a16:creationId xmlns:a16="http://schemas.microsoft.com/office/drawing/2014/main" id="{ACC6A18C-51CB-EF44-89E7-394907FE6E4A}"/>
              </a:ext>
            </a:extLst>
          </p:cNvPr>
          <p:cNvSpPr/>
          <p:nvPr/>
        </p:nvSpPr>
        <p:spPr>
          <a:xfrm>
            <a:off x="3470862" y="419411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43">
            <a:extLst>
              <a:ext uri="{FF2B5EF4-FFF2-40B4-BE49-F238E27FC236}">
                <a16:creationId xmlns:a16="http://schemas.microsoft.com/office/drawing/2014/main" id="{13FB1C48-1FCB-454C-8652-30456FBE834C}"/>
              </a:ext>
            </a:extLst>
          </p:cNvPr>
          <p:cNvSpPr txBox="1"/>
          <p:nvPr/>
        </p:nvSpPr>
        <p:spPr>
          <a:xfrm>
            <a:off x="3586941" y="4267853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47">
            <a:extLst>
              <a:ext uri="{FF2B5EF4-FFF2-40B4-BE49-F238E27FC236}">
                <a16:creationId xmlns:a16="http://schemas.microsoft.com/office/drawing/2014/main" id="{344AA035-6CA3-3D41-B571-8E1056B1BDEB}"/>
              </a:ext>
            </a:extLst>
          </p:cNvPr>
          <p:cNvSpPr/>
          <p:nvPr/>
        </p:nvSpPr>
        <p:spPr>
          <a:xfrm>
            <a:off x="2726457" y="5325289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48">
            <a:extLst>
              <a:ext uri="{FF2B5EF4-FFF2-40B4-BE49-F238E27FC236}">
                <a16:creationId xmlns:a16="http://schemas.microsoft.com/office/drawing/2014/main" id="{2B04980E-5468-6A45-84FE-C9815A5F6126}"/>
              </a:ext>
            </a:extLst>
          </p:cNvPr>
          <p:cNvSpPr/>
          <p:nvPr/>
        </p:nvSpPr>
        <p:spPr>
          <a:xfrm>
            <a:off x="2508413" y="5258527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9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49">
            <a:extLst>
              <a:ext uri="{FF2B5EF4-FFF2-40B4-BE49-F238E27FC236}">
                <a16:creationId xmlns:a16="http://schemas.microsoft.com/office/drawing/2014/main" id="{28964803-743F-9A48-9F1D-C4E33DD145A3}"/>
              </a:ext>
            </a:extLst>
          </p:cNvPr>
          <p:cNvSpPr/>
          <p:nvPr/>
        </p:nvSpPr>
        <p:spPr>
          <a:xfrm>
            <a:off x="2508232" y="5097529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5"/>
                </a:lnTo>
                <a:lnTo>
                  <a:pt x="89220" y="27376"/>
                </a:lnTo>
                <a:lnTo>
                  <a:pt x="54733" y="54752"/>
                </a:lnTo>
                <a:lnTo>
                  <a:pt x="27366" y="89261"/>
                </a:lnTo>
                <a:lnTo>
                  <a:pt x="9122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2" y="251597"/>
                </a:lnTo>
                <a:lnTo>
                  <a:pt x="27366" y="290156"/>
                </a:lnTo>
                <a:lnTo>
                  <a:pt x="54733" y="324665"/>
                </a:lnTo>
                <a:lnTo>
                  <a:pt x="89220" y="352041"/>
                </a:lnTo>
                <a:lnTo>
                  <a:pt x="127755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3" y="370291"/>
                </a:lnTo>
                <a:lnTo>
                  <a:pt x="290002" y="352041"/>
                </a:lnTo>
                <a:lnTo>
                  <a:pt x="324494" y="324665"/>
                </a:lnTo>
                <a:lnTo>
                  <a:pt x="351856" y="290156"/>
                </a:lnTo>
                <a:lnTo>
                  <a:pt x="370097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7" y="127820"/>
                </a:lnTo>
                <a:lnTo>
                  <a:pt x="351856" y="89261"/>
                </a:lnTo>
                <a:lnTo>
                  <a:pt x="324494" y="54752"/>
                </a:lnTo>
                <a:lnTo>
                  <a:pt x="290002" y="27376"/>
                </a:lnTo>
                <a:lnTo>
                  <a:pt x="251463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50">
            <a:extLst>
              <a:ext uri="{FF2B5EF4-FFF2-40B4-BE49-F238E27FC236}">
                <a16:creationId xmlns:a16="http://schemas.microsoft.com/office/drawing/2014/main" id="{3BE7351D-C61E-4748-AE18-7C1A64BE3DD9}"/>
              </a:ext>
            </a:extLst>
          </p:cNvPr>
          <p:cNvSpPr/>
          <p:nvPr/>
        </p:nvSpPr>
        <p:spPr>
          <a:xfrm>
            <a:off x="2508234" y="5097529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51">
            <a:extLst>
              <a:ext uri="{FF2B5EF4-FFF2-40B4-BE49-F238E27FC236}">
                <a16:creationId xmlns:a16="http://schemas.microsoft.com/office/drawing/2014/main" id="{762F8666-63B9-C04B-B86B-D70FBFE85044}"/>
              </a:ext>
            </a:extLst>
          </p:cNvPr>
          <p:cNvSpPr txBox="1"/>
          <p:nvPr/>
        </p:nvSpPr>
        <p:spPr>
          <a:xfrm>
            <a:off x="2664210" y="5158911"/>
            <a:ext cx="13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52">
            <a:extLst>
              <a:ext uri="{FF2B5EF4-FFF2-40B4-BE49-F238E27FC236}">
                <a16:creationId xmlns:a16="http://schemas.microsoft.com/office/drawing/2014/main" id="{D918E934-BE58-314E-8857-E47B663CC369}"/>
              </a:ext>
            </a:extLst>
          </p:cNvPr>
          <p:cNvSpPr/>
          <p:nvPr/>
        </p:nvSpPr>
        <p:spPr>
          <a:xfrm>
            <a:off x="1703379" y="419621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28"/>
                </a:lnTo>
                <a:lnTo>
                  <a:pt x="176505" y="379451"/>
                </a:lnTo>
                <a:lnTo>
                  <a:pt x="222619" y="391182"/>
                </a:lnTo>
                <a:lnTo>
                  <a:pt x="270593" y="398221"/>
                </a:lnTo>
                <a:lnTo>
                  <a:pt x="319498" y="400567"/>
                </a:lnTo>
                <a:lnTo>
                  <a:pt x="368404" y="398221"/>
                </a:lnTo>
                <a:lnTo>
                  <a:pt x="416379" y="391182"/>
                </a:lnTo>
                <a:lnTo>
                  <a:pt x="462495" y="379451"/>
                </a:lnTo>
                <a:lnTo>
                  <a:pt x="505819" y="363028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53">
            <a:extLst>
              <a:ext uri="{FF2B5EF4-FFF2-40B4-BE49-F238E27FC236}">
                <a16:creationId xmlns:a16="http://schemas.microsoft.com/office/drawing/2014/main" id="{09C2AC9D-92DF-FE4D-95DA-476B22D0FABC}"/>
              </a:ext>
            </a:extLst>
          </p:cNvPr>
          <p:cNvSpPr/>
          <p:nvPr/>
        </p:nvSpPr>
        <p:spPr>
          <a:xfrm>
            <a:off x="1703377" y="419622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6" y="363022"/>
                </a:lnTo>
                <a:lnTo>
                  <a:pt x="462502" y="379447"/>
                </a:lnTo>
                <a:lnTo>
                  <a:pt x="416387" y="391180"/>
                </a:lnTo>
                <a:lnTo>
                  <a:pt x="368411" y="398219"/>
                </a:lnTo>
                <a:lnTo>
                  <a:pt x="319505" y="400566"/>
                </a:lnTo>
                <a:lnTo>
                  <a:pt x="270599" y="398219"/>
                </a:lnTo>
                <a:lnTo>
                  <a:pt x="222623" y="391180"/>
                </a:lnTo>
                <a:lnTo>
                  <a:pt x="176508" y="379447"/>
                </a:lnTo>
                <a:lnTo>
                  <a:pt x="133185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5" y="37543"/>
                </a:lnTo>
                <a:lnTo>
                  <a:pt x="176508" y="21118"/>
                </a:lnTo>
                <a:lnTo>
                  <a:pt x="222623" y="9385"/>
                </a:lnTo>
                <a:lnTo>
                  <a:pt x="270599" y="2346"/>
                </a:lnTo>
                <a:lnTo>
                  <a:pt x="319505" y="0"/>
                </a:lnTo>
                <a:lnTo>
                  <a:pt x="368411" y="2346"/>
                </a:lnTo>
                <a:lnTo>
                  <a:pt x="416387" y="9385"/>
                </a:lnTo>
                <a:lnTo>
                  <a:pt x="462502" y="21118"/>
                </a:lnTo>
                <a:lnTo>
                  <a:pt x="505826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54">
            <a:extLst>
              <a:ext uri="{FF2B5EF4-FFF2-40B4-BE49-F238E27FC236}">
                <a16:creationId xmlns:a16="http://schemas.microsoft.com/office/drawing/2014/main" id="{B137D232-2B3D-6B47-8EE3-C6652EA39EC6}"/>
              </a:ext>
            </a:extLst>
          </p:cNvPr>
          <p:cNvSpPr txBox="1"/>
          <p:nvPr/>
        </p:nvSpPr>
        <p:spPr>
          <a:xfrm>
            <a:off x="1849211" y="4271100"/>
            <a:ext cx="320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7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55">
            <a:extLst>
              <a:ext uri="{FF2B5EF4-FFF2-40B4-BE49-F238E27FC236}">
                <a16:creationId xmlns:a16="http://schemas.microsoft.com/office/drawing/2014/main" id="{72514621-D6BF-0047-9E43-B8F1D607A68A}"/>
              </a:ext>
            </a:extLst>
          </p:cNvPr>
          <p:cNvSpPr txBox="1"/>
          <p:nvPr/>
        </p:nvSpPr>
        <p:spPr>
          <a:xfrm>
            <a:off x="722112" y="3678554"/>
            <a:ext cx="66233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56">
            <a:extLst>
              <a:ext uri="{FF2B5EF4-FFF2-40B4-BE49-F238E27FC236}">
                <a16:creationId xmlns:a16="http://schemas.microsoft.com/office/drawing/2014/main" id="{759D91EA-B95D-724D-8194-D2ED7CA94EE2}"/>
              </a:ext>
            </a:extLst>
          </p:cNvPr>
          <p:cNvSpPr/>
          <p:nvPr/>
        </p:nvSpPr>
        <p:spPr>
          <a:xfrm>
            <a:off x="1406151" y="3920264"/>
            <a:ext cx="313690" cy="295910"/>
          </a:xfrm>
          <a:custGeom>
            <a:avLst/>
            <a:gdLst/>
            <a:ahLst/>
            <a:cxnLst/>
            <a:rect l="l" t="t" r="r" b="b"/>
            <a:pathLst>
              <a:path w="313689" h="295910">
                <a:moveTo>
                  <a:pt x="313113" y="295602"/>
                </a:moveTo>
                <a:lnTo>
                  <a:pt x="306169" y="289050"/>
                </a:ln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58">
            <a:extLst>
              <a:ext uri="{FF2B5EF4-FFF2-40B4-BE49-F238E27FC236}">
                <a16:creationId xmlns:a16="http://schemas.microsoft.com/office/drawing/2014/main" id="{71F8429C-09B5-2A4C-83B1-D747703E869E}"/>
              </a:ext>
            </a:extLst>
          </p:cNvPr>
          <p:cNvSpPr txBox="1"/>
          <p:nvPr/>
        </p:nvSpPr>
        <p:spPr>
          <a:xfrm>
            <a:off x="3780922" y="3633169"/>
            <a:ext cx="6301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2-node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59">
            <a:extLst>
              <a:ext uri="{FF2B5EF4-FFF2-40B4-BE49-F238E27FC236}">
                <a16:creationId xmlns:a16="http://schemas.microsoft.com/office/drawing/2014/main" id="{F8A69B21-2C92-F048-89EE-A643A9DCDEF0}"/>
              </a:ext>
            </a:extLst>
          </p:cNvPr>
          <p:cNvSpPr/>
          <p:nvPr/>
        </p:nvSpPr>
        <p:spPr>
          <a:xfrm>
            <a:off x="3881936" y="3920264"/>
            <a:ext cx="200798" cy="287490"/>
          </a:xfrm>
          <a:custGeom>
            <a:avLst/>
            <a:gdLst/>
            <a:ahLst/>
            <a:cxnLst/>
            <a:rect l="l" t="t" r="r" b="b"/>
            <a:pathLst>
              <a:path w="313690" h="295910">
                <a:moveTo>
                  <a:pt x="0" y="295602"/>
                </a:moveTo>
                <a:lnTo>
                  <a:pt x="6933" y="289059"/>
                </a:lnTo>
                <a:lnTo>
                  <a:pt x="313113" y="0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45">
            <a:extLst>
              <a:ext uri="{FF2B5EF4-FFF2-40B4-BE49-F238E27FC236}">
                <a16:creationId xmlns:a16="http://schemas.microsoft.com/office/drawing/2014/main" id="{A5403248-E8BD-944F-866D-6B78EF20227B}"/>
              </a:ext>
            </a:extLst>
          </p:cNvPr>
          <p:cNvSpPr/>
          <p:nvPr/>
        </p:nvSpPr>
        <p:spPr>
          <a:xfrm>
            <a:off x="2667477" y="3623621"/>
            <a:ext cx="374721" cy="386004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7"/>
                </a:lnTo>
                <a:lnTo>
                  <a:pt x="379220" y="168815"/>
                </a:lnTo>
                <a:lnTo>
                  <a:pt x="379220" y="210613"/>
                </a:lnTo>
                <a:lnTo>
                  <a:pt x="370098" y="251602"/>
                </a:lnTo>
                <a:lnTo>
                  <a:pt x="351854" y="290160"/>
                </a:lnTo>
                <a:lnTo>
                  <a:pt x="324488" y="324668"/>
                </a:lnTo>
                <a:lnTo>
                  <a:pt x="290000" y="352045"/>
                </a:lnTo>
                <a:lnTo>
                  <a:pt x="251464" y="370296"/>
                </a:lnTo>
                <a:lnTo>
                  <a:pt x="210498" y="379422"/>
                </a:lnTo>
                <a:lnTo>
                  <a:pt x="168722" y="379422"/>
                </a:lnTo>
                <a:lnTo>
                  <a:pt x="127756" y="370296"/>
                </a:lnTo>
                <a:lnTo>
                  <a:pt x="89219" y="352045"/>
                </a:lnTo>
                <a:lnTo>
                  <a:pt x="54732" y="324668"/>
                </a:lnTo>
                <a:lnTo>
                  <a:pt x="27366" y="290160"/>
                </a:lnTo>
                <a:lnTo>
                  <a:pt x="9122" y="251602"/>
                </a:lnTo>
                <a:lnTo>
                  <a:pt x="0" y="210613"/>
                </a:lnTo>
                <a:lnTo>
                  <a:pt x="0" y="168815"/>
                </a:lnTo>
                <a:lnTo>
                  <a:pt x="9122" y="127827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46">
            <a:extLst>
              <a:ext uri="{FF2B5EF4-FFF2-40B4-BE49-F238E27FC236}">
                <a16:creationId xmlns:a16="http://schemas.microsoft.com/office/drawing/2014/main" id="{BB9DA6B4-22A8-0049-A6D4-A991728A3327}"/>
              </a:ext>
            </a:extLst>
          </p:cNvPr>
          <p:cNvSpPr txBox="1"/>
          <p:nvPr/>
        </p:nvSpPr>
        <p:spPr>
          <a:xfrm>
            <a:off x="2779621" y="3686263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52">
            <a:extLst>
              <a:ext uri="{FF2B5EF4-FFF2-40B4-BE49-F238E27FC236}">
                <a16:creationId xmlns:a16="http://schemas.microsoft.com/office/drawing/2014/main" id="{73FE3A91-308D-7E4D-A510-869C4B28E174}"/>
              </a:ext>
            </a:extLst>
          </p:cNvPr>
          <p:cNvSpPr txBox="1"/>
          <p:nvPr/>
        </p:nvSpPr>
        <p:spPr>
          <a:xfrm>
            <a:off x="3265183" y="6003043"/>
            <a:ext cx="696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12700">
              <a:lnSpc>
                <a:spcPct val="100000"/>
              </a:lnSpc>
              <a:spcBef>
                <a:spcPts val="100"/>
              </a:spcBef>
              <a:defRPr sz="1400" spc="6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dirty="0"/>
              <a:t>null link</a:t>
            </a:r>
          </a:p>
        </p:txBody>
      </p:sp>
      <p:sp>
        <p:nvSpPr>
          <p:cNvPr id="119" name="object 53">
            <a:extLst>
              <a:ext uri="{FF2B5EF4-FFF2-40B4-BE49-F238E27FC236}">
                <a16:creationId xmlns:a16="http://schemas.microsoft.com/office/drawing/2014/main" id="{DF950DF2-F2FC-6340-AF19-23C16F2F4C15}"/>
              </a:ext>
            </a:extLst>
          </p:cNvPr>
          <p:cNvSpPr/>
          <p:nvPr/>
        </p:nvSpPr>
        <p:spPr>
          <a:xfrm>
            <a:off x="3203558" y="5731805"/>
            <a:ext cx="254635" cy="228600"/>
          </a:xfrm>
          <a:custGeom>
            <a:avLst/>
            <a:gdLst/>
            <a:ahLst/>
            <a:cxnLst/>
            <a:rect l="l" t="t" r="r" b="b"/>
            <a:pathLst>
              <a:path w="254635" h="228600">
                <a:moveTo>
                  <a:pt x="0" y="0"/>
                </a:moveTo>
                <a:lnTo>
                  <a:pt x="7095" y="6370"/>
                </a:lnTo>
                <a:lnTo>
                  <a:pt x="254438" y="227972"/>
                </a:lnTo>
              </a:path>
            </a:pathLst>
          </a:custGeom>
          <a:ln w="19074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7">
            <a:extLst>
              <a:ext uri="{FF2B5EF4-FFF2-40B4-BE49-F238E27FC236}">
                <a16:creationId xmlns:a16="http://schemas.microsoft.com/office/drawing/2014/main" id="{CBB985F8-DFCD-1843-BE5C-0454C0A57F70}"/>
              </a:ext>
            </a:extLst>
          </p:cNvPr>
          <p:cNvSpPr txBox="1"/>
          <p:nvPr/>
        </p:nvSpPr>
        <p:spPr>
          <a:xfrm>
            <a:off x="4519131" y="3423266"/>
            <a:ext cx="4613580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sz="1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2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latin typeface="Arial" panose="020B0604020202020204" pitchFamily="34" charset="0"/>
                <a:cs typeface="Arial" panose="020B0604020202020204" pitchFamily="34" charset="0"/>
              </a:rPr>
              <a:t>node.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40" dirty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8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sz="14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5" dirty="0">
                <a:latin typeface="Arial" panose="020B0604020202020204" pitchFamily="34" charset="0"/>
                <a:cs typeface="Arial" panose="020B0604020202020204" pitchFamily="34" charset="0"/>
              </a:rPr>
              <a:t>key.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75" dirty="0"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75" dirty="0"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65" dirty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14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30" dirty="0">
                <a:latin typeface="Arial" panose="020B0604020202020204" pitchFamily="34" charset="0"/>
                <a:cs typeface="Arial" panose="020B0604020202020204" pitchFamily="34" charset="0"/>
              </a:rPr>
              <a:t>(recursively).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6D0E244-B0E0-F249-BFAE-1EF1225EF508}"/>
              </a:ext>
            </a:extLst>
          </p:cNvPr>
          <p:cNvSpPr txBox="1"/>
          <p:nvPr/>
        </p:nvSpPr>
        <p:spPr>
          <a:xfrm>
            <a:off x="4497536" y="452669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Search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for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H</a:t>
            </a:r>
            <a:endParaRPr lang="en-US" sz="16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CABAC5-BFEA-9448-8349-5353A138D28F}"/>
              </a:ext>
            </a:extLst>
          </p:cNvPr>
          <p:cNvSpPr txBox="1"/>
          <p:nvPr/>
        </p:nvSpPr>
        <p:spPr>
          <a:xfrm>
            <a:off x="4792118" y="4816089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8545035-37DE-214F-95D6-3926E9511480}"/>
              </a:ext>
            </a:extLst>
          </p:cNvPr>
          <p:cNvSpPr/>
          <p:nvPr/>
        </p:nvSpPr>
        <p:spPr>
          <a:xfrm>
            <a:off x="2660306" y="3621628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1E566E2-AB36-6446-AC0D-A34E6E40D4F7}"/>
              </a:ext>
            </a:extLst>
          </p:cNvPr>
          <p:cNvSpPr/>
          <p:nvPr/>
        </p:nvSpPr>
        <p:spPr>
          <a:xfrm>
            <a:off x="1705879" y="4193394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4ADFC8D-CE12-3540-9F2D-9647EEEABF85}"/>
              </a:ext>
            </a:extLst>
          </p:cNvPr>
          <p:cNvSpPr/>
          <p:nvPr/>
        </p:nvSpPr>
        <p:spPr>
          <a:xfrm>
            <a:off x="1869892" y="5091933"/>
            <a:ext cx="379011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64CC251-C99A-2F4D-80BE-1F6411F35963}"/>
              </a:ext>
            </a:extLst>
          </p:cNvPr>
          <p:cNvSpPr txBox="1"/>
          <p:nvPr/>
        </p:nvSpPr>
        <p:spPr>
          <a:xfrm>
            <a:off x="4792117" y="5092404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AA26806-E039-8346-ADC6-491CE43D462F}"/>
              </a:ext>
            </a:extLst>
          </p:cNvPr>
          <p:cNvSpPr txBox="1"/>
          <p:nvPr/>
        </p:nvSpPr>
        <p:spPr>
          <a:xfrm>
            <a:off x="7376479" y="4906848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E5D34F7-B313-E34D-81FA-2AB791CF63C4}"/>
              </a:ext>
            </a:extLst>
          </p:cNvPr>
          <p:cNvSpPr txBox="1"/>
          <p:nvPr/>
        </p:nvSpPr>
        <p:spPr>
          <a:xfrm>
            <a:off x="4497536" y="5438614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Search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for</a:t>
            </a:r>
            <a:r>
              <a:rPr lang="zh-CN" altLang="en-US" sz="16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rgbClr val="1B8E1D"/>
                </a:solidFill>
                <a:latin typeface="Courier" pitchFamily="2" charset="0"/>
              </a:rPr>
              <a:t>B</a:t>
            </a:r>
            <a:endParaRPr lang="en-US" sz="16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B7BCD2F-2FEC-1543-BB92-073F71917C66}"/>
              </a:ext>
            </a:extLst>
          </p:cNvPr>
          <p:cNvSpPr txBox="1"/>
          <p:nvPr/>
        </p:nvSpPr>
        <p:spPr>
          <a:xfrm>
            <a:off x="4792119" y="574354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4177118-D571-A641-9902-062CD9F570B0}"/>
              </a:ext>
            </a:extLst>
          </p:cNvPr>
          <p:cNvSpPr txBox="1"/>
          <p:nvPr/>
        </p:nvSpPr>
        <p:spPr>
          <a:xfrm>
            <a:off x="4792118" y="6019859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B292AB-F84F-534F-86FC-9CC8BB3881B2}"/>
              </a:ext>
            </a:extLst>
          </p:cNvPr>
          <p:cNvSpPr txBox="1"/>
          <p:nvPr/>
        </p:nvSpPr>
        <p:spPr>
          <a:xfrm>
            <a:off x="4792759" y="6296173"/>
            <a:ext cx="26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3C65743-074C-3147-B180-F5537EF37CB1}"/>
              </a:ext>
            </a:extLst>
          </p:cNvPr>
          <p:cNvSpPr txBox="1"/>
          <p:nvPr/>
        </p:nvSpPr>
        <p:spPr>
          <a:xfrm>
            <a:off x="7376479" y="5703843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EF26E34-9699-DA42-BC72-84D82B4A7156}"/>
              </a:ext>
            </a:extLst>
          </p:cNvPr>
          <p:cNvSpPr/>
          <p:nvPr/>
        </p:nvSpPr>
        <p:spPr>
          <a:xfrm>
            <a:off x="4792117" y="6535949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EBAFDA9-E9A2-0040-BFD7-3D1AF2FD8560}"/>
              </a:ext>
            </a:extLst>
          </p:cNvPr>
          <p:cNvSpPr/>
          <p:nvPr/>
        </p:nvSpPr>
        <p:spPr>
          <a:xfrm>
            <a:off x="934211" y="5073404"/>
            <a:ext cx="623893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F0E4761-FBCB-F440-8D5C-9C08F857C972}"/>
              </a:ext>
            </a:extLst>
          </p:cNvPr>
          <p:cNvSpPr/>
          <p:nvPr/>
        </p:nvSpPr>
        <p:spPr>
          <a:xfrm>
            <a:off x="6836927" y="3082356"/>
            <a:ext cx="2149799" cy="4616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search is a generalization of the search in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BSTs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object 65">
            <a:extLst>
              <a:ext uri="{FF2B5EF4-FFF2-40B4-BE49-F238E27FC236}">
                <a16:creationId xmlns:a16="http://schemas.microsoft.com/office/drawing/2014/main" id="{D44BE095-8C7C-1745-BD3C-4AB6905FD1C8}"/>
              </a:ext>
            </a:extLst>
          </p:cNvPr>
          <p:cNvSpPr/>
          <p:nvPr/>
        </p:nvSpPr>
        <p:spPr>
          <a:xfrm>
            <a:off x="6937695" y="2550316"/>
            <a:ext cx="243281" cy="152535"/>
          </a:xfrm>
          <a:custGeom>
            <a:avLst/>
            <a:gdLst/>
            <a:ahLst/>
            <a:cxnLst/>
            <a:rect l="l" t="t" r="r" b="b"/>
            <a:pathLst>
              <a:path w="252729" h="311785">
                <a:moveTo>
                  <a:pt x="0" y="0"/>
                </a:moveTo>
                <a:lnTo>
                  <a:pt x="7988" y="9873"/>
                </a:lnTo>
                <a:lnTo>
                  <a:pt x="252103" y="311645"/>
                </a:lnTo>
              </a:path>
            </a:pathLst>
          </a:custGeom>
          <a:ln w="25400">
            <a:solidFill>
              <a:srgbClr val="8D3124"/>
            </a:solidFill>
            <a:headEnd type="triangle" w="med" len="med"/>
            <a:tailEnd type="none" w="med" len="me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7">
            <a:extLst>
              <a:ext uri="{FF2B5EF4-FFF2-40B4-BE49-F238E27FC236}">
                <a16:creationId xmlns:a16="http://schemas.microsoft.com/office/drawing/2014/main" id="{1F8415C0-68D6-BA4D-AF4F-76D8E9FC2B06}"/>
              </a:ext>
            </a:extLst>
          </p:cNvPr>
          <p:cNvSpPr txBox="1"/>
          <p:nvPr/>
        </p:nvSpPr>
        <p:spPr>
          <a:xfrm>
            <a:off x="7265242" y="2546831"/>
            <a:ext cx="1534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maintain?</a:t>
            </a:r>
          </a:p>
        </p:txBody>
      </p:sp>
    </p:spTree>
    <p:extLst>
      <p:ext uri="{BB962C8B-B14F-4D97-AF65-F5344CB8AC3E}">
        <p14:creationId xmlns:p14="http://schemas.microsoft.com/office/powerpoint/2010/main" val="184566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8B3F"/>
                                      </p:to>
                                    </p:animClr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5" grpId="0"/>
      <p:bldP spid="66" grpId="0" animBg="1"/>
      <p:bldP spid="67" grpId="0"/>
      <p:bldP spid="68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92" grpId="0" animBg="1"/>
      <p:bldP spid="93" grpId="0"/>
      <p:bldP spid="94" grpId="0" animBg="1"/>
      <p:bldP spid="95" grpId="0" animBg="1"/>
      <p:bldP spid="96" grpId="0" animBg="1"/>
      <p:bldP spid="97" grpId="0"/>
      <p:bldP spid="98" grpId="0" animBg="1"/>
      <p:bldP spid="99" grpId="0" animBg="1"/>
      <p:bldP spid="100" grpId="0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/>
      <p:bldP spid="112" grpId="0"/>
      <p:bldP spid="113" grpId="0" animBg="1"/>
      <p:bldP spid="115" grpId="0"/>
      <p:bldP spid="116" grpId="0" animBg="1"/>
      <p:bldP spid="102" grpId="0" animBg="1"/>
      <p:bldP spid="103" grpId="0"/>
      <p:bldP spid="118" grpId="0"/>
      <p:bldP spid="119" grpId="0" animBg="1"/>
      <p:bldP spid="120" grpId="0"/>
      <p:bldP spid="121" grpId="0"/>
      <p:bldP spid="122" grpId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6" grpId="1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 animBg="1"/>
      <p:bldP spid="135" grpId="0" animBg="1"/>
      <p:bldP spid="101" grpId="0" animBg="1"/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3">
            <a:extLst>
              <a:ext uri="{FF2B5EF4-FFF2-40B4-BE49-F238E27FC236}">
                <a16:creationId xmlns:a16="http://schemas.microsoft.com/office/drawing/2014/main" id="{6078175A-7104-EF4D-9DDE-B4088D3CDD8A}"/>
              </a:ext>
            </a:extLst>
          </p:cNvPr>
          <p:cNvSpPr/>
          <p:nvPr/>
        </p:nvSpPr>
        <p:spPr>
          <a:xfrm>
            <a:off x="3405827" y="3211342"/>
            <a:ext cx="319442" cy="757343"/>
          </a:xfrm>
          <a:custGeom>
            <a:avLst/>
            <a:gdLst/>
            <a:ahLst/>
            <a:cxnLst/>
            <a:rect l="l" t="t" r="r" b="b"/>
            <a:pathLst>
              <a:path w="639445" h="1270635">
                <a:moveTo>
                  <a:pt x="0" y="0"/>
                </a:moveTo>
                <a:lnTo>
                  <a:pt x="638882" y="127050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29">
            <a:extLst>
              <a:ext uri="{FF2B5EF4-FFF2-40B4-BE49-F238E27FC236}">
                <a16:creationId xmlns:a16="http://schemas.microsoft.com/office/drawing/2014/main" id="{61D34AA4-2245-714B-BC2E-C8BCFB3454AC}"/>
              </a:ext>
            </a:extLst>
          </p:cNvPr>
          <p:cNvSpPr/>
          <p:nvPr/>
        </p:nvSpPr>
        <p:spPr>
          <a:xfrm>
            <a:off x="2409257" y="4157299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715C4-34C7-E844-894D-8ECAFF3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2−3 Search Trees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object 37">
            <a:extLst>
              <a:ext uri="{FF2B5EF4-FFF2-40B4-BE49-F238E27FC236}">
                <a16:creationId xmlns:a16="http://schemas.microsoft.com/office/drawing/2014/main" id="{9B3853F7-CC26-B144-861C-FC39A4DD6698}"/>
              </a:ext>
            </a:extLst>
          </p:cNvPr>
          <p:cNvSpPr txBox="1"/>
          <p:nvPr/>
        </p:nvSpPr>
        <p:spPr>
          <a:xfrm>
            <a:off x="654968" y="1339943"/>
            <a:ext cx="4828534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lang="en-US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</a:t>
            </a:r>
            <a:r>
              <a:rPr lang="en-US" altLang="zh-CN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key,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00" dirty="0">
                <a:latin typeface="Arial" panose="020B0604020202020204" pitchFamily="34" charset="0"/>
                <a:cs typeface="Arial" panose="020B0604020202020204" pitchFamily="34" charset="0"/>
              </a:rPr>
              <a:t>usual</a:t>
            </a:r>
            <a:endParaRPr lang="en-US" sz="1400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2-node to create a 3-node.</a:t>
            </a:r>
            <a:endParaRPr sz="1400" spc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2ABA623-8BEB-244E-91B2-A4F29BC3078E}"/>
              </a:ext>
            </a:extLst>
          </p:cNvPr>
          <p:cNvSpPr/>
          <p:nvPr/>
        </p:nvSpPr>
        <p:spPr>
          <a:xfrm flipH="1">
            <a:off x="1719990" y="3266048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F22D144-F022-274A-99F5-C2D66AE958A4}"/>
              </a:ext>
            </a:extLst>
          </p:cNvPr>
          <p:cNvSpPr/>
          <p:nvPr/>
        </p:nvSpPr>
        <p:spPr>
          <a:xfrm>
            <a:off x="1711235" y="2690510"/>
            <a:ext cx="696567" cy="564754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7165968-9672-554C-9729-193F4B636C85}"/>
              </a:ext>
            </a:extLst>
          </p:cNvPr>
          <p:cNvSpPr/>
          <p:nvPr/>
        </p:nvSpPr>
        <p:spPr>
          <a:xfrm>
            <a:off x="2757503" y="2751271"/>
            <a:ext cx="598885" cy="425880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CFF29335-F223-3F42-890D-5D02EC0E45FB}"/>
              </a:ext>
            </a:extLst>
          </p:cNvPr>
          <p:cNvSpPr/>
          <p:nvPr/>
        </p:nvSpPr>
        <p:spPr>
          <a:xfrm>
            <a:off x="3029329" y="3274956"/>
            <a:ext cx="289889" cy="736188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56DC427B-74A2-E04F-AAE7-A5979867BC97}"/>
              </a:ext>
            </a:extLst>
          </p:cNvPr>
          <p:cNvSpPr/>
          <p:nvPr/>
        </p:nvSpPr>
        <p:spPr>
          <a:xfrm>
            <a:off x="3029329" y="420225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8">
            <a:extLst>
              <a:ext uri="{FF2B5EF4-FFF2-40B4-BE49-F238E27FC236}">
                <a16:creationId xmlns:a16="http://schemas.microsoft.com/office/drawing/2014/main" id="{BD94E9D5-9576-FC46-A6E5-3E928E20618F}"/>
              </a:ext>
            </a:extLst>
          </p:cNvPr>
          <p:cNvSpPr/>
          <p:nvPr/>
        </p:nvSpPr>
        <p:spPr>
          <a:xfrm>
            <a:off x="2837169" y="420431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9">
            <a:extLst>
              <a:ext uri="{FF2B5EF4-FFF2-40B4-BE49-F238E27FC236}">
                <a16:creationId xmlns:a16="http://schemas.microsoft.com/office/drawing/2014/main" id="{891F8901-6D9A-B041-B327-EAF82741F605}"/>
              </a:ext>
            </a:extLst>
          </p:cNvPr>
          <p:cNvSpPr/>
          <p:nvPr/>
        </p:nvSpPr>
        <p:spPr>
          <a:xfrm>
            <a:off x="1804989" y="4172581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F8965820-E752-F344-86C1-16F1ADE6C9E8}"/>
              </a:ext>
            </a:extLst>
          </p:cNvPr>
          <p:cNvSpPr/>
          <p:nvPr/>
        </p:nvSpPr>
        <p:spPr>
          <a:xfrm>
            <a:off x="1909495" y="3259545"/>
            <a:ext cx="490612" cy="875284"/>
          </a:xfrm>
          <a:custGeom>
            <a:avLst/>
            <a:gdLst/>
            <a:ahLst/>
            <a:cxnLst/>
            <a:rect l="l" t="t" r="r" b="b"/>
            <a:pathLst>
              <a:path w="719454" h="1057275">
                <a:moveTo>
                  <a:pt x="0" y="0"/>
                </a:moveTo>
                <a:lnTo>
                  <a:pt x="719244" y="105666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69BD27B7-C22E-8949-AB7A-594171C766B0}"/>
              </a:ext>
            </a:extLst>
          </p:cNvPr>
          <p:cNvSpPr/>
          <p:nvPr/>
        </p:nvSpPr>
        <p:spPr>
          <a:xfrm>
            <a:off x="3816727" y="4158286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BF682EAF-8639-4D4B-A9D7-054F96A535BE}"/>
              </a:ext>
            </a:extLst>
          </p:cNvPr>
          <p:cNvSpPr/>
          <p:nvPr/>
        </p:nvSpPr>
        <p:spPr>
          <a:xfrm>
            <a:off x="3483766" y="4249072"/>
            <a:ext cx="227329" cy="235585"/>
          </a:xfrm>
          <a:custGeom>
            <a:avLst/>
            <a:gdLst/>
            <a:ahLst/>
            <a:cxnLst/>
            <a:rect l="l" t="t" r="r" b="b"/>
            <a:pathLst>
              <a:path w="227329" h="235585">
                <a:moveTo>
                  <a:pt x="227200" y="0"/>
                </a:moveTo>
                <a:lnTo>
                  <a:pt x="0" y="23527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921D605B-944B-0A42-B447-CEB0798FBD5D}"/>
              </a:ext>
            </a:extLst>
          </p:cNvPr>
          <p:cNvSpPr/>
          <p:nvPr/>
        </p:nvSpPr>
        <p:spPr>
          <a:xfrm>
            <a:off x="3873951" y="4186898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0" y="0"/>
                </a:moveTo>
                <a:lnTo>
                  <a:pt x="299894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A0FFDFED-6FEB-B443-A903-0854D30B59E0}"/>
              </a:ext>
            </a:extLst>
          </p:cNvPr>
          <p:cNvSpPr/>
          <p:nvPr/>
        </p:nvSpPr>
        <p:spPr>
          <a:xfrm>
            <a:off x="3515881" y="3934893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9499E14C-4070-6442-8F2E-74832F1CC401}"/>
              </a:ext>
            </a:extLst>
          </p:cNvPr>
          <p:cNvSpPr/>
          <p:nvPr/>
        </p:nvSpPr>
        <p:spPr>
          <a:xfrm>
            <a:off x="3515881" y="393490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6">
            <a:extLst>
              <a:ext uri="{FF2B5EF4-FFF2-40B4-BE49-F238E27FC236}">
                <a16:creationId xmlns:a16="http://schemas.microsoft.com/office/drawing/2014/main" id="{64F6296C-3547-784B-8B13-DB2AEFB828CA}"/>
              </a:ext>
            </a:extLst>
          </p:cNvPr>
          <p:cNvSpPr txBox="1"/>
          <p:nvPr/>
        </p:nvSpPr>
        <p:spPr>
          <a:xfrm>
            <a:off x="3680789" y="4014643"/>
            <a:ext cx="3289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9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14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7">
            <a:extLst>
              <a:ext uri="{FF2B5EF4-FFF2-40B4-BE49-F238E27FC236}">
                <a16:creationId xmlns:a16="http://schemas.microsoft.com/office/drawing/2014/main" id="{4F6EEFB9-4684-0243-8121-0C3D8A27AC90}"/>
              </a:ext>
            </a:extLst>
          </p:cNvPr>
          <p:cNvSpPr/>
          <p:nvPr/>
        </p:nvSpPr>
        <p:spPr>
          <a:xfrm>
            <a:off x="1117024" y="4239639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8">
            <a:extLst>
              <a:ext uri="{FF2B5EF4-FFF2-40B4-BE49-F238E27FC236}">
                <a16:creationId xmlns:a16="http://schemas.microsoft.com/office/drawing/2014/main" id="{1B2DB93B-5D11-EE46-B04A-CCEC0286B224}"/>
              </a:ext>
            </a:extLst>
          </p:cNvPr>
          <p:cNvSpPr/>
          <p:nvPr/>
        </p:nvSpPr>
        <p:spPr>
          <a:xfrm>
            <a:off x="496864" y="4177522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4344206F-82CF-5045-B96A-5096AA7D45A9}"/>
              </a:ext>
            </a:extLst>
          </p:cNvPr>
          <p:cNvSpPr/>
          <p:nvPr/>
        </p:nvSpPr>
        <p:spPr>
          <a:xfrm>
            <a:off x="964197" y="4148910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30">
            <a:extLst>
              <a:ext uri="{FF2B5EF4-FFF2-40B4-BE49-F238E27FC236}">
                <a16:creationId xmlns:a16="http://schemas.microsoft.com/office/drawing/2014/main" id="{A0E393B3-A69A-C244-A899-A5248E96A9C3}"/>
              </a:ext>
            </a:extLst>
          </p:cNvPr>
          <p:cNvSpPr/>
          <p:nvPr/>
        </p:nvSpPr>
        <p:spPr>
          <a:xfrm>
            <a:off x="962804" y="3225925"/>
            <a:ext cx="737954" cy="853335"/>
          </a:xfrm>
          <a:custGeom>
            <a:avLst/>
            <a:gdLst/>
            <a:ahLst/>
            <a:cxnLst/>
            <a:rect l="l" t="t" r="r" b="b"/>
            <a:pathLst>
              <a:path w="1238885" h="1167764">
                <a:moveTo>
                  <a:pt x="1238604" y="0"/>
                </a:moveTo>
                <a:lnTo>
                  <a:pt x="0" y="116742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1">
            <a:extLst>
              <a:ext uri="{FF2B5EF4-FFF2-40B4-BE49-F238E27FC236}">
                <a16:creationId xmlns:a16="http://schemas.microsoft.com/office/drawing/2014/main" id="{A45AFF14-DCEA-A146-8D5B-6219D61179D7}"/>
              </a:ext>
            </a:extLst>
          </p:cNvPr>
          <p:cNvSpPr/>
          <p:nvPr/>
        </p:nvSpPr>
        <p:spPr>
          <a:xfrm>
            <a:off x="639925" y="392000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4C60F89E-B607-1A41-AE86-81ECF8C04597}"/>
              </a:ext>
            </a:extLst>
          </p:cNvPr>
          <p:cNvSpPr/>
          <p:nvPr/>
        </p:nvSpPr>
        <p:spPr>
          <a:xfrm>
            <a:off x="639923" y="3920014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4620BA67-4FED-6B4C-9B30-B195622F6CCC}"/>
              </a:ext>
            </a:extLst>
          </p:cNvPr>
          <p:cNvSpPr txBox="1"/>
          <p:nvPr/>
        </p:nvSpPr>
        <p:spPr>
          <a:xfrm>
            <a:off x="800933" y="4001606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4">
            <a:extLst>
              <a:ext uri="{FF2B5EF4-FFF2-40B4-BE49-F238E27FC236}">
                <a16:creationId xmlns:a16="http://schemas.microsoft.com/office/drawing/2014/main" id="{2B95419B-3D88-0E4F-B008-8D9CA5DD739D}"/>
              </a:ext>
            </a:extLst>
          </p:cNvPr>
          <p:cNvSpPr/>
          <p:nvPr/>
        </p:nvSpPr>
        <p:spPr>
          <a:xfrm>
            <a:off x="2839126" y="394496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5">
            <a:extLst>
              <a:ext uri="{FF2B5EF4-FFF2-40B4-BE49-F238E27FC236}">
                <a16:creationId xmlns:a16="http://schemas.microsoft.com/office/drawing/2014/main" id="{85563A02-7FAD-F440-B4EF-C3ED9E67A3BB}"/>
              </a:ext>
            </a:extLst>
          </p:cNvPr>
          <p:cNvSpPr/>
          <p:nvPr/>
        </p:nvSpPr>
        <p:spPr>
          <a:xfrm>
            <a:off x="2839127" y="394496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6">
            <a:extLst>
              <a:ext uri="{FF2B5EF4-FFF2-40B4-BE49-F238E27FC236}">
                <a16:creationId xmlns:a16="http://schemas.microsoft.com/office/drawing/2014/main" id="{BB6753DC-FB59-D448-A8C9-B4BABAF49696}"/>
              </a:ext>
            </a:extLst>
          </p:cNvPr>
          <p:cNvSpPr txBox="1"/>
          <p:nvPr/>
        </p:nvSpPr>
        <p:spPr>
          <a:xfrm>
            <a:off x="2974277" y="4014032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7">
            <a:extLst>
              <a:ext uri="{FF2B5EF4-FFF2-40B4-BE49-F238E27FC236}">
                <a16:creationId xmlns:a16="http://schemas.microsoft.com/office/drawing/2014/main" id="{C23C96F6-18D0-7A42-B816-8BB411CEBAF9}"/>
              </a:ext>
            </a:extLst>
          </p:cNvPr>
          <p:cNvSpPr/>
          <p:nvPr/>
        </p:nvSpPr>
        <p:spPr>
          <a:xfrm>
            <a:off x="1591151" y="4105676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8">
            <a:extLst>
              <a:ext uri="{FF2B5EF4-FFF2-40B4-BE49-F238E27FC236}">
                <a16:creationId xmlns:a16="http://schemas.microsoft.com/office/drawing/2014/main" id="{CE329799-7D73-CF45-981C-91EA10B239E3}"/>
              </a:ext>
            </a:extLst>
          </p:cNvPr>
          <p:cNvSpPr/>
          <p:nvPr/>
        </p:nvSpPr>
        <p:spPr>
          <a:xfrm>
            <a:off x="1586514" y="39402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9">
            <a:extLst>
              <a:ext uri="{FF2B5EF4-FFF2-40B4-BE49-F238E27FC236}">
                <a16:creationId xmlns:a16="http://schemas.microsoft.com/office/drawing/2014/main" id="{A23757A7-17FA-544F-AE84-9126BBCC347F}"/>
              </a:ext>
            </a:extLst>
          </p:cNvPr>
          <p:cNvSpPr/>
          <p:nvPr/>
        </p:nvSpPr>
        <p:spPr>
          <a:xfrm>
            <a:off x="1586519" y="39402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40">
            <a:extLst>
              <a:ext uri="{FF2B5EF4-FFF2-40B4-BE49-F238E27FC236}">
                <a16:creationId xmlns:a16="http://schemas.microsoft.com/office/drawing/2014/main" id="{AA570D43-29BE-F447-919D-B1B052EE51B3}"/>
              </a:ext>
            </a:extLst>
          </p:cNvPr>
          <p:cNvSpPr txBox="1"/>
          <p:nvPr/>
        </p:nvSpPr>
        <p:spPr>
          <a:xfrm>
            <a:off x="1705422" y="40139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BCA5BF37-A23E-AC4D-903A-EC7EC2E8739E}"/>
              </a:ext>
            </a:extLst>
          </p:cNvPr>
          <p:cNvSpPr/>
          <p:nvPr/>
        </p:nvSpPr>
        <p:spPr>
          <a:xfrm>
            <a:off x="3148997" y="304634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4" y="9125"/>
                </a:lnTo>
                <a:lnTo>
                  <a:pt x="89215" y="27376"/>
                </a:lnTo>
                <a:lnTo>
                  <a:pt x="54724" y="54752"/>
                </a:lnTo>
                <a:lnTo>
                  <a:pt x="27362" y="89261"/>
                </a:lnTo>
                <a:lnTo>
                  <a:pt x="9120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0" y="251597"/>
                </a:lnTo>
                <a:lnTo>
                  <a:pt x="27362" y="290156"/>
                </a:lnTo>
                <a:lnTo>
                  <a:pt x="54724" y="324665"/>
                </a:lnTo>
                <a:lnTo>
                  <a:pt x="89215" y="352041"/>
                </a:lnTo>
                <a:lnTo>
                  <a:pt x="127754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2" y="370291"/>
                </a:lnTo>
                <a:lnTo>
                  <a:pt x="289998" y="352041"/>
                </a:lnTo>
                <a:lnTo>
                  <a:pt x="324484" y="324665"/>
                </a:lnTo>
                <a:lnTo>
                  <a:pt x="351851" y="290156"/>
                </a:lnTo>
                <a:lnTo>
                  <a:pt x="370095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5" y="127820"/>
                </a:lnTo>
                <a:lnTo>
                  <a:pt x="351851" y="89261"/>
                </a:lnTo>
                <a:lnTo>
                  <a:pt x="324484" y="54752"/>
                </a:lnTo>
                <a:lnTo>
                  <a:pt x="289998" y="27376"/>
                </a:lnTo>
                <a:lnTo>
                  <a:pt x="251462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2">
            <a:extLst>
              <a:ext uri="{FF2B5EF4-FFF2-40B4-BE49-F238E27FC236}">
                <a16:creationId xmlns:a16="http://schemas.microsoft.com/office/drawing/2014/main" id="{22F0FFE3-AC19-694C-B335-E1C505C0B5A8}"/>
              </a:ext>
            </a:extLst>
          </p:cNvPr>
          <p:cNvSpPr/>
          <p:nvPr/>
        </p:nvSpPr>
        <p:spPr>
          <a:xfrm>
            <a:off x="3148997" y="304634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3">
            <a:extLst>
              <a:ext uri="{FF2B5EF4-FFF2-40B4-BE49-F238E27FC236}">
                <a16:creationId xmlns:a16="http://schemas.microsoft.com/office/drawing/2014/main" id="{0EAFF029-476A-264D-92F9-A521C45D1B68}"/>
              </a:ext>
            </a:extLst>
          </p:cNvPr>
          <p:cNvSpPr txBox="1"/>
          <p:nvPr/>
        </p:nvSpPr>
        <p:spPr>
          <a:xfrm>
            <a:off x="3265076" y="3120086"/>
            <a:ext cx="158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2A480059-7AAD-3647-8987-417625B6D975}"/>
              </a:ext>
            </a:extLst>
          </p:cNvPr>
          <p:cNvSpPr/>
          <p:nvPr/>
        </p:nvSpPr>
        <p:spPr>
          <a:xfrm>
            <a:off x="2441762" y="4177522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F0AEC373-23F0-C849-9DDD-0955AF4CE664}"/>
              </a:ext>
            </a:extLst>
          </p:cNvPr>
          <p:cNvSpPr/>
          <p:nvPr/>
        </p:nvSpPr>
        <p:spPr>
          <a:xfrm>
            <a:off x="2223718" y="4110760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9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A3132729-2AD1-B64F-9FC5-9008FFCAE018}"/>
              </a:ext>
            </a:extLst>
          </p:cNvPr>
          <p:cNvSpPr/>
          <p:nvPr/>
        </p:nvSpPr>
        <p:spPr>
          <a:xfrm>
            <a:off x="2223537" y="394976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5"/>
                </a:lnTo>
                <a:lnTo>
                  <a:pt x="89220" y="27376"/>
                </a:lnTo>
                <a:lnTo>
                  <a:pt x="54733" y="54752"/>
                </a:lnTo>
                <a:lnTo>
                  <a:pt x="27366" y="89261"/>
                </a:lnTo>
                <a:lnTo>
                  <a:pt x="9122" y="127820"/>
                </a:lnTo>
                <a:lnTo>
                  <a:pt x="0" y="168809"/>
                </a:lnTo>
                <a:lnTo>
                  <a:pt x="0" y="210608"/>
                </a:lnTo>
                <a:lnTo>
                  <a:pt x="9122" y="251597"/>
                </a:lnTo>
                <a:lnTo>
                  <a:pt x="27366" y="290156"/>
                </a:lnTo>
                <a:lnTo>
                  <a:pt x="54733" y="324665"/>
                </a:lnTo>
                <a:lnTo>
                  <a:pt x="89220" y="352041"/>
                </a:lnTo>
                <a:lnTo>
                  <a:pt x="127755" y="370291"/>
                </a:lnTo>
                <a:lnTo>
                  <a:pt x="168721" y="379417"/>
                </a:lnTo>
                <a:lnTo>
                  <a:pt x="210496" y="379417"/>
                </a:lnTo>
                <a:lnTo>
                  <a:pt x="251463" y="370291"/>
                </a:lnTo>
                <a:lnTo>
                  <a:pt x="290002" y="352041"/>
                </a:lnTo>
                <a:lnTo>
                  <a:pt x="324494" y="324665"/>
                </a:lnTo>
                <a:lnTo>
                  <a:pt x="351856" y="290156"/>
                </a:lnTo>
                <a:lnTo>
                  <a:pt x="370097" y="251597"/>
                </a:lnTo>
                <a:lnTo>
                  <a:pt x="379218" y="210608"/>
                </a:lnTo>
                <a:lnTo>
                  <a:pt x="379218" y="168809"/>
                </a:lnTo>
                <a:lnTo>
                  <a:pt x="370097" y="127820"/>
                </a:lnTo>
                <a:lnTo>
                  <a:pt x="351856" y="89261"/>
                </a:lnTo>
                <a:lnTo>
                  <a:pt x="324494" y="54752"/>
                </a:lnTo>
                <a:lnTo>
                  <a:pt x="290002" y="27376"/>
                </a:lnTo>
                <a:lnTo>
                  <a:pt x="251463" y="9125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9EF2BDBF-AF85-1640-8F1F-8C22B2D139EF}"/>
              </a:ext>
            </a:extLst>
          </p:cNvPr>
          <p:cNvSpPr/>
          <p:nvPr/>
        </p:nvSpPr>
        <p:spPr>
          <a:xfrm>
            <a:off x="2223539" y="394976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5AFA2605-E32F-9444-B569-74CF7983ADF3}"/>
              </a:ext>
            </a:extLst>
          </p:cNvPr>
          <p:cNvSpPr txBox="1"/>
          <p:nvPr/>
        </p:nvSpPr>
        <p:spPr>
          <a:xfrm>
            <a:off x="2379515" y="4011144"/>
            <a:ext cx="1377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36879B22-5746-BA40-9EE1-CE98E8D3B034}"/>
              </a:ext>
            </a:extLst>
          </p:cNvPr>
          <p:cNvSpPr/>
          <p:nvPr/>
        </p:nvSpPr>
        <p:spPr>
          <a:xfrm>
            <a:off x="1418684" y="304845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28"/>
                </a:lnTo>
                <a:lnTo>
                  <a:pt x="176505" y="379451"/>
                </a:lnTo>
                <a:lnTo>
                  <a:pt x="222619" y="391182"/>
                </a:lnTo>
                <a:lnTo>
                  <a:pt x="270593" y="398221"/>
                </a:lnTo>
                <a:lnTo>
                  <a:pt x="319498" y="400567"/>
                </a:lnTo>
                <a:lnTo>
                  <a:pt x="368404" y="398221"/>
                </a:lnTo>
                <a:lnTo>
                  <a:pt x="416379" y="391182"/>
                </a:lnTo>
                <a:lnTo>
                  <a:pt x="462495" y="379451"/>
                </a:lnTo>
                <a:lnTo>
                  <a:pt x="505819" y="363028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04F48BEF-6FA7-9D4A-A35A-E88CFE433D9F}"/>
              </a:ext>
            </a:extLst>
          </p:cNvPr>
          <p:cNvSpPr/>
          <p:nvPr/>
        </p:nvSpPr>
        <p:spPr>
          <a:xfrm>
            <a:off x="1418682" y="304845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5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6" y="363022"/>
                </a:lnTo>
                <a:lnTo>
                  <a:pt x="462502" y="379447"/>
                </a:lnTo>
                <a:lnTo>
                  <a:pt x="416387" y="391180"/>
                </a:lnTo>
                <a:lnTo>
                  <a:pt x="368411" y="398219"/>
                </a:lnTo>
                <a:lnTo>
                  <a:pt x="319505" y="400566"/>
                </a:lnTo>
                <a:lnTo>
                  <a:pt x="270599" y="398219"/>
                </a:lnTo>
                <a:lnTo>
                  <a:pt x="222623" y="391180"/>
                </a:lnTo>
                <a:lnTo>
                  <a:pt x="176508" y="379447"/>
                </a:lnTo>
                <a:lnTo>
                  <a:pt x="133185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5" y="37543"/>
                </a:lnTo>
                <a:lnTo>
                  <a:pt x="176508" y="21118"/>
                </a:lnTo>
                <a:lnTo>
                  <a:pt x="222623" y="9385"/>
                </a:lnTo>
                <a:lnTo>
                  <a:pt x="270599" y="2346"/>
                </a:lnTo>
                <a:lnTo>
                  <a:pt x="319505" y="0"/>
                </a:lnTo>
                <a:lnTo>
                  <a:pt x="368411" y="2346"/>
                </a:lnTo>
                <a:lnTo>
                  <a:pt x="416387" y="9385"/>
                </a:lnTo>
                <a:lnTo>
                  <a:pt x="462502" y="21118"/>
                </a:lnTo>
                <a:lnTo>
                  <a:pt x="505826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2033768D-A826-D844-A6FD-363E5946EE5A}"/>
              </a:ext>
            </a:extLst>
          </p:cNvPr>
          <p:cNvSpPr txBox="1"/>
          <p:nvPr/>
        </p:nvSpPr>
        <p:spPr>
          <a:xfrm>
            <a:off x="1564516" y="3123333"/>
            <a:ext cx="3200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400" spc="4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275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45">
            <a:extLst>
              <a:ext uri="{FF2B5EF4-FFF2-40B4-BE49-F238E27FC236}">
                <a16:creationId xmlns:a16="http://schemas.microsoft.com/office/drawing/2014/main" id="{4F4D52D2-8618-A841-B514-719754D48B64}"/>
              </a:ext>
            </a:extLst>
          </p:cNvPr>
          <p:cNvSpPr/>
          <p:nvPr/>
        </p:nvSpPr>
        <p:spPr>
          <a:xfrm>
            <a:off x="2382782" y="2475854"/>
            <a:ext cx="374721" cy="386004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7"/>
                </a:lnTo>
                <a:lnTo>
                  <a:pt x="379220" y="168815"/>
                </a:lnTo>
                <a:lnTo>
                  <a:pt x="379220" y="210613"/>
                </a:lnTo>
                <a:lnTo>
                  <a:pt x="370098" y="251602"/>
                </a:lnTo>
                <a:lnTo>
                  <a:pt x="351854" y="290160"/>
                </a:lnTo>
                <a:lnTo>
                  <a:pt x="324488" y="324668"/>
                </a:lnTo>
                <a:lnTo>
                  <a:pt x="290000" y="352045"/>
                </a:lnTo>
                <a:lnTo>
                  <a:pt x="251464" y="370296"/>
                </a:lnTo>
                <a:lnTo>
                  <a:pt x="210498" y="379422"/>
                </a:lnTo>
                <a:lnTo>
                  <a:pt x="168722" y="379422"/>
                </a:lnTo>
                <a:lnTo>
                  <a:pt x="127756" y="370296"/>
                </a:lnTo>
                <a:lnTo>
                  <a:pt x="89219" y="352045"/>
                </a:lnTo>
                <a:lnTo>
                  <a:pt x="54732" y="324668"/>
                </a:lnTo>
                <a:lnTo>
                  <a:pt x="27366" y="290160"/>
                </a:lnTo>
                <a:lnTo>
                  <a:pt x="9122" y="251602"/>
                </a:lnTo>
                <a:lnTo>
                  <a:pt x="0" y="210613"/>
                </a:lnTo>
                <a:lnTo>
                  <a:pt x="0" y="168815"/>
                </a:lnTo>
                <a:lnTo>
                  <a:pt x="9122" y="127827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A4287974-0777-8747-86F8-BF99785622DF}"/>
              </a:ext>
            </a:extLst>
          </p:cNvPr>
          <p:cNvSpPr txBox="1"/>
          <p:nvPr/>
        </p:nvSpPr>
        <p:spPr>
          <a:xfrm>
            <a:off x="2494926" y="2538496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34DC1A-A5C9-E844-8889-41C37D1CAE98}"/>
              </a:ext>
            </a:extLst>
          </p:cNvPr>
          <p:cNvSpPr/>
          <p:nvPr/>
        </p:nvSpPr>
        <p:spPr>
          <a:xfrm>
            <a:off x="2376053" y="2472717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AB94839-1E1B-7F4B-A5BA-A92A39E72A2A}"/>
              </a:ext>
            </a:extLst>
          </p:cNvPr>
          <p:cNvSpPr/>
          <p:nvPr/>
        </p:nvSpPr>
        <p:spPr>
          <a:xfrm>
            <a:off x="1419932" y="3056612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33DA41-D790-0A4A-91A0-8E8D0716781E}"/>
              </a:ext>
            </a:extLst>
          </p:cNvPr>
          <p:cNvSpPr txBox="1"/>
          <p:nvPr/>
        </p:nvSpPr>
        <p:spPr>
          <a:xfrm>
            <a:off x="5180815" y="130898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Courier" pitchFamily="2" charset="0"/>
              </a:rPr>
              <a:t>Insert</a:t>
            </a:r>
            <a:r>
              <a:rPr lang="zh-CN" altLang="en-US" sz="1600" dirty="0">
                <a:solidFill>
                  <a:schemeClr val="bg1"/>
                </a:solidFill>
                <a:latin typeface="Courier" pitchFamily="2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Courier" pitchFamily="2" charset="0"/>
              </a:rPr>
              <a:t>K</a:t>
            </a:r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8F24DA-0DF0-804A-9095-2C449B7A1FAC}"/>
              </a:ext>
            </a:extLst>
          </p:cNvPr>
          <p:cNvSpPr txBox="1"/>
          <p:nvPr/>
        </p:nvSpPr>
        <p:spPr>
          <a:xfrm>
            <a:off x="5701151" y="1691275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5FC0EF4-C964-6946-BE88-EF36CAC5DC8B}"/>
              </a:ext>
            </a:extLst>
          </p:cNvPr>
          <p:cNvSpPr txBox="1"/>
          <p:nvPr/>
        </p:nvSpPr>
        <p:spPr>
          <a:xfrm>
            <a:off x="5701150" y="1967590"/>
            <a:ext cx="2135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15D1F1-EDDF-DB49-957A-20AD7DAF1AC1}"/>
              </a:ext>
            </a:extLst>
          </p:cNvPr>
          <p:cNvSpPr txBox="1"/>
          <p:nvPr/>
        </p:nvSpPr>
        <p:spPr>
          <a:xfrm>
            <a:off x="5701150" y="2281787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F86C288-6E00-B44B-81BC-991D38D689FC}"/>
              </a:ext>
            </a:extLst>
          </p:cNvPr>
          <p:cNvSpPr/>
          <p:nvPr/>
        </p:nvSpPr>
        <p:spPr>
          <a:xfrm>
            <a:off x="2227873" y="3942166"/>
            <a:ext cx="379011" cy="385326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29F525-2A63-0A45-93E1-6E4FE16345A4}"/>
              </a:ext>
            </a:extLst>
          </p:cNvPr>
          <p:cNvSpPr txBox="1"/>
          <p:nvPr/>
        </p:nvSpPr>
        <p:spPr>
          <a:xfrm>
            <a:off x="4167554" y="2832816"/>
            <a:ext cx="474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347096B-1F10-9348-B45C-797CBC0AEA5D}"/>
              </a:ext>
            </a:extLst>
          </p:cNvPr>
          <p:cNvGrpSpPr/>
          <p:nvPr/>
        </p:nvGrpSpPr>
        <p:grpSpPr>
          <a:xfrm>
            <a:off x="2072757" y="3928989"/>
            <a:ext cx="639445" cy="400685"/>
            <a:chOff x="1882427" y="4709843"/>
            <a:chExt cx="639445" cy="400685"/>
          </a:xfrm>
        </p:grpSpPr>
        <p:sp>
          <p:nvSpPr>
            <p:cNvPr id="71" name="object 31">
              <a:extLst>
                <a:ext uri="{FF2B5EF4-FFF2-40B4-BE49-F238E27FC236}">
                  <a16:creationId xmlns:a16="http://schemas.microsoft.com/office/drawing/2014/main" id="{0D7231B9-850E-B946-8505-BA46E73D8697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33">
              <a:extLst>
                <a:ext uri="{FF2B5EF4-FFF2-40B4-BE49-F238E27FC236}">
                  <a16:creationId xmlns:a16="http://schemas.microsoft.com/office/drawing/2014/main" id="{827BC7BD-399C-584F-9B3C-A57C2AEDFE8D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object 2">
            <a:extLst>
              <a:ext uri="{FF2B5EF4-FFF2-40B4-BE49-F238E27FC236}">
                <a16:creationId xmlns:a16="http://schemas.microsoft.com/office/drawing/2014/main" id="{A63F1C24-2FDD-FA48-ADCC-2A1313EE56B2}"/>
              </a:ext>
            </a:extLst>
          </p:cNvPr>
          <p:cNvSpPr txBox="1"/>
          <p:nvPr/>
        </p:nvSpPr>
        <p:spPr>
          <a:xfrm>
            <a:off x="496864" y="5471530"/>
            <a:ext cx="5085668" cy="710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3-node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3-node to create temporary 4-node.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Move middle key in 4-node into parent.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DA8854-49C9-DF47-B1F7-15DC016C613C}"/>
              </a:ext>
            </a:extLst>
          </p:cNvPr>
          <p:cNvSpPr txBox="1"/>
          <p:nvPr/>
        </p:nvSpPr>
        <p:spPr>
          <a:xfrm>
            <a:off x="4956479" y="3332148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Z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82C5B6-4FEE-654F-B791-C493C6AD6ED9}"/>
              </a:ext>
            </a:extLst>
          </p:cNvPr>
          <p:cNvSpPr txBox="1"/>
          <p:nvPr/>
        </p:nvSpPr>
        <p:spPr>
          <a:xfrm>
            <a:off x="5499805" y="3725168"/>
            <a:ext cx="220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6C09E-0E96-864E-8BE4-6384A0028447}"/>
              </a:ext>
            </a:extLst>
          </p:cNvPr>
          <p:cNvSpPr txBox="1"/>
          <p:nvPr/>
        </p:nvSpPr>
        <p:spPr>
          <a:xfrm>
            <a:off x="5499804" y="4001483"/>
            <a:ext cx="21643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1036B-B3FD-7F4C-84F3-D7CF385FF0DD}"/>
              </a:ext>
            </a:extLst>
          </p:cNvPr>
          <p:cNvSpPr txBox="1"/>
          <p:nvPr/>
        </p:nvSpPr>
        <p:spPr>
          <a:xfrm>
            <a:off x="5499804" y="4315680"/>
            <a:ext cx="1447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B23C0B-4195-6647-9AFB-8039F95BEC47}"/>
              </a:ext>
            </a:extLst>
          </p:cNvPr>
          <p:cNvSpPr txBox="1"/>
          <p:nvPr/>
        </p:nvSpPr>
        <p:spPr>
          <a:xfrm>
            <a:off x="4485419" y="4771408"/>
            <a:ext cx="4363695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(pass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parent)</a:t>
            </a: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1C2E6EA-C7E7-8548-80A4-648D007588A8}"/>
              </a:ext>
            </a:extLst>
          </p:cNvPr>
          <p:cNvSpPr/>
          <p:nvPr/>
        </p:nvSpPr>
        <p:spPr>
          <a:xfrm>
            <a:off x="3149175" y="3041231"/>
            <a:ext cx="389199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DFC8D72-B65F-274F-B0D5-DA77F2DBC351}"/>
              </a:ext>
            </a:extLst>
          </p:cNvPr>
          <p:cNvSpPr/>
          <p:nvPr/>
        </p:nvSpPr>
        <p:spPr>
          <a:xfrm>
            <a:off x="3514133" y="3943300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62B91C7-CF6B-4941-87C0-2DE67668E901}"/>
              </a:ext>
            </a:extLst>
          </p:cNvPr>
          <p:cNvGrpSpPr/>
          <p:nvPr/>
        </p:nvGrpSpPr>
        <p:grpSpPr>
          <a:xfrm>
            <a:off x="3334359" y="3934543"/>
            <a:ext cx="974934" cy="400685"/>
            <a:chOff x="1882427" y="4709843"/>
            <a:chExt cx="639445" cy="400685"/>
          </a:xfrm>
        </p:grpSpPr>
        <p:sp>
          <p:nvSpPr>
            <p:cNvPr id="84" name="object 31">
              <a:extLst>
                <a:ext uri="{FF2B5EF4-FFF2-40B4-BE49-F238E27FC236}">
                  <a16:creationId xmlns:a16="http://schemas.microsoft.com/office/drawing/2014/main" id="{905BECDD-59D0-6640-863D-2846F29DC0F4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33">
              <a:extLst>
                <a:ext uri="{FF2B5EF4-FFF2-40B4-BE49-F238E27FC236}">
                  <a16:creationId xmlns:a16="http://schemas.microsoft.com/office/drawing/2014/main" id="{38F9F782-0A9C-7146-98C0-362BD71F88A8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  <a:endParaRPr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8" name="object 33">
            <a:extLst>
              <a:ext uri="{FF2B5EF4-FFF2-40B4-BE49-F238E27FC236}">
                <a16:creationId xmlns:a16="http://schemas.microsoft.com/office/drawing/2014/main" id="{DF95C168-2429-D346-9703-A36171F81FE5}"/>
              </a:ext>
            </a:extLst>
          </p:cNvPr>
          <p:cNvSpPr txBox="1"/>
          <p:nvPr/>
        </p:nvSpPr>
        <p:spPr>
          <a:xfrm>
            <a:off x="3543020" y="4015785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400" spc="16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13DB18-6532-A94D-952C-A7097E906A22}"/>
              </a:ext>
            </a:extLst>
          </p:cNvPr>
          <p:cNvSpPr/>
          <p:nvPr/>
        </p:nvSpPr>
        <p:spPr>
          <a:xfrm>
            <a:off x="3308896" y="3364225"/>
            <a:ext cx="1302796" cy="14592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bject 2">
            <a:extLst>
              <a:ext uri="{FF2B5EF4-FFF2-40B4-BE49-F238E27FC236}">
                <a16:creationId xmlns:a16="http://schemas.microsoft.com/office/drawing/2014/main" id="{A562B6A5-55AD-F14A-A18E-AC7AFEC1CA22}"/>
              </a:ext>
            </a:extLst>
          </p:cNvPr>
          <p:cNvSpPr/>
          <p:nvPr/>
        </p:nvSpPr>
        <p:spPr>
          <a:xfrm rot="21258975" flipH="1">
            <a:off x="3417058" y="3278001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37">
            <a:extLst>
              <a:ext uri="{FF2B5EF4-FFF2-40B4-BE49-F238E27FC236}">
                <a16:creationId xmlns:a16="http://schemas.microsoft.com/office/drawing/2014/main" id="{8AE66787-A517-A545-B88C-A1BFDECDEA91}"/>
              </a:ext>
            </a:extLst>
          </p:cNvPr>
          <p:cNvSpPr/>
          <p:nvPr/>
        </p:nvSpPr>
        <p:spPr>
          <a:xfrm>
            <a:off x="3325290" y="4117629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9AB6ECBE-6BC0-3046-BC55-4AB15752838F}"/>
              </a:ext>
            </a:extLst>
          </p:cNvPr>
          <p:cNvSpPr/>
          <p:nvPr/>
        </p:nvSpPr>
        <p:spPr>
          <a:xfrm>
            <a:off x="3295486" y="395218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2">
            <a:extLst>
              <a:ext uri="{FF2B5EF4-FFF2-40B4-BE49-F238E27FC236}">
                <a16:creationId xmlns:a16="http://schemas.microsoft.com/office/drawing/2014/main" id="{FBC0A7A6-AF5E-D04D-86FD-65C3D0872663}"/>
              </a:ext>
            </a:extLst>
          </p:cNvPr>
          <p:cNvSpPr/>
          <p:nvPr/>
        </p:nvSpPr>
        <p:spPr>
          <a:xfrm rot="19644630" flipH="1">
            <a:off x="3812997" y="3268505"/>
            <a:ext cx="45719" cy="906533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9">
            <a:extLst>
              <a:ext uri="{FF2B5EF4-FFF2-40B4-BE49-F238E27FC236}">
                <a16:creationId xmlns:a16="http://schemas.microsoft.com/office/drawing/2014/main" id="{D9EC4A9A-9B58-DC40-A84C-86A65C77F906}"/>
              </a:ext>
            </a:extLst>
          </p:cNvPr>
          <p:cNvSpPr/>
          <p:nvPr/>
        </p:nvSpPr>
        <p:spPr>
          <a:xfrm>
            <a:off x="4087416" y="4182950"/>
            <a:ext cx="133350" cy="299085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object 37">
            <a:extLst>
              <a:ext uri="{FF2B5EF4-FFF2-40B4-BE49-F238E27FC236}">
                <a16:creationId xmlns:a16="http://schemas.microsoft.com/office/drawing/2014/main" id="{DF443411-DD73-9F48-A13A-3D0D57FD2D34}"/>
              </a:ext>
            </a:extLst>
          </p:cNvPr>
          <p:cNvSpPr/>
          <p:nvPr/>
        </p:nvSpPr>
        <p:spPr>
          <a:xfrm>
            <a:off x="3873578" y="4116045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38">
            <a:extLst>
              <a:ext uri="{FF2B5EF4-FFF2-40B4-BE49-F238E27FC236}">
                <a16:creationId xmlns:a16="http://schemas.microsoft.com/office/drawing/2014/main" id="{71C17F29-9377-064C-BAB1-DE4BA2928AED}"/>
              </a:ext>
            </a:extLst>
          </p:cNvPr>
          <p:cNvSpPr/>
          <p:nvPr/>
        </p:nvSpPr>
        <p:spPr>
          <a:xfrm>
            <a:off x="3868941" y="395059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8B2981B1-948D-1249-BBB6-A138F33F0074}"/>
              </a:ext>
            </a:extLst>
          </p:cNvPr>
          <p:cNvSpPr/>
          <p:nvPr/>
        </p:nvSpPr>
        <p:spPr>
          <a:xfrm>
            <a:off x="3868946" y="395059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40">
            <a:extLst>
              <a:ext uri="{FF2B5EF4-FFF2-40B4-BE49-F238E27FC236}">
                <a16:creationId xmlns:a16="http://schemas.microsoft.com/office/drawing/2014/main" id="{124EEFD8-5AC9-3643-9DB2-0360C9D14938}"/>
              </a:ext>
            </a:extLst>
          </p:cNvPr>
          <p:cNvSpPr txBox="1"/>
          <p:nvPr/>
        </p:nvSpPr>
        <p:spPr>
          <a:xfrm>
            <a:off x="3987849" y="4024332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C7D7ABD-F982-3E4C-B910-0394DBE12F06}"/>
              </a:ext>
            </a:extLst>
          </p:cNvPr>
          <p:cNvGrpSpPr/>
          <p:nvPr/>
        </p:nvGrpSpPr>
        <p:grpSpPr>
          <a:xfrm>
            <a:off x="3081953" y="3032824"/>
            <a:ext cx="639445" cy="400685"/>
            <a:chOff x="1882427" y="4709843"/>
            <a:chExt cx="639445" cy="400685"/>
          </a:xfrm>
        </p:grpSpPr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68DF5BFD-CEAB-1443-8CA5-16E3DCD314A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33">
              <a:extLst>
                <a:ext uri="{FF2B5EF4-FFF2-40B4-BE49-F238E27FC236}">
                  <a16:creationId xmlns:a16="http://schemas.microsoft.com/office/drawing/2014/main" id="{5BADBCDD-EC7D-B944-9F53-F7236B3309B6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0" name="object 39">
            <a:extLst>
              <a:ext uri="{FF2B5EF4-FFF2-40B4-BE49-F238E27FC236}">
                <a16:creationId xmlns:a16="http://schemas.microsoft.com/office/drawing/2014/main" id="{AA66CE38-E3B1-5047-9346-8B7694A1D665}"/>
              </a:ext>
            </a:extLst>
          </p:cNvPr>
          <p:cNvSpPr/>
          <p:nvPr/>
        </p:nvSpPr>
        <p:spPr>
          <a:xfrm>
            <a:off x="3320658" y="395217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40">
            <a:extLst>
              <a:ext uri="{FF2B5EF4-FFF2-40B4-BE49-F238E27FC236}">
                <a16:creationId xmlns:a16="http://schemas.microsoft.com/office/drawing/2014/main" id="{6C8A206B-F91C-F141-A665-5706010D9FC3}"/>
              </a:ext>
            </a:extLst>
          </p:cNvPr>
          <p:cNvSpPr txBox="1"/>
          <p:nvPr/>
        </p:nvSpPr>
        <p:spPr>
          <a:xfrm>
            <a:off x="3439561" y="4025916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19">
            <a:extLst>
              <a:ext uri="{FF2B5EF4-FFF2-40B4-BE49-F238E27FC236}">
                <a16:creationId xmlns:a16="http://schemas.microsoft.com/office/drawing/2014/main" id="{CEC5B581-8327-E34B-897C-6938E01E3316}"/>
              </a:ext>
            </a:extLst>
          </p:cNvPr>
          <p:cNvSpPr/>
          <p:nvPr/>
        </p:nvSpPr>
        <p:spPr>
          <a:xfrm>
            <a:off x="3594230" y="4308591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7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9" grpId="0" animBg="1"/>
      <p:bldP spid="4" grpId="0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5" grpId="0" animBg="1"/>
      <p:bldP spid="56" grpId="0"/>
      <p:bldP spid="59" grpId="0" animBg="1"/>
      <p:bldP spid="59" grpId="1" animBg="1"/>
      <p:bldP spid="59" grpId="2" animBg="1"/>
      <p:bldP spid="60" grpId="0" animBg="1"/>
      <p:bldP spid="60" grpId="1" animBg="1"/>
      <p:bldP spid="63" grpId="0" animBg="1"/>
      <p:bldP spid="64" grpId="0"/>
      <p:bldP spid="65" grpId="0"/>
      <p:bldP spid="66" grpId="0"/>
      <p:bldP spid="67" grpId="0" animBg="1"/>
      <p:bldP spid="68" grpId="0"/>
      <p:bldP spid="76" grpId="0" animBg="1"/>
      <p:bldP spid="77" grpId="0"/>
      <p:bldP spid="78" grpId="0"/>
      <p:bldP spid="79" grpId="0"/>
      <p:bldP spid="80" grpId="0"/>
      <p:bldP spid="81" grpId="0" animBg="1"/>
      <p:bldP spid="82" grpId="0" animBg="1"/>
      <p:bldP spid="82" grpId="1" animBg="1"/>
      <p:bldP spid="108" grpId="0" animBg="1"/>
      <p:bldP spid="108" grpId="1" animBg="1"/>
      <p:bldP spid="110" grpId="0" animBg="1"/>
      <p:bldP spid="96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0" grpId="0" animBg="1"/>
      <p:bldP spid="101" grpId="0"/>
      <p:bldP spid="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object 15">
            <a:extLst>
              <a:ext uri="{FF2B5EF4-FFF2-40B4-BE49-F238E27FC236}">
                <a16:creationId xmlns:a16="http://schemas.microsoft.com/office/drawing/2014/main" id="{06AC805C-1E59-0740-B1EA-23B973DE4CBB}"/>
              </a:ext>
            </a:extLst>
          </p:cNvPr>
          <p:cNvSpPr/>
          <p:nvPr/>
        </p:nvSpPr>
        <p:spPr>
          <a:xfrm rot="460354">
            <a:off x="6725477" y="5397332"/>
            <a:ext cx="649617" cy="483084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715C4-34C7-E844-894D-8ECAFF31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dirty="0"/>
              <a:t>2−3 Search Trees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FF22D144-F022-274A-99F5-C2D66AE958A4}"/>
              </a:ext>
            </a:extLst>
          </p:cNvPr>
          <p:cNvSpPr/>
          <p:nvPr/>
        </p:nvSpPr>
        <p:spPr>
          <a:xfrm>
            <a:off x="1427421" y="3340063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57165968-9672-554C-9729-193F4B636C85}"/>
              </a:ext>
            </a:extLst>
          </p:cNvPr>
          <p:cNvSpPr/>
          <p:nvPr/>
        </p:nvSpPr>
        <p:spPr>
          <a:xfrm>
            <a:off x="2522379" y="3400824"/>
            <a:ext cx="730747" cy="618526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A63F1C24-2FDD-FA48-ADCC-2A1313EE56B2}"/>
              </a:ext>
            </a:extLst>
          </p:cNvPr>
          <p:cNvSpPr txBox="1"/>
          <p:nvPr/>
        </p:nvSpPr>
        <p:spPr>
          <a:xfrm>
            <a:off x="583064" y="1510851"/>
            <a:ext cx="5085668" cy="1408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spcAft>
                <a:spcPts val="100"/>
              </a:spcAft>
            </a:pPr>
            <a:r>
              <a:rPr sz="1400" spc="35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into a 3-node at bottom.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Add new key to 3-node to create temporary 4-node.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latin typeface="Arial" panose="020B0604020202020204" pitchFamily="34" charset="0"/>
                <a:cs typeface="Arial" panose="020B0604020202020204" pitchFamily="34" charset="0"/>
              </a:rPr>
              <a:t>Move middle key in 4-node into parent.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up the tree, as necessary.</a:t>
            </a:r>
          </a:p>
          <a:p>
            <a:pPr marL="349250" indent="-285750">
              <a:spcBef>
                <a:spcPts val="1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1400" spc="1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reach the root and it's a 4-node, split it into three 2-nodes.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DA8854-49C9-DF47-B1F7-15DC016C613C}"/>
              </a:ext>
            </a:extLst>
          </p:cNvPr>
          <p:cNvSpPr txBox="1"/>
          <p:nvPr/>
        </p:nvSpPr>
        <p:spPr>
          <a:xfrm>
            <a:off x="5829917" y="1751201"/>
            <a:ext cx="1172116" cy="338554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Courier" pitchFamily="2" charset="0"/>
              </a:defRPr>
            </a:lvl1pPr>
          </a:lstStyle>
          <a:p>
            <a:r>
              <a:rPr lang="en-US" altLang="zh-CN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L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D82C5B6-4FEE-654F-B791-C493C6AD6ED9}"/>
              </a:ext>
            </a:extLst>
          </p:cNvPr>
          <p:cNvSpPr txBox="1"/>
          <p:nvPr/>
        </p:nvSpPr>
        <p:spPr>
          <a:xfrm>
            <a:off x="6308437" y="2174929"/>
            <a:ext cx="26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</a:t>
            </a:r>
            <a:r>
              <a:rPr lang="zh-CN" altLang="en-US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middle)</a:t>
            </a:r>
            <a:endParaRPr lang="en-US" sz="1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B23C0B-4195-6647-9AFB-8039F95BEC47}"/>
              </a:ext>
            </a:extLst>
          </p:cNvPr>
          <p:cNvSpPr txBox="1"/>
          <p:nvPr/>
        </p:nvSpPr>
        <p:spPr>
          <a:xfrm>
            <a:off x="3760689" y="2945083"/>
            <a:ext cx="3954929" cy="548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90" name="object 31">
            <a:extLst>
              <a:ext uri="{FF2B5EF4-FFF2-40B4-BE49-F238E27FC236}">
                <a16:creationId xmlns:a16="http://schemas.microsoft.com/office/drawing/2014/main" id="{68DF5BFD-CEAB-1443-8CA5-16E3DCD314AE}"/>
              </a:ext>
            </a:extLst>
          </p:cNvPr>
          <p:cNvSpPr/>
          <p:nvPr/>
        </p:nvSpPr>
        <p:spPr>
          <a:xfrm>
            <a:off x="2021344" y="317563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chemeClr val="bg1"/>
          </a:solidFill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33">
            <a:extLst>
              <a:ext uri="{FF2B5EF4-FFF2-40B4-BE49-F238E27FC236}">
                <a16:creationId xmlns:a16="http://schemas.microsoft.com/office/drawing/2014/main" id="{5BADBCDD-EC7D-B944-9F53-F7236B3309B6}"/>
              </a:ext>
            </a:extLst>
          </p:cNvPr>
          <p:cNvSpPr txBox="1"/>
          <p:nvPr/>
        </p:nvSpPr>
        <p:spPr>
          <a:xfrm>
            <a:off x="2164538" y="325723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E 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27">
            <a:extLst>
              <a:ext uri="{FF2B5EF4-FFF2-40B4-BE49-F238E27FC236}">
                <a16:creationId xmlns:a16="http://schemas.microsoft.com/office/drawing/2014/main" id="{1526A1FB-1F77-044B-B3FB-CA7B84B3C2F6}"/>
              </a:ext>
            </a:extLst>
          </p:cNvPr>
          <p:cNvSpPr/>
          <p:nvPr/>
        </p:nvSpPr>
        <p:spPr>
          <a:xfrm>
            <a:off x="1503493" y="427042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A27583D4-6A3C-9745-9312-18A8A928246C}"/>
              </a:ext>
            </a:extLst>
          </p:cNvPr>
          <p:cNvSpPr/>
          <p:nvPr/>
        </p:nvSpPr>
        <p:spPr>
          <a:xfrm>
            <a:off x="883333" y="420830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29">
            <a:extLst>
              <a:ext uri="{FF2B5EF4-FFF2-40B4-BE49-F238E27FC236}">
                <a16:creationId xmlns:a16="http://schemas.microsoft.com/office/drawing/2014/main" id="{A0484F68-2EE6-DA46-8849-44BF3BA0D06D}"/>
              </a:ext>
            </a:extLst>
          </p:cNvPr>
          <p:cNvSpPr/>
          <p:nvPr/>
        </p:nvSpPr>
        <p:spPr>
          <a:xfrm>
            <a:off x="1350666" y="417969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31">
            <a:extLst>
              <a:ext uri="{FF2B5EF4-FFF2-40B4-BE49-F238E27FC236}">
                <a16:creationId xmlns:a16="http://schemas.microsoft.com/office/drawing/2014/main" id="{43E121AA-C2B8-D242-AA9D-96613AB17ADB}"/>
              </a:ext>
            </a:extLst>
          </p:cNvPr>
          <p:cNvSpPr/>
          <p:nvPr/>
        </p:nvSpPr>
        <p:spPr>
          <a:xfrm>
            <a:off x="1026394" y="395078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32">
            <a:extLst>
              <a:ext uri="{FF2B5EF4-FFF2-40B4-BE49-F238E27FC236}">
                <a16:creationId xmlns:a16="http://schemas.microsoft.com/office/drawing/2014/main" id="{D225DB1F-F8D2-0A4F-B020-ADE3BD6112BB}"/>
              </a:ext>
            </a:extLst>
          </p:cNvPr>
          <p:cNvSpPr/>
          <p:nvPr/>
        </p:nvSpPr>
        <p:spPr>
          <a:xfrm>
            <a:off x="1026392" y="395079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33">
            <a:extLst>
              <a:ext uri="{FF2B5EF4-FFF2-40B4-BE49-F238E27FC236}">
                <a16:creationId xmlns:a16="http://schemas.microsoft.com/office/drawing/2014/main" id="{F18954DC-98AC-9A40-850F-902131B5AEEF}"/>
              </a:ext>
            </a:extLst>
          </p:cNvPr>
          <p:cNvSpPr txBox="1"/>
          <p:nvPr/>
        </p:nvSpPr>
        <p:spPr>
          <a:xfrm>
            <a:off x="1187402" y="403239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29">
            <a:extLst>
              <a:ext uri="{FF2B5EF4-FFF2-40B4-BE49-F238E27FC236}">
                <a16:creationId xmlns:a16="http://schemas.microsoft.com/office/drawing/2014/main" id="{D21ADA5F-881D-A34F-9E62-920C094AC6C7}"/>
              </a:ext>
            </a:extLst>
          </p:cNvPr>
          <p:cNvSpPr/>
          <p:nvPr/>
        </p:nvSpPr>
        <p:spPr>
          <a:xfrm flipH="1">
            <a:off x="2294557" y="3573299"/>
            <a:ext cx="45719" cy="697124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27">
            <a:extLst>
              <a:ext uri="{FF2B5EF4-FFF2-40B4-BE49-F238E27FC236}">
                <a16:creationId xmlns:a16="http://schemas.microsoft.com/office/drawing/2014/main" id="{DA999025-ADF8-7C46-955B-2BB98BB907A7}"/>
              </a:ext>
            </a:extLst>
          </p:cNvPr>
          <p:cNvSpPr/>
          <p:nvPr/>
        </p:nvSpPr>
        <p:spPr>
          <a:xfrm>
            <a:off x="2497652" y="4268790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28">
            <a:extLst>
              <a:ext uri="{FF2B5EF4-FFF2-40B4-BE49-F238E27FC236}">
                <a16:creationId xmlns:a16="http://schemas.microsoft.com/office/drawing/2014/main" id="{5C3BE290-B202-8E48-A05C-CF850A2737E4}"/>
              </a:ext>
            </a:extLst>
          </p:cNvPr>
          <p:cNvSpPr/>
          <p:nvPr/>
        </p:nvSpPr>
        <p:spPr>
          <a:xfrm>
            <a:off x="1877492" y="4206673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29">
            <a:extLst>
              <a:ext uri="{FF2B5EF4-FFF2-40B4-BE49-F238E27FC236}">
                <a16:creationId xmlns:a16="http://schemas.microsoft.com/office/drawing/2014/main" id="{C0A49BCB-A8F4-124F-80EB-BB1460CB033E}"/>
              </a:ext>
            </a:extLst>
          </p:cNvPr>
          <p:cNvSpPr/>
          <p:nvPr/>
        </p:nvSpPr>
        <p:spPr>
          <a:xfrm>
            <a:off x="2344825" y="4178061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31">
            <a:extLst>
              <a:ext uri="{FF2B5EF4-FFF2-40B4-BE49-F238E27FC236}">
                <a16:creationId xmlns:a16="http://schemas.microsoft.com/office/drawing/2014/main" id="{A42EFBCC-7E9B-9846-A7DB-7659D883E92E}"/>
              </a:ext>
            </a:extLst>
          </p:cNvPr>
          <p:cNvSpPr/>
          <p:nvPr/>
        </p:nvSpPr>
        <p:spPr>
          <a:xfrm>
            <a:off x="2020553" y="394915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32">
            <a:extLst>
              <a:ext uri="{FF2B5EF4-FFF2-40B4-BE49-F238E27FC236}">
                <a16:creationId xmlns:a16="http://schemas.microsoft.com/office/drawing/2014/main" id="{29B8859F-5ED6-E64C-ADE8-840E63DEF70B}"/>
              </a:ext>
            </a:extLst>
          </p:cNvPr>
          <p:cNvSpPr/>
          <p:nvPr/>
        </p:nvSpPr>
        <p:spPr>
          <a:xfrm>
            <a:off x="2020551" y="3949165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33">
            <a:extLst>
              <a:ext uri="{FF2B5EF4-FFF2-40B4-BE49-F238E27FC236}">
                <a16:creationId xmlns:a16="http://schemas.microsoft.com/office/drawing/2014/main" id="{A23C5C72-F4F5-964A-85EB-D74207410349}"/>
              </a:ext>
            </a:extLst>
          </p:cNvPr>
          <p:cNvSpPr txBox="1"/>
          <p:nvPr/>
        </p:nvSpPr>
        <p:spPr>
          <a:xfrm>
            <a:off x="2181561" y="4030757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H 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27">
            <a:extLst>
              <a:ext uri="{FF2B5EF4-FFF2-40B4-BE49-F238E27FC236}">
                <a16:creationId xmlns:a16="http://schemas.microsoft.com/office/drawing/2014/main" id="{5D148F1A-81F6-3344-BFB8-A6C30307E6F2}"/>
              </a:ext>
            </a:extLst>
          </p:cNvPr>
          <p:cNvSpPr/>
          <p:nvPr/>
        </p:nvSpPr>
        <p:spPr>
          <a:xfrm>
            <a:off x="3501965" y="426878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28">
            <a:extLst>
              <a:ext uri="{FF2B5EF4-FFF2-40B4-BE49-F238E27FC236}">
                <a16:creationId xmlns:a16="http://schemas.microsoft.com/office/drawing/2014/main" id="{356E63A3-0AFC-B84B-8116-257A0E4D5615}"/>
              </a:ext>
            </a:extLst>
          </p:cNvPr>
          <p:cNvSpPr/>
          <p:nvPr/>
        </p:nvSpPr>
        <p:spPr>
          <a:xfrm>
            <a:off x="2881805" y="420666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29">
            <a:extLst>
              <a:ext uri="{FF2B5EF4-FFF2-40B4-BE49-F238E27FC236}">
                <a16:creationId xmlns:a16="http://schemas.microsoft.com/office/drawing/2014/main" id="{A497F495-E0FC-E241-B8DB-52704BD3BF86}"/>
              </a:ext>
            </a:extLst>
          </p:cNvPr>
          <p:cNvSpPr/>
          <p:nvPr/>
        </p:nvSpPr>
        <p:spPr>
          <a:xfrm>
            <a:off x="3349138" y="4178052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31">
            <a:extLst>
              <a:ext uri="{FF2B5EF4-FFF2-40B4-BE49-F238E27FC236}">
                <a16:creationId xmlns:a16="http://schemas.microsoft.com/office/drawing/2014/main" id="{DA34ED5D-892B-FA4C-BE1B-9FC5E256F6B6}"/>
              </a:ext>
            </a:extLst>
          </p:cNvPr>
          <p:cNvSpPr/>
          <p:nvPr/>
        </p:nvSpPr>
        <p:spPr>
          <a:xfrm>
            <a:off x="3024866" y="394914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32">
            <a:extLst>
              <a:ext uri="{FF2B5EF4-FFF2-40B4-BE49-F238E27FC236}">
                <a16:creationId xmlns:a16="http://schemas.microsoft.com/office/drawing/2014/main" id="{5F1A093D-C548-5140-BF6C-1A559E7128D7}"/>
              </a:ext>
            </a:extLst>
          </p:cNvPr>
          <p:cNvSpPr/>
          <p:nvPr/>
        </p:nvSpPr>
        <p:spPr>
          <a:xfrm>
            <a:off x="3024864" y="394915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33">
            <a:extLst>
              <a:ext uri="{FF2B5EF4-FFF2-40B4-BE49-F238E27FC236}">
                <a16:creationId xmlns:a16="http://schemas.microsoft.com/office/drawing/2014/main" id="{02BFF9EA-BABA-C648-BA8C-5842A9080EEA}"/>
              </a:ext>
            </a:extLst>
          </p:cNvPr>
          <p:cNvSpPr txBox="1"/>
          <p:nvPr/>
        </p:nvSpPr>
        <p:spPr>
          <a:xfrm>
            <a:off x="3185874" y="403074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E8869B7-D365-4C42-8CDB-98434B712277}"/>
              </a:ext>
            </a:extLst>
          </p:cNvPr>
          <p:cNvSpPr/>
          <p:nvPr/>
        </p:nvSpPr>
        <p:spPr>
          <a:xfrm>
            <a:off x="2027669" y="3184627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E70D1DF-568F-194D-B366-7CE9F632A1C7}"/>
              </a:ext>
            </a:extLst>
          </p:cNvPr>
          <p:cNvSpPr/>
          <p:nvPr/>
        </p:nvSpPr>
        <p:spPr>
          <a:xfrm>
            <a:off x="2022291" y="3954740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EA90ACD-43DB-354F-8BCE-5645B4459574}"/>
              </a:ext>
            </a:extLst>
          </p:cNvPr>
          <p:cNvGrpSpPr/>
          <p:nvPr/>
        </p:nvGrpSpPr>
        <p:grpSpPr>
          <a:xfrm>
            <a:off x="1835026" y="3948796"/>
            <a:ext cx="974934" cy="400685"/>
            <a:chOff x="1882427" y="4709843"/>
            <a:chExt cx="639445" cy="400685"/>
          </a:xfrm>
        </p:grpSpPr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3675A567-89AA-2449-B443-A692A1890AD8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33">
              <a:extLst>
                <a:ext uri="{FF2B5EF4-FFF2-40B4-BE49-F238E27FC236}">
                  <a16:creationId xmlns:a16="http://schemas.microsoft.com/office/drawing/2014/main" id="{76A3A478-457F-FD42-90AC-4C6982C0CCEF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3" name="object 14">
            <a:extLst>
              <a:ext uri="{FF2B5EF4-FFF2-40B4-BE49-F238E27FC236}">
                <a16:creationId xmlns:a16="http://schemas.microsoft.com/office/drawing/2014/main" id="{BBF4E10A-11FB-924C-BBCC-8A2EAE991911}"/>
              </a:ext>
            </a:extLst>
          </p:cNvPr>
          <p:cNvSpPr/>
          <p:nvPr/>
        </p:nvSpPr>
        <p:spPr>
          <a:xfrm>
            <a:off x="1438223" y="5194895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bject 15">
            <a:extLst>
              <a:ext uri="{FF2B5EF4-FFF2-40B4-BE49-F238E27FC236}">
                <a16:creationId xmlns:a16="http://schemas.microsoft.com/office/drawing/2014/main" id="{3E784998-0789-8B4E-B424-827C2BC2A078}"/>
              </a:ext>
            </a:extLst>
          </p:cNvPr>
          <p:cNvSpPr/>
          <p:nvPr/>
        </p:nvSpPr>
        <p:spPr>
          <a:xfrm>
            <a:off x="2533181" y="5255656"/>
            <a:ext cx="730747" cy="618526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31">
            <a:extLst>
              <a:ext uri="{FF2B5EF4-FFF2-40B4-BE49-F238E27FC236}">
                <a16:creationId xmlns:a16="http://schemas.microsoft.com/office/drawing/2014/main" id="{D32BF31C-F6E2-2D47-BAE2-562F24A417D0}"/>
              </a:ext>
            </a:extLst>
          </p:cNvPr>
          <p:cNvSpPr/>
          <p:nvPr/>
        </p:nvSpPr>
        <p:spPr>
          <a:xfrm>
            <a:off x="2032146" y="5030464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chemeClr val="bg1"/>
          </a:solidFill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33">
            <a:extLst>
              <a:ext uri="{FF2B5EF4-FFF2-40B4-BE49-F238E27FC236}">
                <a16:creationId xmlns:a16="http://schemas.microsoft.com/office/drawing/2014/main" id="{F4EB5A74-C2B2-D043-93A3-59C36F85D047}"/>
              </a:ext>
            </a:extLst>
          </p:cNvPr>
          <p:cNvSpPr txBox="1"/>
          <p:nvPr/>
        </p:nvSpPr>
        <p:spPr>
          <a:xfrm>
            <a:off x="2175340" y="5112065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E 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27">
            <a:extLst>
              <a:ext uri="{FF2B5EF4-FFF2-40B4-BE49-F238E27FC236}">
                <a16:creationId xmlns:a16="http://schemas.microsoft.com/office/drawing/2014/main" id="{B3787492-C3B6-DC4E-84A5-2627F3B28B83}"/>
              </a:ext>
            </a:extLst>
          </p:cNvPr>
          <p:cNvSpPr/>
          <p:nvPr/>
        </p:nvSpPr>
        <p:spPr>
          <a:xfrm>
            <a:off x="1514295" y="6125255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28">
            <a:extLst>
              <a:ext uri="{FF2B5EF4-FFF2-40B4-BE49-F238E27FC236}">
                <a16:creationId xmlns:a16="http://schemas.microsoft.com/office/drawing/2014/main" id="{BAF358D4-E426-884A-88FE-FDA48280B083}"/>
              </a:ext>
            </a:extLst>
          </p:cNvPr>
          <p:cNvSpPr/>
          <p:nvPr/>
        </p:nvSpPr>
        <p:spPr>
          <a:xfrm>
            <a:off x="894135" y="6063138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29">
            <a:extLst>
              <a:ext uri="{FF2B5EF4-FFF2-40B4-BE49-F238E27FC236}">
                <a16:creationId xmlns:a16="http://schemas.microsoft.com/office/drawing/2014/main" id="{4FF358AB-E37B-304C-A82C-98315A2B7145}"/>
              </a:ext>
            </a:extLst>
          </p:cNvPr>
          <p:cNvSpPr/>
          <p:nvPr/>
        </p:nvSpPr>
        <p:spPr>
          <a:xfrm>
            <a:off x="1361468" y="6034526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31">
            <a:extLst>
              <a:ext uri="{FF2B5EF4-FFF2-40B4-BE49-F238E27FC236}">
                <a16:creationId xmlns:a16="http://schemas.microsoft.com/office/drawing/2014/main" id="{33CB919E-85EE-7B48-A3FE-9E74BDD56840}"/>
              </a:ext>
            </a:extLst>
          </p:cNvPr>
          <p:cNvSpPr/>
          <p:nvPr/>
        </p:nvSpPr>
        <p:spPr>
          <a:xfrm>
            <a:off x="1037196" y="580562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32">
            <a:extLst>
              <a:ext uri="{FF2B5EF4-FFF2-40B4-BE49-F238E27FC236}">
                <a16:creationId xmlns:a16="http://schemas.microsoft.com/office/drawing/2014/main" id="{2FCAC529-64C6-EB4F-BCCE-F9F71DBCC2AB}"/>
              </a:ext>
            </a:extLst>
          </p:cNvPr>
          <p:cNvSpPr/>
          <p:nvPr/>
        </p:nvSpPr>
        <p:spPr>
          <a:xfrm>
            <a:off x="1037194" y="580563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33">
            <a:extLst>
              <a:ext uri="{FF2B5EF4-FFF2-40B4-BE49-F238E27FC236}">
                <a16:creationId xmlns:a16="http://schemas.microsoft.com/office/drawing/2014/main" id="{F297434D-0C58-F741-B4A9-C7FA8D4F2ACC}"/>
              </a:ext>
            </a:extLst>
          </p:cNvPr>
          <p:cNvSpPr txBox="1"/>
          <p:nvPr/>
        </p:nvSpPr>
        <p:spPr>
          <a:xfrm>
            <a:off x="1198204" y="5887222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27">
            <a:extLst>
              <a:ext uri="{FF2B5EF4-FFF2-40B4-BE49-F238E27FC236}">
                <a16:creationId xmlns:a16="http://schemas.microsoft.com/office/drawing/2014/main" id="{A634FF58-3B8F-EB48-8647-1FE476BD9E6B}"/>
              </a:ext>
            </a:extLst>
          </p:cNvPr>
          <p:cNvSpPr/>
          <p:nvPr/>
        </p:nvSpPr>
        <p:spPr>
          <a:xfrm>
            <a:off x="3512767" y="612361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28">
            <a:extLst>
              <a:ext uri="{FF2B5EF4-FFF2-40B4-BE49-F238E27FC236}">
                <a16:creationId xmlns:a16="http://schemas.microsoft.com/office/drawing/2014/main" id="{3787D24B-4D01-6342-9A38-64AF9435D5A3}"/>
              </a:ext>
            </a:extLst>
          </p:cNvPr>
          <p:cNvSpPr/>
          <p:nvPr/>
        </p:nvSpPr>
        <p:spPr>
          <a:xfrm>
            <a:off x="2892607" y="606149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29">
            <a:extLst>
              <a:ext uri="{FF2B5EF4-FFF2-40B4-BE49-F238E27FC236}">
                <a16:creationId xmlns:a16="http://schemas.microsoft.com/office/drawing/2014/main" id="{3F58CB56-687B-4D49-B8C6-55478D008D67}"/>
              </a:ext>
            </a:extLst>
          </p:cNvPr>
          <p:cNvSpPr/>
          <p:nvPr/>
        </p:nvSpPr>
        <p:spPr>
          <a:xfrm>
            <a:off x="3359940" y="603288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31">
            <a:extLst>
              <a:ext uri="{FF2B5EF4-FFF2-40B4-BE49-F238E27FC236}">
                <a16:creationId xmlns:a16="http://schemas.microsoft.com/office/drawing/2014/main" id="{10EBE141-E171-6E4D-9036-833D4B06E747}"/>
              </a:ext>
            </a:extLst>
          </p:cNvPr>
          <p:cNvSpPr/>
          <p:nvPr/>
        </p:nvSpPr>
        <p:spPr>
          <a:xfrm>
            <a:off x="3035668" y="580397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32">
            <a:extLst>
              <a:ext uri="{FF2B5EF4-FFF2-40B4-BE49-F238E27FC236}">
                <a16:creationId xmlns:a16="http://schemas.microsoft.com/office/drawing/2014/main" id="{D606C0FA-6472-BD4B-B46C-0ADD576FBE30}"/>
              </a:ext>
            </a:extLst>
          </p:cNvPr>
          <p:cNvSpPr/>
          <p:nvPr/>
        </p:nvSpPr>
        <p:spPr>
          <a:xfrm>
            <a:off x="3035666" y="580398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33">
            <a:extLst>
              <a:ext uri="{FF2B5EF4-FFF2-40B4-BE49-F238E27FC236}">
                <a16:creationId xmlns:a16="http://schemas.microsoft.com/office/drawing/2014/main" id="{69BFFEB0-7D4E-5D44-B2B9-EBF420420B2E}"/>
              </a:ext>
            </a:extLst>
          </p:cNvPr>
          <p:cNvSpPr txBox="1"/>
          <p:nvPr/>
        </p:nvSpPr>
        <p:spPr>
          <a:xfrm>
            <a:off x="3196676" y="588558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53CB5BB6-75A2-8B48-9E1F-F05321DF98BD}"/>
              </a:ext>
            </a:extLst>
          </p:cNvPr>
          <p:cNvSpPr/>
          <p:nvPr/>
        </p:nvSpPr>
        <p:spPr>
          <a:xfrm>
            <a:off x="2038471" y="5039459"/>
            <a:ext cx="636943" cy="392278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object 16">
            <a:extLst>
              <a:ext uri="{FF2B5EF4-FFF2-40B4-BE49-F238E27FC236}">
                <a16:creationId xmlns:a16="http://schemas.microsoft.com/office/drawing/2014/main" id="{DC20B395-2C32-9D48-809F-B0111108212F}"/>
              </a:ext>
            </a:extLst>
          </p:cNvPr>
          <p:cNvSpPr/>
          <p:nvPr/>
        </p:nvSpPr>
        <p:spPr>
          <a:xfrm rot="21076004">
            <a:off x="2065900" y="5449923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object 17">
            <a:extLst>
              <a:ext uri="{FF2B5EF4-FFF2-40B4-BE49-F238E27FC236}">
                <a16:creationId xmlns:a16="http://schemas.microsoft.com/office/drawing/2014/main" id="{D00F862A-378A-2C45-9E1E-E1E041A625A5}"/>
              </a:ext>
            </a:extLst>
          </p:cNvPr>
          <p:cNvSpPr/>
          <p:nvPr/>
        </p:nvSpPr>
        <p:spPr>
          <a:xfrm>
            <a:off x="2065900" y="608769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object 18">
            <a:extLst>
              <a:ext uri="{FF2B5EF4-FFF2-40B4-BE49-F238E27FC236}">
                <a16:creationId xmlns:a16="http://schemas.microsoft.com/office/drawing/2014/main" id="{86DCDFBC-A861-BD4E-A6F5-7F0491AE1659}"/>
              </a:ext>
            </a:extLst>
          </p:cNvPr>
          <p:cNvSpPr/>
          <p:nvPr/>
        </p:nvSpPr>
        <p:spPr>
          <a:xfrm>
            <a:off x="1873740" y="608975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object 34">
            <a:extLst>
              <a:ext uri="{FF2B5EF4-FFF2-40B4-BE49-F238E27FC236}">
                <a16:creationId xmlns:a16="http://schemas.microsoft.com/office/drawing/2014/main" id="{BC5ED92E-2848-7D4E-8DCB-0315B019D408}"/>
              </a:ext>
            </a:extLst>
          </p:cNvPr>
          <p:cNvSpPr/>
          <p:nvPr/>
        </p:nvSpPr>
        <p:spPr>
          <a:xfrm>
            <a:off x="1875697" y="583040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object 35">
            <a:extLst>
              <a:ext uri="{FF2B5EF4-FFF2-40B4-BE49-F238E27FC236}">
                <a16:creationId xmlns:a16="http://schemas.microsoft.com/office/drawing/2014/main" id="{34D09581-F302-D144-BEFE-E8A42459E231}"/>
              </a:ext>
            </a:extLst>
          </p:cNvPr>
          <p:cNvSpPr/>
          <p:nvPr/>
        </p:nvSpPr>
        <p:spPr>
          <a:xfrm>
            <a:off x="1875698" y="583040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object 36">
            <a:extLst>
              <a:ext uri="{FF2B5EF4-FFF2-40B4-BE49-F238E27FC236}">
                <a16:creationId xmlns:a16="http://schemas.microsoft.com/office/drawing/2014/main" id="{A7A117D2-7A50-BA48-B671-2B5B57B9EA5B}"/>
              </a:ext>
            </a:extLst>
          </p:cNvPr>
          <p:cNvSpPr txBox="1"/>
          <p:nvPr/>
        </p:nvSpPr>
        <p:spPr>
          <a:xfrm>
            <a:off x="2010848" y="589947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object 2">
            <a:extLst>
              <a:ext uri="{FF2B5EF4-FFF2-40B4-BE49-F238E27FC236}">
                <a16:creationId xmlns:a16="http://schemas.microsoft.com/office/drawing/2014/main" id="{5DDB4EE8-C1E5-914D-A8B9-4026D7A2841C}"/>
              </a:ext>
            </a:extLst>
          </p:cNvPr>
          <p:cNvSpPr/>
          <p:nvPr/>
        </p:nvSpPr>
        <p:spPr>
          <a:xfrm rot="20760103" flipH="1">
            <a:off x="2502700" y="535644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object 37">
            <a:extLst>
              <a:ext uri="{FF2B5EF4-FFF2-40B4-BE49-F238E27FC236}">
                <a16:creationId xmlns:a16="http://schemas.microsoft.com/office/drawing/2014/main" id="{4C263B78-F585-3946-B262-0C7E6A5D4A1D}"/>
              </a:ext>
            </a:extLst>
          </p:cNvPr>
          <p:cNvSpPr/>
          <p:nvPr/>
        </p:nvSpPr>
        <p:spPr>
          <a:xfrm>
            <a:off x="2411289" y="6003068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object 38">
            <a:extLst>
              <a:ext uri="{FF2B5EF4-FFF2-40B4-BE49-F238E27FC236}">
                <a16:creationId xmlns:a16="http://schemas.microsoft.com/office/drawing/2014/main" id="{EA994E78-915F-9840-9798-091842C04655}"/>
              </a:ext>
            </a:extLst>
          </p:cNvPr>
          <p:cNvSpPr/>
          <p:nvPr/>
        </p:nvSpPr>
        <p:spPr>
          <a:xfrm>
            <a:off x="2381485" y="583762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object 39">
            <a:extLst>
              <a:ext uri="{FF2B5EF4-FFF2-40B4-BE49-F238E27FC236}">
                <a16:creationId xmlns:a16="http://schemas.microsoft.com/office/drawing/2014/main" id="{3243735E-5506-5A4C-9B78-CF7EE9E12979}"/>
              </a:ext>
            </a:extLst>
          </p:cNvPr>
          <p:cNvSpPr/>
          <p:nvPr/>
        </p:nvSpPr>
        <p:spPr>
          <a:xfrm>
            <a:off x="2406657" y="583761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object 40">
            <a:extLst>
              <a:ext uri="{FF2B5EF4-FFF2-40B4-BE49-F238E27FC236}">
                <a16:creationId xmlns:a16="http://schemas.microsoft.com/office/drawing/2014/main" id="{D5524011-595D-AD48-81FC-229E7F15E97C}"/>
              </a:ext>
            </a:extLst>
          </p:cNvPr>
          <p:cNvSpPr txBox="1"/>
          <p:nvPr/>
        </p:nvSpPr>
        <p:spPr>
          <a:xfrm>
            <a:off x="2525560" y="591135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object 19">
            <a:extLst>
              <a:ext uri="{FF2B5EF4-FFF2-40B4-BE49-F238E27FC236}">
                <a16:creationId xmlns:a16="http://schemas.microsoft.com/office/drawing/2014/main" id="{B5F8A85D-1217-994C-8945-4EFE1911112D}"/>
              </a:ext>
            </a:extLst>
          </p:cNvPr>
          <p:cNvSpPr/>
          <p:nvPr/>
        </p:nvSpPr>
        <p:spPr>
          <a:xfrm>
            <a:off x="2680229" y="6194030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25B93714-5DEA-ED43-B0CF-123F333DFB09}"/>
              </a:ext>
            </a:extLst>
          </p:cNvPr>
          <p:cNvGrpSpPr/>
          <p:nvPr/>
        </p:nvGrpSpPr>
        <p:grpSpPr>
          <a:xfrm>
            <a:off x="1854365" y="5033076"/>
            <a:ext cx="974934" cy="400685"/>
            <a:chOff x="1882427" y="4709843"/>
            <a:chExt cx="639445" cy="400685"/>
          </a:xfrm>
        </p:grpSpPr>
        <p:sp>
          <p:nvSpPr>
            <p:cNvPr id="193" name="object 31">
              <a:extLst>
                <a:ext uri="{FF2B5EF4-FFF2-40B4-BE49-F238E27FC236}">
                  <a16:creationId xmlns:a16="http://schemas.microsoft.com/office/drawing/2014/main" id="{595DB694-3F3D-1D4B-BD70-F832F893A82C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33">
              <a:extLst>
                <a:ext uri="{FF2B5EF4-FFF2-40B4-BE49-F238E27FC236}">
                  <a16:creationId xmlns:a16="http://schemas.microsoft.com/office/drawing/2014/main" id="{F9A8846B-BE24-0145-83E0-360887F276B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5" name="object 14">
            <a:extLst>
              <a:ext uri="{FF2B5EF4-FFF2-40B4-BE49-F238E27FC236}">
                <a16:creationId xmlns:a16="http://schemas.microsoft.com/office/drawing/2014/main" id="{7F68578C-7203-1C40-9A1D-24B367A70E30}"/>
              </a:ext>
            </a:extLst>
          </p:cNvPr>
          <p:cNvSpPr/>
          <p:nvPr/>
        </p:nvSpPr>
        <p:spPr>
          <a:xfrm rot="21322664">
            <a:off x="5334416" y="5158525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object 27">
            <a:extLst>
              <a:ext uri="{FF2B5EF4-FFF2-40B4-BE49-F238E27FC236}">
                <a16:creationId xmlns:a16="http://schemas.microsoft.com/office/drawing/2014/main" id="{4BCAEAE7-5A2F-0340-B94A-23E7789F8E1E}"/>
              </a:ext>
            </a:extLst>
          </p:cNvPr>
          <p:cNvSpPr/>
          <p:nvPr/>
        </p:nvSpPr>
        <p:spPr>
          <a:xfrm>
            <a:off x="5523613" y="6124963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object 28">
            <a:extLst>
              <a:ext uri="{FF2B5EF4-FFF2-40B4-BE49-F238E27FC236}">
                <a16:creationId xmlns:a16="http://schemas.microsoft.com/office/drawing/2014/main" id="{BA5F3215-53FC-5F4D-A592-A21402A388B0}"/>
              </a:ext>
            </a:extLst>
          </p:cNvPr>
          <p:cNvSpPr/>
          <p:nvPr/>
        </p:nvSpPr>
        <p:spPr>
          <a:xfrm>
            <a:off x="4903453" y="6062846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object 29">
            <a:extLst>
              <a:ext uri="{FF2B5EF4-FFF2-40B4-BE49-F238E27FC236}">
                <a16:creationId xmlns:a16="http://schemas.microsoft.com/office/drawing/2014/main" id="{896AF3F4-F2A2-4648-81F9-99756CC64414}"/>
              </a:ext>
            </a:extLst>
          </p:cNvPr>
          <p:cNvSpPr/>
          <p:nvPr/>
        </p:nvSpPr>
        <p:spPr>
          <a:xfrm>
            <a:off x="5370786" y="6034234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object 31">
            <a:extLst>
              <a:ext uri="{FF2B5EF4-FFF2-40B4-BE49-F238E27FC236}">
                <a16:creationId xmlns:a16="http://schemas.microsoft.com/office/drawing/2014/main" id="{B282B81A-79E2-3245-9D34-350F6BE78B8B}"/>
              </a:ext>
            </a:extLst>
          </p:cNvPr>
          <p:cNvSpPr/>
          <p:nvPr/>
        </p:nvSpPr>
        <p:spPr>
          <a:xfrm>
            <a:off x="5046514" y="580532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object 32">
            <a:extLst>
              <a:ext uri="{FF2B5EF4-FFF2-40B4-BE49-F238E27FC236}">
                <a16:creationId xmlns:a16="http://schemas.microsoft.com/office/drawing/2014/main" id="{28E42629-AB67-D244-A9FD-6B167BD115F1}"/>
              </a:ext>
            </a:extLst>
          </p:cNvPr>
          <p:cNvSpPr/>
          <p:nvPr/>
        </p:nvSpPr>
        <p:spPr>
          <a:xfrm>
            <a:off x="5046512" y="5805338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object 33">
            <a:extLst>
              <a:ext uri="{FF2B5EF4-FFF2-40B4-BE49-F238E27FC236}">
                <a16:creationId xmlns:a16="http://schemas.microsoft.com/office/drawing/2014/main" id="{FEA91272-CC33-6946-AE1E-4AF57727E68B}"/>
              </a:ext>
            </a:extLst>
          </p:cNvPr>
          <p:cNvSpPr txBox="1"/>
          <p:nvPr/>
        </p:nvSpPr>
        <p:spPr>
          <a:xfrm>
            <a:off x="5207522" y="5886930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object 27">
            <a:extLst>
              <a:ext uri="{FF2B5EF4-FFF2-40B4-BE49-F238E27FC236}">
                <a16:creationId xmlns:a16="http://schemas.microsoft.com/office/drawing/2014/main" id="{AE01AB67-DBCE-7E40-A7CD-5002CCCB6E6B}"/>
              </a:ext>
            </a:extLst>
          </p:cNvPr>
          <p:cNvSpPr/>
          <p:nvPr/>
        </p:nvSpPr>
        <p:spPr>
          <a:xfrm>
            <a:off x="7522085" y="6123321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object 28">
            <a:extLst>
              <a:ext uri="{FF2B5EF4-FFF2-40B4-BE49-F238E27FC236}">
                <a16:creationId xmlns:a16="http://schemas.microsoft.com/office/drawing/2014/main" id="{42B2A47B-0D92-054E-9197-2F01E4B59530}"/>
              </a:ext>
            </a:extLst>
          </p:cNvPr>
          <p:cNvSpPr/>
          <p:nvPr/>
        </p:nvSpPr>
        <p:spPr>
          <a:xfrm>
            <a:off x="6901925" y="6061204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object 29">
            <a:extLst>
              <a:ext uri="{FF2B5EF4-FFF2-40B4-BE49-F238E27FC236}">
                <a16:creationId xmlns:a16="http://schemas.microsoft.com/office/drawing/2014/main" id="{006B3D77-D435-9044-A143-5B25FEBD2A95}"/>
              </a:ext>
            </a:extLst>
          </p:cNvPr>
          <p:cNvSpPr/>
          <p:nvPr/>
        </p:nvSpPr>
        <p:spPr>
          <a:xfrm>
            <a:off x="7369258" y="6032592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object 31">
            <a:extLst>
              <a:ext uri="{FF2B5EF4-FFF2-40B4-BE49-F238E27FC236}">
                <a16:creationId xmlns:a16="http://schemas.microsoft.com/office/drawing/2014/main" id="{3E7EAE1B-A8CB-9F47-AC31-05B6B12B7FE6}"/>
              </a:ext>
            </a:extLst>
          </p:cNvPr>
          <p:cNvSpPr/>
          <p:nvPr/>
        </p:nvSpPr>
        <p:spPr>
          <a:xfrm>
            <a:off x="7044986" y="5803687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object 32">
            <a:extLst>
              <a:ext uri="{FF2B5EF4-FFF2-40B4-BE49-F238E27FC236}">
                <a16:creationId xmlns:a16="http://schemas.microsoft.com/office/drawing/2014/main" id="{1AA61372-06C8-B945-A330-4AFC1451FB55}"/>
              </a:ext>
            </a:extLst>
          </p:cNvPr>
          <p:cNvSpPr/>
          <p:nvPr/>
        </p:nvSpPr>
        <p:spPr>
          <a:xfrm>
            <a:off x="7044984" y="5803696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object 33">
            <a:extLst>
              <a:ext uri="{FF2B5EF4-FFF2-40B4-BE49-F238E27FC236}">
                <a16:creationId xmlns:a16="http://schemas.microsoft.com/office/drawing/2014/main" id="{C3815449-9DC6-AB4F-AC7D-973D05286219}"/>
              </a:ext>
            </a:extLst>
          </p:cNvPr>
          <p:cNvSpPr txBox="1"/>
          <p:nvPr/>
        </p:nvSpPr>
        <p:spPr>
          <a:xfrm>
            <a:off x="7205994" y="5885288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object 16">
            <a:extLst>
              <a:ext uri="{FF2B5EF4-FFF2-40B4-BE49-F238E27FC236}">
                <a16:creationId xmlns:a16="http://schemas.microsoft.com/office/drawing/2014/main" id="{176F2480-465E-7948-9643-3A29BA783346}"/>
              </a:ext>
            </a:extLst>
          </p:cNvPr>
          <p:cNvSpPr/>
          <p:nvPr/>
        </p:nvSpPr>
        <p:spPr>
          <a:xfrm rot="20297059">
            <a:off x="6012829" y="5449672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object 17">
            <a:extLst>
              <a:ext uri="{FF2B5EF4-FFF2-40B4-BE49-F238E27FC236}">
                <a16:creationId xmlns:a16="http://schemas.microsoft.com/office/drawing/2014/main" id="{2C7E96F7-5928-5A42-A5B0-4679CE585D3E}"/>
              </a:ext>
            </a:extLst>
          </p:cNvPr>
          <p:cNvSpPr/>
          <p:nvPr/>
        </p:nvSpPr>
        <p:spPr>
          <a:xfrm>
            <a:off x="6075218" y="608739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object 18">
            <a:extLst>
              <a:ext uri="{FF2B5EF4-FFF2-40B4-BE49-F238E27FC236}">
                <a16:creationId xmlns:a16="http://schemas.microsoft.com/office/drawing/2014/main" id="{C8680669-6F3B-8740-AAD6-338D8C80A0BB}"/>
              </a:ext>
            </a:extLst>
          </p:cNvPr>
          <p:cNvSpPr/>
          <p:nvPr/>
        </p:nvSpPr>
        <p:spPr>
          <a:xfrm>
            <a:off x="5883058" y="6089458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object 34">
            <a:extLst>
              <a:ext uri="{FF2B5EF4-FFF2-40B4-BE49-F238E27FC236}">
                <a16:creationId xmlns:a16="http://schemas.microsoft.com/office/drawing/2014/main" id="{7B3A71A1-C150-1846-8CC0-D597EEF5947D}"/>
              </a:ext>
            </a:extLst>
          </p:cNvPr>
          <p:cNvSpPr/>
          <p:nvPr/>
        </p:nvSpPr>
        <p:spPr>
          <a:xfrm>
            <a:off x="5885015" y="58301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object 35">
            <a:extLst>
              <a:ext uri="{FF2B5EF4-FFF2-40B4-BE49-F238E27FC236}">
                <a16:creationId xmlns:a16="http://schemas.microsoft.com/office/drawing/2014/main" id="{0E3341C5-F50A-EB40-98AC-117362C9BF53}"/>
              </a:ext>
            </a:extLst>
          </p:cNvPr>
          <p:cNvSpPr/>
          <p:nvPr/>
        </p:nvSpPr>
        <p:spPr>
          <a:xfrm>
            <a:off x="5885016" y="58301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object 36">
            <a:extLst>
              <a:ext uri="{FF2B5EF4-FFF2-40B4-BE49-F238E27FC236}">
                <a16:creationId xmlns:a16="http://schemas.microsoft.com/office/drawing/2014/main" id="{FC7BFD48-867F-6242-8849-4C2F89A24B20}"/>
              </a:ext>
            </a:extLst>
          </p:cNvPr>
          <p:cNvSpPr txBox="1"/>
          <p:nvPr/>
        </p:nvSpPr>
        <p:spPr>
          <a:xfrm>
            <a:off x="6020166" y="5899179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object 2">
            <a:extLst>
              <a:ext uri="{FF2B5EF4-FFF2-40B4-BE49-F238E27FC236}">
                <a16:creationId xmlns:a16="http://schemas.microsoft.com/office/drawing/2014/main" id="{FAB2A5C3-8BDE-5446-94C1-C789C1C2D6AB}"/>
              </a:ext>
            </a:extLst>
          </p:cNvPr>
          <p:cNvSpPr/>
          <p:nvPr/>
        </p:nvSpPr>
        <p:spPr>
          <a:xfrm rot="413349" flipH="1">
            <a:off x="6512018" y="5356152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object 37">
            <a:extLst>
              <a:ext uri="{FF2B5EF4-FFF2-40B4-BE49-F238E27FC236}">
                <a16:creationId xmlns:a16="http://schemas.microsoft.com/office/drawing/2014/main" id="{90D2747B-109D-FD40-874C-027B0E5CBEE2}"/>
              </a:ext>
            </a:extLst>
          </p:cNvPr>
          <p:cNvSpPr/>
          <p:nvPr/>
        </p:nvSpPr>
        <p:spPr>
          <a:xfrm>
            <a:off x="6420607" y="6002776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38">
            <a:extLst>
              <a:ext uri="{FF2B5EF4-FFF2-40B4-BE49-F238E27FC236}">
                <a16:creationId xmlns:a16="http://schemas.microsoft.com/office/drawing/2014/main" id="{5ACE614E-2D8B-144C-A026-162A7FBC3D20}"/>
              </a:ext>
            </a:extLst>
          </p:cNvPr>
          <p:cNvSpPr/>
          <p:nvPr/>
        </p:nvSpPr>
        <p:spPr>
          <a:xfrm>
            <a:off x="6390803" y="58373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object 39">
            <a:extLst>
              <a:ext uri="{FF2B5EF4-FFF2-40B4-BE49-F238E27FC236}">
                <a16:creationId xmlns:a16="http://schemas.microsoft.com/office/drawing/2014/main" id="{8E4FFD77-9B9A-0848-9001-11EC13CF31D9}"/>
              </a:ext>
            </a:extLst>
          </p:cNvPr>
          <p:cNvSpPr/>
          <p:nvPr/>
        </p:nvSpPr>
        <p:spPr>
          <a:xfrm>
            <a:off x="6415975" y="58373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object 40">
            <a:extLst>
              <a:ext uri="{FF2B5EF4-FFF2-40B4-BE49-F238E27FC236}">
                <a16:creationId xmlns:a16="http://schemas.microsoft.com/office/drawing/2014/main" id="{5B3BD4F5-F0B3-DC41-8983-BCDD8B9D251A}"/>
              </a:ext>
            </a:extLst>
          </p:cNvPr>
          <p:cNvSpPr txBox="1"/>
          <p:nvPr/>
        </p:nvSpPr>
        <p:spPr>
          <a:xfrm>
            <a:off x="6534878" y="59110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object 19">
            <a:extLst>
              <a:ext uri="{FF2B5EF4-FFF2-40B4-BE49-F238E27FC236}">
                <a16:creationId xmlns:a16="http://schemas.microsoft.com/office/drawing/2014/main" id="{7E0CB23B-12C0-AA42-84DA-DC53E9016B0D}"/>
              </a:ext>
            </a:extLst>
          </p:cNvPr>
          <p:cNvSpPr/>
          <p:nvPr/>
        </p:nvSpPr>
        <p:spPr>
          <a:xfrm>
            <a:off x="6689547" y="6193738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object 16">
            <a:extLst>
              <a:ext uri="{FF2B5EF4-FFF2-40B4-BE49-F238E27FC236}">
                <a16:creationId xmlns:a16="http://schemas.microsoft.com/office/drawing/2014/main" id="{578C7B1B-5C8E-E946-B5CE-14680BB93FFC}"/>
              </a:ext>
            </a:extLst>
          </p:cNvPr>
          <p:cNvSpPr/>
          <p:nvPr/>
        </p:nvSpPr>
        <p:spPr>
          <a:xfrm rot="864832">
            <a:off x="6071908" y="4724348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object 34">
            <a:extLst>
              <a:ext uri="{FF2B5EF4-FFF2-40B4-BE49-F238E27FC236}">
                <a16:creationId xmlns:a16="http://schemas.microsoft.com/office/drawing/2014/main" id="{42A89201-B472-AB4C-86F6-728FD0529C29}"/>
              </a:ext>
            </a:extLst>
          </p:cNvPr>
          <p:cNvSpPr/>
          <p:nvPr/>
        </p:nvSpPr>
        <p:spPr>
          <a:xfrm>
            <a:off x="5794837" y="510483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object 35">
            <a:extLst>
              <a:ext uri="{FF2B5EF4-FFF2-40B4-BE49-F238E27FC236}">
                <a16:creationId xmlns:a16="http://schemas.microsoft.com/office/drawing/2014/main" id="{25AD688A-3C0C-D64B-98C4-59BD424BFF04}"/>
              </a:ext>
            </a:extLst>
          </p:cNvPr>
          <p:cNvSpPr/>
          <p:nvPr/>
        </p:nvSpPr>
        <p:spPr>
          <a:xfrm>
            <a:off x="5794838" y="51048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object 36">
            <a:extLst>
              <a:ext uri="{FF2B5EF4-FFF2-40B4-BE49-F238E27FC236}">
                <a16:creationId xmlns:a16="http://schemas.microsoft.com/office/drawing/2014/main" id="{0FF84C51-F78F-6F45-AA16-F537FF8912E4}"/>
              </a:ext>
            </a:extLst>
          </p:cNvPr>
          <p:cNvSpPr txBox="1"/>
          <p:nvPr/>
        </p:nvSpPr>
        <p:spPr>
          <a:xfrm>
            <a:off x="5920844" y="5178468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object 2">
            <a:extLst>
              <a:ext uri="{FF2B5EF4-FFF2-40B4-BE49-F238E27FC236}">
                <a16:creationId xmlns:a16="http://schemas.microsoft.com/office/drawing/2014/main" id="{483E6610-D933-5E44-8D32-03689D9326FC}"/>
              </a:ext>
            </a:extLst>
          </p:cNvPr>
          <p:cNvSpPr/>
          <p:nvPr/>
        </p:nvSpPr>
        <p:spPr>
          <a:xfrm rot="19502218" flipH="1">
            <a:off x="6526990" y="4631231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object 38">
            <a:extLst>
              <a:ext uri="{FF2B5EF4-FFF2-40B4-BE49-F238E27FC236}">
                <a16:creationId xmlns:a16="http://schemas.microsoft.com/office/drawing/2014/main" id="{1789E34C-2646-2149-8E40-307885F3AE9F}"/>
              </a:ext>
            </a:extLst>
          </p:cNvPr>
          <p:cNvSpPr/>
          <p:nvPr/>
        </p:nvSpPr>
        <p:spPr>
          <a:xfrm>
            <a:off x="6517982" y="510747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object 40">
            <a:extLst>
              <a:ext uri="{FF2B5EF4-FFF2-40B4-BE49-F238E27FC236}">
                <a16:creationId xmlns:a16="http://schemas.microsoft.com/office/drawing/2014/main" id="{7B183A12-4E56-4B4A-85D3-12350DAC21C6}"/>
              </a:ext>
            </a:extLst>
          </p:cNvPr>
          <p:cNvSpPr txBox="1"/>
          <p:nvPr/>
        </p:nvSpPr>
        <p:spPr>
          <a:xfrm>
            <a:off x="6630053" y="5185780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object 38">
            <a:extLst>
              <a:ext uri="{FF2B5EF4-FFF2-40B4-BE49-F238E27FC236}">
                <a16:creationId xmlns:a16="http://schemas.microsoft.com/office/drawing/2014/main" id="{ED4A025B-A974-0144-82AB-C72EFFB087E5}"/>
              </a:ext>
            </a:extLst>
          </p:cNvPr>
          <p:cNvSpPr/>
          <p:nvPr/>
        </p:nvSpPr>
        <p:spPr>
          <a:xfrm>
            <a:off x="6154887" y="453342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object 39">
            <a:extLst>
              <a:ext uri="{FF2B5EF4-FFF2-40B4-BE49-F238E27FC236}">
                <a16:creationId xmlns:a16="http://schemas.microsoft.com/office/drawing/2014/main" id="{C4D55367-F3CE-A64A-A31F-2CDCC9ABA59C}"/>
              </a:ext>
            </a:extLst>
          </p:cNvPr>
          <p:cNvSpPr/>
          <p:nvPr/>
        </p:nvSpPr>
        <p:spPr>
          <a:xfrm>
            <a:off x="6161771" y="45334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object 40">
            <a:extLst>
              <a:ext uri="{FF2B5EF4-FFF2-40B4-BE49-F238E27FC236}">
                <a16:creationId xmlns:a16="http://schemas.microsoft.com/office/drawing/2014/main" id="{07634DD1-CFB1-BE4F-B98C-E7C6783CEC78}"/>
              </a:ext>
            </a:extLst>
          </p:cNvPr>
          <p:cNvSpPr txBox="1"/>
          <p:nvPr/>
        </p:nvSpPr>
        <p:spPr>
          <a:xfrm>
            <a:off x="6308106" y="458887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object 39">
            <a:extLst>
              <a:ext uri="{FF2B5EF4-FFF2-40B4-BE49-F238E27FC236}">
                <a16:creationId xmlns:a16="http://schemas.microsoft.com/office/drawing/2014/main" id="{2BF5B0E6-44E1-DB4B-B51F-97E572963EC9}"/>
              </a:ext>
            </a:extLst>
          </p:cNvPr>
          <p:cNvSpPr/>
          <p:nvPr/>
        </p:nvSpPr>
        <p:spPr>
          <a:xfrm>
            <a:off x="6511150" y="5112042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2678A-0446-794B-9F0C-1CC6E42EF13C}"/>
              </a:ext>
            </a:extLst>
          </p:cNvPr>
          <p:cNvSpPr/>
          <p:nvPr/>
        </p:nvSpPr>
        <p:spPr>
          <a:xfrm>
            <a:off x="2849299" y="4788419"/>
            <a:ext cx="2454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 (move L to parent)</a:t>
            </a:r>
            <a:endParaRPr lang="en-US" sz="1400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CAC62E2-E980-E64D-AC6B-1F676799F419}"/>
              </a:ext>
            </a:extLst>
          </p:cNvPr>
          <p:cNvSpPr/>
          <p:nvPr/>
        </p:nvSpPr>
        <p:spPr>
          <a:xfrm>
            <a:off x="3755613" y="3755292"/>
            <a:ext cx="2454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 (move L to parent)</a:t>
            </a:r>
            <a:endParaRPr lang="en-US" sz="1400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EF14C8F-44B5-794B-B2EF-7D935C409446}"/>
              </a:ext>
            </a:extLst>
          </p:cNvPr>
          <p:cNvSpPr/>
          <p:nvPr/>
        </p:nvSpPr>
        <p:spPr>
          <a:xfrm>
            <a:off x="6687836" y="4423575"/>
            <a:ext cx="224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tree increases by 1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77BA49F-7E06-7448-94E8-05D072515943}"/>
              </a:ext>
            </a:extLst>
          </p:cNvPr>
          <p:cNvSpPr/>
          <p:nvPr/>
        </p:nvSpPr>
        <p:spPr>
          <a:xfrm>
            <a:off x="462881" y="5291214"/>
            <a:ext cx="492951" cy="3308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ight Arrow 243">
            <a:extLst>
              <a:ext uri="{FF2B5EF4-FFF2-40B4-BE49-F238E27FC236}">
                <a16:creationId xmlns:a16="http://schemas.microsoft.com/office/drawing/2014/main" id="{9464C955-1A76-2943-8CE4-9F14EB36BE74}"/>
              </a:ext>
            </a:extLst>
          </p:cNvPr>
          <p:cNvSpPr/>
          <p:nvPr/>
        </p:nvSpPr>
        <p:spPr>
          <a:xfrm>
            <a:off x="4518263" y="5291214"/>
            <a:ext cx="492951" cy="33081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9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3" grpId="0" animBg="1"/>
      <p:bldP spid="14" grpId="0" animBg="1"/>
      <p:bldP spid="76" grpId="0" animBg="1"/>
      <p:bldP spid="77" grpId="0"/>
      <p:bldP spid="80" grpId="0"/>
      <p:bldP spid="90" grpId="0" animBg="1"/>
      <p:bldP spid="91" grpId="0"/>
      <p:bldP spid="86" grpId="0" animBg="1"/>
      <p:bldP spid="87" grpId="0" animBg="1"/>
      <p:bldP spid="88" grpId="0" animBg="1"/>
      <p:bldP spid="92" grpId="0" animBg="1"/>
      <p:bldP spid="93" grpId="0" animBg="1"/>
      <p:bldP spid="94" grpId="0"/>
      <p:bldP spid="95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4" grpId="0" animBg="1"/>
      <p:bldP spid="153" grpId="0" animBg="1"/>
      <p:bldP spid="154" grpId="0" animBg="1"/>
      <p:bldP spid="155" grpId="0" animBg="1"/>
      <p:bldP spid="156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 animBg="1"/>
      <p:bldP spid="178" grpId="0" animBg="1"/>
      <p:bldP spid="179" grpId="0" animBg="1"/>
      <p:bldP spid="180" grpId="0" animBg="1"/>
      <p:bldP spid="183" grpId="0" animBg="1"/>
      <p:bldP spid="184" grpId="0" animBg="1"/>
      <p:bldP spid="185" grpId="0"/>
      <p:bldP spid="186" grpId="0" animBg="1"/>
      <p:bldP spid="187" grpId="0" animBg="1"/>
      <p:bldP spid="188" grpId="0" animBg="1"/>
      <p:bldP spid="189" grpId="0" animBg="1"/>
      <p:bldP spid="190" grpId="0"/>
      <p:bldP spid="191" grpId="0" animBg="1"/>
      <p:bldP spid="195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/>
      <p:bldP spid="205" grpId="0" animBg="1"/>
      <p:bldP spid="206" grpId="0" animBg="1"/>
      <p:bldP spid="207" grpId="0" animBg="1"/>
      <p:bldP spid="208" grpId="0" animBg="1"/>
      <p:bldP spid="209" grpId="0" animBg="1"/>
      <p:bldP spid="210" grpId="0"/>
      <p:bldP spid="212" grpId="0" animBg="1"/>
      <p:bldP spid="213" grpId="0" animBg="1"/>
      <p:bldP spid="214" grpId="0" animBg="1"/>
      <p:bldP spid="215" grpId="0" animBg="1"/>
      <p:bldP spid="216" grpId="0" animBg="1"/>
      <p:bldP spid="217" grpId="0"/>
      <p:bldP spid="218" grpId="0" animBg="1"/>
      <p:bldP spid="219" grpId="0" animBg="1"/>
      <p:bldP spid="220" grpId="0" animBg="1"/>
      <p:bldP spid="221" grpId="0" animBg="1"/>
      <p:bldP spid="222" grpId="0"/>
      <p:bldP spid="223" grpId="0" animBg="1"/>
      <p:bldP spid="227" grpId="0" animBg="1"/>
      <p:bldP spid="230" grpId="0" animBg="1"/>
      <p:bldP spid="231" grpId="0" animBg="1"/>
      <p:bldP spid="232" grpId="0"/>
      <p:bldP spid="233" grpId="0" animBg="1"/>
      <p:bldP spid="235" grpId="0" animBg="1"/>
      <p:bldP spid="237" grpId="0"/>
      <p:bldP spid="239" grpId="0" animBg="1"/>
      <p:bldP spid="240" grpId="0" animBg="1"/>
      <p:bldP spid="241" grpId="0"/>
      <p:bldP spid="236" grpId="0" animBg="1"/>
      <p:bldP spid="3" grpId="0"/>
      <p:bldP spid="242" grpId="0"/>
      <p:bldP spid="243" grpId="0"/>
      <p:bldP spid="6" grpId="0" animBg="1"/>
      <p:bldP spid="2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object 2">
            <a:extLst>
              <a:ext uri="{FF2B5EF4-FFF2-40B4-BE49-F238E27FC236}">
                <a16:creationId xmlns:a16="http://schemas.microsoft.com/office/drawing/2014/main" id="{6BBC7D51-5B6A-3E4E-83B0-6023DCD3327C}"/>
              </a:ext>
            </a:extLst>
          </p:cNvPr>
          <p:cNvSpPr/>
          <p:nvPr/>
        </p:nvSpPr>
        <p:spPr>
          <a:xfrm rot="20760103" flipH="1">
            <a:off x="5480785" y="548268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object 17">
            <a:extLst>
              <a:ext uri="{FF2B5EF4-FFF2-40B4-BE49-F238E27FC236}">
                <a16:creationId xmlns:a16="http://schemas.microsoft.com/office/drawing/2014/main" id="{929EBE8C-E9D4-B64E-94B2-2F064769903A}"/>
              </a:ext>
            </a:extLst>
          </p:cNvPr>
          <p:cNvSpPr/>
          <p:nvPr/>
        </p:nvSpPr>
        <p:spPr>
          <a:xfrm rot="1970688">
            <a:off x="3740216" y="4197022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7">
            <a:extLst>
              <a:ext uri="{FF2B5EF4-FFF2-40B4-BE49-F238E27FC236}">
                <a16:creationId xmlns:a16="http://schemas.microsoft.com/office/drawing/2014/main" id="{A737808C-2D08-2545-BF31-8387D85BDA16}"/>
              </a:ext>
            </a:extLst>
          </p:cNvPr>
          <p:cNvSpPr/>
          <p:nvPr/>
        </p:nvSpPr>
        <p:spPr>
          <a:xfrm rot="20472014">
            <a:off x="4164526" y="3315398"/>
            <a:ext cx="438008" cy="792734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18">
            <a:extLst>
              <a:ext uri="{FF2B5EF4-FFF2-40B4-BE49-F238E27FC236}">
                <a16:creationId xmlns:a16="http://schemas.microsoft.com/office/drawing/2014/main" id="{D51E28C4-7CC4-C243-B1B3-6914E2A52ECF}"/>
              </a:ext>
            </a:extLst>
          </p:cNvPr>
          <p:cNvSpPr/>
          <p:nvPr/>
        </p:nvSpPr>
        <p:spPr>
          <a:xfrm>
            <a:off x="1648104" y="593482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17">
            <a:extLst>
              <a:ext uri="{FF2B5EF4-FFF2-40B4-BE49-F238E27FC236}">
                <a16:creationId xmlns:a16="http://schemas.microsoft.com/office/drawing/2014/main" id="{FDCFB907-440C-D74C-A75C-C61EB133D512}"/>
              </a:ext>
            </a:extLst>
          </p:cNvPr>
          <p:cNvSpPr/>
          <p:nvPr/>
        </p:nvSpPr>
        <p:spPr>
          <a:xfrm>
            <a:off x="2331962" y="593482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17">
            <a:extLst>
              <a:ext uri="{FF2B5EF4-FFF2-40B4-BE49-F238E27FC236}">
                <a16:creationId xmlns:a16="http://schemas.microsoft.com/office/drawing/2014/main" id="{BC19242C-B64B-604D-8091-AA0ACBA76D7D}"/>
              </a:ext>
            </a:extLst>
          </p:cNvPr>
          <p:cNvSpPr/>
          <p:nvPr/>
        </p:nvSpPr>
        <p:spPr>
          <a:xfrm rot="1970688">
            <a:off x="951415" y="5925362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17">
            <a:extLst>
              <a:ext uri="{FF2B5EF4-FFF2-40B4-BE49-F238E27FC236}">
                <a16:creationId xmlns:a16="http://schemas.microsoft.com/office/drawing/2014/main" id="{E427B119-F97E-9441-8C0C-0EC8A95BD3CE}"/>
              </a:ext>
            </a:extLst>
          </p:cNvPr>
          <p:cNvSpPr/>
          <p:nvPr/>
        </p:nvSpPr>
        <p:spPr>
          <a:xfrm rot="1970688">
            <a:off x="1952818" y="5919376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18">
            <a:extLst>
              <a:ext uri="{FF2B5EF4-FFF2-40B4-BE49-F238E27FC236}">
                <a16:creationId xmlns:a16="http://schemas.microsoft.com/office/drawing/2014/main" id="{F8B70947-AD2C-5346-B458-0F83103CB14B}"/>
              </a:ext>
            </a:extLst>
          </p:cNvPr>
          <p:cNvSpPr/>
          <p:nvPr/>
        </p:nvSpPr>
        <p:spPr>
          <a:xfrm>
            <a:off x="648288" y="3645677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17">
            <a:extLst>
              <a:ext uri="{FF2B5EF4-FFF2-40B4-BE49-F238E27FC236}">
                <a16:creationId xmlns:a16="http://schemas.microsoft.com/office/drawing/2014/main" id="{4315D103-C20D-1340-B60D-63C513AEEEC1}"/>
              </a:ext>
            </a:extLst>
          </p:cNvPr>
          <p:cNvSpPr/>
          <p:nvPr/>
        </p:nvSpPr>
        <p:spPr>
          <a:xfrm>
            <a:off x="1337121" y="3621384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17">
            <a:extLst>
              <a:ext uri="{FF2B5EF4-FFF2-40B4-BE49-F238E27FC236}">
                <a16:creationId xmlns:a16="http://schemas.microsoft.com/office/drawing/2014/main" id="{EC663171-CBE0-4D4B-BDBD-6C3FF8EC48C3}"/>
              </a:ext>
            </a:extLst>
          </p:cNvPr>
          <p:cNvSpPr/>
          <p:nvPr/>
        </p:nvSpPr>
        <p:spPr>
          <a:xfrm rot="1970688">
            <a:off x="994825" y="3672059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B80DB-F69B-DF41-9B73-0F1EF5B8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2−3 Search Trees Construction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C1B27E-5B80-0F45-8AB6-D626D05C40EF}"/>
              </a:ext>
            </a:extLst>
          </p:cNvPr>
          <p:cNvGrpSpPr/>
          <p:nvPr/>
        </p:nvGrpSpPr>
        <p:grpSpPr>
          <a:xfrm>
            <a:off x="870480" y="3412679"/>
            <a:ext cx="388119" cy="519014"/>
            <a:chOff x="862193" y="3328125"/>
            <a:chExt cx="388119" cy="519014"/>
          </a:xfrm>
        </p:grpSpPr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AE465F61-FA6D-5C49-BB34-BDC6AA7B3BE7}"/>
                </a:ext>
              </a:extLst>
            </p:cNvPr>
            <p:cNvSpPr/>
            <p:nvPr/>
          </p:nvSpPr>
          <p:spPr>
            <a:xfrm>
              <a:off x="1076957" y="3567584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18">
              <a:extLst>
                <a:ext uri="{FF2B5EF4-FFF2-40B4-BE49-F238E27FC236}">
                  <a16:creationId xmlns:a16="http://schemas.microsoft.com/office/drawing/2014/main" id="{0B7888A3-B004-5940-BEA3-802D8879D9D4}"/>
                </a:ext>
              </a:extLst>
            </p:cNvPr>
            <p:cNvSpPr/>
            <p:nvPr/>
          </p:nvSpPr>
          <p:spPr>
            <a:xfrm>
              <a:off x="884797" y="3569644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38">
              <a:extLst>
                <a:ext uri="{FF2B5EF4-FFF2-40B4-BE49-F238E27FC236}">
                  <a16:creationId xmlns:a16="http://schemas.microsoft.com/office/drawing/2014/main" id="{AB8EA7E1-F3FB-4A49-A4E8-C59703D925A1}"/>
                </a:ext>
              </a:extLst>
            </p:cNvPr>
            <p:cNvSpPr/>
            <p:nvPr/>
          </p:nvSpPr>
          <p:spPr>
            <a:xfrm>
              <a:off x="862193" y="3328125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40">
              <a:extLst>
                <a:ext uri="{FF2B5EF4-FFF2-40B4-BE49-F238E27FC236}">
                  <a16:creationId xmlns:a16="http://schemas.microsoft.com/office/drawing/2014/main" id="{4C6A7B5F-DCA0-0E4D-82DE-2E47B5095037}"/>
                </a:ext>
              </a:extLst>
            </p:cNvPr>
            <p:cNvSpPr txBox="1"/>
            <p:nvPr/>
          </p:nvSpPr>
          <p:spPr>
            <a:xfrm>
              <a:off x="995009" y="3395120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39">
              <a:extLst>
                <a:ext uri="{FF2B5EF4-FFF2-40B4-BE49-F238E27FC236}">
                  <a16:creationId xmlns:a16="http://schemas.microsoft.com/office/drawing/2014/main" id="{D3B0DD0B-E372-DF49-8795-5D8759AC9171}"/>
                </a:ext>
              </a:extLst>
            </p:cNvPr>
            <p:cNvSpPr/>
            <p:nvPr/>
          </p:nvSpPr>
          <p:spPr>
            <a:xfrm>
              <a:off x="863750" y="3332694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25C5F8-0F70-2D45-9E2F-DBE63FCE553A}"/>
              </a:ext>
            </a:extLst>
          </p:cNvPr>
          <p:cNvSpPr txBox="1"/>
          <p:nvPr/>
        </p:nvSpPr>
        <p:spPr>
          <a:xfrm>
            <a:off x="517161" y="131946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S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7F154C-B389-0748-99A5-29D908EC10D2}"/>
              </a:ext>
            </a:extLst>
          </p:cNvPr>
          <p:cNvSpPr txBox="1"/>
          <p:nvPr/>
        </p:nvSpPr>
        <p:spPr>
          <a:xfrm>
            <a:off x="1559614" y="1863686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FB30D-2D72-B140-92CD-D7500B9D8412}"/>
              </a:ext>
            </a:extLst>
          </p:cNvPr>
          <p:cNvSpPr txBox="1"/>
          <p:nvPr/>
        </p:nvSpPr>
        <p:spPr>
          <a:xfrm>
            <a:off x="517921" y="1573713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E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58F002-82BF-EC45-A585-42BFDFCF0F69}"/>
              </a:ext>
            </a:extLst>
          </p:cNvPr>
          <p:cNvSpPr txBox="1"/>
          <p:nvPr/>
        </p:nvSpPr>
        <p:spPr>
          <a:xfrm>
            <a:off x="517920" y="183676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A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5FBB88-B79C-064A-ABFA-EE804D024718}"/>
              </a:ext>
            </a:extLst>
          </p:cNvPr>
          <p:cNvSpPr txBox="1"/>
          <p:nvPr/>
        </p:nvSpPr>
        <p:spPr>
          <a:xfrm>
            <a:off x="1557811" y="2128101"/>
            <a:ext cx="321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E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D4430E-3AE6-2246-A2BF-62DB5B1D7947}"/>
              </a:ext>
            </a:extLst>
          </p:cNvPr>
          <p:cNvGrpSpPr/>
          <p:nvPr/>
        </p:nvGrpSpPr>
        <p:grpSpPr>
          <a:xfrm>
            <a:off x="830893" y="5683480"/>
            <a:ext cx="388119" cy="519014"/>
            <a:chOff x="1662684" y="5095780"/>
            <a:chExt cx="388119" cy="519014"/>
          </a:xfrm>
        </p:grpSpPr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6006E87E-AC4F-E44E-AC0D-59C15F18C72C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B836ACA4-164B-8C4B-852B-2230A1C01B5B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38">
              <a:extLst>
                <a:ext uri="{FF2B5EF4-FFF2-40B4-BE49-F238E27FC236}">
                  <a16:creationId xmlns:a16="http://schemas.microsoft.com/office/drawing/2014/main" id="{8C961114-82BC-9E43-A32A-D64ECA0CEED8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40">
              <a:extLst>
                <a:ext uri="{FF2B5EF4-FFF2-40B4-BE49-F238E27FC236}">
                  <a16:creationId xmlns:a16="http://schemas.microsoft.com/office/drawing/2014/main" id="{81D0EE21-9B68-AB4D-AB13-5C8E0D58C3DB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39">
              <a:extLst>
                <a:ext uri="{FF2B5EF4-FFF2-40B4-BE49-F238E27FC236}">
                  <a16:creationId xmlns:a16="http://schemas.microsoft.com/office/drawing/2014/main" id="{80ACC792-B815-FC43-B178-8982690C59D5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3A7D7B-96DB-3642-A827-2C246E13F97B}"/>
              </a:ext>
            </a:extLst>
          </p:cNvPr>
          <p:cNvGrpSpPr/>
          <p:nvPr/>
        </p:nvGrpSpPr>
        <p:grpSpPr>
          <a:xfrm>
            <a:off x="1153859" y="4881551"/>
            <a:ext cx="794535" cy="904164"/>
            <a:chOff x="2470859" y="5091211"/>
            <a:chExt cx="794535" cy="904164"/>
          </a:xfrm>
        </p:grpSpPr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06AAAA29-E293-7544-8625-4EEE8319AE15}"/>
                </a:ext>
              </a:extLst>
            </p:cNvPr>
            <p:cNvSpPr/>
            <p:nvPr/>
          </p:nvSpPr>
          <p:spPr>
            <a:xfrm>
              <a:off x="2878851" y="5330670"/>
              <a:ext cx="386543" cy="66470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52D5C5EE-1B1E-3444-96B3-0A463858B9E9}"/>
                </a:ext>
              </a:extLst>
            </p:cNvPr>
            <p:cNvSpPr/>
            <p:nvPr/>
          </p:nvSpPr>
          <p:spPr>
            <a:xfrm>
              <a:off x="2470859" y="5332730"/>
              <a:ext cx="389187" cy="622836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38">
              <a:extLst>
                <a:ext uri="{FF2B5EF4-FFF2-40B4-BE49-F238E27FC236}">
                  <a16:creationId xmlns:a16="http://schemas.microsoft.com/office/drawing/2014/main" id="{9B3F2C03-6CFD-6E49-9590-105E592FD410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681BFCFB-4954-9F4A-B346-9E366C0087CA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39">
              <a:extLst>
                <a:ext uri="{FF2B5EF4-FFF2-40B4-BE49-F238E27FC236}">
                  <a16:creationId xmlns:a16="http://schemas.microsoft.com/office/drawing/2014/main" id="{C5BAB3AD-84E8-E74B-A6CF-174FF26E219D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91455F6-274C-804F-BB7E-99E9129DB340}"/>
              </a:ext>
            </a:extLst>
          </p:cNvPr>
          <p:cNvSpPr txBox="1"/>
          <p:nvPr/>
        </p:nvSpPr>
        <p:spPr>
          <a:xfrm>
            <a:off x="1558311" y="1599271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5F5CF-194C-A04E-883C-55107AEB07C6}"/>
              </a:ext>
            </a:extLst>
          </p:cNvPr>
          <p:cNvSpPr txBox="1"/>
          <p:nvPr/>
        </p:nvSpPr>
        <p:spPr>
          <a:xfrm>
            <a:off x="1561066" y="1334856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2-node in the empty tree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F79D5B-71AE-2345-9AE9-A41FC15CC020}"/>
              </a:ext>
            </a:extLst>
          </p:cNvPr>
          <p:cNvGrpSpPr/>
          <p:nvPr/>
        </p:nvGrpSpPr>
        <p:grpSpPr>
          <a:xfrm>
            <a:off x="758861" y="3392908"/>
            <a:ext cx="639445" cy="400685"/>
            <a:chOff x="1882427" y="4709843"/>
            <a:chExt cx="639445" cy="400685"/>
          </a:xfrm>
        </p:grpSpPr>
        <p:sp>
          <p:nvSpPr>
            <p:cNvPr id="17" name="object 31">
              <a:extLst>
                <a:ext uri="{FF2B5EF4-FFF2-40B4-BE49-F238E27FC236}">
                  <a16:creationId xmlns:a16="http://schemas.microsoft.com/office/drawing/2014/main" id="{222E2AD2-5F27-0A41-814F-E7B11B15C4CF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DC0EDF95-AE30-334E-A8B2-BBFFE3DCB561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AF64F8-9FDF-644A-B09B-5D62265B27B3}"/>
              </a:ext>
            </a:extLst>
          </p:cNvPr>
          <p:cNvGrpSpPr/>
          <p:nvPr/>
        </p:nvGrpSpPr>
        <p:grpSpPr>
          <a:xfrm>
            <a:off x="591116" y="3392955"/>
            <a:ext cx="974934" cy="400685"/>
            <a:chOff x="1882427" y="4709843"/>
            <a:chExt cx="639445" cy="400685"/>
          </a:xfrm>
        </p:grpSpPr>
        <p:sp>
          <p:nvSpPr>
            <p:cNvPr id="21" name="object 31">
              <a:extLst>
                <a:ext uri="{FF2B5EF4-FFF2-40B4-BE49-F238E27FC236}">
                  <a16:creationId xmlns:a16="http://schemas.microsoft.com/office/drawing/2014/main" id="{0B6069D4-9758-2E40-8A0A-CCAA921F5117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33">
              <a:extLst>
                <a:ext uri="{FF2B5EF4-FFF2-40B4-BE49-F238E27FC236}">
                  <a16:creationId xmlns:a16="http://schemas.microsoft.com/office/drawing/2014/main" id="{E475FA30-C5A4-C044-A420-31FB3E6738D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8B3570-97EB-8345-BD9C-0D360D074B07}"/>
              </a:ext>
            </a:extLst>
          </p:cNvPr>
          <p:cNvGrpSpPr/>
          <p:nvPr/>
        </p:nvGrpSpPr>
        <p:grpSpPr>
          <a:xfrm>
            <a:off x="1832296" y="5678911"/>
            <a:ext cx="388119" cy="519014"/>
            <a:chOff x="2664087" y="5091211"/>
            <a:chExt cx="388119" cy="519014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F898ABC5-28E9-7E41-9630-71CA87F81E8F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4BBC0E1F-0DBE-B04A-942D-ABC7A57FE76E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8">
              <a:extLst>
                <a:ext uri="{FF2B5EF4-FFF2-40B4-BE49-F238E27FC236}">
                  <a16:creationId xmlns:a16="http://schemas.microsoft.com/office/drawing/2014/main" id="{5E16C5FE-0E43-F740-BA98-94DCD06B2420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40">
              <a:extLst>
                <a:ext uri="{FF2B5EF4-FFF2-40B4-BE49-F238E27FC236}">
                  <a16:creationId xmlns:a16="http://schemas.microsoft.com/office/drawing/2014/main" id="{677C8A99-43BC-7F46-A5DD-C1BE0CDDF7A6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9">
              <a:extLst>
                <a:ext uri="{FF2B5EF4-FFF2-40B4-BE49-F238E27FC236}">
                  <a16:creationId xmlns:a16="http://schemas.microsoft.com/office/drawing/2014/main" id="{B724AC1E-39BF-904B-B1F6-E2E52EC339F3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3F665D3-58F7-2A45-B713-0216494FA8F2}"/>
              </a:ext>
            </a:extLst>
          </p:cNvPr>
          <p:cNvSpPr/>
          <p:nvPr/>
        </p:nvSpPr>
        <p:spPr>
          <a:xfrm rot="3006587">
            <a:off x="1070396" y="4356824"/>
            <a:ext cx="403484" cy="258526"/>
          </a:xfrm>
          <a:prstGeom prst="rightArrow">
            <a:avLst>
              <a:gd name="adj1" fmla="val 60476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A85418-9810-D14F-BF48-E86D6BDBE233}"/>
              </a:ext>
            </a:extLst>
          </p:cNvPr>
          <p:cNvSpPr txBox="1"/>
          <p:nvPr/>
        </p:nvSpPr>
        <p:spPr>
          <a:xfrm>
            <a:off x="1555819" y="2354065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EFF109-D1F4-534F-A4CF-98544F04CC98}"/>
              </a:ext>
            </a:extLst>
          </p:cNvPr>
          <p:cNvSpPr txBox="1"/>
          <p:nvPr/>
        </p:nvSpPr>
        <p:spPr>
          <a:xfrm>
            <a:off x="513935" y="2347386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R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714BE1-84DD-D84D-8C15-404D2442DC6E}"/>
              </a:ext>
            </a:extLst>
          </p:cNvPr>
          <p:cNvSpPr txBox="1"/>
          <p:nvPr/>
        </p:nvSpPr>
        <p:spPr>
          <a:xfrm>
            <a:off x="1555819" y="2570146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9E0AD44-CA85-4F4C-AF32-68AA432D2044}"/>
              </a:ext>
            </a:extLst>
          </p:cNvPr>
          <p:cNvGrpSpPr/>
          <p:nvPr/>
        </p:nvGrpSpPr>
        <p:grpSpPr>
          <a:xfrm>
            <a:off x="1710284" y="5663587"/>
            <a:ext cx="639445" cy="400685"/>
            <a:chOff x="1882427" y="4709843"/>
            <a:chExt cx="639445" cy="400685"/>
          </a:xfrm>
        </p:grpSpPr>
        <p:sp>
          <p:nvSpPr>
            <p:cNvPr id="67" name="object 31">
              <a:extLst>
                <a:ext uri="{FF2B5EF4-FFF2-40B4-BE49-F238E27FC236}">
                  <a16:creationId xmlns:a16="http://schemas.microsoft.com/office/drawing/2014/main" id="{25296FFB-0ADA-414E-9B03-E05BDB2AE43D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33">
              <a:extLst>
                <a:ext uri="{FF2B5EF4-FFF2-40B4-BE49-F238E27FC236}">
                  <a16:creationId xmlns:a16="http://schemas.microsoft.com/office/drawing/2014/main" id="{BCCC80FF-D681-4845-AA9B-250D226DF67C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45BD379-44BA-2347-80F1-AF8FBD9D9D2E}"/>
              </a:ext>
            </a:extLst>
          </p:cNvPr>
          <p:cNvSpPr txBox="1"/>
          <p:nvPr/>
        </p:nvSpPr>
        <p:spPr>
          <a:xfrm>
            <a:off x="513935" y="256346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C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DCEF62A-ACD5-6F41-B6D7-A456DCB111D7}"/>
              </a:ext>
            </a:extLst>
          </p:cNvPr>
          <p:cNvGrpSpPr/>
          <p:nvPr/>
        </p:nvGrpSpPr>
        <p:grpSpPr>
          <a:xfrm>
            <a:off x="716378" y="5661860"/>
            <a:ext cx="639445" cy="400685"/>
            <a:chOff x="1882427" y="4709843"/>
            <a:chExt cx="639445" cy="400685"/>
          </a:xfrm>
        </p:grpSpPr>
        <p:sp>
          <p:nvSpPr>
            <p:cNvPr id="72" name="object 31">
              <a:extLst>
                <a:ext uri="{FF2B5EF4-FFF2-40B4-BE49-F238E27FC236}">
                  <a16:creationId xmlns:a16="http://schemas.microsoft.com/office/drawing/2014/main" id="{279C354F-D674-FD43-8DBE-C41F0EFE1FAF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33">
              <a:extLst>
                <a:ext uri="{FF2B5EF4-FFF2-40B4-BE49-F238E27FC236}">
                  <a16:creationId xmlns:a16="http://schemas.microsoft.com/office/drawing/2014/main" id="{8195E6B2-1B53-6C4D-980F-2C1E11F3B64A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426D6AC1-1338-0B46-BBD3-F7E4F67FEFFB}"/>
              </a:ext>
            </a:extLst>
          </p:cNvPr>
          <p:cNvSpPr txBox="1"/>
          <p:nvPr/>
        </p:nvSpPr>
        <p:spPr>
          <a:xfrm>
            <a:off x="5729468" y="131515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CEFBC7-77E1-3B40-8B35-E9EF1361D180}"/>
              </a:ext>
            </a:extLst>
          </p:cNvPr>
          <p:cNvSpPr txBox="1"/>
          <p:nvPr/>
        </p:nvSpPr>
        <p:spPr>
          <a:xfrm>
            <a:off x="4689577" y="131916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H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9A3611-E575-7040-A0C2-4D2496C99D22}"/>
              </a:ext>
            </a:extLst>
          </p:cNvPr>
          <p:cNvSpPr txBox="1"/>
          <p:nvPr/>
        </p:nvSpPr>
        <p:spPr>
          <a:xfrm>
            <a:off x="5729468" y="1579567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8B6122-23E1-4347-A65B-2220643CE483}"/>
              </a:ext>
            </a:extLst>
          </p:cNvPr>
          <p:cNvGrpSpPr/>
          <p:nvPr/>
        </p:nvGrpSpPr>
        <p:grpSpPr>
          <a:xfrm>
            <a:off x="1557827" y="5650215"/>
            <a:ext cx="974934" cy="417756"/>
            <a:chOff x="1882427" y="4709843"/>
            <a:chExt cx="639445" cy="400685"/>
          </a:xfrm>
        </p:grpSpPr>
        <p:sp>
          <p:nvSpPr>
            <p:cNvPr id="79" name="object 31">
              <a:extLst>
                <a:ext uri="{FF2B5EF4-FFF2-40B4-BE49-F238E27FC236}">
                  <a16:creationId xmlns:a16="http://schemas.microsoft.com/office/drawing/2014/main" id="{7C4E3EE9-E810-464A-87BE-B07F6D3DA5F8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33">
              <a:extLst>
                <a:ext uri="{FF2B5EF4-FFF2-40B4-BE49-F238E27FC236}">
                  <a16:creationId xmlns:a16="http://schemas.microsoft.com/office/drawing/2014/main" id="{3217534A-A950-3043-BF7E-983C1EF799B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 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9" name="object 33">
            <a:extLst>
              <a:ext uri="{FF2B5EF4-FFF2-40B4-BE49-F238E27FC236}">
                <a16:creationId xmlns:a16="http://schemas.microsoft.com/office/drawing/2014/main" id="{61276681-DBAB-7942-81C6-DDDA9934859C}"/>
              </a:ext>
            </a:extLst>
          </p:cNvPr>
          <p:cNvSpPr txBox="1"/>
          <p:nvPr/>
        </p:nvSpPr>
        <p:spPr>
          <a:xfrm>
            <a:off x="1772790" y="5743461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400" spc="16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   S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DD6DAE-B213-7C47-A028-6C3B30733464}"/>
              </a:ext>
            </a:extLst>
          </p:cNvPr>
          <p:cNvGrpSpPr/>
          <p:nvPr/>
        </p:nvGrpSpPr>
        <p:grpSpPr>
          <a:xfrm>
            <a:off x="1219012" y="4866080"/>
            <a:ext cx="639445" cy="400685"/>
            <a:chOff x="1882427" y="4709843"/>
            <a:chExt cx="639445" cy="400685"/>
          </a:xfrm>
        </p:grpSpPr>
        <p:sp>
          <p:nvSpPr>
            <p:cNvPr id="91" name="object 31">
              <a:extLst>
                <a:ext uri="{FF2B5EF4-FFF2-40B4-BE49-F238E27FC236}">
                  <a16:creationId xmlns:a16="http://schemas.microsoft.com/office/drawing/2014/main" id="{39369426-93DC-A84A-84FD-78F35AF35AF5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33">
              <a:extLst>
                <a:ext uri="{FF2B5EF4-FFF2-40B4-BE49-F238E27FC236}">
                  <a16:creationId xmlns:a16="http://schemas.microsoft.com/office/drawing/2014/main" id="{839AA7FE-F79B-5241-A0A4-9FF5EE326BCD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object 17">
            <a:extLst>
              <a:ext uri="{FF2B5EF4-FFF2-40B4-BE49-F238E27FC236}">
                <a16:creationId xmlns:a16="http://schemas.microsoft.com/office/drawing/2014/main" id="{77407899-583E-4F4C-90F6-957105ABBCDB}"/>
              </a:ext>
            </a:extLst>
          </p:cNvPr>
          <p:cNvSpPr/>
          <p:nvPr/>
        </p:nvSpPr>
        <p:spPr>
          <a:xfrm rot="1970688">
            <a:off x="2808388" y="4197021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AA42839-15CB-6044-AFA4-AFDC053F5AFB}"/>
              </a:ext>
            </a:extLst>
          </p:cNvPr>
          <p:cNvGrpSpPr/>
          <p:nvPr/>
        </p:nvGrpSpPr>
        <p:grpSpPr>
          <a:xfrm>
            <a:off x="2687866" y="3955139"/>
            <a:ext cx="388119" cy="519014"/>
            <a:chOff x="1662684" y="5095780"/>
            <a:chExt cx="388119" cy="519014"/>
          </a:xfrm>
        </p:grpSpPr>
        <p:sp>
          <p:nvSpPr>
            <p:cNvPr id="98" name="object 17">
              <a:extLst>
                <a:ext uri="{FF2B5EF4-FFF2-40B4-BE49-F238E27FC236}">
                  <a16:creationId xmlns:a16="http://schemas.microsoft.com/office/drawing/2014/main" id="{FE597EAE-9556-FC40-A93E-FBC0ECBEE033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18">
              <a:extLst>
                <a:ext uri="{FF2B5EF4-FFF2-40B4-BE49-F238E27FC236}">
                  <a16:creationId xmlns:a16="http://schemas.microsoft.com/office/drawing/2014/main" id="{2B2B93A3-3AD3-F944-A435-3901CEDB7B5E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38">
              <a:extLst>
                <a:ext uri="{FF2B5EF4-FFF2-40B4-BE49-F238E27FC236}">
                  <a16:creationId xmlns:a16="http://schemas.microsoft.com/office/drawing/2014/main" id="{25137F1B-280D-2F48-92DD-A788EBFF5B9A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40">
              <a:extLst>
                <a:ext uri="{FF2B5EF4-FFF2-40B4-BE49-F238E27FC236}">
                  <a16:creationId xmlns:a16="http://schemas.microsoft.com/office/drawing/2014/main" id="{11F6E19E-AD98-1B4E-A941-E6E18AD47BAA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39">
              <a:extLst>
                <a:ext uri="{FF2B5EF4-FFF2-40B4-BE49-F238E27FC236}">
                  <a16:creationId xmlns:a16="http://schemas.microsoft.com/office/drawing/2014/main" id="{174E0EC2-A39B-CA40-9E2F-2F5BFA4E8E15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object 17">
            <a:extLst>
              <a:ext uri="{FF2B5EF4-FFF2-40B4-BE49-F238E27FC236}">
                <a16:creationId xmlns:a16="http://schemas.microsoft.com/office/drawing/2014/main" id="{9C5C2891-032A-3C40-AF4D-1EBC4355A783}"/>
              </a:ext>
            </a:extLst>
          </p:cNvPr>
          <p:cNvSpPr/>
          <p:nvPr/>
        </p:nvSpPr>
        <p:spPr>
          <a:xfrm rot="268184">
            <a:off x="3773523" y="3392670"/>
            <a:ext cx="45719" cy="658980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8">
            <a:extLst>
              <a:ext uri="{FF2B5EF4-FFF2-40B4-BE49-F238E27FC236}">
                <a16:creationId xmlns:a16="http://schemas.microsoft.com/office/drawing/2014/main" id="{B0BE789A-2E57-5144-9F11-DCC8B1276E6C}"/>
              </a:ext>
            </a:extLst>
          </p:cNvPr>
          <p:cNvSpPr/>
          <p:nvPr/>
        </p:nvSpPr>
        <p:spPr>
          <a:xfrm>
            <a:off x="3067597" y="3394729"/>
            <a:ext cx="542148" cy="564506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F6C7488-A2B1-A64D-A3BF-C0A43016F912}"/>
              </a:ext>
            </a:extLst>
          </p:cNvPr>
          <p:cNvGrpSpPr/>
          <p:nvPr/>
        </p:nvGrpSpPr>
        <p:grpSpPr>
          <a:xfrm>
            <a:off x="3617539" y="3959235"/>
            <a:ext cx="388119" cy="519014"/>
            <a:chOff x="2664087" y="5091211"/>
            <a:chExt cx="388119" cy="519014"/>
          </a:xfrm>
        </p:grpSpPr>
        <p:sp>
          <p:nvSpPr>
            <p:cNvPr id="110" name="object 17">
              <a:extLst>
                <a:ext uri="{FF2B5EF4-FFF2-40B4-BE49-F238E27FC236}">
                  <a16:creationId xmlns:a16="http://schemas.microsoft.com/office/drawing/2014/main" id="{3D2C1ED5-70B5-E846-BE78-CB1BCA483FD4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8">
              <a:extLst>
                <a:ext uri="{FF2B5EF4-FFF2-40B4-BE49-F238E27FC236}">
                  <a16:creationId xmlns:a16="http://schemas.microsoft.com/office/drawing/2014/main" id="{E21CC6DC-CED1-AD4E-9ECF-5685B758FBA1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38">
              <a:extLst>
                <a:ext uri="{FF2B5EF4-FFF2-40B4-BE49-F238E27FC236}">
                  <a16:creationId xmlns:a16="http://schemas.microsoft.com/office/drawing/2014/main" id="{819A80E7-5C39-024B-8AC3-7ACD5756894C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40">
              <a:extLst>
                <a:ext uri="{FF2B5EF4-FFF2-40B4-BE49-F238E27FC236}">
                  <a16:creationId xmlns:a16="http://schemas.microsoft.com/office/drawing/2014/main" id="{2ED00984-7EFE-5D44-9C8E-712534AF6DB2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39">
              <a:extLst>
                <a:ext uri="{FF2B5EF4-FFF2-40B4-BE49-F238E27FC236}">
                  <a16:creationId xmlns:a16="http://schemas.microsoft.com/office/drawing/2014/main" id="{0BC35EAB-6924-AF49-9E20-70DDE6CD2E1C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1345781-C894-8A4E-A569-77380BCAEC06}"/>
              </a:ext>
            </a:extLst>
          </p:cNvPr>
          <p:cNvGrpSpPr/>
          <p:nvPr/>
        </p:nvGrpSpPr>
        <p:grpSpPr>
          <a:xfrm>
            <a:off x="2573351" y="3933519"/>
            <a:ext cx="639445" cy="400685"/>
            <a:chOff x="1882427" y="4709843"/>
            <a:chExt cx="639445" cy="400685"/>
          </a:xfrm>
        </p:grpSpPr>
        <p:sp>
          <p:nvSpPr>
            <p:cNvPr id="119" name="object 31">
              <a:extLst>
                <a:ext uri="{FF2B5EF4-FFF2-40B4-BE49-F238E27FC236}">
                  <a16:creationId xmlns:a16="http://schemas.microsoft.com/office/drawing/2014/main" id="{DFBB7A8E-6BC0-AC41-8F17-E299D6C8F353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33">
              <a:extLst>
                <a:ext uri="{FF2B5EF4-FFF2-40B4-BE49-F238E27FC236}">
                  <a16:creationId xmlns:a16="http://schemas.microsoft.com/office/drawing/2014/main" id="{B1441C15-162C-7D4C-8AF9-AE4ECBC44665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18F8D6-5092-7748-AD50-F691B2F82B09}"/>
              </a:ext>
            </a:extLst>
          </p:cNvPr>
          <p:cNvGrpSpPr/>
          <p:nvPr/>
        </p:nvGrpSpPr>
        <p:grpSpPr>
          <a:xfrm>
            <a:off x="3465670" y="3123092"/>
            <a:ext cx="639445" cy="400685"/>
            <a:chOff x="1882427" y="4709843"/>
            <a:chExt cx="639445" cy="400685"/>
          </a:xfrm>
        </p:grpSpPr>
        <p:sp>
          <p:nvSpPr>
            <p:cNvPr id="126" name="object 31">
              <a:extLst>
                <a:ext uri="{FF2B5EF4-FFF2-40B4-BE49-F238E27FC236}">
                  <a16:creationId xmlns:a16="http://schemas.microsoft.com/office/drawing/2014/main" id="{11F66D4E-F67B-0C41-AC5E-2CF1D614DB0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33">
              <a:extLst>
                <a:ext uri="{FF2B5EF4-FFF2-40B4-BE49-F238E27FC236}">
                  <a16:creationId xmlns:a16="http://schemas.microsoft.com/office/drawing/2014/main" id="{4F48A0A6-92DC-4949-8F1F-78485E15AF55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69C4524-977A-AF45-975E-8AF286010376}"/>
              </a:ext>
            </a:extLst>
          </p:cNvPr>
          <p:cNvGrpSpPr/>
          <p:nvPr/>
        </p:nvGrpSpPr>
        <p:grpSpPr>
          <a:xfrm>
            <a:off x="4556081" y="3949414"/>
            <a:ext cx="388119" cy="519014"/>
            <a:chOff x="2664087" y="5091211"/>
            <a:chExt cx="388119" cy="519014"/>
          </a:xfrm>
        </p:grpSpPr>
        <p:sp>
          <p:nvSpPr>
            <p:cNvPr id="131" name="object 17">
              <a:extLst>
                <a:ext uri="{FF2B5EF4-FFF2-40B4-BE49-F238E27FC236}">
                  <a16:creationId xmlns:a16="http://schemas.microsoft.com/office/drawing/2014/main" id="{F296AD08-87D4-0348-B7BA-139B2D1FF03A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8">
              <a:extLst>
                <a:ext uri="{FF2B5EF4-FFF2-40B4-BE49-F238E27FC236}">
                  <a16:creationId xmlns:a16="http://schemas.microsoft.com/office/drawing/2014/main" id="{8083B6C5-5117-A841-8DE8-195251C09B57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38">
              <a:extLst>
                <a:ext uri="{FF2B5EF4-FFF2-40B4-BE49-F238E27FC236}">
                  <a16:creationId xmlns:a16="http://schemas.microsoft.com/office/drawing/2014/main" id="{52227F1F-D6EC-F145-B4D5-81041DAFABE2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40">
              <a:extLst>
                <a:ext uri="{FF2B5EF4-FFF2-40B4-BE49-F238E27FC236}">
                  <a16:creationId xmlns:a16="http://schemas.microsoft.com/office/drawing/2014/main" id="{A2E4A4EA-DE4E-734A-ADE8-7651036C4894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39">
              <a:extLst>
                <a:ext uri="{FF2B5EF4-FFF2-40B4-BE49-F238E27FC236}">
                  <a16:creationId xmlns:a16="http://schemas.microsoft.com/office/drawing/2014/main" id="{8B7C0349-DC8A-F04F-8FF4-2C2A5251B65A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6" name="Right Arrow 135">
            <a:extLst>
              <a:ext uri="{FF2B5EF4-FFF2-40B4-BE49-F238E27FC236}">
                <a16:creationId xmlns:a16="http://schemas.microsoft.com/office/drawing/2014/main" id="{1BB6FFB7-C86C-E740-939E-6D90B9A747EA}"/>
              </a:ext>
            </a:extLst>
          </p:cNvPr>
          <p:cNvSpPr/>
          <p:nvPr/>
        </p:nvSpPr>
        <p:spPr>
          <a:xfrm rot="18875597">
            <a:off x="2290705" y="4805843"/>
            <a:ext cx="414568" cy="277216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B64DFAC-24E4-BD44-929F-0E3417B32FB6}"/>
              </a:ext>
            </a:extLst>
          </p:cNvPr>
          <p:cNvSpPr txBox="1"/>
          <p:nvPr/>
        </p:nvSpPr>
        <p:spPr>
          <a:xfrm>
            <a:off x="5701902" y="184398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4E511F6-7446-0C41-9E99-946A89FF9BE6}"/>
              </a:ext>
            </a:extLst>
          </p:cNvPr>
          <p:cNvSpPr txBox="1"/>
          <p:nvPr/>
        </p:nvSpPr>
        <p:spPr>
          <a:xfrm>
            <a:off x="4688318" y="1838415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X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919AF9C-C5F1-AB4B-85DA-03252B3F40A5}"/>
              </a:ext>
            </a:extLst>
          </p:cNvPr>
          <p:cNvGrpSpPr/>
          <p:nvPr/>
        </p:nvGrpSpPr>
        <p:grpSpPr>
          <a:xfrm>
            <a:off x="4427780" y="3928995"/>
            <a:ext cx="639445" cy="400685"/>
            <a:chOff x="1882427" y="4709843"/>
            <a:chExt cx="639445" cy="400685"/>
          </a:xfrm>
        </p:grpSpPr>
        <p:sp>
          <p:nvSpPr>
            <p:cNvPr id="140" name="object 31">
              <a:extLst>
                <a:ext uri="{FF2B5EF4-FFF2-40B4-BE49-F238E27FC236}">
                  <a16:creationId xmlns:a16="http://schemas.microsoft.com/office/drawing/2014/main" id="{F0783246-C258-E244-A530-0E6F8651F2E0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33">
              <a:extLst>
                <a:ext uri="{FF2B5EF4-FFF2-40B4-BE49-F238E27FC236}">
                  <a16:creationId xmlns:a16="http://schemas.microsoft.com/office/drawing/2014/main" id="{9C476D0A-6FA2-7D49-BD75-49D1C321464E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9A9696A-A11F-DE49-8DB6-E4E460AF3489}"/>
              </a:ext>
            </a:extLst>
          </p:cNvPr>
          <p:cNvSpPr txBox="1"/>
          <p:nvPr/>
        </p:nvSpPr>
        <p:spPr>
          <a:xfrm>
            <a:off x="5701902" y="2108397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3-node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3181522-2093-0449-B149-49EC49332CBF}"/>
              </a:ext>
            </a:extLst>
          </p:cNvPr>
          <p:cNvSpPr txBox="1"/>
          <p:nvPr/>
        </p:nvSpPr>
        <p:spPr>
          <a:xfrm>
            <a:off x="4688318" y="211923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P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AC12208-4FCA-3445-ACFE-ED09CC434986}"/>
              </a:ext>
            </a:extLst>
          </p:cNvPr>
          <p:cNvGrpSpPr/>
          <p:nvPr/>
        </p:nvGrpSpPr>
        <p:grpSpPr>
          <a:xfrm>
            <a:off x="3476018" y="3941908"/>
            <a:ext cx="639445" cy="400685"/>
            <a:chOff x="1882427" y="4709843"/>
            <a:chExt cx="639445" cy="400685"/>
          </a:xfrm>
        </p:grpSpPr>
        <p:sp>
          <p:nvSpPr>
            <p:cNvPr id="61" name="object 31">
              <a:extLst>
                <a:ext uri="{FF2B5EF4-FFF2-40B4-BE49-F238E27FC236}">
                  <a16:creationId xmlns:a16="http://schemas.microsoft.com/office/drawing/2014/main" id="{6059F221-09C1-1E4D-A532-EBA3FC5A2FF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33">
              <a:extLst>
                <a:ext uri="{FF2B5EF4-FFF2-40B4-BE49-F238E27FC236}">
                  <a16:creationId xmlns:a16="http://schemas.microsoft.com/office/drawing/2014/main" id="{DAABCF7F-B44C-4046-9167-8DE820598BC9}"/>
                </a:ext>
              </a:extLst>
            </p:cNvPr>
            <p:cNvSpPr txBox="1"/>
            <p:nvPr/>
          </p:nvSpPr>
          <p:spPr>
            <a:xfrm>
              <a:off x="2043435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r>
                <a:rPr lang="zh-CN" altLang="en-US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B336269-E313-D147-A8FF-CF2283595D35}"/>
              </a:ext>
            </a:extLst>
          </p:cNvPr>
          <p:cNvSpPr txBox="1"/>
          <p:nvPr/>
        </p:nvSpPr>
        <p:spPr>
          <a:xfrm>
            <a:off x="5692485" y="2372812"/>
            <a:ext cx="1893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4-node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C2C19B8-5659-0241-B20C-AD2114BEB600}"/>
              </a:ext>
            </a:extLst>
          </p:cNvPr>
          <p:cNvSpPr txBox="1"/>
          <p:nvPr/>
        </p:nvSpPr>
        <p:spPr>
          <a:xfrm>
            <a:off x="4689577" y="2373202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Insert</a:t>
            </a:r>
            <a:r>
              <a:rPr lang="zh-CN" altLang="en-US" sz="1400" dirty="0">
                <a:solidFill>
                  <a:srgbClr val="1B8E1D"/>
                </a:solidFill>
                <a:latin typeface="Courier" pitchFamily="2" charset="0"/>
              </a:rPr>
              <a:t> </a:t>
            </a:r>
            <a:r>
              <a:rPr lang="en-US" altLang="zh-CN" sz="1400" dirty="0">
                <a:solidFill>
                  <a:srgbClr val="1B8E1D"/>
                </a:solidFill>
                <a:latin typeface="Courier" pitchFamily="2" charset="0"/>
              </a:rPr>
              <a:t>L</a:t>
            </a:r>
            <a:endParaRPr lang="en-US" sz="1400" dirty="0">
              <a:solidFill>
                <a:srgbClr val="1B8E1D"/>
              </a:solidFill>
              <a:latin typeface="Courier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E3CD4DC-F5A4-9744-8247-B2E214E8F6B2}"/>
              </a:ext>
            </a:extLst>
          </p:cNvPr>
          <p:cNvSpPr txBox="1"/>
          <p:nvPr/>
        </p:nvSpPr>
        <p:spPr>
          <a:xfrm>
            <a:off x="5704658" y="263723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08A896-1BE4-4643-BA59-FF9E216C6A4D}"/>
              </a:ext>
            </a:extLst>
          </p:cNvPr>
          <p:cNvSpPr txBox="1"/>
          <p:nvPr/>
        </p:nvSpPr>
        <p:spPr>
          <a:xfrm>
            <a:off x="5701902" y="2874180"/>
            <a:ext cx="3225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4-node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2-nodes</a:t>
            </a:r>
            <a:r>
              <a:rPr lang="zh-CN" altLang="en-US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(move R to parent)</a:t>
            </a:r>
            <a:endParaRPr lang="en-US" sz="1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8A6A80E-1B49-3C41-ADD1-CAEF21B25C78}"/>
              </a:ext>
            </a:extLst>
          </p:cNvPr>
          <p:cNvGrpSpPr/>
          <p:nvPr/>
        </p:nvGrpSpPr>
        <p:grpSpPr>
          <a:xfrm>
            <a:off x="3321432" y="3933519"/>
            <a:ext cx="974934" cy="400685"/>
            <a:chOff x="1882427" y="4709843"/>
            <a:chExt cx="639445" cy="400685"/>
          </a:xfrm>
        </p:grpSpPr>
        <p:sp>
          <p:nvSpPr>
            <p:cNvPr id="217" name="object 31">
              <a:extLst>
                <a:ext uri="{FF2B5EF4-FFF2-40B4-BE49-F238E27FC236}">
                  <a16:creationId xmlns:a16="http://schemas.microsoft.com/office/drawing/2014/main" id="{1D331D60-9954-8E4E-A694-2AD67FF614C6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33">
              <a:extLst>
                <a:ext uri="{FF2B5EF4-FFF2-40B4-BE49-F238E27FC236}">
                  <a16:creationId xmlns:a16="http://schemas.microsoft.com/office/drawing/2014/main" id="{4881A739-59C2-1D48-8547-7E967B49A444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H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P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9" name="object 17">
            <a:extLst>
              <a:ext uri="{FF2B5EF4-FFF2-40B4-BE49-F238E27FC236}">
                <a16:creationId xmlns:a16="http://schemas.microsoft.com/office/drawing/2014/main" id="{B3A35B76-D398-2C46-87AF-D49A20149D52}"/>
              </a:ext>
            </a:extLst>
          </p:cNvPr>
          <p:cNvSpPr/>
          <p:nvPr/>
        </p:nvSpPr>
        <p:spPr>
          <a:xfrm rot="20472014">
            <a:off x="5635874" y="5340033"/>
            <a:ext cx="438008" cy="792734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object 17">
            <a:extLst>
              <a:ext uri="{FF2B5EF4-FFF2-40B4-BE49-F238E27FC236}">
                <a16:creationId xmlns:a16="http://schemas.microsoft.com/office/drawing/2014/main" id="{67C496F1-B7A7-E948-8004-CA10991AED2A}"/>
              </a:ext>
            </a:extLst>
          </p:cNvPr>
          <p:cNvSpPr/>
          <p:nvPr/>
        </p:nvSpPr>
        <p:spPr>
          <a:xfrm rot="1970688">
            <a:off x="4279736" y="6221656"/>
            <a:ext cx="167519" cy="258338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588ABE3-CAF1-9745-B9F3-40586183178E}"/>
              </a:ext>
            </a:extLst>
          </p:cNvPr>
          <p:cNvGrpSpPr/>
          <p:nvPr/>
        </p:nvGrpSpPr>
        <p:grpSpPr>
          <a:xfrm>
            <a:off x="4159214" y="5979774"/>
            <a:ext cx="388119" cy="519014"/>
            <a:chOff x="1662684" y="5095780"/>
            <a:chExt cx="388119" cy="519014"/>
          </a:xfrm>
        </p:grpSpPr>
        <p:sp>
          <p:nvSpPr>
            <p:cNvPr id="222" name="object 17">
              <a:extLst>
                <a:ext uri="{FF2B5EF4-FFF2-40B4-BE49-F238E27FC236}">
                  <a16:creationId xmlns:a16="http://schemas.microsoft.com/office/drawing/2014/main" id="{0D66F1FC-ECE3-9E41-9D21-78362D281644}"/>
                </a:ext>
              </a:extLst>
            </p:cNvPr>
            <p:cNvSpPr/>
            <p:nvPr/>
          </p:nvSpPr>
          <p:spPr>
            <a:xfrm>
              <a:off x="1877448" y="533523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18">
              <a:extLst>
                <a:ext uri="{FF2B5EF4-FFF2-40B4-BE49-F238E27FC236}">
                  <a16:creationId xmlns:a16="http://schemas.microsoft.com/office/drawing/2014/main" id="{3EE79BCC-AABA-DB43-9CAD-8FF1627DD041}"/>
                </a:ext>
              </a:extLst>
            </p:cNvPr>
            <p:cNvSpPr/>
            <p:nvPr/>
          </p:nvSpPr>
          <p:spPr>
            <a:xfrm>
              <a:off x="1685288" y="5337299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bject 38">
              <a:extLst>
                <a:ext uri="{FF2B5EF4-FFF2-40B4-BE49-F238E27FC236}">
                  <a16:creationId xmlns:a16="http://schemas.microsoft.com/office/drawing/2014/main" id="{CF9263AF-9141-7A4B-BE04-129E1A962D8D}"/>
                </a:ext>
              </a:extLst>
            </p:cNvPr>
            <p:cNvSpPr/>
            <p:nvPr/>
          </p:nvSpPr>
          <p:spPr>
            <a:xfrm>
              <a:off x="166268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object 40">
              <a:extLst>
                <a:ext uri="{FF2B5EF4-FFF2-40B4-BE49-F238E27FC236}">
                  <a16:creationId xmlns:a16="http://schemas.microsoft.com/office/drawing/2014/main" id="{7CD46D1B-75A4-A442-AEB1-DCBED61229A7}"/>
                </a:ext>
              </a:extLst>
            </p:cNvPr>
            <p:cNvSpPr txBox="1"/>
            <p:nvPr/>
          </p:nvSpPr>
          <p:spPr>
            <a:xfrm>
              <a:off x="1795500" y="5162775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object 39">
              <a:extLst>
                <a:ext uri="{FF2B5EF4-FFF2-40B4-BE49-F238E27FC236}">
                  <a16:creationId xmlns:a16="http://schemas.microsoft.com/office/drawing/2014/main" id="{8427F30B-0CE3-DA4A-9A1B-5C3641FB183C}"/>
                </a:ext>
              </a:extLst>
            </p:cNvPr>
            <p:cNvSpPr/>
            <p:nvPr/>
          </p:nvSpPr>
          <p:spPr>
            <a:xfrm>
              <a:off x="1664241" y="5100349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8" name="object 18">
            <a:extLst>
              <a:ext uri="{FF2B5EF4-FFF2-40B4-BE49-F238E27FC236}">
                <a16:creationId xmlns:a16="http://schemas.microsoft.com/office/drawing/2014/main" id="{2AC1E20C-159F-2A4D-B174-280B2803FC55}"/>
              </a:ext>
            </a:extLst>
          </p:cNvPr>
          <p:cNvSpPr/>
          <p:nvPr/>
        </p:nvSpPr>
        <p:spPr>
          <a:xfrm>
            <a:off x="4538945" y="5419364"/>
            <a:ext cx="542148" cy="564506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8D3B0D1-518A-E54F-8733-D2D22769347F}"/>
              </a:ext>
            </a:extLst>
          </p:cNvPr>
          <p:cNvGrpSpPr/>
          <p:nvPr/>
        </p:nvGrpSpPr>
        <p:grpSpPr>
          <a:xfrm>
            <a:off x="4044699" y="5958154"/>
            <a:ext cx="639445" cy="400685"/>
            <a:chOff x="1882427" y="4709843"/>
            <a:chExt cx="639445" cy="400685"/>
          </a:xfrm>
        </p:grpSpPr>
        <p:sp>
          <p:nvSpPr>
            <p:cNvPr id="236" name="object 31">
              <a:extLst>
                <a:ext uri="{FF2B5EF4-FFF2-40B4-BE49-F238E27FC236}">
                  <a16:creationId xmlns:a16="http://schemas.microsoft.com/office/drawing/2014/main" id="{5E9AF137-987C-3B4F-8105-50FD11B45FE4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bject 33">
              <a:extLst>
                <a:ext uri="{FF2B5EF4-FFF2-40B4-BE49-F238E27FC236}">
                  <a16:creationId xmlns:a16="http://schemas.microsoft.com/office/drawing/2014/main" id="{5D0876BC-7970-944C-8203-7154A4B05734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D1B700-A09D-C44D-A01F-F19D96E2DFAA}"/>
              </a:ext>
            </a:extLst>
          </p:cNvPr>
          <p:cNvGrpSpPr/>
          <p:nvPr/>
        </p:nvGrpSpPr>
        <p:grpSpPr>
          <a:xfrm>
            <a:off x="4937018" y="5147727"/>
            <a:ext cx="639445" cy="400685"/>
            <a:chOff x="1882427" y="4709843"/>
            <a:chExt cx="639445" cy="400685"/>
          </a:xfrm>
        </p:grpSpPr>
        <p:sp>
          <p:nvSpPr>
            <p:cNvPr id="239" name="object 31">
              <a:extLst>
                <a:ext uri="{FF2B5EF4-FFF2-40B4-BE49-F238E27FC236}">
                  <a16:creationId xmlns:a16="http://schemas.microsoft.com/office/drawing/2014/main" id="{F4A30F0E-5CA1-F247-997D-787BBDD75DE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object 33">
              <a:extLst>
                <a:ext uri="{FF2B5EF4-FFF2-40B4-BE49-F238E27FC236}">
                  <a16:creationId xmlns:a16="http://schemas.microsoft.com/office/drawing/2014/main" id="{5A1FAC6F-283B-FF4A-99C2-3D0191512AAE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476624D-978A-9E46-9A32-DDA21C2A1E8C}"/>
              </a:ext>
            </a:extLst>
          </p:cNvPr>
          <p:cNvGrpSpPr/>
          <p:nvPr/>
        </p:nvGrpSpPr>
        <p:grpSpPr>
          <a:xfrm>
            <a:off x="6027429" y="5974049"/>
            <a:ext cx="388119" cy="519014"/>
            <a:chOff x="2664087" y="5091211"/>
            <a:chExt cx="388119" cy="519014"/>
          </a:xfrm>
        </p:grpSpPr>
        <p:sp>
          <p:nvSpPr>
            <p:cNvPr id="242" name="object 17">
              <a:extLst>
                <a:ext uri="{FF2B5EF4-FFF2-40B4-BE49-F238E27FC236}">
                  <a16:creationId xmlns:a16="http://schemas.microsoft.com/office/drawing/2014/main" id="{690723BC-CF6B-6042-B98F-3852947A752B}"/>
                </a:ext>
              </a:extLst>
            </p:cNvPr>
            <p:cNvSpPr/>
            <p:nvPr/>
          </p:nvSpPr>
          <p:spPr>
            <a:xfrm>
              <a:off x="2878851" y="533067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0" y="0"/>
                  </a:moveTo>
                  <a:lnTo>
                    <a:pt x="173323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object 18">
              <a:extLst>
                <a:ext uri="{FF2B5EF4-FFF2-40B4-BE49-F238E27FC236}">
                  <a16:creationId xmlns:a16="http://schemas.microsoft.com/office/drawing/2014/main" id="{C4299F07-4C97-D244-9B16-8E2E29897F01}"/>
                </a:ext>
              </a:extLst>
            </p:cNvPr>
            <p:cNvSpPr/>
            <p:nvPr/>
          </p:nvSpPr>
          <p:spPr>
            <a:xfrm>
              <a:off x="2686691" y="5332730"/>
              <a:ext cx="173355" cy="277495"/>
            </a:xfrm>
            <a:custGeom>
              <a:avLst/>
              <a:gdLst/>
              <a:ahLst/>
              <a:cxnLst/>
              <a:rect l="l" t="t" r="r" b="b"/>
              <a:pathLst>
                <a:path w="173354" h="277495">
                  <a:moveTo>
                    <a:pt x="173313" y="0"/>
                  </a:moveTo>
                  <a:lnTo>
                    <a:pt x="0" y="277376"/>
                  </a:lnTo>
                </a:path>
              </a:pathLst>
            </a:custGeom>
            <a:ln w="286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object 38">
              <a:extLst>
                <a:ext uri="{FF2B5EF4-FFF2-40B4-BE49-F238E27FC236}">
                  <a16:creationId xmlns:a16="http://schemas.microsoft.com/office/drawing/2014/main" id="{135C4923-ECB4-0D4D-8184-30907904B1C3}"/>
                </a:ext>
              </a:extLst>
            </p:cNvPr>
            <p:cNvSpPr/>
            <p:nvPr/>
          </p:nvSpPr>
          <p:spPr>
            <a:xfrm>
              <a:off x="2664087" y="5091211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210496" y="0"/>
                  </a:moveTo>
                  <a:lnTo>
                    <a:pt x="168721" y="0"/>
                  </a:lnTo>
                  <a:lnTo>
                    <a:pt x="127755" y="9126"/>
                  </a:lnTo>
                  <a:lnTo>
                    <a:pt x="89220" y="27380"/>
                  </a:lnTo>
                  <a:lnTo>
                    <a:pt x="54733" y="54761"/>
                  </a:lnTo>
                  <a:lnTo>
                    <a:pt x="27366" y="89265"/>
                  </a:lnTo>
                  <a:lnTo>
                    <a:pt x="9122" y="127821"/>
                  </a:lnTo>
                  <a:lnTo>
                    <a:pt x="0" y="168808"/>
                  </a:lnTo>
                  <a:lnTo>
                    <a:pt x="0" y="210605"/>
                  </a:lnTo>
                  <a:lnTo>
                    <a:pt x="9122" y="251593"/>
                  </a:lnTo>
                  <a:lnTo>
                    <a:pt x="27366" y="290152"/>
                  </a:lnTo>
                  <a:lnTo>
                    <a:pt x="54733" y="324661"/>
                  </a:lnTo>
                  <a:lnTo>
                    <a:pt x="89220" y="352037"/>
                  </a:lnTo>
                  <a:lnTo>
                    <a:pt x="127755" y="370288"/>
                  </a:lnTo>
                  <a:lnTo>
                    <a:pt x="168721" y="379413"/>
                  </a:lnTo>
                  <a:lnTo>
                    <a:pt x="210496" y="379413"/>
                  </a:lnTo>
                  <a:lnTo>
                    <a:pt x="251463" y="370288"/>
                  </a:lnTo>
                  <a:lnTo>
                    <a:pt x="290002" y="352037"/>
                  </a:lnTo>
                  <a:lnTo>
                    <a:pt x="324494" y="324661"/>
                  </a:lnTo>
                  <a:lnTo>
                    <a:pt x="351856" y="290152"/>
                  </a:lnTo>
                  <a:lnTo>
                    <a:pt x="370097" y="251593"/>
                  </a:lnTo>
                  <a:lnTo>
                    <a:pt x="379218" y="210605"/>
                  </a:lnTo>
                  <a:lnTo>
                    <a:pt x="379218" y="168808"/>
                  </a:lnTo>
                  <a:lnTo>
                    <a:pt x="370097" y="127821"/>
                  </a:lnTo>
                  <a:lnTo>
                    <a:pt x="351856" y="89265"/>
                  </a:lnTo>
                  <a:lnTo>
                    <a:pt x="324494" y="54761"/>
                  </a:lnTo>
                  <a:lnTo>
                    <a:pt x="290002" y="27380"/>
                  </a:lnTo>
                  <a:lnTo>
                    <a:pt x="251463" y="9126"/>
                  </a:lnTo>
                  <a:lnTo>
                    <a:pt x="210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" name="object 40">
              <a:extLst>
                <a:ext uri="{FF2B5EF4-FFF2-40B4-BE49-F238E27FC236}">
                  <a16:creationId xmlns:a16="http://schemas.microsoft.com/office/drawing/2014/main" id="{3A2CC705-0F23-4342-9B0E-0B8850E89C5B}"/>
                </a:ext>
              </a:extLst>
            </p:cNvPr>
            <p:cNvSpPr txBox="1"/>
            <p:nvPr/>
          </p:nvSpPr>
          <p:spPr>
            <a:xfrm>
              <a:off x="2787017" y="5158206"/>
              <a:ext cx="17970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sz="1400" spc="13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" name="object 39">
              <a:extLst>
                <a:ext uri="{FF2B5EF4-FFF2-40B4-BE49-F238E27FC236}">
                  <a16:creationId xmlns:a16="http://schemas.microsoft.com/office/drawing/2014/main" id="{9BC73D1F-FD8C-F340-9D2E-3FC53613778A}"/>
                </a:ext>
              </a:extLst>
            </p:cNvPr>
            <p:cNvSpPr/>
            <p:nvPr/>
          </p:nvSpPr>
          <p:spPr>
            <a:xfrm>
              <a:off x="2665644" y="5095780"/>
              <a:ext cx="379730" cy="379730"/>
            </a:xfrm>
            <a:custGeom>
              <a:avLst/>
              <a:gdLst/>
              <a:ahLst/>
              <a:cxnLst/>
              <a:rect l="l" t="t" r="r" b="b"/>
              <a:pathLst>
                <a:path w="379729" h="379729">
                  <a:moveTo>
                    <a:pt x="324488" y="54760"/>
                  </a:moveTo>
                  <a:lnTo>
                    <a:pt x="351854" y="89268"/>
                  </a:lnTo>
                  <a:lnTo>
                    <a:pt x="370098" y="127826"/>
                  </a:lnTo>
                  <a:lnTo>
                    <a:pt x="379220" y="168814"/>
                  </a:lnTo>
                  <a:lnTo>
                    <a:pt x="379220" y="210611"/>
                  </a:lnTo>
                  <a:lnTo>
                    <a:pt x="370098" y="251598"/>
                  </a:lnTo>
                  <a:lnTo>
                    <a:pt x="351854" y="290154"/>
                  </a:lnTo>
                  <a:lnTo>
                    <a:pt x="324488" y="324659"/>
                  </a:lnTo>
                  <a:lnTo>
                    <a:pt x="290000" y="352039"/>
                  </a:lnTo>
                  <a:lnTo>
                    <a:pt x="251464" y="370292"/>
                  </a:lnTo>
                  <a:lnTo>
                    <a:pt x="210498" y="379419"/>
                  </a:lnTo>
                  <a:lnTo>
                    <a:pt x="168722" y="379419"/>
                  </a:lnTo>
                  <a:lnTo>
                    <a:pt x="127756" y="370292"/>
                  </a:lnTo>
                  <a:lnTo>
                    <a:pt x="89219" y="352039"/>
                  </a:lnTo>
                  <a:lnTo>
                    <a:pt x="54732" y="324659"/>
                  </a:lnTo>
                  <a:lnTo>
                    <a:pt x="27366" y="290154"/>
                  </a:lnTo>
                  <a:lnTo>
                    <a:pt x="9122" y="251598"/>
                  </a:lnTo>
                  <a:lnTo>
                    <a:pt x="0" y="210611"/>
                  </a:lnTo>
                  <a:lnTo>
                    <a:pt x="0" y="168814"/>
                  </a:lnTo>
                  <a:lnTo>
                    <a:pt x="9122" y="127826"/>
                  </a:lnTo>
                  <a:lnTo>
                    <a:pt x="27366" y="89268"/>
                  </a:lnTo>
                  <a:lnTo>
                    <a:pt x="54732" y="54760"/>
                  </a:lnTo>
                  <a:lnTo>
                    <a:pt x="89219" y="27380"/>
                  </a:lnTo>
                  <a:lnTo>
                    <a:pt x="127756" y="9126"/>
                  </a:lnTo>
                  <a:lnTo>
                    <a:pt x="168722" y="0"/>
                  </a:lnTo>
                  <a:lnTo>
                    <a:pt x="210498" y="0"/>
                  </a:lnTo>
                  <a:lnTo>
                    <a:pt x="251464" y="9126"/>
                  </a:lnTo>
                  <a:lnTo>
                    <a:pt x="290000" y="27380"/>
                  </a:lnTo>
                  <a:lnTo>
                    <a:pt x="324488" y="54760"/>
                  </a:lnTo>
                </a:path>
              </a:pathLst>
            </a:custGeom>
            <a:ln w="9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0D81E2D-5F65-FC4E-AF15-EC104EC6334A}"/>
              </a:ext>
            </a:extLst>
          </p:cNvPr>
          <p:cNvGrpSpPr/>
          <p:nvPr/>
        </p:nvGrpSpPr>
        <p:grpSpPr>
          <a:xfrm>
            <a:off x="5899128" y="5953630"/>
            <a:ext cx="639445" cy="400685"/>
            <a:chOff x="1882427" y="4709843"/>
            <a:chExt cx="639445" cy="400685"/>
          </a:xfrm>
        </p:grpSpPr>
        <p:sp>
          <p:nvSpPr>
            <p:cNvPr id="248" name="object 31">
              <a:extLst>
                <a:ext uri="{FF2B5EF4-FFF2-40B4-BE49-F238E27FC236}">
                  <a16:creationId xmlns:a16="http://schemas.microsoft.com/office/drawing/2014/main" id="{8412FC3C-7985-5F40-A112-5A373B6EEA72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object 33">
              <a:extLst>
                <a:ext uri="{FF2B5EF4-FFF2-40B4-BE49-F238E27FC236}">
                  <a16:creationId xmlns:a16="http://schemas.microsoft.com/office/drawing/2014/main" id="{462B04DD-E0AA-6C4E-8419-D41CD6639F64}"/>
                </a:ext>
              </a:extLst>
            </p:cNvPr>
            <p:cNvSpPr txBox="1"/>
            <p:nvPr/>
          </p:nvSpPr>
          <p:spPr>
            <a:xfrm>
              <a:off x="2018720" y="4791444"/>
              <a:ext cx="381000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altLang="zh-CN" sz="1400" spc="165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C02A138-9B18-8B4A-A2D8-A9DB2E804159}"/>
              </a:ext>
            </a:extLst>
          </p:cNvPr>
          <p:cNvGrpSpPr/>
          <p:nvPr/>
        </p:nvGrpSpPr>
        <p:grpSpPr>
          <a:xfrm>
            <a:off x="4781161" y="5144906"/>
            <a:ext cx="974934" cy="400685"/>
            <a:chOff x="1882427" y="4709843"/>
            <a:chExt cx="639445" cy="400685"/>
          </a:xfrm>
        </p:grpSpPr>
        <p:sp>
          <p:nvSpPr>
            <p:cNvPr id="254" name="object 31">
              <a:extLst>
                <a:ext uri="{FF2B5EF4-FFF2-40B4-BE49-F238E27FC236}">
                  <a16:creationId xmlns:a16="http://schemas.microsoft.com/office/drawing/2014/main" id="{0588E8CF-20E3-8F43-A6A8-63C3A1E0E00D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object 33">
              <a:extLst>
                <a:ext uri="{FF2B5EF4-FFF2-40B4-BE49-F238E27FC236}">
                  <a16:creationId xmlns:a16="http://schemas.microsoft.com/office/drawing/2014/main" id="{62CAB3A3-B360-AB49-8B27-B96D8DD89DAE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479F81E-693E-A945-861B-5A763373D5DF}"/>
              </a:ext>
            </a:extLst>
          </p:cNvPr>
          <p:cNvGrpSpPr/>
          <p:nvPr/>
        </p:nvGrpSpPr>
        <p:grpSpPr>
          <a:xfrm>
            <a:off x="3319474" y="3112366"/>
            <a:ext cx="974934" cy="400685"/>
            <a:chOff x="1882427" y="4709843"/>
            <a:chExt cx="639445" cy="400685"/>
          </a:xfrm>
        </p:grpSpPr>
        <p:sp>
          <p:nvSpPr>
            <p:cNvPr id="258" name="object 31">
              <a:extLst>
                <a:ext uri="{FF2B5EF4-FFF2-40B4-BE49-F238E27FC236}">
                  <a16:creationId xmlns:a16="http://schemas.microsoft.com/office/drawing/2014/main" id="{51E1C9E6-651C-3544-B323-FF3B93E5A69E}"/>
                </a:ext>
              </a:extLst>
            </p:cNvPr>
            <p:cNvSpPr/>
            <p:nvPr/>
          </p:nvSpPr>
          <p:spPr>
            <a:xfrm>
              <a:off x="1882427" y="4709843"/>
              <a:ext cx="639445" cy="400685"/>
            </a:xfrm>
            <a:custGeom>
              <a:avLst/>
              <a:gdLst/>
              <a:ahLst/>
              <a:cxnLst/>
              <a:rect l="l" t="t" r="r" b="b"/>
              <a:pathLst>
                <a:path w="639444" h="400685">
                  <a:moveTo>
                    <a:pt x="319498" y="0"/>
                  </a:moveTo>
                  <a:lnTo>
                    <a:pt x="270593" y="2346"/>
                  </a:lnTo>
                  <a:lnTo>
                    <a:pt x="222619" y="9386"/>
                  </a:lnTo>
                  <a:lnTo>
                    <a:pt x="176505" y="21119"/>
                  </a:lnTo>
                  <a:lnTo>
                    <a:pt x="133183" y="37545"/>
                  </a:lnTo>
                  <a:lnTo>
                    <a:pt x="93583" y="58664"/>
                  </a:lnTo>
                  <a:lnTo>
                    <a:pt x="52640" y="90084"/>
                  </a:lnTo>
                  <a:lnTo>
                    <a:pt x="23395" y="124921"/>
                  </a:lnTo>
                  <a:lnTo>
                    <a:pt x="5848" y="162035"/>
                  </a:lnTo>
                  <a:lnTo>
                    <a:pt x="0" y="200288"/>
                  </a:lnTo>
                  <a:lnTo>
                    <a:pt x="5848" y="238541"/>
                  </a:lnTo>
                  <a:lnTo>
                    <a:pt x="23395" y="275655"/>
                  </a:lnTo>
                  <a:lnTo>
                    <a:pt x="52640" y="310492"/>
                  </a:lnTo>
                  <a:lnTo>
                    <a:pt x="93583" y="341912"/>
                  </a:lnTo>
                  <a:lnTo>
                    <a:pt x="133183" y="363031"/>
                  </a:lnTo>
                  <a:lnTo>
                    <a:pt x="176505" y="379457"/>
                  </a:lnTo>
                  <a:lnTo>
                    <a:pt x="222619" y="391190"/>
                  </a:lnTo>
                  <a:lnTo>
                    <a:pt x="270593" y="398230"/>
                  </a:lnTo>
                  <a:lnTo>
                    <a:pt x="319498" y="400577"/>
                  </a:lnTo>
                  <a:lnTo>
                    <a:pt x="368404" y="398230"/>
                  </a:lnTo>
                  <a:lnTo>
                    <a:pt x="416379" y="391190"/>
                  </a:lnTo>
                  <a:lnTo>
                    <a:pt x="462495" y="379457"/>
                  </a:lnTo>
                  <a:lnTo>
                    <a:pt x="505819" y="363031"/>
                  </a:lnTo>
                  <a:lnTo>
                    <a:pt x="545423" y="341912"/>
                  </a:lnTo>
                  <a:lnTo>
                    <a:pt x="586366" y="310492"/>
                  </a:lnTo>
                  <a:lnTo>
                    <a:pt x="615611" y="275655"/>
                  </a:lnTo>
                  <a:lnTo>
                    <a:pt x="633157" y="238541"/>
                  </a:lnTo>
                  <a:lnTo>
                    <a:pt x="639006" y="200288"/>
                  </a:lnTo>
                  <a:lnTo>
                    <a:pt x="633157" y="162035"/>
                  </a:lnTo>
                  <a:lnTo>
                    <a:pt x="615611" y="124921"/>
                  </a:lnTo>
                  <a:lnTo>
                    <a:pt x="586366" y="90084"/>
                  </a:lnTo>
                  <a:lnTo>
                    <a:pt x="545423" y="58664"/>
                  </a:lnTo>
                  <a:lnTo>
                    <a:pt x="505819" y="37545"/>
                  </a:lnTo>
                  <a:lnTo>
                    <a:pt x="462495" y="21119"/>
                  </a:lnTo>
                  <a:lnTo>
                    <a:pt x="416379" y="9386"/>
                  </a:lnTo>
                  <a:lnTo>
                    <a:pt x="368404" y="2346"/>
                  </a:lnTo>
                  <a:lnTo>
                    <a:pt x="319498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accent1"/>
              </a:solidFill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object 33">
              <a:extLst>
                <a:ext uri="{FF2B5EF4-FFF2-40B4-BE49-F238E27FC236}">
                  <a16:creationId xmlns:a16="http://schemas.microsoft.com/office/drawing/2014/main" id="{D6DBBAA0-9437-824B-B733-0819C373B3F6}"/>
                </a:ext>
              </a:extLst>
            </p:cNvPr>
            <p:cNvSpPr txBox="1"/>
            <p:nvPr/>
          </p:nvSpPr>
          <p:spPr>
            <a:xfrm>
              <a:off x="2021170" y="4791444"/>
              <a:ext cx="40326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E </a:t>
              </a:r>
              <a:r>
                <a:rPr lang="en-US" altLang="zh-CN" sz="1400" spc="165" dirty="0">
                  <a:solidFill>
                    <a:srgbClr val="1B8E1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  <a:r>
                <a:rPr lang="en-US" altLang="zh-CN" sz="1400" spc="165" dirty="0">
                  <a:latin typeface="Arial" panose="020B0604020202020204" pitchFamily="34" charset="0"/>
                  <a:cs typeface="Arial" panose="020B0604020202020204" pitchFamily="34" charset="0"/>
                </a:rPr>
                <a:t> R</a:t>
              </a:r>
              <a:endParaRPr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0" name="object 33">
            <a:extLst>
              <a:ext uri="{FF2B5EF4-FFF2-40B4-BE49-F238E27FC236}">
                <a16:creationId xmlns:a16="http://schemas.microsoft.com/office/drawing/2014/main" id="{CD8FBBCF-EBEB-914D-A188-68A099CB14C5}"/>
              </a:ext>
            </a:extLst>
          </p:cNvPr>
          <p:cNvSpPr txBox="1"/>
          <p:nvPr/>
        </p:nvSpPr>
        <p:spPr>
          <a:xfrm>
            <a:off x="3550638" y="4013330"/>
            <a:ext cx="614841" cy="2282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altLang="zh-CN" sz="1400" spc="165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spc="165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Right Arrow 260">
            <a:extLst>
              <a:ext uri="{FF2B5EF4-FFF2-40B4-BE49-F238E27FC236}">
                <a16:creationId xmlns:a16="http://schemas.microsoft.com/office/drawing/2014/main" id="{040E6BA6-FA96-B242-A47F-92E42F5BC72B}"/>
              </a:ext>
            </a:extLst>
          </p:cNvPr>
          <p:cNvSpPr/>
          <p:nvPr/>
        </p:nvSpPr>
        <p:spPr>
          <a:xfrm rot="2996330">
            <a:off x="3910777" y="4783036"/>
            <a:ext cx="400688" cy="266355"/>
          </a:xfrm>
          <a:prstGeom prst="rightArrow">
            <a:avLst>
              <a:gd name="adj1" fmla="val 55369"/>
              <a:gd name="adj2" fmla="val 5000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bject 16">
            <a:extLst>
              <a:ext uri="{FF2B5EF4-FFF2-40B4-BE49-F238E27FC236}">
                <a16:creationId xmlns:a16="http://schemas.microsoft.com/office/drawing/2014/main" id="{74D1D98B-5F21-AB4D-9311-76BB9B406B3B}"/>
              </a:ext>
            </a:extLst>
          </p:cNvPr>
          <p:cNvSpPr/>
          <p:nvPr/>
        </p:nvSpPr>
        <p:spPr>
          <a:xfrm rot="21076004">
            <a:off x="5043985" y="5576163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object 17">
            <a:extLst>
              <a:ext uri="{FF2B5EF4-FFF2-40B4-BE49-F238E27FC236}">
                <a16:creationId xmlns:a16="http://schemas.microsoft.com/office/drawing/2014/main" id="{641867F0-E497-5D45-84FF-E1D8F62B0CA7}"/>
              </a:ext>
            </a:extLst>
          </p:cNvPr>
          <p:cNvSpPr/>
          <p:nvPr/>
        </p:nvSpPr>
        <p:spPr>
          <a:xfrm>
            <a:off x="5043985" y="621393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object 18">
            <a:extLst>
              <a:ext uri="{FF2B5EF4-FFF2-40B4-BE49-F238E27FC236}">
                <a16:creationId xmlns:a16="http://schemas.microsoft.com/office/drawing/2014/main" id="{9517CB93-6EBF-F04B-B665-E87B5B903020}"/>
              </a:ext>
            </a:extLst>
          </p:cNvPr>
          <p:cNvSpPr/>
          <p:nvPr/>
        </p:nvSpPr>
        <p:spPr>
          <a:xfrm>
            <a:off x="4851825" y="6215990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object 34">
            <a:extLst>
              <a:ext uri="{FF2B5EF4-FFF2-40B4-BE49-F238E27FC236}">
                <a16:creationId xmlns:a16="http://schemas.microsoft.com/office/drawing/2014/main" id="{0AD480C7-3AEB-8B4B-B41A-D1C860BA54A8}"/>
              </a:ext>
            </a:extLst>
          </p:cNvPr>
          <p:cNvSpPr/>
          <p:nvPr/>
        </p:nvSpPr>
        <p:spPr>
          <a:xfrm>
            <a:off x="4853782" y="595664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object 35">
            <a:extLst>
              <a:ext uri="{FF2B5EF4-FFF2-40B4-BE49-F238E27FC236}">
                <a16:creationId xmlns:a16="http://schemas.microsoft.com/office/drawing/2014/main" id="{7CF3931C-3B3F-384C-BA79-2D9622CD8765}"/>
              </a:ext>
            </a:extLst>
          </p:cNvPr>
          <p:cNvSpPr/>
          <p:nvPr/>
        </p:nvSpPr>
        <p:spPr>
          <a:xfrm>
            <a:off x="4853783" y="5956643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object 36">
            <a:extLst>
              <a:ext uri="{FF2B5EF4-FFF2-40B4-BE49-F238E27FC236}">
                <a16:creationId xmlns:a16="http://schemas.microsoft.com/office/drawing/2014/main" id="{F298378D-81AB-0F48-8C10-35D6DA8BF0FE}"/>
              </a:ext>
            </a:extLst>
          </p:cNvPr>
          <p:cNvSpPr txBox="1"/>
          <p:nvPr/>
        </p:nvSpPr>
        <p:spPr>
          <a:xfrm>
            <a:off x="4988933" y="602571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object 37">
            <a:extLst>
              <a:ext uri="{FF2B5EF4-FFF2-40B4-BE49-F238E27FC236}">
                <a16:creationId xmlns:a16="http://schemas.microsoft.com/office/drawing/2014/main" id="{8A7D131E-0E24-2541-B401-1940263DF1EF}"/>
              </a:ext>
            </a:extLst>
          </p:cNvPr>
          <p:cNvSpPr/>
          <p:nvPr/>
        </p:nvSpPr>
        <p:spPr>
          <a:xfrm>
            <a:off x="5389374" y="6129308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0" name="object 38">
            <a:extLst>
              <a:ext uri="{FF2B5EF4-FFF2-40B4-BE49-F238E27FC236}">
                <a16:creationId xmlns:a16="http://schemas.microsoft.com/office/drawing/2014/main" id="{6BC0458B-7A46-8C4B-8655-7AE2E1477373}"/>
              </a:ext>
            </a:extLst>
          </p:cNvPr>
          <p:cNvSpPr/>
          <p:nvPr/>
        </p:nvSpPr>
        <p:spPr>
          <a:xfrm>
            <a:off x="5359570" y="5963860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1" name="object 39">
            <a:extLst>
              <a:ext uri="{FF2B5EF4-FFF2-40B4-BE49-F238E27FC236}">
                <a16:creationId xmlns:a16="http://schemas.microsoft.com/office/drawing/2014/main" id="{94D6F082-45A4-4245-88EC-B11B8349996C}"/>
              </a:ext>
            </a:extLst>
          </p:cNvPr>
          <p:cNvSpPr/>
          <p:nvPr/>
        </p:nvSpPr>
        <p:spPr>
          <a:xfrm>
            <a:off x="5384742" y="596385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object 40">
            <a:extLst>
              <a:ext uri="{FF2B5EF4-FFF2-40B4-BE49-F238E27FC236}">
                <a16:creationId xmlns:a16="http://schemas.microsoft.com/office/drawing/2014/main" id="{9C7559B2-25B7-8D4D-80FC-6EB0FD651254}"/>
              </a:ext>
            </a:extLst>
          </p:cNvPr>
          <p:cNvSpPr txBox="1"/>
          <p:nvPr/>
        </p:nvSpPr>
        <p:spPr>
          <a:xfrm>
            <a:off x="5503645" y="6037595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object 19">
            <a:extLst>
              <a:ext uri="{FF2B5EF4-FFF2-40B4-BE49-F238E27FC236}">
                <a16:creationId xmlns:a16="http://schemas.microsoft.com/office/drawing/2014/main" id="{3E0EA7BC-39D3-7D4E-8773-3B6500D5BB3E}"/>
              </a:ext>
            </a:extLst>
          </p:cNvPr>
          <p:cNvSpPr/>
          <p:nvPr/>
        </p:nvSpPr>
        <p:spPr>
          <a:xfrm>
            <a:off x="5658314" y="6320270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5CF08090-40BE-D948-ACCB-E2ABDCD0B413}"/>
              </a:ext>
            </a:extLst>
          </p:cNvPr>
          <p:cNvSpPr/>
          <p:nvPr/>
        </p:nvSpPr>
        <p:spPr>
          <a:xfrm rot="19109993">
            <a:off x="6394260" y="5361099"/>
            <a:ext cx="402028" cy="272517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bject 15">
            <a:extLst>
              <a:ext uri="{FF2B5EF4-FFF2-40B4-BE49-F238E27FC236}">
                <a16:creationId xmlns:a16="http://schemas.microsoft.com/office/drawing/2014/main" id="{6CA4BD6D-F1B9-D141-921E-B42363EA399F}"/>
              </a:ext>
            </a:extLst>
          </p:cNvPr>
          <p:cNvSpPr/>
          <p:nvPr/>
        </p:nvSpPr>
        <p:spPr>
          <a:xfrm rot="460354">
            <a:off x="7791496" y="4100415"/>
            <a:ext cx="649617" cy="483084"/>
          </a:xfrm>
          <a:custGeom>
            <a:avLst/>
            <a:gdLst/>
            <a:ahLst/>
            <a:cxnLst/>
            <a:rect l="l" t="t" r="r" b="b"/>
            <a:pathLst>
              <a:path w="1249045" h="874395">
                <a:moveTo>
                  <a:pt x="0" y="0"/>
                </a:moveTo>
                <a:lnTo>
                  <a:pt x="1249037" y="873788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object 14">
            <a:extLst>
              <a:ext uri="{FF2B5EF4-FFF2-40B4-BE49-F238E27FC236}">
                <a16:creationId xmlns:a16="http://schemas.microsoft.com/office/drawing/2014/main" id="{B24313E7-1114-CD42-9994-FA760C3D5F91}"/>
              </a:ext>
            </a:extLst>
          </p:cNvPr>
          <p:cNvSpPr/>
          <p:nvPr/>
        </p:nvSpPr>
        <p:spPr>
          <a:xfrm rot="21322664">
            <a:off x="6400435" y="3861608"/>
            <a:ext cx="745257" cy="692318"/>
          </a:xfrm>
          <a:custGeom>
            <a:avLst/>
            <a:gdLst/>
            <a:ahLst/>
            <a:cxnLst/>
            <a:rect l="l" t="t" r="r" b="b"/>
            <a:pathLst>
              <a:path w="1398270" h="974725">
                <a:moveTo>
                  <a:pt x="1397668" y="0"/>
                </a:moveTo>
                <a:lnTo>
                  <a:pt x="0" y="97433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object 27">
            <a:extLst>
              <a:ext uri="{FF2B5EF4-FFF2-40B4-BE49-F238E27FC236}">
                <a16:creationId xmlns:a16="http://schemas.microsoft.com/office/drawing/2014/main" id="{0A65587B-B3AC-E241-9C7B-B967A176D67C}"/>
              </a:ext>
            </a:extLst>
          </p:cNvPr>
          <p:cNvSpPr/>
          <p:nvPr/>
        </p:nvSpPr>
        <p:spPr>
          <a:xfrm>
            <a:off x="6589632" y="4828046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8" name="object 28">
            <a:extLst>
              <a:ext uri="{FF2B5EF4-FFF2-40B4-BE49-F238E27FC236}">
                <a16:creationId xmlns:a16="http://schemas.microsoft.com/office/drawing/2014/main" id="{9D54AE02-65B4-7240-90CA-87F4C4A5FBE6}"/>
              </a:ext>
            </a:extLst>
          </p:cNvPr>
          <p:cNvSpPr/>
          <p:nvPr/>
        </p:nvSpPr>
        <p:spPr>
          <a:xfrm>
            <a:off x="5969472" y="476592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9" name="object 29">
            <a:extLst>
              <a:ext uri="{FF2B5EF4-FFF2-40B4-BE49-F238E27FC236}">
                <a16:creationId xmlns:a16="http://schemas.microsoft.com/office/drawing/2014/main" id="{92A52419-B39B-FA42-890F-8948FCABC8C1}"/>
              </a:ext>
            </a:extLst>
          </p:cNvPr>
          <p:cNvSpPr/>
          <p:nvPr/>
        </p:nvSpPr>
        <p:spPr>
          <a:xfrm>
            <a:off x="6436805" y="473731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0" name="object 31">
            <a:extLst>
              <a:ext uri="{FF2B5EF4-FFF2-40B4-BE49-F238E27FC236}">
                <a16:creationId xmlns:a16="http://schemas.microsoft.com/office/drawing/2014/main" id="{D2647BF1-6E97-244A-B5B3-A004349C81D9}"/>
              </a:ext>
            </a:extLst>
          </p:cNvPr>
          <p:cNvSpPr/>
          <p:nvPr/>
        </p:nvSpPr>
        <p:spPr>
          <a:xfrm>
            <a:off x="6112533" y="4508412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object 32">
            <a:extLst>
              <a:ext uri="{FF2B5EF4-FFF2-40B4-BE49-F238E27FC236}">
                <a16:creationId xmlns:a16="http://schemas.microsoft.com/office/drawing/2014/main" id="{47867413-7249-C54C-9EE4-E75B4E686749}"/>
              </a:ext>
            </a:extLst>
          </p:cNvPr>
          <p:cNvSpPr/>
          <p:nvPr/>
        </p:nvSpPr>
        <p:spPr>
          <a:xfrm>
            <a:off x="6112531" y="4508421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object 33">
            <a:extLst>
              <a:ext uri="{FF2B5EF4-FFF2-40B4-BE49-F238E27FC236}">
                <a16:creationId xmlns:a16="http://schemas.microsoft.com/office/drawing/2014/main" id="{C64B8CC2-61C7-2748-AD78-86981000581B}"/>
              </a:ext>
            </a:extLst>
          </p:cNvPr>
          <p:cNvSpPr txBox="1"/>
          <p:nvPr/>
        </p:nvSpPr>
        <p:spPr>
          <a:xfrm>
            <a:off x="6273541" y="4590013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6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5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object 27">
            <a:extLst>
              <a:ext uri="{FF2B5EF4-FFF2-40B4-BE49-F238E27FC236}">
                <a16:creationId xmlns:a16="http://schemas.microsoft.com/office/drawing/2014/main" id="{883B215D-5023-2E4B-8825-52484E9CA613}"/>
              </a:ext>
            </a:extLst>
          </p:cNvPr>
          <p:cNvSpPr/>
          <p:nvPr/>
        </p:nvSpPr>
        <p:spPr>
          <a:xfrm>
            <a:off x="8588104" y="4826404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0" y="0"/>
                </a:moveTo>
                <a:lnTo>
                  <a:pt x="231272" y="23127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4" name="object 28">
            <a:extLst>
              <a:ext uri="{FF2B5EF4-FFF2-40B4-BE49-F238E27FC236}">
                <a16:creationId xmlns:a16="http://schemas.microsoft.com/office/drawing/2014/main" id="{D6A2B395-BC86-2C4F-91E0-BE3271DCEDBB}"/>
              </a:ext>
            </a:extLst>
          </p:cNvPr>
          <p:cNvSpPr/>
          <p:nvPr/>
        </p:nvSpPr>
        <p:spPr>
          <a:xfrm>
            <a:off x="7967944" y="4764287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4">
                <a:moveTo>
                  <a:pt x="299894" y="0"/>
                </a:moveTo>
                <a:lnTo>
                  <a:pt x="0" y="299894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object 29">
            <a:extLst>
              <a:ext uri="{FF2B5EF4-FFF2-40B4-BE49-F238E27FC236}">
                <a16:creationId xmlns:a16="http://schemas.microsoft.com/office/drawing/2014/main" id="{89BE40B4-4BD1-F94C-A7A9-E197059C224B}"/>
              </a:ext>
            </a:extLst>
          </p:cNvPr>
          <p:cNvSpPr/>
          <p:nvPr/>
        </p:nvSpPr>
        <p:spPr>
          <a:xfrm>
            <a:off x="8435277" y="4735675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07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object 31">
            <a:extLst>
              <a:ext uri="{FF2B5EF4-FFF2-40B4-BE49-F238E27FC236}">
                <a16:creationId xmlns:a16="http://schemas.microsoft.com/office/drawing/2014/main" id="{A45B82FB-B0F0-EB43-9DCF-B6E6EBACE9EE}"/>
              </a:ext>
            </a:extLst>
          </p:cNvPr>
          <p:cNvSpPr/>
          <p:nvPr/>
        </p:nvSpPr>
        <p:spPr>
          <a:xfrm>
            <a:off x="8111005" y="4506770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319498" y="0"/>
                </a:moveTo>
                <a:lnTo>
                  <a:pt x="270593" y="2346"/>
                </a:lnTo>
                <a:lnTo>
                  <a:pt x="222619" y="9386"/>
                </a:lnTo>
                <a:lnTo>
                  <a:pt x="176505" y="21119"/>
                </a:lnTo>
                <a:lnTo>
                  <a:pt x="133183" y="37545"/>
                </a:lnTo>
                <a:lnTo>
                  <a:pt x="93583" y="58664"/>
                </a:lnTo>
                <a:lnTo>
                  <a:pt x="52640" y="90084"/>
                </a:lnTo>
                <a:lnTo>
                  <a:pt x="23395" y="124921"/>
                </a:lnTo>
                <a:lnTo>
                  <a:pt x="5848" y="162035"/>
                </a:lnTo>
                <a:lnTo>
                  <a:pt x="0" y="200288"/>
                </a:lnTo>
                <a:lnTo>
                  <a:pt x="5848" y="238541"/>
                </a:lnTo>
                <a:lnTo>
                  <a:pt x="23395" y="275655"/>
                </a:lnTo>
                <a:lnTo>
                  <a:pt x="52640" y="310492"/>
                </a:lnTo>
                <a:lnTo>
                  <a:pt x="93583" y="341912"/>
                </a:lnTo>
                <a:lnTo>
                  <a:pt x="133183" y="363031"/>
                </a:lnTo>
                <a:lnTo>
                  <a:pt x="176505" y="379457"/>
                </a:lnTo>
                <a:lnTo>
                  <a:pt x="222619" y="391190"/>
                </a:lnTo>
                <a:lnTo>
                  <a:pt x="270593" y="398230"/>
                </a:lnTo>
                <a:lnTo>
                  <a:pt x="319498" y="400577"/>
                </a:lnTo>
                <a:lnTo>
                  <a:pt x="368404" y="398230"/>
                </a:lnTo>
                <a:lnTo>
                  <a:pt x="416379" y="391190"/>
                </a:lnTo>
                <a:lnTo>
                  <a:pt x="462495" y="379457"/>
                </a:lnTo>
                <a:lnTo>
                  <a:pt x="505819" y="363031"/>
                </a:lnTo>
                <a:lnTo>
                  <a:pt x="545423" y="341912"/>
                </a:lnTo>
                <a:lnTo>
                  <a:pt x="586366" y="310492"/>
                </a:lnTo>
                <a:lnTo>
                  <a:pt x="615611" y="275655"/>
                </a:lnTo>
                <a:lnTo>
                  <a:pt x="633157" y="238541"/>
                </a:lnTo>
                <a:lnTo>
                  <a:pt x="639006" y="200288"/>
                </a:lnTo>
                <a:lnTo>
                  <a:pt x="633157" y="162035"/>
                </a:lnTo>
                <a:lnTo>
                  <a:pt x="615611" y="124921"/>
                </a:lnTo>
                <a:lnTo>
                  <a:pt x="586366" y="90084"/>
                </a:lnTo>
                <a:lnTo>
                  <a:pt x="545423" y="58664"/>
                </a:lnTo>
                <a:lnTo>
                  <a:pt x="505819" y="37545"/>
                </a:lnTo>
                <a:lnTo>
                  <a:pt x="462495" y="21119"/>
                </a:lnTo>
                <a:lnTo>
                  <a:pt x="416379" y="9386"/>
                </a:lnTo>
                <a:lnTo>
                  <a:pt x="368404" y="2346"/>
                </a:lnTo>
                <a:lnTo>
                  <a:pt x="3194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object 32">
            <a:extLst>
              <a:ext uri="{FF2B5EF4-FFF2-40B4-BE49-F238E27FC236}">
                <a16:creationId xmlns:a16="http://schemas.microsoft.com/office/drawing/2014/main" id="{DF07F365-EFE7-A843-AEE4-2F04F310DE17}"/>
              </a:ext>
            </a:extLst>
          </p:cNvPr>
          <p:cNvSpPr/>
          <p:nvPr/>
        </p:nvSpPr>
        <p:spPr>
          <a:xfrm>
            <a:off x="8111003" y="4506779"/>
            <a:ext cx="639445" cy="400685"/>
          </a:xfrm>
          <a:custGeom>
            <a:avLst/>
            <a:gdLst/>
            <a:ahLst/>
            <a:cxnLst/>
            <a:rect l="l" t="t" r="r" b="b"/>
            <a:pathLst>
              <a:path w="639444" h="400685">
                <a:moveTo>
                  <a:pt x="545427" y="58662"/>
                </a:moveTo>
                <a:lnTo>
                  <a:pt x="586370" y="90081"/>
                </a:lnTo>
                <a:lnTo>
                  <a:pt x="615615" y="124917"/>
                </a:lnTo>
                <a:lnTo>
                  <a:pt x="633162" y="162030"/>
                </a:lnTo>
                <a:lnTo>
                  <a:pt x="639011" y="200283"/>
                </a:lnTo>
                <a:lnTo>
                  <a:pt x="633162" y="238535"/>
                </a:lnTo>
                <a:lnTo>
                  <a:pt x="615615" y="275649"/>
                </a:lnTo>
                <a:lnTo>
                  <a:pt x="586370" y="310485"/>
                </a:lnTo>
                <a:lnTo>
                  <a:pt x="545427" y="341904"/>
                </a:lnTo>
                <a:lnTo>
                  <a:pt x="505823" y="363022"/>
                </a:lnTo>
                <a:lnTo>
                  <a:pt x="462498" y="379447"/>
                </a:lnTo>
                <a:lnTo>
                  <a:pt x="416383" y="391180"/>
                </a:lnTo>
                <a:lnTo>
                  <a:pt x="368407" y="398219"/>
                </a:lnTo>
                <a:lnTo>
                  <a:pt x="319501" y="400566"/>
                </a:lnTo>
                <a:lnTo>
                  <a:pt x="270596" y="398219"/>
                </a:lnTo>
                <a:lnTo>
                  <a:pt x="222621" y="391180"/>
                </a:lnTo>
                <a:lnTo>
                  <a:pt x="176507" y="379447"/>
                </a:lnTo>
                <a:lnTo>
                  <a:pt x="133184" y="363022"/>
                </a:lnTo>
                <a:lnTo>
                  <a:pt x="93583" y="341904"/>
                </a:lnTo>
                <a:lnTo>
                  <a:pt x="52640" y="310485"/>
                </a:lnTo>
                <a:lnTo>
                  <a:pt x="23395" y="275649"/>
                </a:lnTo>
                <a:lnTo>
                  <a:pt x="5848" y="238535"/>
                </a:lnTo>
                <a:lnTo>
                  <a:pt x="0" y="200283"/>
                </a:lnTo>
                <a:lnTo>
                  <a:pt x="5848" y="162030"/>
                </a:lnTo>
                <a:lnTo>
                  <a:pt x="23395" y="124917"/>
                </a:lnTo>
                <a:lnTo>
                  <a:pt x="52640" y="90081"/>
                </a:lnTo>
                <a:lnTo>
                  <a:pt x="93583" y="58662"/>
                </a:lnTo>
                <a:lnTo>
                  <a:pt x="133184" y="37543"/>
                </a:lnTo>
                <a:lnTo>
                  <a:pt x="176507" y="21118"/>
                </a:lnTo>
                <a:lnTo>
                  <a:pt x="222621" y="9385"/>
                </a:lnTo>
                <a:lnTo>
                  <a:pt x="270596" y="2346"/>
                </a:lnTo>
                <a:lnTo>
                  <a:pt x="319501" y="0"/>
                </a:lnTo>
                <a:lnTo>
                  <a:pt x="368407" y="2346"/>
                </a:lnTo>
                <a:lnTo>
                  <a:pt x="416383" y="9385"/>
                </a:lnTo>
                <a:lnTo>
                  <a:pt x="462498" y="21118"/>
                </a:lnTo>
                <a:lnTo>
                  <a:pt x="505823" y="37543"/>
                </a:lnTo>
                <a:lnTo>
                  <a:pt x="545427" y="58662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object 33">
            <a:extLst>
              <a:ext uri="{FF2B5EF4-FFF2-40B4-BE49-F238E27FC236}">
                <a16:creationId xmlns:a16="http://schemas.microsoft.com/office/drawing/2014/main" id="{6D7BAE82-FE50-E44B-8321-DD2372490C06}"/>
              </a:ext>
            </a:extLst>
          </p:cNvPr>
          <p:cNvSpPr txBox="1"/>
          <p:nvPr/>
        </p:nvSpPr>
        <p:spPr>
          <a:xfrm>
            <a:off x="8272013" y="4588371"/>
            <a:ext cx="381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65" dirty="0">
                <a:latin typeface="Arial" panose="020B0604020202020204" pitchFamily="34" charset="0"/>
                <a:cs typeface="Arial" panose="020B0604020202020204" pitchFamily="34" charset="0"/>
              </a:rPr>
              <a:t>S X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object 16">
            <a:extLst>
              <a:ext uri="{FF2B5EF4-FFF2-40B4-BE49-F238E27FC236}">
                <a16:creationId xmlns:a16="http://schemas.microsoft.com/office/drawing/2014/main" id="{E76F29DB-0FAD-234D-9200-60BF3FD8321A}"/>
              </a:ext>
            </a:extLst>
          </p:cNvPr>
          <p:cNvSpPr/>
          <p:nvPr/>
        </p:nvSpPr>
        <p:spPr>
          <a:xfrm rot="20297059">
            <a:off x="7078848" y="4152755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0" name="object 17">
            <a:extLst>
              <a:ext uri="{FF2B5EF4-FFF2-40B4-BE49-F238E27FC236}">
                <a16:creationId xmlns:a16="http://schemas.microsoft.com/office/drawing/2014/main" id="{3B76305B-FBD5-8640-9ADB-FBC0E707F673}"/>
              </a:ext>
            </a:extLst>
          </p:cNvPr>
          <p:cNvSpPr/>
          <p:nvPr/>
        </p:nvSpPr>
        <p:spPr>
          <a:xfrm>
            <a:off x="7141237" y="479048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0" y="0"/>
                </a:moveTo>
                <a:lnTo>
                  <a:pt x="173323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object 18">
            <a:extLst>
              <a:ext uri="{FF2B5EF4-FFF2-40B4-BE49-F238E27FC236}">
                <a16:creationId xmlns:a16="http://schemas.microsoft.com/office/drawing/2014/main" id="{40CCF44B-22B3-394A-BE01-510A3F9F4030}"/>
              </a:ext>
            </a:extLst>
          </p:cNvPr>
          <p:cNvSpPr/>
          <p:nvPr/>
        </p:nvSpPr>
        <p:spPr>
          <a:xfrm>
            <a:off x="6949077" y="4792541"/>
            <a:ext cx="173355" cy="277495"/>
          </a:xfrm>
          <a:custGeom>
            <a:avLst/>
            <a:gdLst/>
            <a:ahLst/>
            <a:cxnLst/>
            <a:rect l="l" t="t" r="r" b="b"/>
            <a:pathLst>
              <a:path w="173354" h="277495">
                <a:moveTo>
                  <a:pt x="173313" y="0"/>
                </a:moveTo>
                <a:lnTo>
                  <a:pt x="0" y="277376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object 34">
            <a:extLst>
              <a:ext uri="{FF2B5EF4-FFF2-40B4-BE49-F238E27FC236}">
                <a16:creationId xmlns:a16="http://schemas.microsoft.com/office/drawing/2014/main" id="{983141B8-4D16-8B45-96C5-D1A0980E7FE2}"/>
              </a:ext>
            </a:extLst>
          </p:cNvPr>
          <p:cNvSpPr/>
          <p:nvPr/>
        </p:nvSpPr>
        <p:spPr>
          <a:xfrm>
            <a:off x="6951034" y="4533197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object 35">
            <a:extLst>
              <a:ext uri="{FF2B5EF4-FFF2-40B4-BE49-F238E27FC236}">
                <a16:creationId xmlns:a16="http://schemas.microsoft.com/office/drawing/2014/main" id="{4E33553A-61CC-E643-9280-574C7D0B754E}"/>
              </a:ext>
            </a:extLst>
          </p:cNvPr>
          <p:cNvSpPr/>
          <p:nvPr/>
        </p:nvSpPr>
        <p:spPr>
          <a:xfrm>
            <a:off x="6951035" y="453319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object 36">
            <a:extLst>
              <a:ext uri="{FF2B5EF4-FFF2-40B4-BE49-F238E27FC236}">
                <a16:creationId xmlns:a16="http://schemas.microsoft.com/office/drawing/2014/main" id="{7F2AE441-5FFD-C84E-BC8F-5BF197669BA2}"/>
              </a:ext>
            </a:extLst>
          </p:cNvPr>
          <p:cNvSpPr txBox="1"/>
          <p:nvPr/>
        </p:nvSpPr>
        <p:spPr>
          <a:xfrm>
            <a:off x="7086185" y="4602262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object 2">
            <a:extLst>
              <a:ext uri="{FF2B5EF4-FFF2-40B4-BE49-F238E27FC236}">
                <a16:creationId xmlns:a16="http://schemas.microsoft.com/office/drawing/2014/main" id="{2A05DC4A-2344-8B43-9225-9CD0019077AE}"/>
              </a:ext>
            </a:extLst>
          </p:cNvPr>
          <p:cNvSpPr/>
          <p:nvPr/>
        </p:nvSpPr>
        <p:spPr>
          <a:xfrm rot="413349" flipH="1">
            <a:off x="7578037" y="4059235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" name="object 37">
            <a:extLst>
              <a:ext uri="{FF2B5EF4-FFF2-40B4-BE49-F238E27FC236}">
                <a16:creationId xmlns:a16="http://schemas.microsoft.com/office/drawing/2014/main" id="{EB43BA5F-CE33-144A-9705-73AE78B521F2}"/>
              </a:ext>
            </a:extLst>
          </p:cNvPr>
          <p:cNvSpPr/>
          <p:nvPr/>
        </p:nvSpPr>
        <p:spPr>
          <a:xfrm>
            <a:off x="7486626" y="4705859"/>
            <a:ext cx="212090" cy="367665"/>
          </a:xfrm>
          <a:custGeom>
            <a:avLst/>
            <a:gdLst/>
            <a:ahLst/>
            <a:cxnLst/>
            <a:rect l="l" t="t" r="r" b="b"/>
            <a:pathLst>
              <a:path w="212089" h="367664">
                <a:moveTo>
                  <a:pt x="212054" y="0"/>
                </a:moveTo>
                <a:lnTo>
                  <a:pt x="0" y="367285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object 38">
            <a:extLst>
              <a:ext uri="{FF2B5EF4-FFF2-40B4-BE49-F238E27FC236}">
                <a16:creationId xmlns:a16="http://schemas.microsoft.com/office/drawing/2014/main" id="{ECD9E891-E429-AE41-9E71-8EC09C65C5F3}"/>
              </a:ext>
            </a:extLst>
          </p:cNvPr>
          <p:cNvSpPr/>
          <p:nvPr/>
        </p:nvSpPr>
        <p:spPr>
          <a:xfrm>
            <a:off x="7456822" y="45404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object 39">
            <a:extLst>
              <a:ext uri="{FF2B5EF4-FFF2-40B4-BE49-F238E27FC236}">
                <a16:creationId xmlns:a16="http://schemas.microsoft.com/office/drawing/2014/main" id="{29AF11BF-DA9C-F448-A7B8-7B19030CB6EC}"/>
              </a:ext>
            </a:extLst>
          </p:cNvPr>
          <p:cNvSpPr/>
          <p:nvPr/>
        </p:nvSpPr>
        <p:spPr>
          <a:xfrm>
            <a:off x="7481994" y="454040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object 40">
            <a:extLst>
              <a:ext uri="{FF2B5EF4-FFF2-40B4-BE49-F238E27FC236}">
                <a16:creationId xmlns:a16="http://schemas.microsoft.com/office/drawing/2014/main" id="{72C414E1-7220-B340-B60B-A1A8343F863C}"/>
              </a:ext>
            </a:extLst>
          </p:cNvPr>
          <p:cNvSpPr txBox="1"/>
          <p:nvPr/>
        </p:nvSpPr>
        <p:spPr>
          <a:xfrm>
            <a:off x="7600897" y="4614146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object 19">
            <a:extLst>
              <a:ext uri="{FF2B5EF4-FFF2-40B4-BE49-F238E27FC236}">
                <a16:creationId xmlns:a16="http://schemas.microsoft.com/office/drawing/2014/main" id="{B9678207-1941-674E-B746-0A00D58DE19E}"/>
              </a:ext>
            </a:extLst>
          </p:cNvPr>
          <p:cNvSpPr/>
          <p:nvPr/>
        </p:nvSpPr>
        <p:spPr>
          <a:xfrm>
            <a:off x="7755566" y="4896821"/>
            <a:ext cx="78248" cy="175028"/>
          </a:xfrm>
          <a:custGeom>
            <a:avLst/>
            <a:gdLst/>
            <a:ahLst/>
            <a:cxnLst/>
            <a:rect l="l" t="t" r="r" b="b"/>
            <a:pathLst>
              <a:path w="133350" h="299085">
                <a:moveTo>
                  <a:pt x="0" y="0"/>
                </a:moveTo>
                <a:lnTo>
                  <a:pt x="133027" y="298797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object 16">
            <a:extLst>
              <a:ext uri="{FF2B5EF4-FFF2-40B4-BE49-F238E27FC236}">
                <a16:creationId xmlns:a16="http://schemas.microsoft.com/office/drawing/2014/main" id="{BD968CF6-B63F-D348-910F-7A5F7D4ED33C}"/>
              </a:ext>
            </a:extLst>
          </p:cNvPr>
          <p:cNvSpPr/>
          <p:nvPr/>
        </p:nvSpPr>
        <p:spPr>
          <a:xfrm rot="864832">
            <a:off x="7137927" y="3427431"/>
            <a:ext cx="179355" cy="446660"/>
          </a:xfrm>
          <a:custGeom>
            <a:avLst/>
            <a:gdLst/>
            <a:ahLst/>
            <a:cxnLst/>
            <a:rect l="l" t="t" r="r" b="b"/>
            <a:pathLst>
              <a:path w="567054" h="1049020">
                <a:moveTo>
                  <a:pt x="566789" y="0"/>
                </a:moveTo>
                <a:lnTo>
                  <a:pt x="0" y="1048513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object 34">
            <a:extLst>
              <a:ext uri="{FF2B5EF4-FFF2-40B4-BE49-F238E27FC236}">
                <a16:creationId xmlns:a16="http://schemas.microsoft.com/office/drawing/2014/main" id="{E61EF7A2-6778-FC4D-8FDC-C19F4509B368}"/>
              </a:ext>
            </a:extLst>
          </p:cNvPr>
          <p:cNvSpPr/>
          <p:nvPr/>
        </p:nvSpPr>
        <p:spPr>
          <a:xfrm>
            <a:off x="6860856" y="3807914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4" y="0"/>
                </a:moveTo>
                <a:lnTo>
                  <a:pt x="168720" y="0"/>
                </a:lnTo>
                <a:lnTo>
                  <a:pt x="127755" y="9126"/>
                </a:lnTo>
                <a:lnTo>
                  <a:pt x="89219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19" y="352037"/>
                </a:lnTo>
                <a:lnTo>
                  <a:pt x="127755" y="370288"/>
                </a:lnTo>
                <a:lnTo>
                  <a:pt x="168720" y="379413"/>
                </a:lnTo>
                <a:lnTo>
                  <a:pt x="210494" y="379413"/>
                </a:lnTo>
                <a:lnTo>
                  <a:pt x="251459" y="370288"/>
                </a:lnTo>
                <a:lnTo>
                  <a:pt x="289994" y="352037"/>
                </a:lnTo>
                <a:lnTo>
                  <a:pt x="324481" y="324661"/>
                </a:lnTo>
                <a:lnTo>
                  <a:pt x="351848" y="290152"/>
                </a:lnTo>
                <a:lnTo>
                  <a:pt x="370092" y="251593"/>
                </a:lnTo>
                <a:lnTo>
                  <a:pt x="379214" y="210605"/>
                </a:lnTo>
                <a:lnTo>
                  <a:pt x="379214" y="168808"/>
                </a:lnTo>
                <a:lnTo>
                  <a:pt x="370092" y="127821"/>
                </a:lnTo>
                <a:lnTo>
                  <a:pt x="351848" y="89265"/>
                </a:lnTo>
                <a:lnTo>
                  <a:pt x="324481" y="54761"/>
                </a:lnTo>
                <a:lnTo>
                  <a:pt x="289994" y="27380"/>
                </a:lnTo>
                <a:lnTo>
                  <a:pt x="251459" y="9126"/>
                </a:lnTo>
                <a:lnTo>
                  <a:pt x="210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3" name="object 35">
            <a:extLst>
              <a:ext uri="{FF2B5EF4-FFF2-40B4-BE49-F238E27FC236}">
                <a16:creationId xmlns:a16="http://schemas.microsoft.com/office/drawing/2014/main" id="{2FA7CD81-58CF-4F43-A1D4-960239AEFD68}"/>
              </a:ext>
            </a:extLst>
          </p:cNvPr>
          <p:cNvSpPr/>
          <p:nvPr/>
        </p:nvSpPr>
        <p:spPr>
          <a:xfrm>
            <a:off x="6860857" y="38079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object 36">
            <a:extLst>
              <a:ext uri="{FF2B5EF4-FFF2-40B4-BE49-F238E27FC236}">
                <a16:creationId xmlns:a16="http://schemas.microsoft.com/office/drawing/2014/main" id="{2C2A9868-34D3-4846-8073-B003EA00195B}"/>
              </a:ext>
            </a:extLst>
          </p:cNvPr>
          <p:cNvSpPr txBox="1"/>
          <p:nvPr/>
        </p:nvSpPr>
        <p:spPr>
          <a:xfrm>
            <a:off x="6986863" y="3881551"/>
            <a:ext cx="1416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object 2">
            <a:extLst>
              <a:ext uri="{FF2B5EF4-FFF2-40B4-BE49-F238E27FC236}">
                <a16:creationId xmlns:a16="http://schemas.microsoft.com/office/drawing/2014/main" id="{3573FABB-E9CA-204D-B591-966DB32DE309}"/>
              </a:ext>
            </a:extLst>
          </p:cNvPr>
          <p:cNvSpPr/>
          <p:nvPr/>
        </p:nvSpPr>
        <p:spPr>
          <a:xfrm rot="19502218" flipH="1">
            <a:off x="7593009" y="3334314"/>
            <a:ext cx="45719" cy="753409"/>
          </a:xfrm>
          <a:custGeom>
            <a:avLst/>
            <a:gdLst/>
            <a:ahLst/>
            <a:cxnLst/>
            <a:rect l="l" t="t" r="r" b="b"/>
            <a:pathLst>
              <a:path h="1092200">
                <a:moveTo>
                  <a:pt x="0" y="0"/>
                </a:moveTo>
                <a:lnTo>
                  <a:pt x="0" y="1092052"/>
                </a:lnTo>
              </a:path>
            </a:pathLst>
          </a:custGeom>
          <a:ln w="286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6" name="object 38">
            <a:extLst>
              <a:ext uri="{FF2B5EF4-FFF2-40B4-BE49-F238E27FC236}">
                <a16:creationId xmlns:a16="http://schemas.microsoft.com/office/drawing/2014/main" id="{23104D59-13C3-6E4B-95CE-E3FFCDD962B0}"/>
              </a:ext>
            </a:extLst>
          </p:cNvPr>
          <p:cNvSpPr/>
          <p:nvPr/>
        </p:nvSpPr>
        <p:spPr>
          <a:xfrm>
            <a:off x="7584001" y="3810556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" name="object 40">
            <a:extLst>
              <a:ext uri="{FF2B5EF4-FFF2-40B4-BE49-F238E27FC236}">
                <a16:creationId xmlns:a16="http://schemas.microsoft.com/office/drawing/2014/main" id="{D8650844-7090-E84D-809D-2B2E4B329D26}"/>
              </a:ext>
            </a:extLst>
          </p:cNvPr>
          <p:cNvSpPr txBox="1"/>
          <p:nvPr/>
        </p:nvSpPr>
        <p:spPr>
          <a:xfrm>
            <a:off x="7696072" y="3888863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3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object 38">
            <a:extLst>
              <a:ext uri="{FF2B5EF4-FFF2-40B4-BE49-F238E27FC236}">
                <a16:creationId xmlns:a16="http://schemas.microsoft.com/office/drawing/2014/main" id="{59942EDB-268F-AC4C-A829-EA6F105F9020}"/>
              </a:ext>
            </a:extLst>
          </p:cNvPr>
          <p:cNvSpPr/>
          <p:nvPr/>
        </p:nvSpPr>
        <p:spPr>
          <a:xfrm>
            <a:off x="7220906" y="3236511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210496" y="0"/>
                </a:moveTo>
                <a:lnTo>
                  <a:pt x="168721" y="0"/>
                </a:lnTo>
                <a:lnTo>
                  <a:pt x="127755" y="9126"/>
                </a:lnTo>
                <a:lnTo>
                  <a:pt x="89220" y="27380"/>
                </a:lnTo>
                <a:lnTo>
                  <a:pt x="54733" y="54761"/>
                </a:lnTo>
                <a:lnTo>
                  <a:pt x="27366" y="89265"/>
                </a:lnTo>
                <a:lnTo>
                  <a:pt x="9122" y="127821"/>
                </a:lnTo>
                <a:lnTo>
                  <a:pt x="0" y="168808"/>
                </a:lnTo>
                <a:lnTo>
                  <a:pt x="0" y="210605"/>
                </a:lnTo>
                <a:lnTo>
                  <a:pt x="9122" y="251593"/>
                </a:lnTo>
                <a:lnTo>
                  <a:pt x="27366" y="290152"/>
                </a:lnTo>
                <a:lnTo>
                  <a:pt x="54733" y="324661"/>
                </a:lnTo>
                <a:lnTo>
                  <a:pt x="89220" y="352037"/>
                </a:lnTo>
                <a:lnTo>
                  <a:pt x="127755" y="370288"/>
                </a:lnTo>
                <a:lnTo>
                  <a:pt x="168721" y="379413"/>
                </a:lnTo>
                <a:lnTo>
                  <a:pt x="210496" y="379413"/>
                </a:lnTo>
                <a:lnTo>
                  <a:pt x="251463" y="370288"/>
                </a:lnTo>
                <a:lnTo>
                  <a:pt x="290002" y="352037"/>
                </a:lnTo>
                <a:lnTo>
                  <a:pt x="324494" y="324661"/>
                </a:lnTo>
                <a:lnTo>
                  <a:pt x="351856" y="290152"/>
                </a:lnTo>
                <a:lnTo>
                  <a:pt x="370097" y="251593"/>
                </a:lnTo>
                <a:lnTo>
                  <a:pt x="379218" y="210605"/>
                </a:lnTo>
                <a:lnTo>
                  <a:pt x="379218" y="168808"/>
                </a:lnTo>
                <a:lnTo>
                  <a:pt x="370097" y="127821"/>
                </a:lnTo>
                <a:lnTo>
                  <a:pt x="351856" y="89265"/>
                </a:lnTo>
                <a:lnTo>
                  <a:pt x="324494" y="54761"/>
                </a:lnTo>
                <a:lnTo>
                  <a:pt x="290002" y="27380"/>
                </a:lnTo>
                <a:lnTo>
                  <a:pt x="251463" y="9126"/>
                </a:lnTo>
                <a:lnTo>
                  <a:pt x="210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9">
            <a:extLst>
              <a:ext uri="{FF2B5EF4-FFF2-40B4-BE49-F238E27FC236}">
                <a16:creationId xmlns:a16="http://schemas.microsoft.com/office/drawing/2014/main" id="{D12B3D6D-991B-4440-8153-A21B0B6672CF}"/>
              </a:ext>
            </a:extLst>
          </p:cNvPr>
          <p:cNvSpPr/>
          <p:nvPr/>
        </p:nvSpPr>
        <p:spPr>
          <a:xfrm>
            <a:off x="7227790" y="323650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2857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object 40">
            <a:extLst>
              <a:ext uri="{FF2B5EF4-FFF2-40B4-BE49-F238E27FC236}">
                <a16:creationId xmlns:a16="http://schemas.microsoft.com/office/drawing/2014/main" id="{144D1555-2F10-BE40-AD3C-36BA8757AB54}"/>
              </a:ext>
            </a:extLst>
          </p:cNvPr>
          <p:cNvSpPr txBox="1"/>
          <p:nvPr/>
        </p:nvSpPr>
        <p:spPr>
          <a:xfrm>
            <a:off x="7374125" y="3291958"/>
            <a:ext cx="1797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spc="13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endParaRPr sz="1400" dirty="0">
              <a:solidFill>
                <a:srgbClr val="1B8E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object 39">
            <a:extLst>
              <a:ext uri="{FF2B5EF4-FFF2-40B4-BE49-F238E27FC236}">
                <a16:creationId xmlns:a16="http://schemas.microsoft.com/office/drawing/2014/main" id="{9A51308B-FB8E-484D-B35B-2B305FFC507C}"/>
              </a:ext>
            </a:extLst>
          </p:cNvPr>
          <p:cNvSpPr/>
          <p:nvPr/>
        </p:nvSpPr>
        <p:spPr>
          <a:xfrm>
            <a:off x="7577169" y="3815125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29">
                <a:moveTo>
                  <a:pt x="324488" y="54760"/>
                </a:moveTo>
                <a:lnTo>
                  <a:pt x="351854" y="89268"/>
                </a:lnTo>
                <a:lnTo>
                  <a:pt x="370098" y="127826"/>
                </a:lnTo>
                <a:lnTo>
                  <a:pt x="379220" y="168814"/>
                </a:lnTo>
                <a:lnTo>
                  <a:pt x="379220" y="210611"/>
                </a:lnTo>
                <a:lnTo>
                  <a:pt x="370098" y="251598"/>
                </a:lnTo>
                <a:lnTo>
                  <a:pt x="351854" y="290154"/>
                </a:lnTo>
                <a:lnTo>
                  <a:pt x="324488" y="324659"/>
                </a:lnTo>
                <a:lnTo>
                  <a:pt x="290000" y="352039"/>
                </a:lnTo>
                <a:lnTo>
                  <a:pt x="251464" y="370292"/>
                </a:lnTo>
                <a:lnTo>
                  <a:pt x="210498" y="379419"/>
                </a:lnTo>
                <a:lnTo>
                  <a:pt x="168722" y="379419"/>
                </a:lnTo>
                <a:lnTo>
                  <a:pt x="127756" y="370292"/>
                </a:lnTo>
                <a:lnTo>
                  <a:pt x="89219" y="352039"/>
                </a:lnTo>
                <a:lnTo>
                  <a:pt x="54732" y="324659"/>
                </a:lnTo>
                <a:lnTo>
                  <a:pt x="27366" y="290154"/>
                </a:lnTo>
                <a:lnTo>
                  <a:pt x="9122" y="251598"/>
                </a:lnTo>
                <a:lnTo>
                  <a:pt x="0" y="210611"/>
                </a:lnTo>
                <a:lnTo>
                  <a:pt x="0" y="168814"/>
                </a:lnTo>
                <a:lnTo>
                  <a:pt x="9122" y="127826"/>
                </a:lnTo>
                <a:lnTo>
                  <a:pt x="27366" y="89268"/>
                </a:lnTo>
                <a:lnTo>
                  <a:pt x="54732" y="54760"/>
                </a:lnTo>
                <a:lnTo>
                  <a:pt x="89219" y="27380"/>
                </a:lnTo>
                <a:lnTo>
                  <a:pt x="127756" y="9126"/>
                </a:lnTo>
                <a:lnTo>
                  <a:pt x="168722" y="0"/>
                </a:lnTo>
                <a:lnTo>
                  <a:pt x="210498" y="0"/>
                </a:lnTo>
                <a:lnTo>
                  <a:pt x="251464" y="9126"/>
                </a:lnTo>
                <a:lnTo>
                  <a:pt x="290000" y="27380"/>
                </a:lnTo>
                <a:lnTo>
                  <a:pt x="324488" y="54760"/>
                </a:lnTo>
              </a:path>
            </a:pathLst>
          </a:custGeom>
          <a:ln w="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217147B3-24EF-2244-9CAE-4D7B0084870A}"/>
              </a:ext>
            </a:extLst>
          </p:cNvPr>
          <p:cNvCxnSpPr/>
          <p:nvPr/>
        </p:nvCxnSpPr>
        <p:spPr>
          <a:xfrm flipH="1">
            <a:off x="1621792" y="3287065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E0D29B44-B891-374D-B6BA-5BEA3D00D687}"/>
              </a:ext>
            </a:extLst>
          </p:cNvPr>
          <p:cNvCxnSpPr/>
          <p:nvPr/>
        </p:nvCxnSpPr>
        <p:spPr>
          <a:xfrm flipH="1">
            <a:off x="2387631" y="5408314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682C8BC9-0638-7D4A-A4E4-59E6C6816B43}"/>
              </a:ext>
            </a:extLst>
          </p:cNvPr>
          <p:cNvCxnSpPr>
            <a:cxnSpLocks/>
          </p:cNvCxnSpPr>
          <p:nvPr/>
        </p:nvCxnSpPr>
        <p:spPr>
          <a:xfrm>
            <a:off x="583095" y="5371117"/>
            <a:ext cx="159781" cy="23444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1B51CAA1-5DD2-3E42-B56A-A05F5C992940}"/>
              </a:ext>
            </a:extLst>
          </p:cNvPr>
          <p:cNvCxnSpPr/>
          <p:nvPr/>
        </p:nvCxnSpPr>
        <p:spPr>
          <a:xfrm flipH="1">
            <a:off x="5007096" y="3655306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D19AA17-B364-E64C-A000-2314753268C7}"/>
              </a:ext>
            </a:extLst>
          </p:cNvPr>
          <p:cNvCxnSpPr/>
          <p:nvPr/>
        </p:nvCxnSpPr>
        <p:spPr>
          <a:xfrm flipH="1">
            <a:off x="3974809" y="3671809"/>
            <a:ext cx="262519" cy="2096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372ABE3-0DDD-A147-BA1E-2F517DF13A0C}"/>
              </a:ext>
            </a:extLst>
          </p:cNvPr>
          <p:cNvSpPr/>
          <p:nvPr/>
        </p:nvSpPr>
        <p:spPr>
          <a:xfrm>
            <a:off x="6751976" y="5775937"/>
            <a:ext cx="227344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root node. And then the height of the tree grows by one. And that's a legal 2-3 tree, so we stop.</a:t>
            </a:r>
          </a:p>
        </p:txBody>
      </p:sp>
    </p:spTree>
    <p:extLst>
      <p:ext uri="{BB962C8B-B14F-4D97-AF65-F5344CB8AC3E}">
        <p14:creationId xmlns:p14="http://schemas.microsoft.com/office/powerpoint/2010/main" val="25456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56" grpId="0" animBg="1"/>
      <p:bldP spid="128" grpId="0" animBg="1"/>
      <p:bldP spid="81" grpId="0" animBg="1"/>
      <p:bldP spid="82" grpId="0" animBg="1"/>
      <p:bldP spid="74" grpId="3" animBg="1"/>
      <p:bldP spid="69" grpId="2" animBg="1"/>
      <p:bldP spid="69" grpId="3" animBg="1"/>
      <p:bldP spid="49" grpId="0" animBg="1"/>
      <p:bldP spid="48" grpId="0" animBg="1"/>
      <p:bldP spid="43" grpId="0" animBg="1"/>
      <p:bldP spid="43" grpId="1" animBg="1"/>
      <p:bldP spid="10" grpId="0"/>
      <p:bldP spid="14" grpId="0"/>
      <p:bldP spid="15" grpId="0"/>
      <p:bldP spid="19" grpId="0"/>
      <p:bldP spid="23" grpId="0"/>
      <p:bldP spid="44" grpId="0"/>
      <p:bldP spid="45" grpId="0"/>
      <p:bldP spid="53" grpId="0" animBg="1"/>
      <p:bldP spid="54" grpId="0"/>
      <p:bldP spid="55" grpId="0"/>
      <p:bldP spid="56" grpId="0"/>
      <p:bldP spid="70" grpId="0"/>
      <p:bldP spid="75" grpId="0"/>
      <p:bldP spid="76" grpId="0"/>
      <p:bldP spid="77" grpId="0"/>
      <p:bldP spid="89" grpId="0" animBg="1"/>
      <p:bldP spid="95" grpId="0" animBg="1"/>
      <p:bldP spid="104" grpId="0" animBg="1"/>
      <p:bldP spid="105" grpId="0" animBg="1"/>
      <p:bldP spid="136" grpId="0" animBg="1"/>
      <p:bldP spid="137" grpId="0"/>
      <p:bldP spid="138" grpId="0"/>
      <p:bldP spid="142" grpId="0"/>
      <p:bldP spid="143" grpId="0"/>
      <p:bldP spid="144" grpId="0"/>
      <p:bldP spid="145" grpId="0"/>
      <p:bldP spid="146" grpId="0"/>
      <p:bldP spid="147" grpId="0"/>
      <p:bldP spid="219" grpId="0" animBg="1"/>
      <p:bldP spid="220" grpId="0" animBg="1"/>
      <p:bldP spid="228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/>
      <p:bldP spid="269" grpId="0" animBg="1"/>
      <p:bldP spid="270" grpId="0" animBg="1"/>
      <p:bldP spid="271" grpId="0" animBg="1"/>
      <p:bldP spid="272" grpId="0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/>
      <p:bldP spid="283" grpId="0" animBg="1"/>
      <p:bldP spid="284" grpId="0" animBg="1"/>
      <p:bldP spid="285" grpId="0" animBg="1"/>
      <p:bldP spid="286" grpId="0" animBg="1"/>
      <p:bldP spid="287" grpId="0" animBg="1"/>
      <p:bldP spid="288" grpId="0"/>
      <p:bldP spid="289" grpId="0" animBg="1"/>
      <p:bldP spid="290" grpId="0" animBg="1"/>
      <p:bldP spid="291" grpId="0" animBg="1"/>
      <p:bldP spid="292" grpId="0" animBg="1"/>
      <p:bldP spid="293" grpId="0" animBg="1"/>
      <p:bldP spid="294" grpId="0"/>
      <p:bldP spid="295" grpId="0" animBg="1"/>
      <p:bldP spid="296" grpId="0" animBg="1"/>
      <p:bldP spid="297" grpId="0" animBg="1"/>
      <p:bldP spid="298" grpId="0" animBg="1"/>
      <p:bldP spid="299" grpId="0"/>
      <p:bldP spid="300" grpId="0" animBg="1"/>
      <p:bldP spid="301" grpId="0" animBg="1"/>
      <p:bldP spid="302" grpId="0" animBg="1"/>
      <p:bldP spid="303" grpId="0" animBg="1"/>
      <p:bldP spid="304" grpId="0"/>
      <p:bldP spid="305" grpId="0" animBg="1"/>
      <p:bldP spid="306" grpId="0" animBg="1"/>
      <p:bldP spid="307" grpId="0"/>
      <p:bldP spid="308" grpId="0" animBg="1"/>
      <p:bldP spid="309" grpId="0" animBg="1"/>
      <p:bldP spid="310" grpId="0"/>
      <p:bldP spid="311" grpId="0" animBg="1"/>
      <p:bldP spid="3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63FF-7949-B942-81D6-C0F4616B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Transformations in a 2-3 Tree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DD70E6F-6922-A94F-80B3-7F58315FD618}"/>
              </a:ext>
            </a:extLst>
          </p:cNvPr>
          <p:cNvSpPr/>
          <p:nvPr/>
        </p:nvSpPr>
        <p:spPr>
          <a:xfrm>
            <a:off x="2219179" y="5345635"/>
            <a:ext cx="444500" cy="344170"/>
          </a:xfrm>
          <a:custGeom>
            <a:avLst/>
            <a:gdLst/>
            <a:ahLst/>
            <a:cxnLst/>
            <a:rect l="l" t="t" r="r" b="b"/>
            <a:pathLst>
              <a:path w="444500" h="344170">
                <a:moveTo>
                  <a:pt x="0" y="0"/>
                </a:moveTo>
                <a:lnTo>
                  <a:pt x="444492" y="344086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2BD20D-31BB-4840-9AD3-93F5A3D9DC78}"/>
              </a:ext>
            </a:extLst>
          </p:cNvPr>
          <p:cNvSpPr/>
          <p:nvPr/>
        </p:nvSpPr>
        <p:spPr>
          <a:xfrm>
            <a:off x="1725475" y="5333747"/>
            <a:ext cx="468630" cy="356235"/>
          </a:xfrm>
          <a:custGeom>
            <a:avLst/>
            <a:gdLst/>
            <a:ahLst/>
            <a:cxnLst/>
            <a:rect l="l" t="t" r="r" b="b"/>
            <a:pathLst>
              <a:path w="468629" h="356235">
                <a:moveTo>
                  <a:pt x="468507" y="0"/>
                </a:moveTo>
                <a:lnTo>
                  <a:pt x="0" y="355943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88EF841-8818-C242-A863-9859D1E6048A}"/>
              </a:ext>
            </a:extLst>
          </p:cNvPr>
          <p:cNvSpPr/>
          <p:nvPr/>
        </p:nvSpPr>
        <p:spPr>
          <a:xfrm>
            <a:off x="4095604" y="5345635"/>
            <a:ext cx="444500" cy="344170"/>
          </a:xfrm>
          <a:custGeom>
            <a:avLst/>
            <a:gdLst/>
            <a:ahLst/>
            <a:cxnLst/>
            <a:rect l="l" t="t" r="r" b="b"/>
            <a:pathLst>
              <a:path w="444500" h="344170">
                <a:moveTo>
                  <a:pt x="0" y="0"/>
                </a:moveTo>
                <a:lnTo>
                  <a:pt x="444492" y="344086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9614496-5AEA-1845-B1E9-3A7E897E35B3}"/>
              </a:ext>
            </a:extLst>
          </p:cNvPr>
          <p:cNvSpPr/>
          <p:nvPr/>
        </p:nvSpPr>
        <p:spPr>
          <a:xfrm>
            <a:off x="3601901" y="5333747"/>
            <a:ext cx="468630" cy="356235"/>
          </a:xfrm>
          <a:custGeom>
            <a:avLst/>
            <a:gdLst/>
            <a:ahLst/>
            <a:cxnLst/>
            <a:rect l="l" t="t" r="r" b="b"/>
            <a:pathLst>
              <a:path w="468629" h="356235">
                <a:moveTo>
                  <a:pt x="468532" y="0"/>
                </a:moveTo>
                <a:lnTo>
                  <a:pt x="0" y="355943"/>
                </a:lnTo>
              </a:path>
            </a:pathLst>
          </a:custGeom>
          <a:ln w="2492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6F1E8AED-4CDF-A54D-960A-546D89B284BC}"/>
              </a:ext>
            </a:extLst>
          </p:cNvPr>
          <p:cNvSpPr/>
          <p:nvPr/>
        </p:nvSpPr>
        <p:spPr>
          <a:xfrm>
            <a:off x="3216993" y="4808958"/>
            <a:ext cx="851535" cy="535940"/>
          </a:xfrm>
          <a:custGeom>
            <a:avLst/>
            <a:gdLst/>
            <a:ahLst/>
            <a:cxnLst/>
            <a:rect l="l" t="t" r="r" b="b"/>
            <a:pathLst>
              <a:path w="851535" h="535939">
                <a:moveTo>
                  <a:pt x="0" y="0"/>
                </a:moveTo>
                <a:lnTo>
                  <a:pt x="851004" y="535500"/>
                </a:lnTo>
              </a:path>
            </a:pathLst>
          </a:custGeom>
          <a:ln w="249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3E8CE22-152B-0D46-A5DF-2EFA927CC3EF}"/>
              </a:ext>
            </a:extLst>
          </p:cNvPr>
          <p:cNvSpPr/>
          <p:nvPr/>
        </p:nvSpPr>
        <p:spPr>
          <a:xfrm>
            <a:off x="2208189" y="4808958"/>
            <a:ext cx="835025" cy="535940"/>
          </a:xfrm>
          <a:custGeom>
            <a:avLst/>
            <a:gdLst/>
            <a:ahLst/>
            <a:cxnLst/>
            <a:rect l="l" t="t" r="r" b="b"/>
            <a:pathLst>
              <a:path w="835025" h="535939">
                <a:moveTo>
                  <a:pt x="834470" y="0"/>
                </a:moveTo>
                <a:lnTo>
                  <a:pt x="0" y="535500"/>
                </a:lnTo>
              </a:path>
            </a:pathLst>
          </a:custGeom>
          <a:ln w="2493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BBF01ED-C83D-2B47-A597-CCB662B49FC8}"/>
              </a:ext>
            </a:extLst>
          </p:cNvPr>
          <p:cNvSpPr/>
          <p:nvPr/>
        </p:nvSpPr>
        <p:spPr>
          <a:xfrm>
            <a:off x="3233566" y="4780396"/>
            <a:ext cx="2312670" cy="459105"/>
          </a:xfrm>
          <a:custGeom>
            <a:avLst/>
            <a:gdLst/>
            <a:ahLst/>
            <a:cxnLst/>
            <a:rect l="l" t="t" r="r" b="b"/>
            <a:pathLst>
              <a:path w="2312670" h="459104">
                <a:moveTo>
                  <a:pt x="0" y="0"/>
                </a:moveTo>
                <a:lnTo>
                  <a:pt x="2312387" y="458615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5F570A4-DED2-314D-8CCF-B86BBC7FF655}"/>
              </a:ext>
            </a:extLst>
          </p:cNvPr>
          <p:cNvSpPr/>
          <p:nvPr/>
        </p:nvSpPr>
        <p:spPr>
          <a:xfrm>
            <a:off x="746875" y="4780396"/>
            <a:ext cx="2263140" cy="425450"/>
          </a:xfrm>
          <a:custGeom>
            <a:avLst/>
            <a:gdLst/>
            <a:ahLst/>
            <a:cxnLst/>
            <a:rect l="l" t="t" r="r" b="b"/>
            <a:pathLst>
              <a:path w="2263140" h="425450">
                <a:moveTo>
                  <a:pt x="2262536" y="0"/>
                </a:moveTo>
                <a:lnTo>
                  <a:pt x="0" y="425389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26AD7B3E-0F55-6948-9659-F01B6D9DF771}"/>
              </a:ext>
            </a:extLst>
          </p:cNvPr>
          <p:cNvSpPr/>
          <p:nvPr/>
        </p:nvSpPr>
        <p:spPr>
          <a:xfrm>
            <a:off x="3353988" y="3198898"/>
            <a:ext cx="1221105" cy="467359"/>
          </a:xfrm>
          <a:custGeom>
            <a:avLst/>
            <a:gdLst/>
            <a:ahLst/>
            <a:cxnLst/>
            <a:rect l="l" t="t" r="r" b="b"/>
            <a:pathLst>
              <a:path w="1221104" h="467360">
                <a:moveTo>
                  <a:pt x="0" y="0"/>
                </a:moveTo>
                <a:lnTo>
                  <a:pt x="1220533" y="466952"/>
                </a:lnTo>
              </a:path>
            </a:pathLst>
          </a:custGeom>
          <a:ln w="249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6524AC1B-D98E-0B47-A2B2-979239AFAD92}"/>
              </a:ext>
            </a:extLst>
          </p:cNvPr>
          <p:cNvSpPr/>
          <p:nvPr/>
        </p:nvSpPr>
        <p:spPr>
          <a:xfrm>
            <a:off x="1722522" y="3198898"/>
            <a:ext cx="1158240" cy="479425"/>
          </a:xfrm>
          <a:custGeom>
            <a:avLst/>
            <a:gdLst/>
            <a:ahLst/>
            <a:cxnLst/>
            <a:rect l="l" t="t" r="r" b="b"/>
            <a:pathLst>
              <a:path w="1158239" h="479425">
                <a:moveTo>
                  <a:pt x="1158238" y="0"/>
                </a:moveTo>
                <a:lnTo>
                  <a:pt x="0" y="479409"/>
                </a:lnTo>
              </a:path>
            </a:pathLst>
          </a:custGeom>
          <a:ln w="2493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5A67F68A-2555-6D49-B162-C4DC006D9657}"/>
              </a:ext>
            </a:extLst>
          </p:cNvPr>
          <p:cNvSpPr/>
          <p:nvPr/>
        </p:nvSpPr>
        <p:spPr>
          <a:xfrm>
            <a:off x="3216993" y="3210836"/>
            <a:ext cx="423545" cy="467995"/>
          </a:xfrm>
          <a:custGeom>
            <a:avLst/>
            <a:gdLst/>
            <a:ahLst/>
            <a:cxnLst/>
            <a:rect l="l" t="t" r="r" b="b"/>
            <a:pathLst>
              <a:path w="423545" h="467995">
                <a:moveTo>
                  <a:pt x="0" y="0"/>
                </a:moveTo>
                <a:lnTo>
                  <a:pt x="423444" y="467476"/>
                </a:lnTo>
              </a:path>
            </a:pathLst>
          </a:custGeom>
          <a:ln w="2492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46E0984A-93E7-8C4F-AFED-F2C56A176438}"/>
              </a:ext>
            </a:extLst>
          </p:cNvPr>
          <p:cNvSpPr/>
          <p:nvPr/>
        </p:nvSpPr>
        <p:spPr>
          <a:xfrm>
            <a:off x="2669041" y="3210836"/>
            <a:ext cx="374015" cy="455295"/>
          </a:xfrm>
          <a:custGeom>
            <a:avLst/>
            <a:gdLst/>
            <a:ahLst/>
            <a:cxnLst/>
            <a:rect l="l" t="t" r="r" b="b"/>
            <a:pathLst>
              <a:path w="374014" h="455295">
                <a:moveTo>
                  <a:pt x="373618" y="0"/>
                </a:moveTo>
                <a:lnTo>
                  <a:pt x="0" y="455020"/>
                </a:lnTo>
              </a:path>
            </a:pathLst>
          </a:custGeom>
          <a:ln w="2492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EEB366E0-3853-A24B-8DEE-89078AF4A284}"/>
              </a:ext>
            </a:extLst>
          </p:cNvPr>
          <p:cNvSpPr/>
          <p:nvPr/>
        </p:nvSpPr>
        <p:spPr>
          <a:xfrm>
            <a:off x="2693943" y="3061205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5">
                <a:moveTo>
                  <a:pt x="697407" y="0"/>
                </a:moveTo>
                <a:lnTo>
                  <a:pt x="149453" y="0"/>
                </a:lnTo>
                <a:lnTo>
                  <a:pt x="102211" y="6676"/>
                </a:lnTo>
                <a:lnTo>
                  <a:pt x="61184" y="25267"/>
                </a:lnTo>
                <a:lnTo>
                  <a:pt x="28833" y="53613"/>
                </a:lnTo>
                <a:lnTo>
                  <a:pt x="7618" y="89555"/>
                </a:lnTo>
                <a:lnTo>
                  <a:pt x="0" y="130937"/>
                </a:lnTo>
                <a:lnTo>
                  <a:pt x="7618" y="172306"/>
                </a:lnTo>
                <a:lnTo>
                  <a:pt x="28833" y="208233"/>
                </a:lnTo>
                <a:lnTo>
                  <a:pt x="61184" y="236562"/>
                </a:lnTo>
                <a:lnTo>
                  <a:pt x="102211" y="255139"/>
                </a:lnTo>
                <a:lnTo>
                  <a:pt x="149453" y="261810"/>
                </a:lnTo>
                <a:lnTo>
                  <a:pt x="697407" y="261810"/>
                </a:lnTo>
                <a:lnTo>
                  <a:pt x="744640" y="255139"/>
                </a:lnTo>
                <a:lnTo>
                  <a:pt x="785666" y="236562"/>
                </a:lnTo>
                <a:lnTo>
                  <a:pt x="818020" y="208233"/>
                </a:lnTo>
                <a:lnTo>
                  <a:pt x="839240" y="172306"/>
                </a:lnTo>
                <a:lnTo>
                  <a:pt x="846861" y="130937"/>
                </a:lnTo>
                <a:lnTo>
                  <a:pt x="839240" y="89555"/>
                </a:lnTo>
                <a:lnTo>
                  <a:pt x="818020" y="53613"/>
                </a:lnTo>
                <a:lnTo>
                  <a:pt x="785666" y="25267"/>
                </a:lnTo>
                <a:lnTo>
                  <a:pt x="744640" y="6676"/>
                </a:lnTo>
                <a:lnTo>
                  <a:pt x="697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042FF707-6846-9349-B862-18EDE957D1CB}"/>
              </a:ext>
            </a:extLst>
          </p:cNvPr>
          <p:cNvSpPr/>
          <p:nvPr/>
        </p:nvSpPr>
        <p:spPr>
          <a:xfrm>
            <a:off x="2693940" y="3061213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5">
                <a:moveTo>
                  <a:pt x="846864" y="130929"/>
                </a:moveTo>
                <a:lnTo>
                  <a:pt x="839243" y="172301"/>
                </a:lnTo>
                <a:lnTo>
                  <a:pt x="818022" y="208229"/>
                </a:lnTo>
                <a:lnTo>
                  <a:pt x="785667" y="236559"/>
                </a:lnTo>
                <a:lnTo>
                  <a:pt x="744642" y="255137"/>
                </a:lnTo>
                <a:lnTo>
                  <a:pt x="697411" y="261809"/>
                </a:lnTo>
                <a:lnTo>
                  <a:pt x="149452" y="261809"/>
                </a:lnTo>
                <a:lnTo>
                  <a:pt x="102212" y="255137"/>
                </a:lnTo>
                <a:lnTo>
                  <a:pt x="61186" y="236559"/>
                </a:lnTo>
                <a:lnTo>
                  <a:pt x="28834" y="208229"/>
                </a:lnTo>
                <a:lnTo>
                  <a:pt x="7618" y="172301"/>
                </a:lnTo>
                <a:lnTo>
                  <a:pt x="0" y="130929"/>
                </a:lnTo>
                <a:lnTo>
                  <a:pt x="7618" y="89552"/>
                </a:lnTo>
                <a:lnTo>
                  <a:pt x="28834" y="53612"/>
                </a:lnTo>
                <a:lnTo>
                  <a:pt x="61186" y="25267"/>
                </a:lnTo>
                <a:lnTo>
                  <a:pt x="102212" y="6676"/>
                </a:lnTo>
                <a:lnTo>
                  <a:pt x="149452" y="0"/>
                </a:lnTo>
                <a:lnTo>
                  <a:pt x="697411" y="0"/>
                </a:lnTo>
                <a:lnTo>
                  <a:pt x="744642" y="6676"/>
                </a:lnTo>
                <a:lnTo>
                  <a:pt x="785667" y="25267"/>
                </a:lnTo>
                <a:lnTo>
                  <a:pt x="818022" y="53612"/>
                </a:lnTo>
                <a:lnTo>
                  <a:pt x="839243" y="89552"/>
                </a:lnTo>
                <a:lnTo>
                  <a:pt x="846864" y="130929"/>
                </a:lnTo>
                <a:close/>
              </a:path>
            </a:pathLst>
          </a:custGeom>
          <a:ln w="124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68FEAAED-E5D9-2342-8F70-14809AFCA4ED}"/>
              </a:ext>
            </a:extLst>
          </p:cNvPr>
          <p:cNvSpPr/>
          <p:nvPr/>
        </p:nvSpPr>
        <p:spPr>
          <a:xfrm>
            <a:off x="3233566" y="2758399"/>
            <a:ext cx="2312670" cy="459105"/>
          </a:xfrm>
          <a:custGeom>
            <a:avLst/>
            <a:gdLst/>
            <a:ahLst/>
            <a:cxnLst/>
            <a:rect l="l" t="t" r="r" b="b"/>
            <a:pathLst>
              <a:path w="2312670" h="459105">
                <a:moveTo>
                  <a:pt x="0" y="0"/>
                </a:moveTo>
                <a:lnTo>
                  <a:pt x="2312387" y="458615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3130BF1D-75A8-9C48-BC9D-68B29AD33B6F}"/>
              </a:ext>
            </a:extLst>
          </p:cNvPr>
          <p:cNvSpPr/>
          <p:nvPr/>
        </p:nvSpPr>
        <p:spPr>
          <a:xfrm>
            <a:off x="746875" y="2758399"/>
            <a:ext cx="2263140" cy="425450"/>
          </a:xfrm>
          <a:custGeom>
            <a:avLst/>
            <a:gdLst/>
            <a:ahLst/>
            <a:cxnLst/>
            <a:rect l="l" t="t" r="r" b="b"/>
            <a:pathLst>
              <a:path w="2263140" h="425450">
                <a:moveTo>
                  <a:pt x="2262536" y="0"/>
                </a:moveTo>
                <a:lnTo>
                  <a:pt x="0" y="425389"/>
                </a:lnTo>
              </a:path>
            </a:pathLst>
          </a:custGeom>
          <a:ln w="2493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B8AE8E9-1797-4643-BC96-A294EDC968F1}"/>
              </a:ext>
            </a:extLst>
          </p:cNvPr>
          <p:cNvSpPr/>
          <p:nvPr/>
        </p:nvSpPr>
        <p:spPr>
          <a:xfrm>
            <a:off x="3121502" y="2770337"/>
            <a:ext cx="0" cy="286385"/>
          </a:xfrm>
          <a:custGeom>
            <a:avLst/>
            <a:gdLst/>
            <a:ahLst/>
            <a:cxnLst/>
            <a:rect l="l" t="t" r="r" b="b"/>
            <a:pathLst>
              <a:path h="286385">
                <a:moveTo>
                  <a:pt x="0" y="0"/>
                </a:moveTo>
                <a:lnTo>
                  <a:pt x="0" y="286172"/>
                </a:lnTo>
              </a:path>
            </a:pathLst>
          </a:custGeom>
          <a:ln w="249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4F0A5F1D-2544-A545-AA04-DF5CA49DF93C}"/>
              </a:ext>
            </a:extLst>
          </p:cNvPr>
          <p:cNvSpPr/>
          <p:nvPr/>
        </p:nvSpPr>
        <p:spPr>
          <a:xfrm>
            <a:off x="2822594" y="2620705"/>
            <a:ext cx="598170" cy="262255"/>
          </a:xfrm>
          <a:custGeom>
            <a:avLst/>
            <a:gdLst/>
            <a:ahLst/>
            <a:cxnLst/>
            <a:rect l="l" t="t" r="r" b="b"/>
            <a:pathLst>
              <a:path w="598170" h="262255">
                <a:moveTo>
                  <a:pt x="448322" y="0"/>
                </a:moveTo>
                <a:lnTo>
                  <a:pt x="149453" y="0"/>
                </a:lnTo>
                <a:lnTo>
                  <a:pt x="102220" y="6674"/>
                </a:lnTo>
                <a:lnTo>
                  <a:pt x="61195" y="25258"/>
                </a:lnTo>
                <a:lnTo>
                  <a:pt x="28840" y="53599"/>
                </a:lnTo>
                <a:lnTo>
                  <a:pt x="7620" y="89539"/>
                </a:lnTo>
                <a:lnTo>
                  <a:pt x="0" y="130924"/>
                </a:lnTo>
                <a:lnTo>
                  <a:pt x="7620" y="172287"/>
                </a:lnTo>
                <a:lnTo>
                  <a:pt x="28840" y="208210"/>
                </a:lnTo>
                <a:lnTo>
                  <a:pt x="61195" y="236537"/>
                </a:lnTo>
                <a:lnTo>
                  <a:pt x="102220" y="255114"/>
                </a:lnTo>
                <a:lnTo>
                  <a:pt x="149453" y="261785"/>
                </a:lnTo>
                <a:lnTo>
                  <a:pt x="448322" y="261785"/>
                </a:lnTo>
                <a:lnTo>
                  <a:pt x="495574" y="255114"/>
                </a:lnTo>
                <a:lnTo>
                  <a:pt x="536602" y="236537"/>
                </a:lnTo>
                <a:lnTo>
                  <a:pt x="568950" y="208210"/>
                </a:lnTo>
                <a:lnTo>
                  <a:pt x="590160" y="172287"/>
                </a:lnTo>
                <a:lnTo>
                  <a:pt x="597776" y="130924"/>
                </a:lnTo>
                <a:lnTo>
                  <a:pt x="590160" y="89539"/>
                </a:lnTo>
                <a:lnTo>
                  <a:pt x="568950" y="53599"/>
                </a:lnTo>
                <a:lnTo>
                  <a:pt x="536602" y="25258"/>
                </a:lnTo>
                <a:lnTo>
                  <a:pt x="495574" y="6674"/>
                </a:lnTo>
                <a:lnTo>
                  <a:pt x="4483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3B54C8E2-B3C3-034F-80EE-125AFDB085BC}"/>
              </a:ext>
            </a:extLst>
          </p:cNvPr>
          <p:cNvSpPr/>
          <p:nvPr/>
        </p:nvSpPr>
        <p:spPr>
          <a:xfrm>
            <a:off x="2822585" y="2620700"/>
            <a:ext cx="598170" cy="262255"/>
          </a:xfrm>
          <a:custGeom>
            <a:avLst/>
            <a:gdLst/>
            <a:ahLst/>
            <a:cxnLst/>
            <a:rect l="l" t="t" r="r" b="b"/>
            <a:pathLst>
              <a:path w="598170" h="262255">
                <a:moveTo>
                  <a:pt x="597785" y="130929"/>
                </a:moveTo>
                <a:lnTo>
                  <a:pt x="590168" y="172289"/>
                </a:lnTo>
                <a:lnTo>
                  <a:pt x="568957" y="208209"/>
                </a:lnTo>
                <a:lnTo>
                  <a:pt x="536609" y="236536"/>
                </a:lnTo>
                <a:lnTo>
                  <a:pt x="495582" y="255112"/>
                </a:lnTo>
                <a:lnTo>
                  <a:pt x="448332" y="261783"/>
                </a:lnTo>
                <a:lnTo>
                  <a:pt x="149452" y="261783"/>
                </a:lnTo>
                <a:lnTo>
                  <a:pt x="102222" y="255112"/>
                </a:lnTo>
                <a:lnTo>
                  <a:pt x="61196" y="236536"/>
                </a:lnTo>
                <a:lnTo>
                  <a:pt x="28841" y="208209"/>
                </a:lnTo>
                <a:lnTo>
                  <a:pt x="7621" y="172289"/>
                </a:lnTo>
                <a:lnTo>
                  <a:pt x="0" y="130929"/>
                </a:lnTo>
                <a:lnTo>
                  <a:pt x="7621" y="89543"/>
                </a:lnTo>
                <a:lnTo>
                  <a:pt x="28841" y="53601"/>
                </a:lnTo>
                <a:lnTo>
                  <a:pt x="61196" y="25259"/>
                </a:lnTo>
                <a:lnTo>
                  <a:pt x="102222" y="6674"/>
                </a:lnTo>
                <a:lnTo>
                  <a:pt x="149452" y="0"/>
                </a:lnTo>
                <a:lnTo>
                  <a:pt x="448332" y="0"/>
                </a:lnTo>
                <a:lnTo>
                  <a:pt x="495582" y="6674"/>
                </a:lnTo>
                <a:lnTo>
                  <a:pt x="536609" y="25259"/>
                </a:lnTo>
                <a:lnTo>
                  <a:pt x="568957" y="53601"/>
                </a:lnTo>
                <a:lnTo>
                  <a:pt x="590168" y="89543"/>
                </a:lnTo>
                <a:lnTo>
                  <a:pt x="597785" y="130929"/>
                </a:lnTo>
                <a:close/>
              </a:path>
            </a:pathLst>
          </a:custGeom>
          <a:ln w="124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2495B7BE-2ECA-8241-A8E6-48A7CF06FF5B}"/>
              </a:ext>
            </a:extLst>
          </p:cNvPr>
          <p:cNvSpPr txBox="1"/>
          <p:nvPr/>
        </p:nvSpPr>
        <p:spPr>
          <a:xfrm>
            <a:off x="2806172" y="2615334"/>
            <a:ext cx="625475" cy="7054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a</a:t>
            </a:r>
            <a:r>
              <a:rPr sz="1550" spc="-40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550">
              <a:latin typeface="DejaVu Sans Mono"/>
              <a:cs typeface="DejaVu Sans Mono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b c</a:t>
            </a:r>
            <a:r>
              <a:rPr sz="155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B41B9378-C468-4248-8A1C-6B581F3CACC4}"/>
              </a:ext>
            </a:extLst>
          </p:cNvPr>
          <p:cNvSpPr/>
          <p:nvPr/>
        </p:nvSpPr>
        <p:spPr>
          <a:xfrm>
            <a:off x="1252049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34283" y="0"/>
                </a:moveTo>
                <a:lnTo>
                  <a:pt x="360324" y="9815"/>
                </a:lnTo>
                <a:lnTo>
                  <a:pt x="324580" y="27749"/>
                </a:lnTo>
                <a:lnTo>
                  <a:pt x="290453" y="54356"/>
                </a:lnTo>
                <a:lnTo>
                  <a:pt x="258537" y="89626"/>
                </a:lnTo>
                <a:lnTo>
                  <a:pt x="229425" y="133550"/>
                </a:lnTo>
                <a:lnTo>
                  <a:pt x="42608" y="461147"/>
                </a:lnTo>
                <a:lnTo>
                  <a:pt x="19633" y="508513"/>
                </a:lnTo>
                <a:lnTo>
                  <a:pt x="5528" y="553776"/>
                </a:lnTo>
                <a:lnTo>
                  <a:pt x="0" y="596428"/>
                </a:lnTo>
                <a:lnTo>
                  <a:pt x="2752" y="635963"/>
                </a:lnTo>
                <a:lnTo>
                  <a:pt x="31925" y="703649"/>
                </a:lnTo>
                <a:lnTo>
                  <a:pt x="90690" y="752775"/>
                </a:lnTo>
                <a:lnTo>
                  <a:pt x="130433" y="769110"/>
                </a:lnTo>
                <a:lnTo>
                  <a:pt x="176692" y="779283"/>
                </a:lnTo>
                <a:lnTo>
                  <a:pt x="229171" y="782787"/>
                </a:lnTo>
                <a:lnTo>
                  <a:pt x="635964" y="782787"/>
                </a:lnTo>
                <a:lnTo>
                  <a:pt x="688345" y="779345"/>
                </a:lnTo>
                <a:lnTo>
                  <a:pt x="734305" y="769350"/>
                </a:lnTo>
                <a:lnTo>
                  <a:pt x="773565" y="753302"/>
                </a:lnTo>
                <a:lnTo>
                  <a:pt x="805846" y="731699"/>
                </a:lnTo>
                <a:lnTo>
                  <a:pt x="848354" y="673822"/>
                </a:lnTo>
                <a:lnTo>
                  <a:pt x="859593" y="599706"/>
                </a:lnTo>
                <a:lnTo>
                  <a:pt x="852790" y="557805"/>
                </a:lnTo>
                <a:lnTo>
                  <a:pt x="837331" y="513341"/>
                </a:lnTo>
                <a:lnTo>
                  <a:pt x="812939" y="466811"/>
                </a:lnTo>
                <a:lnTo>
                  <a:pt x="605878" y="127861"/>
                </a:lnTo>
                <a:lnTo>
                  <a:pt x="575456" y="84835"/>
                </a:lnTo>
                <a:lnTo>
                  <a:pt x="542491" y="50545"/>
                </a:lnTo>
                <a:lnTo>
                  <a:pt x="507578" y="24982"/>
                </a:lnTo>
                <a:lnTo>
                  <a:pt x="471311" y="8137"/>
                </a:lnTo>
                <a:lnTo>
                  <a:pt x="434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A841149-1B8D-D94F-B3B1-8FE22CF0260B}"/>
              </a:ext>
            </a:extLst>
          </p:cNvPr>
          <p:cNvSpPr/>
          <p:nvPr/>
        </p:nvSpPr>
        <p:spPr>
          <a:xfrm>
            <a:off x="1252054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635959" y="782784"/>
                </a:moveTo>
                <a:lnTo>
                  <a:pt x="688340" y="779342"/>
                </a:lnTo>
                <a:lnTo>
                  <a:pt x="734301" y="769348"/>
                </a:lnTo>
                <a:lnTo>
                  <a:pt x="773562" y="753300"/>
                </a:lnTo>
                <a:lnTo>
                  <a:pt x="805844" y="731696"/>
                </a:lnTo>
                <a:lnTo>
                  <a:pt x="848354" y="673819"/>
                </a:lnTo>
                <a:lnTo>
                  <a:pt x="859596" y="599703"/>
                </a:lnTo>
                <a:lnTo>
                  <a:pt x="852793" y="557802"/>
                </a:lnTo>
                <a:lnTo>
                  <a:pt x="837335" y="513336"/>
                </a:lnTo>
                <a:lnTo>
                  <a:pt x="812943" y="466805"/>
                </a:lnTo>
                <a:lnTo>
                  <a:pt x="605884" y="127861"/>
                </a:lnTo>
                <a:lnTo>
                  <a:pt x="575461" y="84835"/>
                </a:lnTo>
                <a:lnTo>
                  <a:pt x="542496" y="50545"/>
                </a:lnTo>
                <a:lnTo>
                  <a:pt x="507582" y="24982"/>
                </a:lnTo>
                <a:lnTo>
                  <a:pt x="471313" y="8136"/>
                </a:lnTo>
                <a:lnTo>
                  <a:pt x="434284" y="0"/>
                </a:lnTo>
                <a:lnTo>
                  <a:pt x="397089" y="562"/>
                </a:lnTo>
                <a:lnTo>
                  <a:pt x="324578" y="27751"/>
                </a:lnTo>
                <a:lnTo>
                  <a:pt x="290451" y="54358"/>
                </a:lnTo>
                <a:lnTo>
                  <a:pt x="258534" y="89628"/>
                </a:lnTo>
                <a:lnTo>
                  <a:pt x="229422" y="133553"/>
                </a:lnTo>
                <a:lnTo>
                  <a:pt x="42613" y="461139"/>
                </a:lnTo>
                <a:lnTo>
                  <a:pt x="19635" y="508505"/>
                </a:lnTo>
                <a:lnTo>
                  <a:pt x="5529" y="553768"/>
                </a:lnTo>
                <a:lnTo>
                  <a:pt x="0" y="596421"/>
                </a:lnTo>
                <a:lnTo>
                  <a:pt x="2752" y="635956"/>
                </a:lnTo>
                <a:lnTo>
                  <a:pt x="31924" y="703644"/>
                </a:lnTo>
                <a:lnTo>
                  <a:pt x="90690" y="752771"/>
                </a:lnTo>
                <a:lnTo>
                  <a:pt x="130434" y="769107"/>
                </a:lnTo>
                <a:lnTo>
                  <a:pt x="176693" y="779280"/>
                </a:lnTo>
                <a:lnTo>
                  <a:pt x="229173" y="782784"/>
                </a:lnTo>
                <a:lnTo>
                  <a:pt x="635959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1300E6E-AC85-5F46-929D-AE5BB62378CE}"/>
              </a:ext>
            </a:extLst>
          </p:cNvPr>
          <p:cNvSpPr txBox="1"/>
          <p:nvPr/>
        </p:nvSpPr>
        <p:spPr>
          <a:xfrm>
            <a:off x="1356338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DB429AF4-CFFE-B648-8415-CBB7660058AF}"/>
              </a:ext>
            </a:extLst>
          </p:cNvPr>
          <p:cNvSpPr/>
          <p:nvPr/>
        </p:nvSpPr>
        <p:spPr>
          <a:xfrm>
            <a:off x="264253" y="307260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448204" y="0"/>
                </a:moveTo>
                <a:lnTo>
                  <a:pt x="391518" y="23471"/>
                </a:lnTo>
                <a:lnTo>
                  <a:pt x="364765" y="52304"/>
                </a:lnTo>
                <a:lnTo>
                  <a:pt x="339814" y="92526"/>
                </a:lnTo>
                <a:lnTo>
                  <a:pt x="317223" y="144132"/>
                </a:lnTo>
                <a:lnTo>
                  <a:pt x="20805" y="944092"/>
                </a:lnTo>
                <a:lnTo>
                  <a:pt x="6813" y="991047"/>
                </a:lnTo>
                <a:lnTo>
                  <a:pt x="0" y="1036134"/>
                </a:lnTo>
                <a:lnTo>
                  <a:pt x="71" y="1078931"/>
                </a:lnTo>
                <a:lnTo>
                  <a:pt x="6735" y="1119015"/>
                </a:lnTo>
                <a:lnTo>
                  <a:pt x="19697" y="1155964"/>
                </a:lnTo>
                <a:lnTo>
                  <a:pt x="38665" y="1189356"/>
                </a:lnTo>
                <a:lnTo>
                  <a:pt x="63346" y="1218769"/>
                </a:lnTo>
                <a:lnTo>
                  <a:pt x="93447" y="1243781"/>
                </a:lnTo>
                <a:lnTo>
                  <a:pt x="128673" y="1263970"/>
                </a:lnTo>
                <a:lnTo>
                  <a:pt x="168733" y="1278913"/>
                </a:lnTo>
                <a:lnTo>
                  <a:pt x="213334" y="1288188"/>
                </a:lnTo>
                <a:lnTo>
                  <a:pt x="262181" y="1291374"/>
                </a:lnTo>
                <a:lnTo>
                  <a:pt x="668949" y="1291374"/>
                </a:lnTo>
                <a:lnTo>
                  <a:pt x="717723" y="1288216"/>
                </a:lnTo>
                <a:lnTo>
                  <a:pt x="762112" y="1279024"/>
                </a:lnTo>
                <a:lnTo>
                  <a:pt x="801830" y="1264214"/>
                </a:lnTo>
                <a:lnTo>
                  <a:pt x="836595" y="1244205"/>
                </a:lnTo>
                <a:lnTo>
                  <a:pt x="866123" y="1219416"/>
                </a:lnTo>
                <a:lnTo>
                  <a:pt x="908334" y="1157168"/>
                </a:lnTo>
                <a:lnTo>
                  <a:pt x="920449" y="1120546"/>
                </a:lnTo>
                <a:lnTo>
                  <a:pt x="926194" y="1080817"/>
                </a:lnTo>
                <a:lnTo>
                  <a:pt x="925283" y="1038398"/>
                </a:lnTo>
                <a:lnTo>
                  <a:pt x="917434" y="993708"/>
                </a:lnTo>
                <a:lnTo>
                  <a:pt x="902362" y="947165"/>
                </a:lnTo>
                <a:lnTo>
                  <a:pt x="582462" y="141084"/>
                </a:lnTo>
                <a:lnTo>
                  <a:pt x="558691" y="90011"/>
                </a:lnTo>
                <a:lnTo>
                  <a:pt x="532823" y="50373"/>
                </a:lnTo>
                <a:lnTo>
                  <a:pt x="505414" y="22162"/>
                </a:lnTo>
                <a:lnTo>
                  <a:pt x="44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D4186F4C-06D0-E244-9272-078616B83FF8}"/>
              </a:ext>
            </a:extLst>
          </p:cNvPr>
          <p:cNvSpPr/>
          <p:nvPr/>
        </p:nvSpPr>
        <p:spPr>
          <a:xfrm>
            <a:off x="264259" y="3072608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668943" y="1291375"/>
                </a:moveTo>
                <a:lnTo>
                  <a:pt x="717718" y="1288218"/>
                </a:lnTo>
                <a:lnTo>
                  <a:pt x="762107" y="1279025"/>
                </a:lnTo>
                <a:lnTo>
                  <a:pt x="801826" y="1264215"/>
                </a:lnTo>
                <a:lnTo>
                  <a:pt x="836592" y="1244206"/>
                </a:lnTo>
                <a:lnTo>
                  <a:pt x="866121" y="1219416"/>
                </a:lnTo>
                <a:lnTo>
                  <a:pt x="908333" y="1157167"/>
                </a:lnTo>
                <a:lnTo>
                  <a:pt x="920449" y="1120545"/>
                </a:lnTo>
                <a:lnTo>
                  <a:pt x="926194" y="1080815"/>
                </a:lnTo>
                <a:lnTo>
                  <a:pt x="925283" y="1038396"/>
                </a:lnTo>
                <a:lnTo>
                  <a:pt x="917434" y="993706"/>
                </a:lnTo>
                <a:lnTo>
                  <a:pt x="902361" y="947164"/>
                </a:lnTo>
                <a:lnTo>
                  <a:pt x="582458" y="141092"/>
                </a:lnTo>
                <a:lnTo>
                  <a:pt x="558690" y="90016"/>
                </a:lnTo>
                <a:lnTo>
                  <a:pt x="532822" y="50376"/>
                </a:lnTo>
                <a:lnTo>
                  <a:pt x="505414" y="22164"/>
                </a:lnTo>
                <a:lnTo>
                  <a:pt x="448202" y="0"/>
                </a:lnTo>
                <a:lnTo>
                  <a:pt x="419515" y="6034"/>
                </a:lnTo>
                <a:lnTo>
                  <a:pt x="364761" y="52306"/>
                </a:lnTo>
                <a:lnTo>
                  <a:pt x="339810" y="92530"/>
                </a:lnTo>
                <a:lnTo>
                  <a:pt x="317220" y="144137"/>
                </a:lnTo>
                <a:lnTo>
                  <a:pt x="20808" y="944093"/>
                </a:lnTo>
                <a:lnTo>
                  <a:pt x="6814" y="991048"/>
                </a:lnTo>
                <a:lnTo>
                  <a:pt x="0" y="1036134"/>
                </a:lnTo>
                <a:lnTo>
                  <a:pt x="70" y="1078930"/>
                </a:lnTo>
                <a:lnTo>
                  <a:pt x="6733" y="1119014"/>
                </a:lnTo>
                <a:lnTo>
                  <a:pt x="19695" y="1155963"/>
                </a:lnTo>
                <a:lnTo>
                  <a:pt x="38664" y="1189356"/>
                </a:lnTo>
                <a:lnTo>
                  <a:pt x="63345" y="1218769"/>
                </a:lnTo>
                <a:lnTo>
                  <a:pt x="93446" y="1243782"/>
                </a:lnTo>
                <a:lnTo>
                  <a:pt x="128673" y="1263971"/>
                </a:lnTo>
                <a:lnTo>
                  <a:pt x="168734" y="1278914"/>
                </a:lnTo>
                <a:lnTo>
                  <a:pt x="213334" y="1288190"/>
                </a:lnTo>
                <a:lnTo>
                  <a:pt x="262182" y="1291375"/>
                </a:lnTo>
                <a:lnTo>
                  <a:pt x="668943" y="1291375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id="{D05EC5B7-61E0-9B4F-9165-3B7117E67806}"/>
              </a:ext>
            </a:extLst>
          </p:cNvPr>
          <p:cNvSpPr txBox="1"/>
          <p:nvPr/>
        </p:nvSpPr>
        <p:spPr>
          <a:xfrm>
            <a:off x="459167" y="3843002"/>
            <a:ext cx="534670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127635">
              <a:lnSpc>
                <a:spcPts val="1570"/>
              </a:lnSpc>
              <a:spcBef>
                <a:spcPts val="414"/>
              </a:spcBef>
            </a:pPr>
            <a:r>
              <a:rPr sz="1550" i="1" spc="-85" dirty="0">
                <a:solidFill>
                  <a:schemeClr val="accent1"/>
                </a:solidFill>
                <a:latin typeface="Times New Roman"/>
                <a:cs typeface="Times New Roman"/>
              </a:rPr>
              <a:t>less 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5E543338-6905-1445-9A8E-4D377AD3CEEE}"/>
              </a:ext>
            </a:extLst>
          </p:cNvPr>
          <p:cNvSpPr/>
          <p:nvPr/>
        </p:nvSpPr>
        <p:spPr>
          <a:xfrm>
            <a:off x="2220762" y="358120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291" y="0"/>
                </a:moveTo>
                <a:lnTo>
                  <a:pt x="351999" y="24983"/>
                </a:lnTo>
                <a:lnTo>
                  <a:pt x="317089" y="50544"/>
                </a:lnTo>
                <a:lnTo>
                  <a:pt x="284128" y="84831"/>
                </a:lnTo>
                <a:lnTo>
                  <a:pt x="253713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2" y="779273"/>
                </a:lnTo>
                <a:lnTo>
                  <a:pt x="729163" y="769100"/>
                </a:lnTo>
                <a:lnTo>
                  <a:pt x="768908" y="752765"/>
                </a:lnTo>
                <a:lnTo>
                  <a:pt x="801844" y="730775"/>
                </a:lnTo>
                <a:lnTo>
                  <a:pt x="846108" y="671862"/>
                </a:lnTo>
                <a:lnTo>
                  <a:pt x="859599" y="596418"/>
                </a:lnTo>
                <a:lnTo>
                  <a:pt x="854068" y="553765"/>
                </a:lnTo>
                <a:lnTo>
                  <a:pt x="839961" y="508503"/>
                </a:lnTo>
                <a:lnTo>
                  <a:pt x="816983" y="461137"/>
                </a:lnTo>
                <a:lnTo>
                  <a:pt x="630153" y="133540"/>
                </a:lnTo>
                <a:lnTo>
                  <a:pt x="601041" y="89616"/>
                </a:lnTo>
                <a:lnTo>
                  <a:pt x="569124" y="54348"/>
                </a:lnTo>
                <a:lnTo>
                  <a:pt x="534996" y="27743"/>
                </a:lnTo>
                <a:lnTo>
                  <a:pt x="499251" y="9811"/>
                </a:lnTo>
                <a:lnTo>
                  <a:pt x="42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9A71D181-00C8-0348-8245-472789045C97}"/>
              </a:ext>
            </a:extLst>
          </p:cNvPr>
          <p:cNvSpPr/>
          <p:nvPr/>
        </p:nvSpPr>
        <p:spPr>
          <a:xfrm>
            <a:off x="2220763" y="358120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2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2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12" y="127851"/>
                </a:lnTo>
                <a:lnTo>
                  <a:pt x="284128" y="84831"/>
                </a:lnTo>
                <a:lnTo>
                  <a:pt x="317088" y="50544"/>
                </a:lnTo>
                <a:lnTo>
                  <a:pt x="351999" y="24982"/>
                </a:lnTo>
                <a:lnTo>
                  <a:pt x="388264" y="8137"/>
                </a:lnTo>
                <a:lnTo>
                  <a:pt x="425291" y="0"/>
                </a:lnTo>
                <a:lnTo>
                  <a:pt x="462484" y="561"/>
                </a:lnTo>
                <a:lnTo>
                  <a:pt x="534993" y="27745"/>
                </a:lnTo>
                <a:lnTo>
                  <a:pt x="569120" y="54350"/>
                </a:lnTo>
                <a:lnTo>
                  <a:pt x="601037" y="89619"/>
                </a:lnTo>
                <a:lnTo>
                  <a:pt x="630149" y="133543"/>
                </a:lnTo>
                <a:lnTo>
                  <a:pt x="816983" y="461129"/>
                </a:lnTo>
                <a:lnTo>
                  <a:pt x="839960" y="508495"/>
                </a:lnTo>
                <a:lnTo>
                  <a:pt x="854066" y="553758"/>
                </a:lnTo>
                <a:lnTo>
                  <a:pt x="859596" y="596411"/>
                </a:lnTo>
                <a:lnTo>
                  <a:pt x="856844" y="635946"/>
                </a:lnTo>
                <a:lnTo>
                  <a:pt x="827671" y="703634"/>
                </a:lnTo>
                <a:lnTo>
                  <a:pt x="768906" y="752761"/>
                </a:lnTo>
                <a:lnTo>
                  <a:pt x="729161" y="769097"/>
                </a:lnTo>
                <a:lnTo>
                  <a:pt x="682902" y="779270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3" name="object 31">
            <a:extLst>
              <a:ext uri="{FF2B5EF4-FFF2-40B4-BE49-F238E27FC236}">
                <a16:creationId xmlns:a16="http://schemas.microsoft.com/office/drawing/2014/main" id="{DDC5DD93-6B4C-A44F-BCFD-E9B9B3AE136E}"/>
              </a:ext>
            </a:extLst>
          </p:cNvPr>
          <p:cNvSpPr txBox="1"/>
          <p:nvPr/>
        </p:nvSpPr>
        <p:spPr>
          <a:xfrm>
            <a:off x="2326316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4" name="object 32">
            <a:extLst>
              <a:ext uri="{FF2B5EF4-FFF2-40B4-BE49-F238E27FC236}">
                <a16:creationId xmlns:a16="http://schemas.microsoft.com/office/drawing/2014/main" id="{BFFB959A-0327-BE4E-8903-F9B113469D0C}"/>
              </a:ext>
            </a:extLst>
          </p:cNvPr>
          <p:cNvSpPr/>
          <p:nvPr/>
        </p:nvSpPr>
        <p:spPr>
          <a:xfrm>
            <a:off x="4141431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434285" y="0"/>
                </a:moveTo>
                <a:lnTo>
                  <a:pt x="360331" y="9815"/>
                </a:lnTo>
                <a:lnTo>
                  <a:pt x="324591" y="27749"/>
                </a:lnTo>
                <a:lnTo>
                  <a:pt x="290467" y="54356"/>
                </a:lnTo>
                <a:lnTo>
                  <a:pt x="258554" y="89626"/>
                </a:lnTo>
                <a:lnTo>
                  <a:pt x="229445" y="133550"/>
                </a:lnTo>
                <a:lnTo>
                  <a:pt x="42628" y="461147"/>
                </a:lnTo>
                <a:lnTo>
                  <a:pt x="19644" y="508513"/>
                </a:lnTo>
                <a:lnTo>
                  <a:pt x="5533" y="553776"/>
                </a:lnTo>
                <a:lnTo>
                  <a:pt x="0" y="596428"/>
                </a:lnTo>
                <a:lnTo>
                  <a:pt x="2750" y="635963"/>
                </a:lnTo>
                <a:lnTo>
                  <a:pt x="31922" y="703649"/>
                </a:lnTo>
                <a:lnTo>
                  <a:pt x="90693" y="752775"/>
                </a:lnTo>
                <a:lnTo>
                  <a:pt x="130441" y="769110"/>
                </a:lnTo>
                <a:lnTo>
                  <a:pt x="176706" y="779283"/>
                </a:lnTo>
                <a:lnTo>
                  <a:pt x="229191" y="782787"/>
                </a:lnTo>
                <a:lnTo>
                  <a:pt x="635972" y="782787"/>
                </a:lnTo>
                <a:lnTo>
                  <a:pt x="688353" y="779345"/>
                </a:lnTo>
                <a:lnTo>
                  <a:pt x="734314" y="769350"/>
                </a:lnTo>
                <a:lnTo>
                  <a:pt x="773575" y="753302"/>
                </a:lnTo>
                <a:lnTo>
                  <a:pt x="805858" y="731699"/>
                </a:lnTo>
                <a:lnTo>
                  <a:pt x="848369" y="673822"/>
                </a:lnTo>
                <a:lnTo>
                  <a:pt x="859612" y="599706"/>
                </a:lnTo>
                <a:lnTo>
                  <a:pt x="852809" y="557805"/>
                </a:lnTo>
                <a:lnTo>
                  <a:pt x="837352" y="513341"/>
                </a:lnTo>
                <a:lnTo>
                  <a:pt x="812959" y="466811"/>
                </a:lnTo>
                <a:lnTo>
                  <a:pt x="605873" y="127861"/>
                </a:lnTo>
                <a:lnTo>
                  <a:pt x="575452" y="84835"/>
                </a:lnTo>
                <a:lnTo>
                  <a:pt x="542488" y="50545"/>
                </a:lnTo>
                <a:lnTo>
                  <a:pt x="507576" y="24982"/>
                </a:lnTo>
                <a:lnTo>
                  <a:pt x="471311" y="8137"/>
                </a:lnTo>
                <a:lnTo>
                  <a:pt x="434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2A65E48F-3FFA-CD4B-9134-11714597FCE7}"/>
              </a:ext>
            </a:extLst>
          </p:cNvPr>
          <p:cNvSpPr/>
          <p:nvPr/>
        </p:nvSpPr>
        <p:spPr>
          <a:xfrm>
            <a:off x="4141429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635974" y="782784"/>
                </a:moveTo>
                <a:lnTo>
                  <a:pt x="688355" y="779342"/>
                </a:lnTo>
                <a:lnTo>
                  <a:pt x="734316" y="769348"/>
                </a:lnTo>
                <a:lnTo>
                  <a:pt x="773577" y="753300"/>
                </a:lnTo>
                <a:lnTo>
                  <a:pt x="805859" y="731696"/>
                </a:lnTo>
                <a:lnTo>
                  <a:pt x="848369" y="673819"/>
                </a:lnTo>
                <a:lnTo>
                  <a:pt x="859611" y="599703"/>
                </a:lnTo>
                <a:lnTo>
                  <a:pt x="852808" y="557802"/>
                </a:lnTo>
                <a:lnTo>
                  <a:pt x="837350" y="513336"/>
                </a:lnTo>
                <a:lnTo>
                  <a:pt x="812957" y="466805"/>
                </a:lnTo>
                <a:lnTo>
                  <a:pt x="605874" y="127861"/>
                </a:lnTo>
                <a:lnTo>
                  <a:pt x="575452" y="84835"/>
                </a:lnTo>
                <a:lnTo>
                  <a:pt x="542488" y="50545"/>
                </a:lnTo>
                <a:lnTo>
                  <a:pt x="507576" y="24982"/>
                </a:lnTo>
                <a:lnTo>
                  <a:pt x="471311" y="8136"/>
                </a:lnTo>
                <a:lnTo>
                  <a:pt x="434285" y="0"/>
                </a:lnTo>
                <a:lnTo>
                  <a:pt x="397093" y="562"/>
                </a:lnTo>
                <a:lnTo>
                  <a:pt x="324588" y="27751"/>
                </a:lnTo>
                <a:lnTo>
                  <a:pt x="290463" y="54358"/>
                </a:lnTo>
                <a:lnTo>
                  <a:pt x="258548" y="89628"/>
                </a:lnTo>
                <a:lnTo>
                  <a:pt x="229437" y="133553"/>
                </a:lnTo>
                <a:lnTo>
                  <a:pt x="42628" y="461139"/>
                </a:lnTo>
                <a:lnTo>
                  <a:pt x="19644" y="508505"/>
                </a:lnTo>
                <a:lnTo>
                  <a:pt x="5533" y="553768"/>
                </a:lnTo>
                <a:lnTo>
                  <a:pt x="0" y="596421"/>
                </a:lnTo>
                <a:lnTo>
                  <a:pt x="2749" y="635956"/>
                </a:lnTo>
                <a:lnTo>
                  <a:pt x="31920" y="703644"/>
                </a:lnTo>
                <a:lnTo>
                  <a:pt x="90690" y="752771"/>
                </a:lnTo>
                <a:lnTo>
                  <a:pt x="130438" y="769107"/>
                </a:lnTo>
                <a:lnTo>
                  <a:pt x="176702" y="779280"/>
                </a:lnTo>
                <a:lnTo>
                  <a:pt x="229188" y="782784"/>
                </a:lnTo>
                <a:lnTo>
                  <a:pt x="635974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36" name="object 34">
            <a:extLst>
              <a:ext uri="{FF2B5EF4-FFF2-40B4-BE49-F238E27FC236}">
                <a16:creationId xmlns:a16="http://schemas.microsoft.com/office/drawing/2014/main" id="{90C400FA-40FB-C047-948F-692196487566}"/>
              </a:ext>
            </a:extLst>
          </p:cNvPr>
          <p:cNvSpPr txBox="1"/>
          <p:nvPr/>
        </p:nvSpPr>
        <p:spPr>
          <a:xfrm>
            <a:off x="4245734" y="3843002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37" name="object 35">
            <a:extLst>
              <a:ext uri="{FF2B5EF4-FFF2-40B4-BE49-F238E27FC236}">
                <a16:creationId xmlns:a16="http://schemas.microsoft.com/office/drawing/2014/main" id="{04F8BD5B-E5DD-7D44-A0E8-9E6D4B91E473}"/>
              </a:ext>
            </a:extLst>
          </p:cNvPr>
          <p:cNvSpPr/>
          <p:nvPr/>
        </p:nvSpPr>
        <p:spPr>
          <a:xfrm>
            <a:off x="5076561" y="307260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477948" y="0"/>
                </a:moveTo>
                <a:lnTo>
                  <a:pt x="420742" y="22162"/>
                </a:lnTo>
                <a:lnTo>
                  <a:pt x="393338" y="50373"/>
                </a:lnTo>
                <a:lnTo>
                  <a:pt x="367477" y="90011"/>
                </a:lnTo>
                <a:lnTo>
                  <a:pt x="343716" y="141084"/>
                </a:lnTo>
                <a:lnTo>
                  <a:pt x="23829" y="947165"/>
                </a:lnTo>
                <a:lnTo>
                  <a:pt x="8758" y="993708"/>
                </a:lnTo>
                <a:lnTo>
                  <a:pt x="909" y="1038398"/>
                </a:lnTo>
                <a:lnTo>
                  <a:pt x="0" y="1080817"/>
                </a:lnTo>
                <a:lnTo>
                  <a:pt x="5745" y="1120546"/>
                </a:lnTo>
                <a:lnTo>
                  <a:pt x="17862" y="1157168"/>
                </a:lnTo>
                <a:lnTo>
                  <a:pt x="60076" y="1219416"/>
                </a:lnTo>
                <a:lnTo>
                  <a:pt x="89605" y="1244205"/>
                </a:lnTo>
                <a:lnTo>
                  <a:pt x="124372" y="1264214"/>
                </a:lnTo>
                <a:lnTo>
                  <a:pt x="164091" y="1279024"/>
                </a:lnTo>
                <a:lnTo>
                  <a:pt x="208480" y="1288216"/>
                </a:lnTo>
                <a:lnTo>
                  <a:pt x="257255" y="1291374"/>
                </a:lnTo>
                <a:lnTo>
                  <a:pt x="664010" y="1291374"/>
                </a:lnTo>
                <a:lnTo>
                  <a:pt x="712858" y="1288188"/>
                </a:lnTo>
                <a:lnTo>
                  <a:pt x="757459" y="1278913"/>
                </a:lnTo>
                <a:lnTo>
                  <a:pt x="797519" y="1263970"/>
                </a:lnTo>
                <a:lnTo>
                  <a:pt x="832746" y="1243782"/>
                </a:lnTo>
                <a:lnTo>
                  <a:pt x="862847" y="1218771"/>
                </a:lnTo>
                <a:lnTo>
                  <a:pt x="887527" y="1189359"/>
                </a:lnTo>
                <a:lnTo>
                  <a:pt x="906494" y="1155969"/>
                </a:lnTo>
                <a:lnTo>
                  <a:pt x="919455" y="1119022"/>
                </a:lnTo>
                <a:lnTo>
                  <a:pt x="926115" y="1078942"/>
                </a:lnTo>
                <a:lnTo>
                  <a:pt x="926181" y="1036149"/>
                </a:lnTo>
                <a:lnTo>
                  <a:pt x="919361" y="991067"/>
                </a:lnTo>
                <a:lnTo>
                  <a:pt x="905361" y="944117"/>
                </a:lnTo>
                <a:lnTo>
                  <a:pt x="608931" y="144132"/>
                </a:lnTo>
                <a:lnTo>
                  <a:pt x="586339" y="92526"/>
                </a:lnTo>
                <a:lnTo>
                  <a:pt x="561388" y="52304"/>
                </a:lnTo>
                <a:lnTo>
                  <a:pt x="534633" y="23471"/>
                </a:lnTo>
                <a:lnTo>
                  <a:pt x="47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CB515C3D-10B6-D941-B164-4E2E79FBFC48}"/>
              </a:ext>
            </a:extLst>
          </p:cNvPr>
          <p:cNvSpPr/>
          <p:nvPr/>
        </p:nvSpPr>
        <p:spPr>
          <a:xfrm>
            <a:off x="5076565" y="3072608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257250" y="1291375"/>
                </a:moveTo>
                <a:lnTo>
                  <a:pt x="208476" y="1288218"/>
                </a:lnTo>
                <a:lnTo>
                  <a:pt x="164087" y="1279025"/>
                </a:lnTo>
                <a:lnTo>
                  <a:pt x="124368" y="1264215"/>
                </a:lnTo>
                <a:lnTo>
                  <a:pt x="89602" y="1244206"/>
                </a:lnTo>
                <a:lnTo>
                  <a:pt x="60073" y="1219416"/>
                </a:lnTo>
                <a:lnTo>
                  <a:pt x="17860" y="1157167"/>
                </a:lnTo>
                <a:lnTo>
                  <a:pt x="5744" y="1120545"/>
                </a:lnTo>
                <a:lnTo>
                  <a:pt x="0" y="1080815"/>
                </a:lnTo>
                <a:lnTo>
                  <a:pt x="910" y="1038396"/>
                </a:lnTo>
                <a:lnTo>
                  <a:pt x="8760" y="993706"/>
                </a:lnTo>
                <a:lnTo>
                  <a:pt x="23832" y="947164"/>
                </a:lnTo>
                <a:lnTo>
                  <a:pt x="343710" y="141092"/>
                </a:lnTo>
                <a:lnTo>
                  <a:pt x="367472" y="90016"/>
                </a:lnTo>
                <a:lnTo>
                  <a:pt x="393334" y="50376"/>
                </a:lnTo>
                <a:lnTo>
                  <a:pt x="420739" y="22164"/>
                </a:lnTo>
                <a:lnTo>
                  <a:pt x="477944" y="0"/>
                </a:lnTo>
                <a:lnTo>
                  <a:pt x="506631" y="6034"/>
                </a:lnTo>
                <a:lnTo>
                  <a:pt x="561383" y="52306"/>
                </a:lnTo>
                <a:lnTo>
                  <a:pt x="586334" y="92530"/>
                </a:lnTo>
                <a:lnTo>
                  <a:pt x="608924" y="144137"/>
                </a:lnTo>
                <a:lnTo>
                  <a:pt x="905361" y="944118"/>
                </a:lnTo>
                <a:lnTo>
                  <a:pt x="919360" y="991067"/>
                </a:lnTo>
                <a:lnTo>
                  <a:pt x="926180" y="1036149"/>
                </a:lnTo>
                <a:lnTo>
                  <a:pt x="926113" y="1078941"/>
                </a:lnTo>
                <a:lnTo>
                  <a:pt x="919453" y="1119021"/>
                </a:lnTo>
                <a:lnTo>
                  <a:pt x="906493" y="1155968"/>
                </a:lnTo>
                <a:lnTo>
                  <a:pt x="887527" y="1189359"/>
                </a:lnTo>
                <a:lnTo>
                  <a:pt x="862847" y="1218771"/>
                </a:lnTo>
                <a:lnTo>
                  <a:pt x="832747" y="1243783"/>
                </a:lnTo>
                <a:lnTo>
                  <a:pt x="797520" y="1263971"/>
                </a:lnTo>
                <a:lnTo>
                  <a:pt x="757460" y="1278914"/>
                </a:lnTo>
                <a:lnTo>
                  <a:pt x="712860" y="1288190"/>
                </a:lnTo>
                <a:lnTo>
                  <a:pt x="664012" y="1291375"/>
                </a:lnTo>
                <a:lnTo>
                  <a:pt x="257250" y="1291375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3001919D-D2F8-C44A-9C75-B0EA1A4094E2}"/>
              </a:ext>
            </a:extLst>
          </p:cNvPr>
          <p:cNvSpPr/>
          <p:nvPr/>
        </p:nvSpPr>
        <p:spPr>
          <a:xfrm>
            <a:off x="3175547" y="3581196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327" y="0"/>
                </a:moveTo>
                <a:lnTo>
                  <a:pt x="352035" y="24982"/>
                </a:lnTo>
                <a:lnTo>
                  <a:pt x="317123" y="50545"/>
                </a:lnTo>
                <a:lnTo>
                  <a:pt x="284160" y="84835"/>
                </a:lnTo>
                <a:lnTo>
                  <a:pt x="253738" y="127861"/>
                </a:lnTo>
                <a:lnTo>
                  <a:pt x="46652" y="466811"/>
                </a:lnTo>
                <a:lnTo>
                  <a:pt x="22260" y="513341"/>
                </a:lnTo>
                <a:lnTo>
                  <a:pt x="6802" y="557805"/>
                </a:lnTo>
                <a:lnTo>
                  <a:pt x="0" y="599706"/>
                </a:lnTo>
                <a:lnTo>
                  <a:pt x="1573" y="638544"/>
                </a:lnTo>
                <a:lnTo>
                  <a:pt x="28729" y="705039"/>
                </a:lnTo>
                <a:lnTo>
                  <a:pt x="86036" y="753302"/>
                </a:lnTo>
                <a:lnTo>
                  <a:pt x="125297" y="769350"/>
                </a:lnTo>
                <a:lnTo>
                  <a:pt x="171258" y="779345"/>
                </a:lnTo>
                <a:lnTo>
                  <a:pt x="223639" y="782787"/>
                </a:lnTo>
                <a:lnTo>
                  <a:pt x="630420" y="782787"/>
                </a:lnTo>
                <a:lnTo>
                  <a:pt x="682908" y="779283"/>
                </a:lnTo>
                <a:lnTo>
                  <a:pt x="729174" y="769110"/>
                </a:lnTo>
                <a:lnTo>
                  <a:pt x="768924" y="752775"/>
                </a:lnTo>
                <a:lnTo>
                  <a:pt x="801862" y="730786"/>
                </a:lnTo>
                <a:lnTo>
                  <a:pt x="846127" y="671872"/>
                </a:lnTo>
                <a:lnTo>
                  <a:pt x="859614" y="596428"/>
                </a:lnTo>
                <a:lnTo>
                  <a:pt x="854079" y="553776"/>
                </a:lnTo>
                <a:lnTo>
                  <a:pt x="839967" y="508513"/>
                </a:lnTo>
                <a:lnTo>
                  <a:pt x="816983" y="461147"/>
                </a:lnTo>
                <a:lnTo>
                  <a:pt x="630179" y="133550"/>
                </a:lnTo>
                <a:lnTo>
                  <a:pt x="601067" y="89626"/>
                </a:lnTo>
                <a:lnTo>
                  <a:pt x="569151" y="54356"/>
                </a:lnTo>
                <a:lnTo>
                  <a:pt x="535025" y="27749"/>
                </a:lnTo>
                <a:lnTo>
                  <a:pt x="499283" y="9815"/>
                </a:lnTo>
                <a:lnTo>
                  <a:pt x="425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0" name="object 38">
            <a:extLst>
              <a:ext uri="{FF2B5EF4-FFF2-40B4-BE49-F238E27FC236}">
                <a16:creationId xmlns:a16="http://schemas.microsoft.com/office/drawing/2014/main" id="{86280F33-805F-A949-8ED5-01A46A937736}"/>
              </a:ext>
            </a:extLst>
          </p:cNvPr>
          <p:cNvSpPr/>
          <p:nvPr/>
        </p:nvSpPr>
        <p:spPr>
          <a:xfrm>
            <a:off x="3175549" y="3581199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84"/>
                </a:moveTo>
                <a:lnTo>
                  <a:pt x="171256" y="779342"/>
                </a:lnTo>
                <a:lnTo>
                  <a:pt x="125295" y="769348"/>
                </a:lnTo>
                <a:lnTo>
                  <a:pt x="86034" y="753300"/>
                </a:lnTo>
                <a:lnTo>
                  <a:pt x="53751" y="731696"/>
                </a:lnTo>
                <a:lnTo>
                  <a:pt x="11241" y="673819"/>
                </a:lnTo>
                <a:lnTo>
                  <a:pt x="0" y="599703"/>
                </a:lnTo>
                <a:lnTo>
                  <a:pt x="6802" y="557802"/>
                </a:lnTo>
                <a:lnTo>
                  <a:pt x="22261" y="513336"/>
                </a:lnTo>
                <a:lnTo>
                  <a:pt x="46653" y="466805"/>
                </a:lnTo>
                <a:lnTo>
                  <a:pt x="253737" y="127861"/>
                </a:lnTo>
                <a:lnTo>
                  <a:pt x="284159" y="84835"/>
                </a:lnTo>
                <a:lnTo>
                  <a:pt x="317123" y="50545"/>
                </a:lnTo>
                <a:lnTo>
                  <a:pt x="352034" y="24982"/>
                </a:lnTo>
                <a:lnTo>
                  <a:pt x="388300" y="8136"/>
                </a:lnTo>
                <a:lnTo>
                  <a:pt x="425326" y="0"/>
                </a:lnTo>
                <a:lnTo>
                  <a:pt x="462517" y="562"/>
                </a:lnTo>
                <a:lnTo>
                  <a:pt x="535022" y="27751"/>
                </a:lnTo>
                <a:lnTo>
                  <a:pt x="569147" y="54358"/>
                </a:lnTo>
                <a:lnTo>
                  <a:pt x="601063" y="89628"/>
                </a:lnTo>
                <a:lnTo>
                  <a:pt x="630174" y="133553"/>
                </a:lnTo>
                <a:lnTo>
                  <a:pt x="816983" y="461139"/>
                </a:lnTo>
                <a:lnTo>
                  <a:pt x="839966" y="508505"/>
                </a:lnTo>
                <a:lnTo>
                  <a:pt x="854078" y="553768"/>
                </a:lnTo>
                <a:lnTo>
                  <a:pt x="859611" y="596421"/>
                </a:lnTo>
                <a:lnTo>
                  <a:pt x="856861" y="635956"/>
                </a:lnTo>
                <a:lnTo>
                  <a:pt x="827690" y="703644"/>
                </a:lnTo>
                <a:lnTo>
                  <a:pt x="768920" y="752771"/>
                </a:lnTo>
                <a:lnTo>
                  <a:pt x="729172" y="769107"/>
                </a:lnTo>
                <a:lnTo>
                  <a:pt x="682908" y="779280"/>
                </a:lnTo>
                <a:lnTo>
                  <a:pt x="630423" y="782784"/>
                </a:lnTo>
                <a:lnTo>
                  <a:pt x="223637" y="78278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045D722A-52BF-8F4C-A9CD-D0C567BC6A26}"/>
              </a:ext>
            </a:extLst>
          </p:cNvPr>
          <p:cNvSpPr txBox="1"/>
          <p:nvPr/>
        </p:nvSpPr>
        <p:spPr>
          <a:xfrm>
            <a:off x="5287264" y="3834689"/>
            <a:ext cx="556895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495" marR="5080" indent="-11430">
              <a:lnSpc>
                <a:spcPts val="1570"/>
              </a:lnSpc>
              <a:spcBef>
                <a:spcPts val="414"/>
              </a:spcBef>
            </a:pPr>
            <a:r>
              <a:rPr sz="1550" i="1" spc="-114" dirty="0">
                <a:solidFill>
                  <a:schemeClr val="accent1"/>
                </a:solidFill>
                <a:latin typeface="Times New Roman"/>
                <a:cs typeface="Times New Roman"/>
              </a:rPr>
              <a:t>g</a:t>
            </a:r>
            <a:r>
              <a:rPr sz="1550" i="1" spc="-65" dirty="0">
                <a:solidFill>
                  <a:schemeClr val="accent1"/>
                </a:solidFill>
                <a:latin typeface="Times New Roman"/>
                <a:cs typeface="Times New Roman"/>
              </a:rPr>
              <a:t>r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ea</a:t>
            </a:r>
            <a:r>
              <a:rPr sz="1550" i="1" spc="-25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sz="1550" i="1" spc="-80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sz="1550" i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r 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2" name="object 40">
            <a:extLst>
              <a:ext uri="{FF2B5EF4-FFF2-40B4-BE49-F238E27FC236}">
                <a16:creationId xmlns:a16="http://schemas.microsoft.com/office/drawing/2014/main" id="{93BDCEDC-81B3-F94B-958C-974F1A142669}"/>
              </a:ext>
            </a:extLst>
          </p:cNvPr>
          <p:cNvSpPr txBox="1"/>
          <p:nvPr/>
        </p:nvSpPr>
        <p:spPr>
          <a:xfrm>
            <a:off x="3289442" y="3851339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3" name="object 41">
            <a:extLst>
              <a:ext uri="{FF2B5EF4-FFF2-40B4-BE49-F238E27FC236}">
                <a16:creationId xmlns:a16="http://schemas.microsoft.com/office/drawing/2014/main" id="{1184592F-9D16-A44B-BD1E-769A195E86A0}"/>
              </a:ext>
            </a:extLst>
          </p:cNvPr>
          <p:cNvSpPr/>
          <p:nvPr/>
        </p:nvSpPr>
        <p:spPr>
          <a:xfrm>
            <a:off x="1252049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34283" y="0"/>
                </a:moveTo>
                <a:lnTo>
                  <a:pt x="360324" y="9811"/>
                </a:lnTo>
                <a:lnTo>
                  <a:pt x="324580" y="27743"/>
                </a:lnTo>
                <a:lnTo>
                  <a:pt x="290453" y="54348"/>
                </a:lnTo>
                <a:lnTo>
                  <a:pt x="258537" y="89616"/>
                </a:lnTo>
                <a:lnTo>
                  <a:pt x="229425" y="133540"/>
                </a:lnTo>
                <a:lnTo>
                  <a:pt x="42608" y="461124"/>
                </a:lnTo>
                <a:lnTo>
                  <a:pt x="19633" y="508484"/>
                </a:lnTo>
                <a:lnTo>
                  <a:pt x="5528" y="553745"/>
                </a:lnTo>
                <a:lnTo>
                  <a:pt x="0" y="596396"/>
                </a:lnTo>
                <a:lnTo>
                  <a:pt x="2752" y="635932"/>
                </a:lnTo>
                <a:lnTo>
                  <a:pt x="31925" y="703624"/>
                </a:lnTo>
                <a:lnTo>
                  <a:pt x="90690" y="752758"/>
                </a:lnTo>
                <a:lnTo>
                  <a:pt x="130433" y="769097"/>
                </a:lnTo>
                <a:lnTo>
                  <a:pt x="176692" y="779272"/>
                </a:lnTo>
                <a:lnTo>
                  <a:pt x="229171" y="782777"/>
                </a:lnTo>
                <a:lnTo>
                  <a:pt x="635964" y="782777"/>
                </a:lnTo>
                <a:lnTo>
                  <a:pt x="688345" y="779334"/>
                </a:lnTo>
                <a:lnTo>
                  <a:pt x="734305" y="769340"/>
                </a:lnTo>
                <a:lnTo>
                  <a:pt x="773565" y="753292"/>
                </a:lnTo>
                <a:lnTo>
                  <a:pt x="805846" y="731689"/>
                </a:lnTo>
                <a:lnTo>
                  <a:pt x="848354" y="673811"/>
                </a:lnTo>
                <a:lnTo>
                  <a:pt x="859593" y="599696"/>
                </a:lnTo>
                <a:lnTo>
                  <a:pt x="852790" y="557795"/>
                </a:lnTo>
                <a:lnTo>
                  <a:pt x="837331" y="513331"/>
                </a:lnTo>
                <a:lnTo>
                  <a:pt x="812939" y="466801"/>
                </a:lnTo>
                <a:lnTo>
                  <a:pt x="605878" y="127850"/>
                </a:lnTo>
                <a:lnTo>
                  <a:pt x="575456" y="84831"/>
                </a:lnTo>
                <a:lnTo>
                  <a:pt x="542491" y="50544"/>
                </a:lnTo>
                <a:lnTo>
                  <a:pt x="507578" y="24983"/>
                </a:lnTo>
                <a:lnTo>
                  <a:pt x="471311" y="8137"/>
                </a:lnTo>
                <a:lnTo>
                  <a:pt x="43428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4" name="object 42">
            <a:extLst>
              <a:ext uri="{FF2B5EF4-FFF2-40B4-BE49-F238E27FC236}">
                <a16:creationId xmlns:a16="http://schemas.microsoft.com/office/drawing/2014/main" id="{86DDEF71-4332-D543-82E5-F67ACD340A81}"/>
              </a:ext>
            </a:extLst>
          </p:cNvPr>
          <p:cNvSpPr/>
          <p:nvPr/>
        </p:nvSpPr>
        <p:spPr>
          <a:xfrm>
            <a:off x="1252054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635959" y="782774"/>
                </a:moveTo>
                <a:lnTo>
                  <a:pt x="688340" y="779332"/>
                </a:lnTo>
                <a:lnTo>
                  <a:pt x="734301" y="769337"/>
                </a:lnTo>
                <a:lnTo>
                  <a:pt x="773562" y="753289"/>
                </a:lnTo>
                <a:lnTo>
                  <a:pt x="805844" y="731686"/>
                </a:lnTo>
                <a:lnTo>
                  <a:pt x="848354" y="673809"/>
                </a:lnTo>
                <a:lnTo>
                  <a:pt x="859596" y="599693"/>
                </a:lnTo>
                <a:lnTo>
                  <a:pt x="852793" y="557791"/>
                </a:lnTo>
                <a:lnTo>
                  <a:pt x="837335" y="513326"/>
                </a:lnTo>
                <a:lnTo>
                  <a:pt x="812943" y="466795"/>
                </a:lnTo>
                <a:lnTo>
                  <a:pt x="605884" y="127851"/>
                </a:lnTo>
                <a:lnTo>
                  <a:pt x="575461" y="84831"/>
                </a:lnTo>
                <a:lnTo>
                  <a:pt x="542496" y="50544"/>
                </a:lnTo>
                <a:lnTo>
                  <a:pt x="507582" y="24982"/>
                </a:lnTo>
                <a:lnTo>
                  <a:pt x="471313" y="8137"/>
                </a:lnTo>
                <a:lnTo>
                  <a:pt x="434284" y="0"/>
                </a:lnTo>
                <a:lnTo>
                  <a:pt x="397089" y="561"/>
                </a:lnTo>
                <a:lnTo>
                  <a:pt x="324578" y="27745"/>
                </a:lnTo>
                <a:lnTo>
                  <a:pt x="290451" y="54350"/>
                </a:lnTo>
                <a:lnTo>
                  <a:pt x="258534" y="89619"/>
                </a:lnTo>
                <a:lnTo>
                  <a:pt x="229422" y="133543"/>
                </a:lnTo>
                <a:lnTo>
                  <a:pt x="42613" y="461129"/>
                </a:lnTo>
                <a:lnTo>
                  <a:pt x="19635" y="508489"/>
                </a:lnTo>
                <a:lnTo>
                  <a:pt x="5529" y="553749"/>
                </a:lnTo>
                <a:lnTo>
                  <a:pt x="0" y="596400"/>
                </a:lnTo>
                <a:lnTo>
                  <a:pt x="2752" y="635935"/>
                </a:lnTo>
                <a:lnTo>
                  <a:pt x="31924" y="703625"/>
                </a:lnTo>
                <a:lnTo>
                  <a:pt x="90690" y="752757"/>
                </a:lnTo>
                <a:lnTo>
                  <a:pt x="130434" y="769095"/>
                </a:lnTo>
                <a:lnTo>
                  <a:pt x="176693" y="779269"/>
                </a:lnTo>
                <a:lnTo>
                  <a:pt x="229173" y="782774"/>
                </a:lnTo>
                <a:lnTo>
                  <a:pt x="635959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45" name="object 43">
            <a:extLst>
              <a:ext uri="{FF2B5EF4-FFF2-40B4-BE49-F238E27FC236}">
                <a16:creationId xmlns:a16="http://schemas.microsoft.com/office/drawing/2014/main" id="{4A97D8EE-BAE1-D943-BC81-45FF2D7DBEEA}"/>
              </a:ext>
            </a:extLst>
          </p:cNvPr>
          <p:cNvSpPr txBox="1"/>
          <p:nvPr/>
        </p:nvSpPr>
        <p:spPr>
          <a:xfrm>
            <a:off x="1356338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6" name="object 44">
            <a:extLst>
              <a:ext uri="{FF2B5EF4-FFF2-40B4-BE49-F238E27FC236}">
                <a16:creationId xmlns:a16="http://schemas.microsoft.com/office/drawing/2014/main" id="{785B39A9-0561-E040-8E44-640576FC1973}"/>
              </a:ext>
            </a:extLst>
          </p:cNvPr>
          <p:cNvSpPr/>
          <p:nvPr/>
        </p:nvSpPr>
        <p:spPr>
          <a:xfrm>
            <a:off x="264253" y="5116911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448204" y="0"/>
                </a:moveTo>
                <a:lnTo>
                  <a:pt x="391518" y="23480"/>
                </a:lnTo>
                <a:lnTo>
                  <a:pt x="364765" y="52318"/>
                </a:lnTo>
                <a:lnTo>
                  <a:pt x="339814" y="92545"/>
                </a:lnTo>
                <a:lnTo>
                  <a:pt x="317223" y="144154"/>
                </a:lnTo>
                <a:lnTo>
                  <a:pt x="20805" y="944114"/>
                </a:lnTo>
                <a:lnTo>
                  <a:pt x="6813" y="991067"/>
                </a:lnTo>
                <a:lnTo>
                  <a:pt x="0" y="1036152"/>
                </a:lnTo>
                <a:lnTo>
                  <a:pt x="71" y="1078948"/>
                </a:lnTo>
                <a:lnTo>
                  <a:pt x="6735" y="1119031"/>
                </a:lnTo>
                <a:lnTo>
                  <a:pt x="19697" y="1155981"/>
                </a:lnTo>
                <a:lnTo>
                  <a:pt x="38665" y="1189374"/>
                </a:lnTo>
                <a:lnTo>
                  <a:pt x="63346" y="1218788"/>
                </a:lnTo>
                <a:lnTo>
                  <a:pt x="93447" y="1243800"/>
                </a:lnTo>
                <a:lnTo>
                  <a:pt x="128673" y="1263990"/>
                </a:lnTo>
                <a:lnTo>
                  <a:pt x="168733" y="1278934"/>
                </a:lnTo>
                <a:lnTo>
                  <a:pt x="213334" y="1288210"/>
                </a:lnTo>
                <a:lnTo>
                  <a:pt x="262181" y="1291396"/>
                </a:lnTo>
                <a:lnTo>
                  <a:pt x="668949" y="1291396"/>
                </a:lnTo>
                <a:lnTo>
                  <a:pt x="717723" y="1288238"/>
                </a:lnTo>
                <a:lnTo>
                  <a:pt x="762112" y="1279045"/>
                </a:lnTo>
                <a:lnTo>
                  <a:pt x="801830" y="1264234"/>
                </a:lnTo>
                <a:lnTo>
                  <a:pt x="836595" y="1244224"/>
                </a:lnTo>
                <a:lnTo>
                  <a:pt x="866123" y="1219433"/>
                </a:lnTo>
                <a:lnTo>
                  <a:pt x="908334" y="1157182"/>
                </a:lnTo>
                <a:lnTo>
                  <a:pt x="920449" y="1120559"/>
                </a:lnTo>
                <a:lnTo>
                  <a:pt x="926194" y="1080828"/>
                </a:lnTo>
                <a:lnTo>
                  <a:pt x="925283" y="1038409"/>
                </a:lnTo>
                <a:lnTo>
                  <a:pt x="917434" y="993718"/>
                </a:lnTo>
                <a:lnTo>
                  <a:pt x="902362" y="947175"/>
                </a:lnTo>
                <a:lnTo>
                  <a:pt x="582462" y="141081"/>
                </a:lnTo>
                <a:lnTo>
                  <a:pt x="558691" y="90005"/>
                </a:lnTo>
                <a:lnTo>
                  <a:pt x="532823" y="50366"/>
                </a:lnTo>
                <a:lnTo>
                  <a:pt x="505414" y="22157"/>
                </a:lnTo>
                <a:lnTo>
                  <a:pt x="4482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>
            <a:extLst>
              <a:ext uri="{FF2B5EF4-FFF2-40B4-BE49-F238E27FC236}">
                <a16:creationId xmlns:a16="http://schemas.microsoft.com/office/drawing/2014/main" id="{BF17A9C4-2719-6D4A-9D66-B2FC2450D0D9}"/>
              </a:ext>
            </a:extLst>
          </p:cNvPr>
          <p:cNvSpPr/>
          <p:nvPr/>
        </p:nvSpPr>
        <p:spPr>
          <a:xfrm>
            <a:off x="264259" y="5116919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4" h="1291589">
                <a:moveTo>
                  <a:pt x="668943" y="1291388"/>
                </a:moveTo>
                <a:lnTo>
                  <a:pt x="717718" y="1288230"/>
                </a:lnTo>
                <a:lnTo>
                  <a:pt x="762107" y="1279038"/>
                </a:lnTo>
                <a:lnTo>
                  <a:pt x="801826" y="1264227"/>
                </a:lnTo>
                <a:lnTo>
                  <a:pt x="836592" y="1244218"/>
                </a:lnTo>
                <a:lnTo>
                  <a:pt x="866121" y="1219428"/>
                </a:lnTo>
                <a:lnTo>
                  <a:pt x="908333" y="1157180"/>
                </a:lnTo>
                <a:lnTo>
                  <a:pt x="920449" y="1120557"/>
                </a:lnTo>
                <a:lnTo>
                  <a:pt x="926194" y="1080828"/>
                </a:lnTo>
                <a:lnTo>
                  <a:pt x="925283" y="1038409"/>
                </a:lnTo>
                <a:lnTo>
                  <a:pt x="917434" y="993719"/>
                </a:lnTo>
                <a:lnTo>
                  <a:pt x="902361" y="947176"/>
                </a:lnTo>
                <a:lnTo>
                  <a:pt x="582458" y="141080"/>
                </a:lnTo>
                <a:lnTo>
                  <a:pt x="558690" y="90005"/>
                </a:lnTo>
                <a:lnTo>
                  <a:pt x="532822" y="50366"/>
                </a:lnTo>
                <a:lnTo>
                  <a:pt x="505414" y="22157"/>
                </a:lnTo>
                <a:lnTo>
                  <a:pt x="448202" y="0"/>
                </a:lnTo>
                <a:lnTo>
                  <a:pt x="419515" y="6038"/>
                </a:lnTo>
                <a:lnTo>
                  <a:pt x="364761" y="52316"/>
                </a:lnTo>
                <a:lnTo>
                  <a:pt x="339810" y="92542"/>
                </a:lnTo>
                <a:lnTo>
                  <a:pt x="317220" y="144150"/>
                </a:lnTo>
                <a:lnTo>
                  <a:pt x="20808" y="944106"/>
                </a:lnTo>
                <a:lnTo>
                  <a:pt x="6814" y="991060"/>
                </a:lnTo>
                <a:lnTo>
                  <a:pt x="0" y="1036146"/>
                </a:lnTo>
                <a:lnTo>
                  <a:pt x="70" y="1078943"/>
                </a:lnTo>
                <a:lnTo>
                  <a:pt x="6733" y="1119026"/>
                </a:lnTo>
                <a:lnTo>
                  <a:pt x="19695" y="1155976"/>
                </a:lnTo>
                <a:lnTo>
                  <a:pt x="38664" y="1189368"/>
                </a:lnTo>
                <a:lnTo>
                  <a:pt x="63345" y="1218782"/>
                </a:lnTo>
                <a:lnTo>
                  <a:pt x="93446" y="1243794"/>
                </a:lnTo>
                <a:lnTo>
                  <a:pt x="128673" y="1263983"/>
                </a:lnTo>
                <a:lnTo>
                  <a:pt x="168734" y="1278926"/>
                </a:lnTo>
                <a:lnTo>
                  <a:pt x="213334" y="1288202"/>
                </a:lnTo>
                <a:lnTo>
                  <a:pt x="262182" y="1291388"/>
                </a:lnTo>
                <a:lnTo>
                  <a:pt x="668943" y="1291388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>
            <a:extLst>
              <a:ext uri="{FF2B5EF4-FFF2-40B4-BE49-F238E27FC236}">
                <a16:creationId xmlns:a16="http://schemas.microsoft.com/office/drawing/2014/main" id="{7B37C0EF-B605-2C4E-A949-F3F603B40130}"/>
              </a:ext>
            </a:extLst>
          </p:cNvPr>
          <p:cNvSpPr txBox="1"/>
          <p:nvPr/>
        </p:nvSpPr>
        <p:spPr>
          <a:xfrm>
            <a:off x="459167" y="5887318"/>
            <a:ext cx="534670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 marR="5080" indent="127635">
              <a:lnSpc>
                <a:spcPts val="1570"/>
              </a:lnSpc>
              <a:spcBef>
                <a:spcPts val="414"/>
              </a:spcBef>
            </a:pPr>
            <a:r>
              <a:rPr sz="1550" i="1" spc="-85" dirty="0">
                <a:solidFill>
                  <a:schemeClr val="accent1"/>
                </a:solidFill>
                <a:latin typeface="Times New Roman"/>
                <a:cs typeface="Times New Roman"/>
              </a:rPr>
              <a:t>less 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a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49" name="object 47">
            <a:extLst>
              <a:ext uri="{FF2B5EF4-FFF2-40B4-BE49-F238E27FC236}">
                <a16:creationId xmlns:a16="http://schemas.microsoft.com/office/drawing/2014/main" id="{5366C9EB-6432-0B4F-8D89-DA5E0DD9CA54}"/>
              </a:ext>
            </a:extLst>
          </p:cNvPr>
          <p:cNvSpPr/>
          <p:nvPr/>
        </p:nvSpPr>
        <p:spPr>
          <a:xfrm>
            <a:off x="2220762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291" y="0"/>
                </a:moveTo>
                <a:lnTo>
                  <a:pt x="351999" y="24983"/>
                </a:lnTo>
                <a:lnTo>
                  <a:pt x="317089" y="50544"/>
                </a:lnTo>
                <a:lnTo>
                  <a:pt x="284128" y="84831"/>
                </a:lnTo>
                <a:lnTo>
                  <a:pt x="253713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2" y="779272"/>
                </a:lnTo>
                <a:lnTo>
                  <a:pt x="729163" y="769097"/>
                </a:lnTo>
                <a:lnTo>
                  <a:pt x="768908" y="752758"/>
                </a:lnTo>
                <a:lnTo>
                  <a:pt x="801844" y="730765"/>
                </a:lnTo>
                <a:lnTo>
                  <a:pt x="846108" y="671844"/>
                </a:lnTo>
                <a:lnTo>
                  <a:pt x="859599" y="596396"/>
                </a:lnTo>
                <a:lnTo>
                  <a:pt x="854068" y="553745"/>
                </a:lnTo>
                <a:lnTo>
                  <a:pt x="839961" y="508484"/>
                </a:lnTo>
                <a:lnTo>
                  <a:pt x="816983" y="461124"/>
                </a:lnTo>
                <a:lnTo>
                  <a:pt x="630153" y="133540"/>
                </a:lnTo>
                <a:lnTo>
                  <a:pt x="601041" y="89616"/>
                </a:lnTo>
                <a:lnTo>
                  <a:pt x="569124" y="54348"/>
                </a:lnTo>
                <a:lnTo>
                  <a:pt x="534996" y="27743"/>
                </a:lnTo>
                <a:lnTo>
                  <a:pt x="499251" y="9811"/>
                </a:lnTo>
                <a:lnTo>
                  <a:pt x="425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0" name="object 48">
            <a:extLst>
              <a:ext uri="{FF2B5EF4-FFF2-40B4-BE49-F238E27FC236}">
                <a16:creationId xmlns:a16="http://schemas.microsoft.com/office/drawing/2014/main" id="{359F3E37-45E6-784A-8861-50E0F6D61500}"/>
              </a:ext>
            </a:extLst>
          </p:cNvPr>
          <p:cNvSpPr/>
          <p:nvPr/>
        </p:nvSpPr>
        <p:spPr>
          <a:xfrm>
            <a:off x="2220763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2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1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12" y="127851"/>
                </a:lnTo>
                <a:lnTo>
                  <a:pt x="284128" y="84831"/>
                </a:lnTo>
                <a:lnTo>
                  <a:pt x="317088" y="50544"/>
                </a:lnTo>
                <a:lnTo>
                  <a:pt x="351999" y="24982"/>
                </a:lnTo>
                <a:lnTo>
                  <a:pt x="388264" y="8137"/>
                </a:lnTo>
                <a:lnTo>
                  <a:pt x="425291" y="0"/>
                </a:lnTo>
                <a:lnTo>
                  <a:pt x="462484" y="561"/>
                </a:lnTo>
                <a:lnTo>
                  <a:pt x="534993" y="27745"/>
                </a:lnTo>
                <a:lnTo>
                  <a:pt x="569120" y="54350"/>
                </a:lnTo>
                <a:lnTo>
                  <a:pt x="601037" y="89619"/>
                </a:lnTo>
                <a:lnTo>
                  <a:pt x="630149" y="133543"/>
                </a:lnTo>
                <a:lnTo>
                  <a:pt x="816983" y="461129"/>
                </a:lnTo>
                <a:lnTo>
                  <a:pt x="839960" y="508489"/>
                </a:lnTo>
                <a:lnTo>
                  <a:pt x="854066" y="553749"/>
                </a:lnTo>
                <a:lnTo>
                  <a:pt x="859596" y="596400"/>
                </a:lnTo>
                <a:lnTo>
                  <a:pt x="856844" y="635935"/>
                </a:lnTo>
                <a:lnTo>
                  <a:pt x="827671" y="703625"/>
                </a:lnTo>
                <a:lnTo>
                  <a:pt x="768906" y="752757"/>
                </a:lnTo>
                <a:lnTo>
                  <a:pt x="729161" y="769095"/>
                </a:lnTo>
                <a:lnTo>
                  <a:pt x="682902" y="779269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8C33A87F-3DD2-084A-AABD-60FF53CEE324}"/>
              </a:ext>
            </a:extLst>
          </p:cNvPr>
          <p:cNvSpPr txBox="1"/>
          <p:nvPr/>
        </p:nvSpPr>
        <p:spPr>
          <a:xfrm>
            <a:off x="2326316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b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E02EE018-3266-AD45-B18B-1AB8FE2AE08F}"/>
              </a:ext>
            </a:extLst>
          </p:cNvPr>
          <p:cNvSpPr/>
          <p:nvPr/>
        </p:nvSpPr>
        <p:spPr>
          <a:xfrm>
            <a:off x="4141431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434285" y="0"/>
                </a:moveTo>
                <a:lnTo>
                  <a:pt x="360331" y="9811"/>
                </a:lnTo>
                <a:lnTo>
                  <a:pt x="324591" y="27743"/>
                </a:lnTo>
                <a:lnTo>
                  <a:pt x="290467" y="54348"/>
                </a:lnTo>
                <a:lnTo>
                  <a:pt x="258554" y="89616"/>
                </a:lnTo>
                <a:lnTo>
                  <a:pt x="229445" y="133540"/>
                </a:lnTo>
                <a:lnTo>
                  <a:pt x="42628" y="461124"/>
                </a:lnTo>
                <a:lnTo>
                  <a:pt x="19644" y="508484"/>
                </a:lnTo>
                <a:lnTo>
                  <a:pt x="5533" y="553745"/>
                </a:lnTo>
                <a:lnTo>
                  <a:pt x="0" y="596396"/>
                </a:lnTo>
                <a:lnTo>
                  <a:pt x="2750" y="635932"/>
                </a:lnTo>
                <a:lnTo>
                  <a:pt x="31922" y="703624"/>
                </a:lnTo>
                <a:lnTo>
                  <a:pt x="90693" y="752758"/>
                </a:lnTo>
                <a:lnTo>
                  <a:pt x="130441" y="769097"/>
                </a:lnTo>
                <a:lnTo>
                  <a:pt x="176706" y="779272"/>
                </a:lnTo>
                <a:lnTo>
                  <a:pt x="229191" y="782777"/>
                </a:lnTo>
                <a:lnTo>
                  <a:pt x="635972" y="782777"/>
                </a:lnTo>
                <a:lnTo>
                  <a:pt x="688353" y="779334"/>
                </a:lnTo>
                <a:lnTo>
                  <a:pt x="734314" y="769340"/>
                </a:lnTo>
                <a:lnTo>
                  <a:pt x="773575" y="753292"/>
                </a:lnTo>
                <a:lnTo>
                  <a:pt x="805858" y="731689"/>
                </a:lnTo>
                <a:lnTo>
                  <a:pt x="848369" y="673811"/>
                </a:lnTo>
                <a:lnTo>
                  <a:pt x="859612" y="599696"/>
                </a:lnTo>
                <a:lnTo>
                  <a:pt x="852809" y="557795"/>
                </a:lnTo>
                <a:lnTo>
                  <a:pt x="837352" y="513331"/>
                </a:lnTo>
                <a:lnTo>
                  <a:pt x="812959" y="466801"/>
                </a:lnTo>
                <a:lnTo>
                  <a:pt x="605873" y="127850"/>
                </a:lnTo>
                <a:lnTo>
                  <a:pt x="575452" y="84831"/>
                </a:lnTo>
                <a:lnTo>
                  <a:pt x="542488" y="50544"/>
                </a:lnTo>
                <a:lnTo>
                  <a:pt x="507576" y="24983"/>
                </a:lnTo>
                <a:lnTo>
                  <a:pt x="471311" y="8137"/>
                </a:lnTo>
                <a:lnTo>
                  <a:pt x="434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E8BF2EDE-103E-D244-B5C5-C44196AF2F9E}"/>
              </a:ext>
            </a:extLst>
          </p:cNvPr>
          <p:cNvSpPr/>
          <p:nvPr/>
        </p:nvSpPr>
        <p:spPr>
          <a:xfrm>
            <a:off x="4141429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90" h="782954">
                <a:moveTo>
                  <a:pt x="635974" y="782774"/>
                </a:moveTo>
                <a:lnTo>
                  <a:pt x="688355" y="779332"/>
                </a:lnTo>
                <a:lnTo>
                  <a:pt x="734316" y="769337"/>
                </a:lnTo>
                <a:lnTo>
                  <a:pt x="773577" y="753289"/>
                </a:lnTo>
                <a:lnTo>
                  <a:pt x="805859" y="731686"/>
                </a:lnTo>
                <a:lnTo>
                  <a:pt x="848369" y="673809"/>
                </a:lnTo>
                <a:lnTo>
                  <a:pt x="859611" y="599693"/>
                </a:lnTo>
                <a:lnTo>
                  <a:pt x="852808" y="557791"/>
                </a:lnTo>
                <a:lnTo>
                  <a:pt x="837350" y="513326"/>
                </a:lnTo>
                <a:lnTo>
                  <a:pt x="812957" y="466795"/>
                </a:lnTo>
                <a:lnTo>
                  <a:pt x="605874" y="127851"/>
                </a:lnTo>
                <a:lnTo>
                  <a:pt x="575452" y="84831"/>
                </a:lnTo>
                <a:lnTo>
                  <a:pt x="542488" y="50544"/>
                </a:lnTo>
                <a:lnTo>
                  <a:pt x="507576" y="24982"/>
                </a:lnTo>
                <a:lnTo>
                  <a:pt x="471311" y="8137"/>
                </a:lnTo>
                <a:lnTo>
                  <a:pt x="434285" y="0"/>
                </a:lnTo>
                <a:lnTo>
                  <a:pt x="397093" y="561"/>
                </a:lnTo>
                <a:lnTo>
                  <a:pt x="324588" y="27745"/>
                </a:lnTo>
                <a:lnTo>
                  <a:pt x="290463" y="54350"/>
                </a:lnTo>
                <a:lnTo>
                  <a:pt x="258548" y="89619"/>
                </a:lnTo>
                <a:lnTo>
                  <a:pt x="229437" y="133543"/>
                </a:lnTo>
                <a:lnTo>
                  <a:pt x="42628" y="461129"/>
                </a:lnTo>
                <a:lnTo>
                  <a:pt x="19644" y="508489"/>
                </a:lnTo>
                <a:lnTo>
                  <a:pt x="5533" y="553749"/>
                </a:lnTo>
                <a:lnTo>
                  <a:pt x="0" y="596400"/>
                </a:lnTo>
                <a:lnTo>
                  <a:pt x="2749" y="635935"/>
                </a:lnTo>
                <a:lnTo>
                  <a:pt x="31920" y="703625"/>
                </a:lnTo>
                <a:lnTo>
                  <a:pt x="90690" y="752757"/>
                </a:lnTo>
                <a:lnTo>
                  <a:pt x="130438" y="769095"/>
                </a:lnTo>
                <a:lnTo>
                  <a:pt x="176702" y="779269"/>
                </a:lnTo>
                <a:lnTo>
                  <a:pt x="229188" y="782774"/>
                </a:lnTo>
                <a:lnTo>
                  <a:pt x="635974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81B4023A-82F3-F345-98A9-AF5A7E058E3D}"/>
              </a:ext>
            </a:extLst>
          </p:cNvPr>
          <p:cNvSpPr txBox="1"/>
          <p:nvPr/>
        </p:nvSpPr>
        <p:spPr>
          <a:xfrm>
            <a:off x="4245734" y="5887318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55" name="object 53">
            <a:extLst>
              <a:ext uri="{FF2B5EF4-FFF2-40B4-BE49-F238E27FC236}">
                <a16:creationId xmlns:a16="http://schemas.microsoft.com/office/drawing/2014/main" id="{433C59BC-8C87-5143-A8C5-FF76BCFDB4B4}"/>
              </a:ext>
            </a:extLst>
          </p:cNvPr>
          <p:cNvSpPr/>
          <p:nvPr/>
        </p:nvSpPr>
        <p:spPr>
          <a:xfrm>
            <a:off x="5076561" y="5116914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477948" y="0"/>
                </a:moveTo>
                <a:lnTo>
                  <a:pt x="420742" y="22162"/>
                </a:lnTo>
                <a:lnTo>
                  <a:pt x="393338" y="50376"/>
                </a:lnTo>
                <a:lnTo>
                  <a:pt x="367477" y="90021"/>
                </a:lnTo>
                <a:lnTo>
                  <a:pt x="343716" y="141103"/>
                </a:lnTo>
                <a:lnTo>
                  <a:pt x="23829" y="947146"/>
                </a:lnTo>
                <a:lnTo>
                  <a:pt x="8758" y="993695"/>
                </a:lnTo>
                <a:lnTo>
                  <a:pt x="909" y="1038391"/>
                </a:lnTo>
                <a:lnTo>
                  <a:pt x="0" y="1080815"/>
                </a:lnTo>
                <a:lnTo>
                  <a:pt x="5745" y="1120548"/>
                </a:lnTo>
                <a:lnTo>
                  <a:pt x="17862" y="1157174"/>
                </a:lnTo>
                <a:lnTo>
                  <a:pt x="60076" y="1219428"/>
                </a:lnTo>
                <a:lnTo>
                  <a:pt x="89605" y="1244220"/>
                </a:lnTo>
                <a:lnTo>
                  <a:pt x="124372" y="1264231"/>
                </a:lnTo>
                <a:lnTo>
                  <a:pt x="164091" y="1279042"/>
                </a:lnTo>
                <a:lnTo>
                  <a:pt x="208480" y="1288235"/>
                </a:lnTo>
                <a:lnTo>
                  <a:pt x="257255" y="1291393"/>
                </a:lnTo>
                <a:lnTo>
                  <a:pt x="664010" y="1291393"/>
                </a:lnTo>
                <a:lnTo>
                  <a:pt x="712858" y="1288207"/>
                </a:lnTo>
                <a:lnTo>
                  <a:pt x="757459" y="1278931"/>
                </a:lnTo>
                <a:lnTo>
                  <a:pt x="797519" y="1263987"/>
                </a:lnTo>
                <a:lnTo>
                  <a:pt x="832746" y="1243797"/>
                </a:lnTo>
                <a:lnTo>
                  <a:pt x="862847" y="1218784"/>
                </a:lnTo>
                <a:lnTo>
                  <a:pt x="887527" y="1189370"/>
                </a:lnTo>
                <a:lnTo>
                  <a:pt x="906494" y="1155978"/>
                </a:lnTo>
                <a:lnTo>
                  <a:pt x="919455" y="1119028"/>
                </a:lnTo>
                <a:lnTo>
                  <a:pt x="926115" y="1078945"/>
                </a:lnTo>
                <a:lnTo>
                  <a:pt x="926181" y="1036149"/>
                </a:lnTo>
                <a:lnTo>
                  <a:pt x="919361" y="991064"/>
                </a:lnTo>
                <a:lnTo>
                  <a:pt x="905361" y="944111"/>
                </a:lnTo>
                <a:lnTo>
                  <a:pt x="608931" y="144151"/>
                </a:lnTo>
                <a:lnTo>
                  <a:pt x="586339" y="92541"/>
                </a:lnTo>
                <a:lnTo>
                  <a:pt x="561388" y="52315"/>
                </a:lnTo>
                <a:lnTo>
                  <a:pt x="534633" y="23477"/>
                </a:lnTo>
                <a:lnTo>
                  <a:pt x="4779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72D87091-0D06-F145-A135-2A1BAC17CFF2}"/>
              </a:ext>
            </a:extLst>
          </p:cNvPr>
          <p:cNvSpPr/>
          <p:nvPr/>
        </p:nvSpPr>
        <p:spPr>
          <a:xfrm>
            <a:off x="5076565" y="5116922"/>
            <a:ext cx="926465" cy="1291590"/>
          </a:xfrm>
          <a:custGeom>
            <a:avLst/>
            <a:gdLst/>
            <a:ahLst/>
            <a:cxnLst/>
            <a:rect l="l" t="t" r="r" b="b"/>
            <a:pathLst>
              <a:path w="926465" h="1291589">
                <a:moveTo>
                  <a:pt x="257250" y="1291384"/>
                </a:moveTo>
                <a:lnTo>
                  <a:pt x="208476" y="1288227"/>
                </a:lnTo>
                <a:lnTo>
                  <a:pt x="164087" y="1279034"/>
                </a:lnTo>
                <a:lnTo>
                  <a:pt x="124368" y="1264224"/>
                </a:lnTo>
                <a:lnTo>
                  <a:pt x="89602" y="1244214"/>
                </a:lnTo>
                <a:lnTo>
                  <a:pt x="60073" y="1219423"/>
                </a:lnTo>
                <a:lnTo>
                  <a:pt x="17860" y="1157171"/>
                </a:lnTo>
                <a:lnTo>
                  <a:pt x="5744" y="1120547"/>
                </a:lnTo>
                <a:lnTo>
                  <a:pt x="0" y="1080814"/>
                </a:lnTo>
                <a:lnTo>
                  <a:pt x="910" y="1038391"/>
                </a:lnTo>
                <a:lnTo>
                  <a:pt x="8760" y="993696"/>
                </a:lnTo>
                <a:lnTo>
                  <a:pt x="23832" y="947148"/>
                </a:lnTo>
                <a:lnTo>
                  <a:pt x="343710" y="141101"/>
                </a:lnTo>
                <a:lnTo>
                  <a:pt x="367472" y="90020"/>
                </a:lnTo>
                <a:lnTo>
                  <a:pt x="393334" y="50376"/>
                </a:lnTo>
                <a:lnTo>
                  <a:pt x="420739" y="22162"/>
                </a:lnTo>
                <a:lnTo>
                  <a:pt x="477944" y="0"/>
                </a:lnTo>
                <a:lnTo>
                  <a:pt x="506631" y="6037"/>
                </a:lnTo>
                <a:lnTo>
                  <a:pt x="561383" y="52313"/>
                </a:lnTo>
                <a:lnTo>
                  <a:pt x="586334" y="92539"/>
                </a:lnTo>
                <a:lnTo>
                  <a:pt x="608924" y="144147"/>
                </a:lnTo>
                <a:lnTo>
                  <a:pt x="905361" y="944103"/>
                </a:lnTo>
                <a:lnTo>
                  <a:pt x="919360" y="991057"/>
                </a:lnTo>
                <a:lnTo>
                  <a:pt x="926180" y="1036143"/>
                </a:lnTo>
                <a:lnTo>
                  <a:pt x="926113" y="1078940"/>
                </a:lnTo>
                <a:lnTo>
                  <a:pt x="919453" y="1119023"/>
                </a:lnTo>
                <a:lnTo>
                  <a:pt x="906493" y="1155972"/>
                </a:lnTo>
                <a:lnTo>
                  <a:pt x="887527" y="1189365"/>
                </a:lnTo>
                <a:lnTo>
                  <a:pt x="862847" y="1218778"/>
                </a:lnTo>
                <a:lnTo>
                  <a:pt x="832747" y="1243791"/>
                </a:lnTo>
                <a:lnTo>
                  <a:pt x="797520" y="1263980"/>
                </a:lnTo>
                <a:lnTo>
                  <a:pt x="757460" y="1278923"/>
                </a:lnTo>
                <a:lnTo>
                  <a:pt x="712860" y="1288199"/>
                </a:lnTo>
                <a:lnTo>
                  <a:pt x="664012" y="1291384"/>
                </a:lnTo>
                <a:lnTo>
                  <a:pt x="257250" y="1291384"/>
                </a:lnTo>
                <a:close/>
              </a:path>
            </a:pathLst>
          </a:custGeom>
          <a:ln w="2312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>
            <a:extLst>
              <a:ext uri="{FF2B5EF4-FFF2-40B4-BE49-F238E27FC236}">
                <a16:creationId xmlns:a16="http://schemas.microsoft.com/office/drawing/2014/main" id="{C06AAFE6-873B-D64A-AEDE-BDF34607051E}"/>
              </a:ext>
            </a:extLst>
          </p:cNvPr>
          <p:cNvSpPr/>
          <p:nvPr/>
        </p:nvSpPr>
        <p:spPr>
          <a:xfrm>
            <a:off x="3175547" y="5625530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425327" y="0"/>
                </a:moveTo>
                <a:lnTo>
                  <a:pt x="352035" y="24983"/>
                </a:lnTo>
                <a:lnTo>
                  <a:pt x="317123" y="50544"/>
                </a:lnTo>
                <a:lnTo>
                  <a:pt x="284160" y="84831"/>
                </a:lnTo>
                <a:lnTo>
                  <a:pt x="253738" y="127850"/>
                </a:lnTo>
                <a:lnTo>
                  <a:pt x="46652" y="466801"/>
                </a:lnTo>
                <a:lnTo>
                  <a:pt x="22260" y="513331"/>
                </a:lnTo>
                <a:lnTo>
                  <a:pt x="6802" y="557795"/>
                </a:lnTo>
                <a:lnTo>
                  <a:pt x="0" y="599696"/>
                </a:lnTo>
                <a:lnTo>
                  <a:pt x="1573" y="638534"/>
                </a:lnTo>
                <a:lnTo>
                  <a:pt x="28729" y="705029"/>
                </a:lnTo>
                <a:lnTo>
                  <a:pt x="86036" y="753292"/>
                </a:lnTo>
                <a:lnTo>
                  <a:pt x="125297" y="769340"/>
                </a:lnTo>
                <a:lnTo>
                  <a:pt x="171258" y="779334"/>
                </a:lnTo>
                <a:lnTo>
                  <a:pt x="223639" y="782777"/>
                </a:lnTo>
                <a:lnTo>
                  <a:pt x="630420" y="782777"/>
                </a:lnTo>
                <a:lnTo>
                  <a:pt x="682908" y="779272"/>
                </a:lnTo>
                <a:lnTo>
                  <a:pt x="729174" y="769097"/>
                </a:lnTo>
                <a:lnTo>
                  <a:pt x="768924" y="752758"/>
                </a:lnTo>
                <a:lnTo>
                  <a:pt x="801862" y="730765"/>
                </a:lnTo>
                <a:lnTo>
                  <a:pt x="846127" y="671844"/>
                </a:lnTo>
                <a:lnTo>
                  <a:pt x="859614" y="596396"/>
                </a:lnTo>
                <a:lnTo>
                  <a:pt x="854079" y="553745"/>
                </a:lnTo>
                <a:lnTo>
                  <a:pt x="839967" y="508484"/>
                </a:lnTo>
                <a:lnTo>
                  <a:pt x="816983" y="461124"/>
                </a:lnTo>
                <a:lnTo>
                  <a:pt x="630179" y="133540"/>
                </a:lnTo>
                <a:lnTo>
                  <a:pt x="601067" y="89616"/>
                </a:lnTo>
                <a:lnTo>
                  <a:pt x="569151" y="54348"/>
                </a:lnTo>
                <a:lnTo>
                  <a:pt x="535025" y="27743"/>
                </a:lnTo>
                <a:lnTo>
                  <a:pt x="499283" y="9811"/>
                </a:lnTo>
                <a:lnTo>
                  <a:pt x="4253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8" name="object 56">
            <a:extLst>
              <a:ext uri="{FF2B5EF4-FFF2-40B4-BE49-F238E27FC236}">
                <a16:creationId xmlns:a16="http://schemas.microsoft.com/office/drawing/2014/main" id="{D491A244-1A33-894C-8737-C10B3EC81C89}"/>
              </a:ext>
            </a:extLst>
          </p:cNvPr>
          <p:cNvSpPr/>
          <p:nvPr/>
        </p:nvSpPr>
        <p:spPr>
          <a:xfrm>
            <a:off x="3175549" y="5625533"/>
            <a:ext cx="859790" cy="782955"/>
          </a:xfrm>
          <a:custGeom>
            <a:avLst/>
            <a:gdLst/>
            <a:ahLst/>
            <a:cxnLst/>
            <a:rect l="l" t="t" r="r" b="b"/>
            <a:pathLst>
              <a:path w="859789" h="782954">
                <a:moveTo>
                  <a:pt x="223637" y="782774"/>
                </a:moveTo>
                <a:lnTo>
                  <a:pt x="171256" y="779332"/>
                </a:lnTo>
                <a:lnTo>
                  <a:pt x="125295" y="769337"/>
                </a:lnTo>
                <a:lnTo>
                  <a:pt x="86034" y="753289"/>
                </a:lnTo>
                <a:lnTo>
                  <a:pt x="53751" y="731686"/>
                </a:lnTo>
                <a:lnTo>
                  <a:pt x="11241" y="673809"/>
                </a:lnTo>
                <a:lnTo>
                  <a:pt x="0" y="599693"/>
                </a:lnTo>
                <a:lnTo>
                  <a:pt x="6802" y="557791"/>
                </a:lnTo>
                <a:lnTo>
                  <a:pt x="22261" y="513326"/>
                </a:lnTo>
                <a:lnTo>
                  <a:pt x="46653" y="466795"/>
                </a:lnTo>
                <a:lnTo>
                  <a:pt x="253737" y="127851"/>
                </a:lnTo>
                <a:lnTo>
                  <a:pt x="284159" y="84831"/>
                </a:lnTo>
                <a:lnTo>
                  <a:pt x="317123" y="50544"/>
                </a:lnTo>
                <a:lnTo>
                  <a:pt x="352034" y="24982"/>
                </a:lnTo>
                <a:lnTo>
                  <a:pt x="388300" y="8137"/>
                </a:lnTo>
                <a:lnTo>
                  <a:pt x="425326" y="0"/>
                </a:lnTo>
                <a:lnTo>
                  <a:pt x="462517" y="561"/>
                </a:lnTo>
                <a:lnTo>
                  <a:pt x="535022" y="27745"/>
                </a:lnTo>
                <a:lnTo>
                  <a:pt x="569147" y="54350"/>
                </a:lnTo>
                <a:lnTo>
                  <a:pt x="601063" y="89619"/>
                </a:lnTo>
                <a:lnTo>
                  <a:pt x="630174" y="133543"/>
                </a:lnTo>
                <a:lnTo>
                  <a:pt x="816983" y="461129"/>
                </a:lnTo>
                <a:lnTo>
                  <a:pt x="839966" y="508489"/>
                </a:lnTo>
                <a:lnTo>
                  <a:pt x="854078" y="553749"/>
                </a:lnTo>
                <a:lnTo>
                  <a:pt x="859611" y="596400"/>
                </a:lnTo>
                <a:lnTo>
                  <a:pt x="856861" y="635935"/>
                </a:lnTo>
                <a:lnTo>
                  <a:pt x="827690" y="703625"/>
                </a:lnTo>
                <a:lnTo>
                  <a:pt x="768920" y="752757"/>
                </a:lnTo>
                <a:lnTo>
                  <a:pt x="729172" y="769095"/>
                </a:lnTo>
                <a:lnTo>
                  <a:pt x="682908" y="779269"/>
                </a:lnTo>
                <a:lnTo>
                  <a:pt x="630423" y="782774"/>
                </a:lnTo>
                <a:lnTo>
                  <a:pt x="223637" y="782774"/>
                </a:lnTo>
                <a:close/>
              </a:path>
            </a:pathLst>
          </a:custGeom>
          <a:ln w="23129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/>
              </a:solidFill>
            </a:endParaRPr>
          </a:p>
        </p:txBody>
      </p:sp>
      <p:sp>
        <p:nvSpPr>
          <p:cNvPr id="59" name="object 57">
            <a:extLst>
              <a:ext uri="{FF2B5EF4-FFF2-40B4-BE49-F238E27FC236}">
                <a16:creationId xmlns:a16="http://schemas.microsoft.com/office/drawing/2014/main" id="{CE56C673-966C-3B4B-9B9A-9957B4503166}"/>
              </a:ext>
            </a:extLst>
          </p:cNvPr>
          <p:cNvSpPr txBox="1"/>
          <p:nvPr/>
        </p:nvSpPr>
        <p:spPr>
          <a:xfrm>
            <a:off x="5287264" y="5878991"/>
            <a:ext cx="556895" cy="46482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3495" marR="5080" indent="-11430">
              <a:lnSpc>
                <a:spcPts val="1570"/>
              </a:lnSpc>
              <a:spcBef>
                <a:spcPts val="414"/>
              </a:spcBef>
            </a:pPr>
            <a:r>
              <a:rPr sz="1550" i="1" spc="-114" dirty="0">
                <a:solidFill>
                  <a:schemeClr val="accent1"/>
                </a:solidFill>
                <a:latin typeface="Times New Roman"/>
                <a:cs typeface="Times New Roman"/>
              </a:rPr>
              <a:t>g</a:t>
            </a:r>
            <a:r>
              <a:rPr sz="1550" i="1" spc="-65" dirty="0">
                <a:solidFill>
                  <a:schemeClr val="accent1"/>
                </a:solidFill>
                <a:latin typeface="Times New Roman"/>
                <a:cs typeface="Times New Roman"/>
              </a:rPr>
              <a:t>r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ea</a:t>
            </a:r>
            <a:r>
              <a:rPr sz="1550" i="1" spc="-25" dirty="0">
                <a:solidFill>
                  <a:schemeClr val="accent1"/>
                </a:solidFill>
                <a:latin typeface="Times New Roman"/>
                <a:cs typeface="Times New Roman"/>
              </a:rPr>
              <a:t>t</a:t>
            </a:r>
            <a:r>
              <a:rPr sz="1550" i="1" spc="-80" dirty="0">
                <a:solidFill>
                  <a:schemeClr val="accent1"/>
                </a:solidFill>
                <a:latin typeface="Times New Roman"/>
                <a:cs typeface="Times New Roman"/>
              </a:rPr>
              <a:t>e</a:t>
            </a:r>
            <a:r>
              <a:rPr sz="1550" i="1" spc="-45" dirty="0">
                <a:solidFill>
                  <a:schemeClr val="accent1"/>
                </a:solidFill>
                <a:latin typeface="Times New Roman"/>
                <a:cs typeface="Times New Roman"/>
              </a:rPr>
              <a:t>r </a:t>
            </a:r>
            <a:r>
              <a:rPr sz="1550" i="1" spc="-3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550" i="1" spc="15" dirty="0">
                <a:solidFill>
                  <a:schemeClr val="accent1"/>
                </a:solidFill>
                <a:latin typeface="Times New Roman"/>
                <a:cs typeface="Times New Roman"/>
              </a:rPr>
              <a:t>than</a:t>
            </a:r>
            <a:r>
              <a:rPr sz="1550" i="1" spc="-1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e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60" name="object 58">
            <a:extLst>
              <a:ext uri="{FF2B5EF4-FFF2-40B4-BE49-F238E27FC236}">
                <a16:creationId xmlns:a16="http://schemas.microsoft.com/office/drawing/2014/main" id="{7D30D352-FE3C-8546-93CA-FB692712DBBF}"/>
              </a:ext>
            </a:extLst>
          </p:cNvPr>
          <p:cNvSpPr txBox="1"/>
          <p:nvPr/>
        </p:nvSpPr>
        <p:spPr>
          <a:xfrm>
            <a:off x="3289442" y="5895646"/>
            <a:ext cx="650240" cy="464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20"/>
              </a:spcBef>
            </a:pPr>
            <a:r>
              <a:rPr sz="1550" i="1" spc="-30" dirty="0">
                <a:solidFill>
                  <a:schemeClr val="accent1"/>
                </a:solidFill>
                <a:latin typeface="Times New Roman"/>
                <a:cs typeface="Times New Roman"/>
              </a:rPr>
              <a:t>between</a:t>
            </a:r>
            <a:endParaRPr sz="155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24765">
              <a:lnSpc>
                <a:spcPts val="1714"/>
              </a:lnSpc>
            </a:pP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c</a:t>
            </a:r>
            <a:r>
              <a:rPr sz="1350" spc="-625" dirty="0">
                <a:solidFill>
                  <a:schemeClr val="accent1"/>
                </a:solidFill>
                <a:latin typeface="DejaVu Sans Mono"/>
                <a:cs typeface="DejaVu Sans Mono"/>
              </a:rPr>
              <a:t> </a:t>
            </a:r>
            <a:r>
              <a:rPr sz="1550" i="1" spc="5" dirty="0">
                <a:solidFill>
                  <a:schemeClr val="accent1"/>
                </a:solidFill>
                <a:latin typeface="Times New Roman"/>
                <a:cs typeface="Times New Roman"/>
              </a:rPr>
              <a:t>and </a:t>
            </a:r>
            <a:r>
              <a:rPr sz="1350" spc="10" dirty="0">
                <a:solidFill>
                  <a:schemeClr val="accent1"/>
                </a:solidFill>
                <a:latin typeface="DejaVu Sans Mono"/>
                <a:cs typeface="DejaVu Sans Mono"/>
              </a:rPr>
              <a:t>d</a:t>
            </a:r>
            <a:endParaRPr sz="1350">
              <a:solidFill>
                <a:schemeClr val="accent1"/>
              </a:solidFill>
              <a:latin typeface="DejaVu Sans Mono"/>
              <a:cs typeface="DejaVu Sans Mono"/>
            </a:endParaRPr>
          </a:p>
        </p:txBody>
      </p:sp>
      <p:sp>
        <p:nvSpPr>
          <p:cNvPr id="61" name="object 59">
            <a:extLst>
              <a:ext uri="{FF2B5EF4-FFF2-40B4-BE49-F238E27FC236}">
                <a16:creationId xmlns:a16="http://schemas.microsoft.com/office/drawing/2014/main" id="{1F9A953D-0191-4343-A538-61DE015019A7}"/>
              </a:ext>
            </a:extLst>
          </p:cNvPr>
          <p:cNvSpPr/>
          <p:nvPr/>
        </p:nvSpPr>
        <p:spPr>
          <a:xfrm>
            <a:off x="2060429" y="5196511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131152" y="0"/>
                </a:moveTo>
                <a:lnTo>
                  <a:pt x="80110" y="10333"/>
                </a:lnTo>
                <a:lnTo>
                  <a:pt x="38420" y="38496"/>
                </a:lnTo>
                <a:lnTo>
                  <a:pt x="10309" y="80238"/>
                </a:lnTo>
                <a:lnTo>
                  <a:pt x="0" y="131305"/>
                </a:lnTo>
                <a:lnTo>
                  <a:pt x="10309" y="182428"/>
                </a:lnTo>
                <a:lnTo>
                  <a:pt x="38420" y="224159"/>
                </a:lnTo>
                <a:lnTo>
                  <a:pt x="80110" y="252286"/>
                </a:lnTo>
                <a:lnTo>
                  <a:pt x="131152" y="262597"/>
                </a:lnTo>
                <a:lnTo>
                  <a:pt x="182206" y="252286"/>
                </a:lnTo>
                <a:lnTo>
                  <a:pt x="223894" y="224159"/>
                </a:lnTo>
                <a:lnTo>
                  <a:pt x="252000" y="182428"/>
                </a:lnTo>
                <a:lnTo>
                  <a:pt x="262305" y="131305"/>
                </a:lnTo>
                <a:lnTo>
                  <a:pt x="252000" y="80238"/>
                </a:lnTo>
                <a:lnTo>
                  <a:pt x="223894" y="38496"/>
                </a:lnTo>
                <a:lnTo>
                  <a:pt x="182206" y="10333"/>
                </a:lnTo>
                <a:lnTo>
                  <a:pt x="131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>
            <a:extLst>
              <a:ext uri="{FF2B5EF4-FFF2-40B4-BE49-F238E27FC236}">
                <a16:creationId xmlns:a16="http://schemas.microsoft.com/office/drawing/2014/main" id="{ADFD127A-41F2-C141-8FCF-3DAD329F01D5}"/>
              </a:ext>
            </a:extLst>
          </p:cNvPr>
          <p:cNvSpPr/>
          <p:nvPr/>
        </p:nvSpPr>
        <p:spPr>
          <a:xfrm>
            <a:off x="2060439" y="5196512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262296" y="131304"/>
                </a:moveTo>
                <a:lnTo>
                  <a:pt x="251991" y="182434"/>
                </a:lnTo>
                <a:lnTo>
                  <a:pt x="223888" y="224168"/>
                </a:lnTo>
                <a:lnTo>
                  <a:pt x="182202" y="252296"/>
                </a:lnTo>
                <a:lnTo>
                  <a:pt x="131148" y="262608"/>
                </a:lnTo>
                <a:lnTo>
                  <a:pt x="80104" y="252296"/>
                </a:lnTo>
                <a:lnTo>
                  <a:pt x="38416" y="224168"/>
                </a:lnTo>
                <a:lnTo>
                  <a:pt x="10307" y="182434"/>
                </a:lnTo>
                <a:lnTo>
                  <a:pt x="0" y="131304"/>
                </a:lnTo>
                <a:lnTo>
                  <a:pt x="10307" y="80237"/>
                </a:lnTo>
                <a:lnTo>
                  <a:pt x="38416" y="38495"/>
                </a:lnTo>
                <a:lnTo>
                  <a:pt x="80104" y="10332"/>
                </a:lnTo>
                <a:lnTo>
                  <a:pt x="131148" y="0"/>
                </a:lnTo>
                <a:lnTo>
                  <a:pt x="182202" y="10332"/>
                </a:lnTo>
                <a:lnTo>
                  <a:pt x="223888" y="38495"/>
                </a:lnTo>
                <a:lnTo>
                  <a:pt x="251991" y="80237"/>
                </a:lnTo>
                <a:lnTo>
                  <a:pt x="262296" y="131304"/>
                </a:lnTo>
                <a:close/>
              </a:path>
            </a:pathLst>
          </a:custGeom>
          <a:ln w="12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1">
            <a:extLst>
              <a:ext uri="{FF2B5EF4-FFF2-40B4-BE49-F238E27FC236}">
                <a16:creationId xmlns:a16="http://schemas.microsoft.com/office/drawing/2014/main" id="{09A35EFA-19E4-A248-8ABD-2E169DE98C4D}"/>
              </a:ext>
            </a:extLst>
          </p:cNvPr>
          <p:cNvSpPr txBox="1"/>
          <p:nvPr/>
        </p:nvSpPr>
        <p:spPr>
          <a:xfrm>
            <a:off x="2115785" y="5180281"/>
            <a:ext cx="14541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b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64" name="object 62">
            <a:extLst>
              <a:ext uri="{FF2B5EF4-FFF2-40B4-BE49-F238E27FC236}">
                <a16:creationId xmlns:a16="http://schemas.microsoft.com/office/drawing/2014/main" id="{375FE8AF-9028-B84C-859B-A4C62EFD93B4}"/>
              </a:ext>
            </a:extLst>
          </p:cNvPr>
          <p:cNvSpPr/>
          <p:nvPr/>
        </p:nvSpPr>
        <p:spPr>
          <a:xfrm>
            <a:off x="3936892" y="5196511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131140" y="0"/>
                </a:moveTo>
                <a:lnTo>
                  <a:pt x="80099" y="10333"/>
                </a:lnTo>
                <a:lnTo>
                  <a:pt x="38414" y="38496"/>
                </a:lnTo>
                <a:lnTo>
                  <a:pt x="10307" y="80238"/>
                </a:lnTo>
                <a:lnTo>
                  <a:pt x="0" y="131305"/>
                </a:lnTo>
                <a:lnTo>
                  <a:pt x="10307" y="182428"/>
                </a:lnTo>
                <a:lnTo>
                  <a:pt x="38414" y="224159"/>
                </a:lnTo>
                <a:lnTo>
                  <a:pt x="80099" y="252286"/>
                </a:lnTo>
                <a:lnTo>
                  <a:pt x="131140" y="262597"/>
                </a:lnTo>
                <a:lnTo>
                  <a:pt x="182184" y="252286"/>
                </a:lnTo>
                <a:lnTo>
                  <a:pt x="223864" y="224159"/>
                </a:lnTo>
                <a:lnTo>
                  <a:pt x="251964" y="182428"/>
                </a:lnTo>
                <a:lnTo>
                  <a:pt x="262267" y="131305"/>
                </a:lnTo>
                <a:lnTo>
                  <a:pt x="251964" y="80238"/>
                </a:lnTo>
                <a:lnTo>
                  <a:pt x="223864" y="38496"/>
                </a:lnTo>
                <a:lnTo>
                  <a:pt x="182184" y="10333"/>
                </a:lnTo>
                <a:lnTo>
                  <a:pt x="1311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3">
            <a:extLst>
              <a:ext uri="{FF2B5EF4-FFF2-40B4-BE49-F238E27FC236}">
                <a16:creationId xmlns:a16="http://schemas.microsoft.com/office/drawing/2014/main" id="{836D08C4-58AC-FF4C-83FA-C1121FB54851}"/>
              </a:ext>
            </a:extLst>
          </p:cNvPr>
          <p:cNvSpPr/>
          <p:nvPr/>
        </p:nvSpPr>
        <p:spPr>
          <a:xfrm>
            <a:off x="3936889" y="5196512"/>
            <a:ext cx="262890" cy="262890"/>
          </a:xfrm>
          <a:custGeom>
            <a:avLst/>
            <a:gdLst/>
            <a:ahLst/>
            <a:cxnLst/>
            <a:rect l="l" t="t" r="r" b="b"/>
            <a:pathLst>
              <a:path w="262889" h="262889">
                <a:moveTo>
                  <a:pt x="262271" y="131304"/>
                </a:moveTo>
                <a:lnTo>
                  <a:pt x="251967" y="182434"/>
                </a:lnTo>
                <a:lnTo>
                  <a:pt x="223866" y="224168"/>
                </a:lnTo>
                <a:lnTo>
                  <a:pt x="182187" y="252296"/>
                </a:lnTo>
                <a:lnTo>
                  <a:pt x="131147" y="262608"/>
                </a:lnTo>
                <a:lnTo>
                  <a:pt x="80104" y="252296"/>
                </a:lnTo>
                <a:lnTo>
                  <a:pt x="38416" y="224168"/>
                </a:lnTo>
                <a:lnTo>
                  <a:pt x="10307" y="182434"/>
                </a:lnTo>
                <a:lnTo>
                  <a:pt x="0" y="131304"/>
                </a:lnTo>
                <a:lnTo>
                  <a:pt x="10307" y="80237"/>
                </a:lnTo>
                <a:lnTo>
                  <a:pt x="38416" y="38495"/>
                </a:lnTo>
                <a:lnTo>
                  <a:pt x="80104" y="10332"/>
                </a:lnTo>
                <a:lnTo>
                  <a:pt x="131147" y="0"/>
                </a:lnTo>
                <a:lnTo>
                  <a:pt x="182187" y="10332"/>
                </a:lnTo>
                <a:lnTo>
                  <a:pt x="223866" y="38495"/>
                </a:lnTo>
                <a:lnTo>
                  <a:pt x="251967" y="80237"/>
                </a:lnTo>
                <a:lnTo>
                  <a:pt x="262271" y="131304"/>
                </a:lnTo>
                <a:close/>
              </a:path>
            </a:pathLst>
          </a:custGeom>
          <a:ln w="124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4">
            <a:extLst>
              <a:ext uri="{FF2B5EF4-FFF2-40B4-BE49-F238E27FC236}">
                <a16:creationId xmlns:a16="http://schemas.microsoft.com/office/drawing/2014/main" id="{4B70F356-D6C0-D547-8081-B391273A4910}"/>
              </a:ext>
            </a:extLst>
          </p:cNvPr>
          <p:cNvSpPr txBox="1"/>
          <p:nvPr/>
        </p:nvSpPr>
        <p:spPr>
          <a:xfrm>
            <a:off x="3992216" y="5180281"/>
            <a:ext cx="14541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d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67" name="object 65">
            <a:extLst>
              <a:ext uri="{FF2B5EF4-FFF2-40B4-BE49-F238E27FC236}">
                <a16:creationId xmlns:a16="http://schemas.microsoft.com/office/drawing/2014/main" id="{2E79EC01-EE44-D141-BA1B-13824C801310}"/>
              </a:ext>
            </a:extLst>
          </p:cNvPr>
          <p:cNvSpPr/>
          <p:nvPr/>
        </p:nvSpPr>
        <p:spPr>
          <a:xfrm>
            <a:off x="2693943" y="4659327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4">
                <a:moveTo>
                  <a:pt x="697407" y="0"/>
                </a:moveTo>
                <a:lnTo>
                  <a:pt x="149453" y="0"/>
                </a:lnTo>
                <a:lnTo>
                  <a:pt x="102211" y="6676"/>
                </a:lnTo>
                <a:lnTo>
                  <a:pt x="61184" y="25266"/>
                </a:lnTo>
                <a:lnTo>
                  <a:pt x="28833" y="53610"/>
                </a:lnTo>
                <a:lnTo>
                  <a:pt x="7618" y="89549"/>
                </a:lnTo>
                <a:lnTo>
                  <a:pt x="0" y="130924"/>
                </a:lnTo>
                <a:lnTo>
                  <a:pt x="7618" y="172295"/>
                </a:lnTo>
                <a:lnTo>
                  <a:pt x="28833" y="208224"/>
                </a:lnTo>
                <a:lnTo>
                  <a:pt x="61184" y="236557"/>
                </a:lnTo>
                <a:lnTo>
                  <a:pt x="102211" y="255138"/>
                </a:lnTo>
                <a:lnTo>
                  <a:pt x="149453" y="261810"/>
                </a:lnTo>
                <a:lnTo>
                  <a:pt x="697407" y="261810"/>
                </a:lnTo>
                <a:lnTo>
                  <a:pt x="744640" y="255138"/>
                </a:lnTo>
                <a:lnTo>
                  <a:pt x="785666" y="236557"/>
                </a:lnTo>
                <a:lnTo>
                  <a:pt x="818020" y="208224"/>
                </a:lnTo>
                <a:lnTo>
                  <a:pt x="839240" y="172295"/>
                </a:lnTo>
                <a:lnTo>
                  <a:pt x="846861" y="130924"/>
                </a:lnTo>
                <a:lnTo>
                  <a:pt x="839240" y="89549"/>
                </a:lnTo>
                <a:lnTo>
                  <a:pt x="818020" y="53610"/>
                </a:lnTo>
                <a:lnTo>
                  <a:pt x="785666" y="25266"/>
                </a:lnTo>
                <a:lnTo>
                  <a:pt x="744640" y="6676"/>
                </a:lnTo>
                <a:lnTo>
                  <a:pt x="6974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6">
            <a:extLst>
              <a:ext uri="{FF2B5EF4-FFF2-40B4-BE49-F238E27FC236}">
                <a16:creationId xmlns:a16="http://schemas.microsoft.com/office/drawing/2014/main" id="{86DD7383-DD4A-EF46-B3FB-F08878B6E020}"/>
              </a:ext>
            </a:extLst>
          </p:cNvPr>
          <p:cNvSpPr/>
          <p:nvPr/>
        </p:nvSpPr>
        <p:spPr>
          <a:xfrm>
            <a:off x="2693940" y="4659321"/>
            <a:ext cx="847090" cy="262255"/>
          </a:xfrm>
          <a:custGeom>
            <a:avLst/>
            <a:gdLst/>
            <a:ahLst/>
            <a:cxnLst/>
            <a:rect l="l" t="t" r="r" b="b"/>
            <a:pathLst>
              <a:path w="847089" h="262254">
                <a:moveTo>
                  <a:pt x="846864" y="130929"/>
                </a:moveTo>
                <a:lnTo>
                  <a:pt x="839243" y="172301"/>
                </a:lnTo>
                <a:lnTo>
                  <a:pt x="818022" y="208229"/>
                </a:lnTo>
                <a:lnTo>
                  <a:pt x="785667" y="236559"/>
                </a:lnTo>
                <a:lnTo>
                  <a:pt x="744642" y="255138"/>
                </a:lnTo>
                <a:lnTo>
                  <a:pt x="697411" y="261809"/>
                </a:lnTo>
                <a:lnTo>
                  <a:pt x="149452" y="261809"/>
                </a:lnTo>
                <a:lnTo>
                  <a:pt x="102212" y="255138"/>
                </a:lnTo>
                <a:lnTo>
                  <a:pt x="61186" y="236559"/>
                </a:lnTo>
                <a:lnTo>
                  <a:pt x="28834" y="208229"/>
                </a:lnTo>
                <a:lnTo>
                  <a:pt x="7618" y="172301"/>
                </a:lnTo>
                <a:lnTo>
                  <a:pt x="0" y="130929"/>
                </a:lnTo>
                <a:lnTo>
                  <a:pt x="7618" y="89552"/>
                </a:lnTo>
                <a:lnTo>
                  <a:pt x="28834" y="53612"/>
                </a:lnTo>
                <a:lnTo>
                  <a:pt x="61186" y="25267"/>
                </a:lnTo>
                <a:lnTo>
                  <a:pt x="102212" y="6676"/>
                </a:lnTo>
                <a:lnTo>
                  <a:pt x="149452" y="0"/>
                </a:lnTo>
                <a:lnTo>
                  <a:pt x="697411" y="0"/>
                </a:lnTo>
                <a:lnTo>
                  <a:pt x="744642" y="6676"/>
                </a:lnTo>
                <a:lnTo>
                  <a:pt x="785667" y="25267"/>
                </a:lnTo>
                <a:lnTo>
                  <a:pt x="818022" y="53612"/>
                </a:lnTo>
                <a:lnTo>
                  <a:pt x="839243" y="89552"/>
                </a:lnTo>
                <a:lnTo>
                  <a:pt x="846864" y="130929"/>
                </a:lnTo>
                <a:close/>
              </a:path>
            </a:pathLst>
          </a:custGeom>
          <a:ln w="124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7">
            <a:extLst>
              <a:ext uri="{FF2B5EF4-FFF2-40B4-BE49-F238E27FC236}">
                <a16:creationId xmlns:a16="http://schemas.microsoft.com/office/drawing/2014/main" id="{C4E4E713-2819-FE4E-8333-0D6A683782BB}"/>
              </a:ext>
            </a:extLst>
          </p:cNvPr>
          <p:cNvSpPr txBox="1"/>
          <p:nvPr/>
        </p:nvSpPr>
        <p:spPr>
          <a:xfrm>
            <a:off x="2806172" y="4653999"/>
            <a:ext cx="625475" cy="2539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a c</a:t>
            </a:r>
            <a:r>
              <a:rPr sz="1550" spc="-85" dirty="0">
                <a:solidFill>
                  <a:srgbClr val="231F20"/>
                </a:solidFill>
                <a:latin typeface="DejaVu Sans Mono"/>
                <a:cs typeface="DejaVu Sans Mono"/>
              </a:rPr>
              <a:t> </a:t>
            </a:r>
            <a:r>
              <a:rPr sz="1550" spc="10" dirty="0">
                <a:solidFill>
                  <a:srgbClr val="231F20"/>
                </a:solidFill>
                <a:latin typeface="DejaVu Sans Mono"/>
                <a:cs typeface="DejaVu Sans Mono"/>
              </a:rPr>
              <a:t>e</a:t>
            </a:r>
            <a:endParaRPr sz="1550">
              <a:latin typeface="DejaVu Sans Mono"/>
              <a:cs typeface="DejaVu Sans Mono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7F7F7C-96A7-F64F-B25D-D8BC9611C507}"/>
              </a:ext>
            </a:extLst>
          </p:cNvPr>
          <p:cNvSpPr/>
          <p:nvPr/>
        </p:nvSpPr>
        <p:spPr>
          <a:xfrm>
            <a:off x="6166577" y="2526551"/>
            <a:ext cx="2872654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only operations we need to consider to get </a:t>
            </a: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balance.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2A1303-2AD6-AC4F-A06E-F5226A8FB189}"/>
              </a:ext>
            </a:extLst>
          </p:cNvPr>
          <p:cNvSpPr/>
          <p:nvPr/>
        </p:nvSpPr>
        <p:spPr>
          <a:xfrm>
            <a:off x="609649" y="1419652"/>
            <a:ext cx="314189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/>
                <a:cs typeface="Arial"/>
              </a:rPr>
              <a:t>Converting a 2-node to a 3-node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FF6A8F-F246-FF46-A65F-461A740CB542}"/>
              </a:ext>
            </a:extLst>
          </p:cNvPr>
          <p:cNvSpPr/>
          <p:nvPr/>
        </p:nvSpPr>
        <p:spPr>
          <a:xfrm>
            <a:off x="609649" y="1959306"/>
            <a:ext cx="646493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/>
                <a:cs typeface="Arial"/>
              </a:rPr>
              <a:t>Converting a three to a four, and then splitting and passing a node 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D8EF210-CB7C-7448-9D6F-703D16AF4686}"/>
              </a:ext>
            </a:extLst>
          </p:cNvPr>
          <p:cNvSpPr/>
          <p:nvPr/>
        </p:nvSpPr>
        <p:spPr>
          <a:xfrm>
            <a:off x="6166577" y="3301894"/>
            <a:ext cx="2872654" cy="584775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local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transformation: constant number of operations.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7AC9E9C-6117-4947-B421-07997A368E8B}"/>
              </a:ext>
            </a:extLst>
          </p:cNvPr>
          <p:cNvSpPr/>
          <p:nvPr/>
        </p:nvSpPr>
        <p:spPr>
          <a:xfrm>
            <a:off x="6166577" y="4096948"/>
            <a:ext cx="2872654" cy="10772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Only involves changing a constant number of </a:t>
            </a:r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links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, and is independent of the tree size.</a:t>
            </a:r>
          </a:p>
        </p:txBody>
      </p:sp>
    </p:spTree>
    <p:extLst>
      <p:ext uri="{BB962C8B-B14F-4D97-AF65-F5344CB8AC3E}">
        <p14:creationId xmlns:p14="http://schemas.microsoft.com/office/powerpoint/2010/main" val="74395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/>
      <p:bldP spid="42" grpId="0"/>
      <p:bldP spid="43" grpId="0" animBg="1"/>
      <p:bldP spid="44" grpId="0" animBg="1"/>
      <p:bldP spid="45" grpId="0"/>
      <p:bldP spid="46" grpId="0" animBg="1"/>
      <p:bldP spid="47" grpId="0" animBg="1"/>
      <p:bldP spid="48" grpId="0"/>
      <p:bldP spid="49" grpId="0" animBg="1"/>
      <p:bldP spid="50" grpId="0" animBg="1"/>
      <p:bldP spid="51" grpId="0"/>
      <p:bldP spid="52" grpId="0" animBg="1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  <p:bldP spid="63" grpId="0"/>
      <p:bldP spid="64" grpId="0" animBg="1"/>
      <p:bldP spid="65" grpId="0" animBg="1"/>
      <p:bldP spid="66" grpId="0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55DA-7933-794B-B277-38D7EEF6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85" dirty="0">
                <a:latin typeface="Arial"/>
                <a:cs typeface="Arial"/>
              </a:rPr>
              <a:t>Global </a:t>
            </a:r>
            <a:r>
              <a:rPr lang="en-US" spc="30" dirty="0">
                <a:latin typeface="Arial"/>
                <a:cs typeface="Arial"/>
              </a:rPr>
              <a:t>Properties </a:t>
            </a:r>
            <a:r>
              <a:rPr lang="en-US" spc="20" dirty="0">
                <a:latin typeface="Arial"/>
                <a:cs typeface="Arial"/>
              </a:rPr>
              <a:t>in </a:t>
            </a:r>
            <a:r>
              <a:rPr lang="en-US" spc="90" dirty="0">
                <a:latin typeface="Arial"/>
                <a:cs typeface="Arial"/>
              </a:rPr>
              <a:t>a </a:t>
            </a:r>
            <a:r>
              <a:rPr lang="en-US" spc="5" dirty="0">
                <a:latin typeface="Arial"/>
                <a:cs typeface="Arial"/>
              </a:rPr>
              <a:t>2-3</a:t>
            </a:r>
            <a:r>
              <a:rPr lang="en-US" spc="9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Tree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B05733D-7B07-C44E-BF0E-D8BC0595DF56}"/>
              </a:ext>
            </a:extLst>
          </p:cNvPr>
          <p:cNvSpPr txBox="1"/>
          <p:nvPr/>
        </p:nvSpPr>
        <p:spPr>
          <a:xfrm>
            <a:off x="457200" y="1238071"/>
            <a:ext cx="8401574" cy="4187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>
              <a:spcBef>
                <a:spcPts val="865"/>
              </a:spcBef>
              <a:tabLst>
                <a:tab pos="1397000" algn="l"/>
              </a:tabLst>
            </a:pPr>
            <a:r>
              <a:rPr sz="2000" spc="5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Invariants.</a:t>
            </a:r>
            <a:r>
              <a:rPr lang="en-US" sz="2000" spc="5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symmetric 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sz="2000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906D6C0-B70E-2C4B-BD01-E37CE56A5D96}"/>
              </a:ext>
            </a:extLst>
          </p:cNvPr>
          <p:cNvSpPr/>
          <p:nvPr/>
        </p:nvSpPr>
        <p:spPr>
          <a:xfrm>
            <a:off x="5804422" y="5848083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BC3A8F7-AC31-844A-B5B6-3F1A69BE78CB}"/>
              </a:ext>
            </a:extLst>
          </p:cNvPr>
          <p:cNvSpPr/>
          <p:nvPr/>
        </p:nvSpPr>
        <p:spPr>
          <a:xfrm>
            <a:off x="7855460" y="5832602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8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92EE0E3-7210-2B4E-A3C3-D7E8F891708D}"/>
              </a:ext>
            </a:extLst>
          </p:cNvPr>
          <p:cNvSpPr/>
          <p:nvPr/>
        </p:nvSpPr>
        <p:spPr>
          <a:xfrm>
            <a:off x="8495915" y="582898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BC69D1BC-3099-E440-B317-EFE4103DFD85}"/>
              </a:ext>
            </a:extLst>
          </p:cNvPr>
          <p:cNvSpPr/>
          <p:nvPr/>
        </p:nvSpPr>
        <p:spPr>
          <a:xfrm>
            <a:off x="7999370" y="5854141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0" y="0"/>
                </a:moveTo>
                <a:lnTo>
                  <a:pt x="107945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2083E048-E156-514D-A115-9E17201E8241}"/>
              </a:ext>
            </a:extLst>
          </p:cNvPr>
          <p:cNvSpPr/>
          <p:nvPr/>
        </p:nvSpPr>
        <p:spPr>
          <a:xfrm>
            <a:off x="8369965" y="5843371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5" h="205104">
                <a:moveTo>
                  <a:pt x="125950" y="0"/>
                </a:moveTo>
                <a:lnTo>
                  <a:pt x="0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3414838-E35D-5148-83A3-0A3565B61F80}"/>
              </a:ext>
            </a:extLst>
          </p:cNvPr>
          <p:cNvSpPr/>
          <p:nvPr/>
        </p:nvSpPr>
        <p:spPr>
          <a:xfrm>
            <a:off x="7939998" y="5498732"/>
            <a:ext cx="48895" cy="339725"/>
          </a:xfrm>
          <a:custGeom>
            <a:avLst/>
            <a:gdLst/>
            <a:ahLst/>
            <a:cxnLst/>
            <a:rect l="l" t="t" r="r" b="b"/>
            <a:pathLst>
              <a:path w="48895" h="339725">
                <a:moveTo>
                  <a:pt x="0" y="0"/>
                </a:moveTo>
                <a:lnTo>
                  <a:pt x="48575" y="339250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219B6DD9-7056-3C49-8463-797A5A458759}"/>
              </a:ext>
            </a:extLst>
          </p:cNvPr>
          <p:cNvSpPr/>
          <p:nvPr/>
        </p:nvSpPr>
        <p:spPr>
          <a:xfrm>
            <a:off x="8127095" y="5495112"/>
            <a:ext cx="385445" cy="359410"/>
          </a:xfrm>
          <a:custGeom>
            <a:avLst/>
            <a:gdLst/>
            <a:ahLst/>
            <a:cxnLst/>
            <a:rect l="l" t="t" r="r" b="b"/>
            <a:pathLst>
              <a:path w="385445" h="359410">
                <a:moveTo>
                  <a:pt x="0" y="0"/>
                </a:moveTo>
                <a:lnTo>
                  <a:pt x="385017" y="359023"/>
                </a:lnTo>
              </a:path>
            </a:pathLst>
          </a:custGeom>
          <a:ln w="215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421375E-76D0-134A-BA22-2A094CC0FE9F}"/>
              </a:ext>
            </a:extLst>
          </p:cNvPr>
          <p:cNvSpPr/>
          <p:nvPr/>
        </p:nvSpPr>
        <p:spPr>
          <a:xfrm>
            <a:off x="7497421" y="4799368"/>
            <a:ext cx="118745" cy="262255"/>
          </a:xfrm>
          <a:custGeom>
            <a:avLst/>
            <a:gdLst/>
            <a:ahLst/>
            <a:cxnLst/>
            <a:rect l="l" t="t" r="r" b="b"/>
            <a:pathLst>
              <a:path w="118745" h="262254">
                <a:moveTo>
                  <a:pt x="118739" y="0"/>
                </a:moveTo>
                <a:lnTo>
                  <a:pt x="0" y="262051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042AAF96-B3C2-974C-BB61-9BBB2764C0EE}"/>
              </a:ext>
            </a:extLst>
          </p:cNvPr>
          <p:cNvSpPr/>
          <p:nvPr/>
        </p:nvSpPr>
        <p:spPr>
          <a:xfrm>
            <a:off x="8137889" y="4795748"/>
            <a:ext cx="129539" cy="259079"/>
          </a:xfrm>
          <a:custGeom>
            <a:avLst/>
            <a:gdLst/>
            <a:ahLst/>
            <a:cxnLst/>
            <a:rect l="l" t="t" r="r" b="b"/>
            <a:pathLst>
              <a:path w="129540" h="259079">
                <a:moveTo>
                  <a:pt x="0" y="0"/>
                </a:moveTo>
                <a:lnTo>
                  <a:pt x="129533" y="258476"/>
                </a:lnTo>
              </a:path>
            </a:pathLst>
          </a:custGeom>
          <a:ln w="2157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B6B63ECE-F901-5045-9186-6256FD90AA59}"/>
              </a:ext>
            </a:extLst>
          </p:cNvPr>
          <p:cNvSpPr/>
          <p:nvPr/>
        </p:nvSpPr>
        <p:spPr>
          <a:xfrm>
            <a:off x="7641332" y="4820907"/>
            <a:ext cx="107950" cy="237490"/>
          </a:xfrm>
          <a:custGeom>
            <a:avLst/>
            <a:gdLst/>
            <a:ahLst/>
            <a:cxnLst/>
            <a:rect l="l" t="t" r="r" b="b"/>
            <a:pathLst>
              <a:path w="107950" h="237489">
                <a:moveTo>
                  <a:pt x="0" y="0"/>
                </a:moveTo>
                <a:lnTo>
                  <a:pt x="107945" y="236936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7BAF081-F6C8-854D-B5A5-D1BC987DFECE}"/>
              </a:ext>
            </a:extLst>
          </p:cNvPr>
          <p:cNvSpPr/>
          <p:nvPr/>
        </p:nvSpPr>
        <p:spPr>
          <a:xfrm>
            <a:off x="8011982" y="4810138"/>
            <a:ext cx="126364" cy="248285"/>
          </a:xfrm>
          <a:custGeom>
            <a:avLst/>
            <a:gdLst/>
            <a:ahLst/>
            <a:cxnLst/>
            <a:rect l="l" t="t" r="r" b="b"/>
            <a:pathLst>
              <a:path w="126365" h="248285">
                <a:moveTo>
                  <a:pt x="125906" y="0"/>
                </a:moveTo>
                <a:lnTo>
                  <a:pt x="0" y="247706"/>
                </a:lnTo>
              </a:path>
            </a:pathLst>
          </a:custGeom>
          <a:ln w="2157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FF687C1-7310-5D4B-9DD2-0F652EC00513}"/>
              </a:ext>
            </a:extLst>
          </p:cNvPr>
          <p:cNvSpPr/>
          <p:nvPr/>
        </p:nvSpPr>
        <p:spPr>
          <a:xfrm>
            <a:off x="5142354" y="5487289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331024" y="0"/>
                </a:moveTo>
                <a:lnTo>
                  <a:pt x="0" y="213587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9F44665-342C-994A-BA8D-EE9638759F11}"/>
              </a:ext>
            </a:extLst>
          </p:cNvPr>
          <p:cNvSpPr/>
          <p:nvPr/>
        </p:nvSpPr>
        <p:spPr>
          <a:xfrm>
            <a:off x="5485983" y="5487289"/>
            <a:ext cx="187325" cy="259715"/>
          </a:xfrm>
          <a:custGeom>
            <a:avLst/>
            <a:gdLst/>
            <a:ahLst/>
            <a:cxnLst/>
            <a:rect l="l" t="t" r="r" b="b"/>
            <a:pathLst>
              <a:path w="187325" h="259714">
                <a:moveTo>
                  <a:pt x="187090" y="0"/>
                </a:moveTo>
                <a:lnTo>
                  <a:pt x="0" y="259144"/>
                </a:lnTo>
              </a:path>
            </a:pathLst>
          </a:custGeom>
          <a:ln w="215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79626E85-6555-9145-8E7D-1EDD0AF47D92}"/>
              </a:ext>
            </a:extLst>
          </p:cNvPr>
          <p:cNvSpPr/>
          <p:nvPr/>
        </p:nvSpPr>
        <p:spPr>
          <a:xfrm>
            <a:off x="5845780" y="5487289"/>
            <a:ext cx="345440" cy="374015"/>
          </a:xfrm>
          <a:custGeom>
            <a:avLst/>
            <a:gdLst/>
            <a:ahLst/>
            <a:cxnLst/>
            <a:rect l="l" t="t" r="r" b="b"/>
            <a:pathLst>
              <a:path w="345439" h="374014">
                <a:moveTo>
                  <a:pt x="0" y="0"/>
                </a:moveTo>
                <a:lnTo>
                  <a:pt x="345445" y="373993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791A795F-94F1-1548-B877-848F64A2D576}"/>
              </a:ext>
            </a:extLst>
          </p:cNvPr>
          <p:cNvSpPr/>
          <p:nvPr/>
        </p:nvSpPr>
        <p:spPr>
          <a:xfrm>
            <a:off x="5328045" y="4811268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F23FE22E-8623-1D45-A346-C51512244DCB}"/>
              </a:ext>
            </a:extLst>
          </p:cNvPr>
          <p:cNvSpPr/>
          <p:nvPr/>
        </p:nvSpPr>
        <p:spPr>
          <a:xfrm>
            <a:off x="5142343" y="4450461"/>
            <a:ext cx="374650" cy="213995"/>
          </a:xfrm>
          <a:custGeom>
            <a:avLst/>
            <a:gdLst/>
            <a:ahLst/>
            <a:cxnLst/>
            <a:rect l="l" t="t" r="r" b="b"/>
            <a:pathLst>
              <a:path w="374650" h="213995">
                <a:moveTo>
                  <a:pt x="374201" y="0"/>
                </a:moveTo>
                <a:lnTo>
                  <a:pt x="0" y="213587"/>
                </a:lnTo>
              </a:path>
            </a:pathLst>
          </a:custGeom>
          <a:ln w="2155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F9CB18D-B7DC-BB44-A5EB-2677DF125369}"/>
              </a:ext>
            </a:extLst>
          </p:cNvPr>
          <p:cNvSpPr/>
          <p:nvPr/>
        </p:nvSpPr>
        <p:spPr>
          <a:xfrm>
            <a:off x="5714871" y="4450461"/>
            <a:ext cx="1905" cy="374015"/>
          </a:xfrm>
          <a:custGeom>
            <a:avLst/>
            <a:gdLst/>
            <a:ahLst/>
            <a:cxnLst/>
            <a:rect l="l" t="t" r="r" b="b"/>
            <a:pathLst>
              <a:path w="1904" h="374014">
                <a:moveTo>
                  <a:pt x="1381" y="0"/>
                </a:moveTo>
                <a:lnTo>
                  <a:pt x="0" y="374015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ACCBB77C-3B94-2B42-AF57-5E0C5FF938F2}"/>
              </a:ext>
            </a:extLst>
          </p:cNvPr>
          <p:cNvSpPr/>
          <p:nvPr/>
        </p:nvSpPr>
        <p:spPr>
          <a:xfrm>
            <a:off x="7189785" y="5495112"/>
            <a:ext cx="354965" cy="206375"/>
          </a:xfrm>
          <a:custGeom>
            <a:avLst/>
            <a:gdLst/>
            <a:ahLst/>
            <a:cxnLst/>
            <a:rect l="l" t="t" r="r" b="b"/>
            <a:pathLst>
              <a:path w="354965" h="206375">
                <a:moveTo>
                  <a:pt x="354404" y="0"/>
                </a:moveTo>
                <a:lnTo>
                  <a:pt x="0" y="205768"/>
                </a:lnTo>
              </a:path>
            </a:pathLst>
          </a:custGeom>
          <a:ln w="215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9990104-FE2F-374E-9CE9-5267FC1FDF68}"/>
              </a:ext>
            </a:extLst>
          </p:cNvPr>
          <p:cNvSpPr/>
          <p:nvPr/>
        </p:nvSpPr>
        <p:spPr>
          <a:xfrm>
            <a:off x="7533435" y="5502313"/>
            <a:ext cx="205104" cy="244475"/>
          </a:xfrm>
          <a:custGeom>
            <a:avLst/>
            <a:gdLst/>
            <a:ahLst/>
            <a:cxnLst/>
            <a:rect l="l" t="t" r="r" b="b"/>
            <a:pathLst>
              <a:path w="205104" h="244475">
                <a:moveTo>
                  <a:pt x="205052" y="0"/>
                </a:moveTo>
                <a:lnTo>
                  <a:pt x="0" y="244131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CE052D9-CBF9-8346-90CD-33F6E8A882E4}"/>
              </a:ext>
            </a:extLst>
          </p:cNvPr>
          <p:cNvSpPr/>
          <p:nvPr/>
        </p:nvSpPr>
        <p:spPr>
          <a:xfrm>
            <a:off x="7986760" y="4465485"/>
            <a:ext cx="151130" cy="330835"/>
          </a:xfrm>
          <a:custGeom>
            <a:avLst/>
            <a:gdLst/>
            <a:ahLst/>
            <a:cxnLst/>
            <a:rect l="l" t="t" r="r" b="b"/>
            <a:pathLst>
              <a:path w="151129" h="330835">
                <a:moveTo>
                  <a:pt x="0" y="0"/>
                </a:moveTo>
                <a:lnTo>
                  <a:pt x="151123" y="330268"/>
                </a:lnTo>
              </a:path>
            </a:pathLst>
          </a:custGeom>
          <a:ln w="2158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62CA1BB-8A19-3A48-8187-B23D162DF10A}"/>
              </a:ext>
            </a:extLst>
          </p:cNvPr>
          <p:cNvSpPr/>
          <p:nvPr/>
        </p:nvSpPr>
        <p:spPr>
          <a:xfrm>
            <a:off x="8191864" y="4472635"/>
            <a:ext cx="442595" cy="215900"/>
          </a:xfrm>
          <a:custGeom>
            <a:avLst/>
            <a:gdLst/>
            <a:ahLst/>
            <a:cxnLst/>
            <a:rect l="l" t="t" r="r" b="b"/>
            <a:pathLst>
              <a:path w="442595" h="215900">
                <a:moveTo>
                  <a:pt x="0" y="0"/>
                </a:moveTo>
                <a:lnTo>
                  <a:pt x="442574" y="215396"/>
                </a:lnTo>
              </a:path>
            </a:pathLst>
          </a:custGeom>
          <a:ln w="215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56266FD9-1817-3547-9AA9-BBE324F99AE2}"/>
              </a:ext>
            </a:extLst>
          </p:cNvPr>
          <p:cNvSpPr/>
          <p:nvPr/>
        </p:nvSpPr>
        <p:spPr>
          <a:xfrm>
            <a:off x="7297720" y="4472635"/>
            <a:ext cx="311785" cy="206375"/>
          </a:xfrm>
          <a:custGeom>
            <a:avLst/>
            <a:gdLst/>
            <a:ahLst/>
            <a:cxnLst/>
            <a:rect l="l" t="t" r="r" b="b"/>
            <a:pathLst>
              <a:path w="311784" h="206375">
                <a:moveTo>
                  <a:pt x="311227" y="0"/>
                </a:moveTo>
                <a:lnTo>
                  <a:pt x="0" y="205768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8308759-B702-9B4C-B861-FDC27D368E9D}"/>
              </a:ext>
            </a:extLst>
          </p:cNvPr>
          <p:cNvSpPr/>
          <p:nvPr/>
        </p:nvSpPr>
        <p:spPr>
          <a:xfrm>
            <a:off x="7616167" y="4479836"/>
            <a:ext cx="187325" cy="320040"/>
          </a:xfrm>
          <a:custGeom>
            <a:avLst/>
            <a:gdLst/>
            <a:ahLst/>
            <a:cxnLst/>
            <a:rect l="l" t="t" r="r" b="b"/>
            <a:pathLst>
              <a:path w="187325" h="320039">
                <a:moveTo>
                  <a:pt x="187089" y="0"/>
                </a:moveTo>
                <a:lnTo>
                  <a:pt x="0" y="319520"/>
                </a:lnTo>
              </a:path>
            </a:pathLst>
          </a:custGeom>
          <a:ln w="2157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540F2630-6FBE-144B-9267-446CE60332A6}"/>
              </a:ext>
            </a:extLst>
          </p:cNvPr>
          <p:cNvSpPr/>
          <p:nvPr/>
        </p:nvSpPr>
        <p:spPr>
          <a:xfrm>
            <a:off x="5785468" y="3813238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8E760B47-83AE-6C45-BE59-D9DACB9EBB4C}"/>
              </a:ext>
            </a:extLst>
          </p:cNvPr>
          <p:cNvSpPr/>
          <p:nvPr/>
        </p:nvSpPr>
        <p:spPr>
          <a:xfrm>
            <a:off x="6235251" y="3452444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0" y="0"/>
                </a:moveTo>
                <a:lnTo>
                  <a:pt x="331045" y="213587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58BC521-5D68-604A-ACCC-F8D5C73B23FC}"/>
              </a:ext>
            </a:extLst>
          </p:cNvPr>
          <p:cNvSpPr/>
          <p:nvPr/>
        </p:nvSpPr>
        <p:spPr>
          <a:xfrm>
            <a:off x="6035556" y="3452444"/>
            <a:ext cx="187325" cy="259715"/>
          </a:xfrm>
          <a:custGeom>
            <a:avLst/>
            <a:gdLst/>
            <a:ahLst/>
            <a:cxnLst/>
            <a:rect l="l" t="t" r="r" b="b"/>
            <a:pathLst>
              <a:path w="187325" h="259714">
                <a:moveTo>
                  <a:pt x="0" y="0"/>
                </a:moveTo>
                <a:lnTo>
                  <a:pt x="187089" y="259101"/>
                </a:lnTo>
              </a:path>
            </a:pathLst>
          </a:custGeom>
          <a:ln w="2157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D40782FD-3C6D-3F43-9AF1-B2FAD2574A90}"/>
              </a:ext>
            </a:extLst>
          </p:cNvPr>
          <p:cNvSpPr/>
          <p:nvPr/>
        </p:nvSpPr>
        <p:spPr>
          <a:xfrm>
            <a:off x="5517412" y="3452444"/>
            <a:ext cx="345440" cy="374015"/>
          </a:xfrm>
          <a:custGeom>
            <a:avLst/>
            <a:gdLst/>
            <a:ahLst/>
            <a:cxnLst/>
            <a:rect l="l" t="t" r="r" b="b"/>
            <a:pathLst>
              <a:path w="345439" h="374014">
                <a:moveTo>
                  <a:pt x="345423" y="0"/>
                </a:moveTo>
                <a:lnTo>
                  <a:pt x="0" y="373993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4EF289E-5395-8D40-B69B-80E4408B595D}"/>
              </a:ext>
            </a:extLst>
          </p:cNvPr>
          <p:cNvSpPr/>
          <p:nvPr/>
        </p:nvSpPr>
        <p:spPr>
          <a:xfrm>
            <a:off x="7836481" y="3797719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8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B73C5E2B-FF16-1740-98F5-0AE7BA962D42}"/>
              </a:ext>
            </a:extLst>
          </p:cNvPr>
          <p:cNvSpPr/>
          <p:nvPr/>
        </p:nvSpPr>
        <p:spPr>
          <a:xfrm>
            <a:off x="7185230" y="3794138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129533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E9F0FB95-D0FA-6547-A9AE-D9736E346186}"/>
              </a:ext>
            </a:extLst>
          </p:cNvPr>
          <p:cNvSpPr/>
          <p:nvPr/>
        </p:nvSpPr>
        <p:spPr>
          <a:xfrm>
            <a:off x="7703364" y="3819258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5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B659A93-FB15-524B-801A-DC42662FFE5F}"/>
              </a:ext>
            </a:extLst>
          </p:cNvPr>
          <p:cNvSpPr/>
          <p:nvPr/>
        </p:nvSpPr>
        <p:spPr>
          <a:xfrm>
            <a:off x="7314764" y="3808488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5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FBEA1CC8-2575-2440-92C5-C7F4B291B6AC}"/>
              </a:ext>
            </a:extLst>
          </p:cNvPr>
          <p:cNvSpPr/>
          <p:nvPr/>
        </p:nvSpPr>
        <p:spPr>
          <a:xfrm>
            <a:off x="7822106" y="3463848"/>
            <a:ext cx="48895" cy="339725"/>
          </a:xfrm>
          <a:custGeom>
            <a:avLst/>
            <a:gdLst/>
            <a:ahLst/>
            <a:cxnLst/>
            <a:rect l="l" t="t" r="r" b="b"/>
            <a:pathLst>
              <a:path w="48895" h="339725">
                <a:moveTo>
                  <a:pt x="48575" y="0"/>
                </a:moveTo>
                <a:lnTo>
                  <a:pt x="0" y="339250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9CBA0EA4-672F-984C-B51E-5B9C2F47C9FB}"/>
              </a:ext>
            </a:extLst>
          </p:cNvPr>
          <p:cNvSpPr/>
          <p:nvPr/>
        </p:nvSpPr>
        <p:spPr>
          <a:xfrm>
            <a:off x="7298572" y="3460267"/>
            <a:ext cx="385445" cy="359410"/>
          </a:xfrm>
          <a:custGeom>
            <a:avLst/>
            <a:gdLst/>
            <a:ahLst/>
            <a:cxnLst/>
            <a:rect l="l" t="t" r="r" b="b"/>
            <a:pathLst>
              <a:path w="385445" h="359410">
                <a:moveTo>
                  <a:pt x="384974" y="0"/>
                </a:moveTo>
                <a:lnTo>
                  <a:pt x="0" y="358980"/>
                </a:lnTo>
              </a:path>
            </a:pathLst>
          </a:custGeom>
          <a:ln w="2156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06229528-65A6-3748-A9F4-3EC94FE360E9}"/>
              </a:ext>
            </a:extLst>
          </p:cNvPr>
          <p:cNvSpPr/>
          <p:nvPr/>
        </p:nvSpPr>
        <p:spPr>
          <a:xfrm>
            <a:off x="8266451" y="3460267"/>
            <a:ext cx="354965" cy="206375"/>
          </a:xfrm>
          <a:custGeom>
            <a:avLst/>
            <a:gdLst/>
            <a:ahLst/>
            <a:cxnLst/>
            <a:rect l="l" t="t" r="r" b="b"/>
            <a:pathLst>
              <a:path w="354965" h="206375">
                <a:moveTo>
                  <a:pt x="0" y="0"/>
                </a:moveTo>
                <a:lnTo>
                  <a:pt x="354448" y="205768"/>
                </a:lnTo>
              </a:path>
            </a:pathLst>
          </a:custGeom>
          <a:ln w="2155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5F50536-157C-B34A-AF7C-6FCCA313668C}"/>
              </a:ext>
            </a:extLst>
          </p:cNvPr>
          <p:cNvSpPr/>
          <p:nvPr/>
        </p:nvSpPr>
        <p:spPr>
          <a:xfrm>
            <a:off x="8072154" y="3467468"/>
            <a:ext cx="205104" cy="244475"/>
          </a:xfrm>
          <a:custGeom>
            <a:avLst/>
            <a:gdLst/>
            <a:ahLst/>
            <a:cxnLst/>
            <a:rect l="l" t="t" r="r" b="b"/>
            <a:pathLst>
              <a:path w="205104" h="244475">
                <a:moveTo>
                  <a:pt x="0" y="0"/>
                </a:moveTo>
                <a:lnTo>
                  <a:pt x="205095" y="244087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469129A-8375-3946-8809-377ABEE6EE04}"/>
              </a:ext>
            </a:extLst>
          </p:cNvPr>
          <p:cNvSpPr/>
          <p:nvPr/>
        </p:nvSpPr>
        <p:spPr>
          <a:xfrm>
            <a:off x="5716252" y="4450461"/>
            <a:ext cx="720090" cy="245110"/>
          </a:xfrm>
          <a:custGeom>
            <a:avLst/>
            <a:gdLst/>
            <a:ahLst/>
            <a:cxnLst/>
            <a:rect l="l" t="t" r="r" b="b"/>
            <a:pathLst>
              <a:path w="720090" h="245110">
                <a:moveTo>
                  <a:pt x="0" y="0"/>
                </a:moveTo>
                <a:lnTo>
                  <a:pt x="719647" y="244755"/>
                </a:lnTo>
              </a:path>
            </a:pathLst>
          </a:custGeom>
          <a:ln w="2154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7101D9DE-8568-7D42-9C6B-80FE2143F073}"/>
              </a:ext>
            </a:extLst>
          </p:cNvPr>
          <p:cNvSpPr/>
          <p:nvPr/>
        </p:nvSpPr>
        <p:spPr>
          <a:xfrm>
            <a:off x="6662658" y="56286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4FD10D2-5D47-3A4F-AF4A-EEF458013A14}"/>
              </a:ext>
            </a:extLst>
          </p:cNvPr>
          <p:cNvSpPr/>
          <p:nvPr/>
        </p:nvSpPr>
        <p:spPr>
          <a:xfrm>
            <a:off x="6892514" y="5585282"/>
            <a:ext cx="146240" cy="8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26105908-5533-FB43-99D4-8CE477233E64}"/>
              </a:ext>
            </a:extLst>
          </p:cNvPr>
          <p:cNvSpPr/>
          <p:nvPr/>
        </p:nvSpPr>
        <p:spPr>
          <a:xfrm>
            <a:off x="6655457" y="462346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FBF8B689-EAFF-6645-A270-070C29629CAF}"/>
              </a:ext>
            </a:extLst>
          </p:cNvPr>
          <p:cNvSpPr/>
          <p:nvPr/>
        </p:nvSpPr>
        <p:spPr>
          <a:xfrm>
            <a:off x="6885301" y="4580102"/>
            <a:ext cx="146253" cy="86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E331F42C-ABE6-F341-A1FE-C948A9957E08}"/>
              </a:ext>
            </a:extLst>
          </p:cNvPr>
          <p:cNvSpPr/>
          <p:nvPr/>
        </p:nvSpPr>
        <p:spPr>
          <a:xfrm>
            <a:off x="6662658" y="358950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C9F82588-157D-C941-8525-8023CE0DDF85}"/>
              </a:ext>
            </a:extLst>
          </p:cNvPr>
          <p:cNvSpPr/>
          <p:nvPr/>
        </p:nvSpPr>
        <p:spPr>
          <a:xfrm>
            <a:off x="6892514" y="3546157"/>
            <a:ext cx="146240" cy="869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38C14171-1B1D-9747-AFA9-8DB489C937BB}"/>
              </a:ext>
            </a:extLst>
          </p:cNvPr>
          <p:cNvSpPr txBox="1"/>
          <p:nvPr/>
        </p:nvSpPr>
        <p:spPr>
          <a:xfrm>
            <a:off x="4344945" y="5294636"/>
            <a:ext cx="5533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B56687A3-9C86-E441-A169-4F2D4066053C}"/>
              </a:ext>
            </a:extLst>
          </p:cNvPr>
          <p:cNvSpPr txBox="1"/>
          <p:nvPr/>
        </p:nvSpPr>
        <p:spPr>
          <a:xfrm>
            <a:off x="4178285" y="4256925"/>
            <a:ext cx="75885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middle</a:t>
            </a:r>
          </a:p>
        </p:txBody>
      </p:sp>
      <p:sp>
        <p:nvSpPr>
          <p:cNvPr id="49" name="object 48">
            <a:extLst>
              <a:ext uri="{FF2B5EF4-FFF2-40B4-BE49-F238E27FC236}">
                <a16:creationId xmlns:a16="http://schemas.microsoft.com/office/drawing/2014/main" id="{20776761-9AC9-8145-B2C0-762DBA3C5648}"/>
              </a:ext>
            </a:extLst>
          </p:cNvPr>
          <p:cNvSpPr txBox="1"/>
          <p:nvPr/>
        </p:nvSpPr>
        <p:spPr>
          <a:xfrm>
            <a:off x="4176083" y="3241267"/>
            <a:ext cx="451231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algn="ctr"/>
            <a:r>
              <a:rPr sz="1400" dirty="0"/>
              <a:t>left</a:t>
            </a:r>
          </a:p>
        </p:txBody>
      </p:sp>
      <p:sp>
        <p:nvSpPr>
          <p:cNvPr id="50" name="object 49">
            <a:extLst>
              <a:ext uri="{FF2B5EF4-FFF2-40B4-BE49-F238E27FC236}">
                <a16:creationId xmlns:a16="http://schemas.microsoft.com/office/drawing/2014/main" id="{F2EBF4F0-DDDC-FC4E-91C8-6B5CB4ED3914}"/>
              </a:ext>
            </a:extLst>
          </p:cNvPr>
          <p:cNvSpPr txBox="1"/>
          <p:nvPr/>
        </p:nvSpPr>
        <p:spPr>
          <a:xfrm>
            <a:off x="3832029" y="2605106"/>
            <a:ext cx="162413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dirty="0"/>
              <a:t>parent is a 3-node</a:t>
            </a: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762BBDA6-16FF-FC4D-9BD0-70062C86B3A9}"/>
              </a:ext>
            </a:extLst>
          </p:cNvPr>
          <p:cNvSpPr/>
          <p:nvPr/>
        </p:nvSpPr>
        <p:spPr>
          <a:xfrm>
            <a:off x="5414932" y="5358727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15"/>
                </a:lnTo>
                <a:lnTo>
                  <a:pt x="37936" y="193047"/>
                </a:lnTo>
                <a:lnTo>
                  <a:pt x="79108" y="217276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8999" y="217276"/>
                </a:lnTo>
                <a:lnTo>
                  <a:pt x="480177" y="193047"/>
                </a:lnTo>
                <a:lnTo>
                  <a:pt x="507948" y="157115"/>
                </a:lnTo>
                <a:lnTo>
                  <a:pt x="518134" y="113118"/>
                </a:lnTo>
                <a:lnTo>
                  <a:pt x="507948" y="69094"/>
                </a:lnTo>
                <a:lnTo>
                  <a:pt x="480177" y="33137"/>
                </a:lnTo>
                <a:lnTo>
                  <a:pt x="438999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8F216356-6593-1B46-A060-4A70D060CE1F}"/>
              </a:ext>
            </a:extLst>
          </p:cNvPr>
          <p:cNvSpPr/>
          <p:nvPr/>
        </p:nvSpPr>
        <p:spPr>
          <a:xfrm>
            <a:off x="5414932" y="5358719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1" y="157123"/>
                </a:lnTo>
                <a:lnTo>
                  <a:pt x="480182" y="193055"/>
                </a:lnTo>
                <a:lnTo>
                  <a:pt x="439006" y="217282"/>
                </a:lnTo>
                <a:lnTo>
                  <a:pt x="38860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2" y="33138"/>
                </a:lnTo>
                <a:lnTo>
                  <a:pt x="507951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E5AD098C-5ABC-9740-9300-D3E270F86488}"/>
              </a:ext>
            </a:extLst>
          </p:cNvPr>
          <p:cNvSpPr/>
          <p:nvPr/>
        </p:nvSpPr>
        <p:spPr>
          <a:xfrm>
            <a:off x="5458112" y="4321860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9"/>
                </a:lnTo>
                <a:lnTo>
                  <a:pt x="10178" y="69099"/>
                </a:lnTo>
                <a:lnTo>
                  <a:pt x="0" y="113131"/>
                </a:lnTo>
                <a:lnTo>
                  <a:pt x="10178" y="157126"/>
                </a:lnTo>
                <a:lnTo>
                  <a:pt x="37936" y="193054"/>
                </a:lnTo>
                <a:lnTo>
                  <a:pt x="79108" y="217278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8999" y="217278"/>
                </a:lnTo>
                <a:lnTo>
                  <a:pt x="480177" y="193054"/>
                </a:lnTo>
                <a:lnTo>
                  <a:pt x="507948" y="157126"/>
                </a:lnTo>
                <a:lnTo>
                  <a:pt x="518134" y="113131"/>
                </a:lnTo>
                <a:lnTo>
                  <a:pt x="507948" y="69099"/>
                </a:lnTo>
                <a:lnTo>
                  <a:pt x="480177" y="33139"/>
                </a:lnTo>
                <a:lnTo>
                  <a:pt x="438999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F714D823-CAE9-9D4E-A4E5-9414D3E6CCF7}"/>
              </a:ext>
            </a:extLst>
          </p:cNvPr>
          <p:cNvSpPr/>
          <p:nvPr/>
        </p:nvSpPr>
        <p:spPr>
          <a:xfrm>
            <a:off x="5458112" y="4321865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0" y="157123"/>
                </a:lnTo>
                <a:lnTo>
                  <a:pt x="480181" y="193055"/>
                </a:lnTo>
                <a:lnTo>
                  <a:pt x="439006" y="217282"/>
                </a:lnTo>
                <a:lnTo>
                  <a:pt x="38860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1" y="33138"/>
                </a:lnTo>
                <a:lnTo>
                  <a:pt x="507950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CA065160-FA71-D940-B498-576D30813E8C}"/>
              </a:ext>
            </a:extLst>
          </p:cNvPr>
          <p:cNvSpPr/>
          <p:nvPr/>
        </p:nvSpPr>
        <p:spPr>
          <a:xfrm>
            <a:off x="7869599" y="5719260"/>
            <a:ext cx="238006" cy="23746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72628112-8D40-4344-9698-2320150ED67A}"/>
              </a:ext>
            </a:extLst>
          </p:cNvPr>
          <p:cNvSpPr/>
          <p:nvPr/>
        </p:nvSpPr>
        <p:spPr>
          <a:xfrm>
            <a:off x="8376939" y="5710250"/>
            <a:ext cx="238006" cy="237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1EB22E80-83B6-6F48-A0B7-97D52E2FFC83}"/>
              </a:ext>
            </a:extLst>
          </p:cNvPr>
          <p:cNvSpPr/>
          <p:nvPr/>
        </p:nvSpPr>
        <p:spPr>
          <a:xfrm>
            <a:off x="7511562" y="4686013"/>
            <a:ext cx="238006" cy="2374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CA6A92FE-FCCE-604C-AF9B-588D11F7F9C7}"/>
              </a:ext>
            </a:extLst>
          </p:cNvPr>
          <p:cNvSpPr/>
          <p:nvPr/>
        </p:nvSpPr>
        <p:spPr>
          <a:xfrm>
            <a:off x="8018914" y="4677017"/>
            <a:ext cx="238006" cy="2374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D38178CA-6794-9047-856B-80F316B17925}"/>
              </a:ext>
            </a:extLst>
          </p:cNvPr>
          <p:cNvSpPr/>
          <p:nvPr/>
        </p:nvSpPr>
        <p:spPr>
          <a:xfrm>
            <a:off x="5775549" y="3323857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59" h="226695">
                <a:moveTo>
                  <a:pt x="388607" y="0"/>
                </a:moveTo>
                <a:lnTo>
                  <a:pt x="129539" y="0"/>
                </a:lnTo>
                <a:lnTo>
                  <a:pt x="79134" y="8889"/>
                </a:lnTo>
                <a:lnTo>
                  <a:pt x="37957" y="33131"/>
                </a:lnTo>
                <a:lnTo>
                  <a:pt x="10185" y="69083"/>
                </a:lnTo>
                <a:lnTo>
                  <a:pt x="0" y="113106"/>
                </a:lnTo>
                <a:lnTo>
                  <a:pt x="10185" y="157102"/>
                </a:lnTo>
                <a:lnTo>
                  <a:pt x="37957" y="193035"/>
                </a:lnTo>
                <a:lnTo>
                  <a:pt x="79134" y="217263"/>
                </a:lnTo>
                <a:lnTo>
                  <a:pt x="129539" y="226148"/>
                </a:lnTo>
                <a:lnTo>
                  <a:pt x="388607" y="226148"/>
                </a:lnTo>
                <a:lnTo>
                  <a:pt x="439033" y="217263"/>
                </a:lnTo>
                <a:lnTo>
                  <a:pt x="480209" y="193035"/>
                </a:lnTo>
                <a:lnTo>
                  <a:pt x="507968" y="157102"/>
                </a:lnTo>
                <a:lnTo>
                  <a:pt x="518147" y="113106"/>
                </a:lnTo>
                <a:lnTo>
                  <a:pt x="507968" y="69083"/>
                </a:lnTo>
                <a:lnTo>
                  <a:pt x="480209" y="33131"/>
                </a:lnTo>
                <a:lnTo>
                  <a:pt x="439033" y="8889"/>
                </a:lnTo>
                <a:lnTo>
                  <a:pt x="38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59">
            <a:extLst>
              <a:ext uri="{FF2B5EF4-FFF2-40B4-BE49-F238E27FC236}">
                <a16:creationId xmlns:a16="http://schemas.microsoft.com/office/drawing/2014/main" id="{264FE552-31E9-CB40-AF8F-7D8128D249B9}"/>
              </a:ext>
            </a:extLst>
          </p:cNvPr>
          <p:cNvSpPr/>
          <p:nvPr/>
        </p:nvSpPr>
        <p:spPr>
          <a:xfrm>
            <a:off x="5775549" y="3323858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59" h="226695">
                <a:moveTo>
                  <a:pt x="0" y="113104"/>
                </a:moveTo>
                <a:lnTo>
                  <a:pt x="10184" y="157101"/>
                </a:lnTo>
                <a:lnTo>
                  <a:pt x="37953" y="193033"/>
                </a:lnTo>
                <a:lnTo>
                  <a:pt x="79129" y="217260"/>
                </a:lnTo>
                <a:lnTo>
                  <a:pt x="129534" y="226145"/>
                </a:lnTo>
                <a:lnTo>
                  <a:pt x="388601" y="226145"/>
                </a:lnTo>
                <a:lnTo>
                  <a:pt x="439024" y="217260"/>
                </a:lnTo>
                <a:lnTo>
                  <a:pt x="480198" y="193033"/>
                </a:lnTo>
                <a:lnTo>
                  <a:pt x="507956" y="157101"/>
                </a:lnTo>
                <a:lnTo>
                  <a:pt x="518135" y="113104"/>
                </a:lnTo>
                <a:lnTo>
                  <a:pt x="507956" y="69079"/>
                </a:lnTo>
                <a:lnTo>
                  <a:pt x="480198" y="33128"/>
                </a:lnTo>
                <a:lnTo>
                  <a:pt x="439024" y="8888"/>
                </a:lnTo>
                <a:lnTo>
                  <a:pt x="388601" y="0"/>
                </a:lnTo>
                <a:lnTo>
                  <a:pt x="129534" y="0"/>
                </a:lnTo>
                <a:lnTo>
                  <a:pt x="79129" y="8888"/>
                </a:lnTo>
                <a:lnTo>
                  <a:pt x="37953" y="33128"/>
                </a:lnTo>
                <a:lnTo>
                  <a:pt x="10184" y="69079"/>
                </a:lnTo>
                <a:lnTo>
                  <a:pt x="0" y="113104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0">
            <a:extLst>
              <a:ext uri="{FF2B5EF4-FFF2-40B4-BE49-F238E27FC236}">
                <a16:creationId xmlns:a16="http://schemas.microsoft.com/office/drawing/2014/main" id="{04E12586-6641-7D4F-B775-A1121ADC7D26}"/>
              </a:ext>
            </a:extLst>
          </p:cNvPr>
          <p:cNvSpPr/>
          <p:nvPr/>
        </p:nvSpPr>
        <p:spPr>
          <a:xfrm>
            <a:off x="7703073" y="3684372"/>
            <a:ext cx="238006" cy="23746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1">
            <a:extLst>
              <a:ext uri="{FF2B5EF4-FFF2-40B4-BE49-F238E27FC236}">
                <a16:creationId xmlns:a16="http://schemas.microsoft.com/office/drawing/2014/main" id="{8E0EA5BB-1F8D-5645-8795-152658A7E3EB}"/>
              </a:ext>
            </a:extLst>
          </p:cNvPr>
          <p:cNvSpPr/>
          <p:nvPr/>
        </p:nvSpPr>
        <p:spPr>
          <a:xfrm>
            <a:off x="7195733" y="3675406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2">
            <a:extLst>
              <a:ext uri="{FF2B5EF4-FFF2-40B4-BE49-F238E27FC236}">
                <a16:creationId xmlns:a16="http://schemas.microsoft.com/office/drawing/2014/main" id="{3B2C9935-0F23-4440-AE5C-F7E1B41EABC1}"/>
              </a:ext>
            </a:extLst>
          </p:cNvPr>
          <p:cNvSpPr txBox="1"/>
          <p:nvPr/>
        </p:nvSpPr>
        <p:spPr>
          <a:xfrm rot="21540000">
            <a:off x="7947784" y="5739768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3">
            <a:extLst>
              <a:ext uri="{FF2B5EF4-FFF2-40B4-BE49-F238E27FC236}">
                <a16:creationId xmlns:a16="http://schemas.microsoft.com/office/drawing/2014/main" id="{07F7372E-F1F2-B043-B352-C0DD1FCEB186}"/>
              </a:ext>
            </a:extLst>
          </p:cNvPr>
          <p:cNvSpPr txBox="1"/>
          <p:nvPr/>
        </p:nvSpPr>
        <p:spPr>
          <a:xfrm rot="21540000">
            <a:off x="8460501" y="5739827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4">
            <a:extLst>
              <a:ext uri="{FF2B5EF4-FFF2-40B4-BE49-F238E27FC236}">
                <a16:creationId xmlns:a16="http://schemas.microsoft.com/office/drawing/2014/main" id="{469C1685-675C-F642-84A4-A41098961CFA}"/>
              </a:ext>
            </a:extLst>
          </p:cNvPr>
          <p:cNvSpPr txBox="1"/>
          <p:nvPr/>
        </p:nvSpPr>
        <p:spPr>
          <a:xfrm rot="21540000">
            <a:off x="7606465" y="4714933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bject 65">
            <a:extLst>
              <a:ext uri="{FF2B5EF4-FFF2-40B4-BE49-F238E27FC236}">
                <a16:creationId xmlns:a16="http://schemas.microsoft.com/office/drawing/2014/main" id="{65A63082-495C-4A44-B2DE-313B4E69D102}"/>
              </a:ext>
            </a:extLst>
          </p:cNvPr>
          <p:cNvSpPr txBox="1"/>
          <p:nvPr/>
        </p:nvSpPr>
        <p:spPr>
          <a:xfrm rot="21540000">
            <a:off x="8102404" y="4706599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bject 66">
            <a:extLst>
              <a:ext uri="{FF2B5EF4-FFF2-40B4-BE49-F238E27FC236}">
                <a16:creationId xmlns:a16="http://schemas.microsoft.com/office/drawing/2014/main" id="{8C7C7743-D5A5-274C-9E0A-14417E2E6CB1}"/>
              </a:ext>
            </a:extLst>
          </p:cNvPr>
          <p:cNvSpPr/>
          <p:nvPr/>
        </p:nvSpPr>
        <p:spPr>
          <a:xfrm>
            <a:off x="6444903" y="584450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7">
            <a:extLst>
              <a:ext uri="{FF2B5EF4-FFF2-40B4-BE49-F238E27FC236}">
                <a16:creationId xmlns:a16="http://schemas.microsoft.com/office/drawing/2014/main" id="{3DDD6FF0-68CA-DA40-87E9-1A7D81D71050}"/>
              </a:ext>
            </a:extLst>
          </p:cNvPr>
          <p:cNvSpPr/>
          <p:nvPr/>
        </p:nvSpPr>
        <p:spPr>
          <a:xfrm>
            <a:off x="6056294" y="5858853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8">
            <a:extLst>
              <a:ext uri="{FF2B5EF4-FFF2-40B4-BE49-F238E27FC236}">
                <a16:creationId xmlns:a16="http://schemas.microsoft.com/office/drawing/2014/main" id="{2924C3E8-D33F-034B-A314-FF972E61CC6A}"/>
              </a:ext>
            </a:extLst>
          </p:cNvPr>
          <p:cNvSpPr/>
          <p:nvPr/>
        </p:nvSpPr>
        <p:spPr>
          <a:xfrm>
            <a:off x="6282977" y="5866041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0" y="0"/>
                </a:moveTo>
                <a:lnTo>
                  <a:pt x="35967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69">
            <a:extLst>
              <a:ext uri="{FF2B5EF4-FFF2-40B4-BE49-F238E27FC236}">
                <a16:creationId xmlns:a16="http://schemas.microsoft.com/office/drawing/2014/main" id="{1FC759A3-000F-214B-AF02-8FBA0929E56A}"/>
              </a:ext>
            </a:extLst>
          </p:cNvPr>
          <p:cNvSpPr/>
          <p:nvPr/>
        </p:nvSpPr>
        <p:spPr>
          <a:xfrm>
            <a:off x="5811630" y="573187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27" y="0"/>
                </a:lnTo>
                <a:lnTo>
                  <a:pt x="79118" y="8891"/>
                </a:lnTo>
                <a:lnTo>
                  <a:pt x="37946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6" y="193060"/>
                </a:lnTo>
                <a:lnTo>
                  <a:pt x="79118" y="217289"/>
                </a:lnTo>
                <a:lnTo>
                  <a:pt x="129527" y="226174"/>
                </a:lnTo>
                <a:lnTo>
                  <a:pt x="604494" y="226174"/>
                </a:lnTo>
                <a:lnTo>
                  <a:pt x="654908" y="217289"/>
                </a:lnTo>
                <a:lnTo>
                  <a:pt x="696080" y="193060"/>
                </a:lnTo>
                <a:lnTo>
                  <a:pt x="723841" y="157128"/>
                </a:lnTo>
                <a:lnTo>
                  <a:pt x="734021" y="113131"/>
                </a:lnTo>
                <a:lnTo>
                  <a:pt x="723841" y="69099"/>
                </a:lnTo>
                <a:lnTo>
                  <a:pt x="696080" y="33139"/>
                </a:lnTo>
                <a:lnTo>
                  <a:pt x="654908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0">
            <a:extLst>
              <a:ext uri="{FF2B5EF4-FFF2-40B4-BE49-F238E27FC236}">
                <a16:creationId xmlns:a16="http://schemas.microsoft.com/office/drawing/2014/main" id="{2FFE6A9F-F89C-CF45-AF47-30DCB0CE99E5}"/>
              </a:ext>
            </a:extLst>
          </p:cNvPr>
          <p:cNvSpPr/>
          <p:nvPr/>
        </p:nvSpPr>
        <p:spPr>
          <a:xfrm>
            <a:off x="5811626" y="5731883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4" y="157123"/>
                </a:lnTo>
                <a:lnTo>
                  <a:pt x="696080" y="193055"/>
                </a:lnTo>
                <a:lnTo>
                  <a:pt x="654905" y="217282"/>
                </a:lnTo>
                <a:lnTo>
                  <a:pt x="604492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98"/>
                </a:lnTo>
                <a:lnTo>
                  <a:pt x="37945" y="33138"/>
                </a:lnTo>
                <a:lnTo>
                  <a:pt x="79119" y="8891"/>
                </a:lnTo>
                <a:lnTo>
                  <a:pt x="129533" y="0"/>
                </a:lnTo>
                <a:lnTo>
                  <a:pt x="604492" y="0"/>
                </a:lnTo>
                <a:lnTo>
                  <a:pt x="654905" y="8891"/>
                </a:lnTo>
                <a:lnTo>
                  <a:pt x="696080" y="33138"/>
                </a:lnTo>
                <a:lnTo>
                  <a:pt x="723844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1">
            <a:extLst>
              <a:ext uri="{FF2B5EF4-FFF2-40B4-BE49-F238E27FC236}">
                <a16:creationId xmlns:a16="http://schemas.microsoft.com/office/drawing/2014/main" id="{63DE2A4A-4BA7-B54F-8873-29FEB859AC49}"/>
              </a:ext>
            </a:extLst>
          </p:cNvPr>
          <p:cNvSpPr txBox="1"/>
          <p:nvPr/>
        </p:nvSpPr>
        <p:spPr>
          <a:xfrm>
            <a:off x="5932360" y="575072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2">
            <a:extLst>
              <a:ext uri="{FF2B5EF4-FFF2-40B4-BE49-F238E27FC236}">
                <a16:creationId xmlns:a16="http://schemas.microsoft.com/office/drawing/2014/main" id="{4B524B7B-DC2A-E244-8A20-8898BB1F4F12}"/>
              </a:ext>
            </a:extLst>
          </p:cNvPr>
          <p:cNvSpPr txBox="1"/>
          <p:nvPr/>
        </p:nvSpPr>
        <p:spPr>
          <a:xfrm>
            <a:off x="5536258" y="5372723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3">
            <a:extLst>
              <a:ext uri="{FF2B5EF4-FFF2-40B4-BE49-F238E27FC236}">
                <a16:creationId xmlns:a16="http://schemas.microsoft.com/office/drawing/2014/main" id="{54F46A5B-10EB-4E41-AF51-86134BD33C33}"/>
              </a:ext>
            </a:extLst>
          </p:cNvPr>
          <p:cNvSpPr/>
          <p:nvPr/>
        </p:nvSpPr>
        <p:spPr>
          <a:xfrm>
            <a:off x="5968551" y="4807648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4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4">
            <a:extLst>
              <a:ext uri="{FF2B5EF4-FFF2-40B4-BE49-F238E27FC236}">
                <a16:creationId xmlns:a16="http://schemas.microsoft.com/office/drawing/2014/main" id="{4A151D73-DB34-8847-889F-B0EDE4794AF0}"/>
              </a:ext>
            </a:extLst>
          </p:cNvPr>
          <p:cNvSpPr/>
          <p:nvPr/>
        </p:nvSpPr>
        <p:spPr>
          <a:xfrm>
            <a:off x="5579942" y="4822038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5">
            <a:extLst>
              <a:ext uri="{FF2B5EF4-FFF2-40B4-BE49-F238E27FC236}">
                <a16:creationId xmlns:a16="http://schemas.microsoft.com/office/drawing/2014/main" id="{7DCECBFC-2402-4040-8A1A-0A38DD7F4650}"/>
              </a:ext>
            </a:extLst>
          </p:cNvPr>
          <p:cNvSpPr/>
          <p:nvPr/>
        </p:nvSpPr>
        <p:spPr>
          <a:xfrm>
            <a:off x="5806626" y="4829188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0" y="0"/>
                </a:moveTo>
                <a:lnTo>
                  <a:pt x="35966" y="197476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6">
            <a:extLst>
              <a:ext uri="{FF2B5EF4-FFF2-40B4-BE49-F238E27FC236}">
                <a16:creationId xmlns:a16="http://schemas.microsoft.com/office/drawing/2014/main" id="{84863764-D9D6-C24D-A265-56386295C3F8}"/>
              </a:ext>
            </a:extLst>
          </p:cNvPr>
          <p:cNvSpPr/>
          <p:nvPr/>
        </p:nvSpPr>
        <p:spPr>
          <a:xfrm>
            <a:off x="5335253" y="4695075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39" y="0"/>
                </a:lnTo>
                <a:lnTo>
                  <a:pt x="79124" y="8888"/>
                </a:lnTo>
                <a:lnTo>
                  <a:pt x="37947" y="33127"/>
                </a:lnTo>
                <a:lnTo>
                  <a:pt x="10182" y="69083"/>
                </a:lnTo>
                <a:lnTo>
                  <a:pt x="0" y="113118"/>
                </a:lnTo>
                <a:lnTo>
                  <a:pt x="10182" y="157115"/>
                </a:lnTo>
                <a:lnTo>
                  <a:pt x="37947" y="193047"/>
                </a:lnTo>
                <a:lnTo>
                  <a:pt x="79124" y="217276"/>
                </a:lnTo>
                <a:lnTo>
                  <a:pt x="129539" y="226161"/>
                </a:lnTo>
                <a:lnTo>
                  <a:pt x="604494" y="226161"/>
                </a:lnTo>
                <a:lnTo>
                  <a:pt x="654921" y="217276"/>
                </a:lnTo>
                <a:lnTo>
                  <a:pt x="696096" y="193047"/>
                </a:lnTo>
                <a:lnTo>
                  <a:pt x="723855" y="157115"/>
                </a:lnTo>
                <a:lnTo>
                  <a:pt x="734034" y="113118"/>
                </a:lnTo>
                <a:lnTo>
                  <a:pt x="723855" y="69083"/>
                </a:lnTo>
                <a:lnTo>
                  <a:pt x="696096" y="33127"/>
                </a:lnTo>
                <a:lnTo>
                  <a:pt x="654921" y="8888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7">
            <a:extLst>
              <a:ext uri="{FF2B5EF4-FFF2-40B4-BE49-F238E27FC236}">
                <a16:creationId xmlns:a16="http://schemas.microsoft.com/office/drawing/2014/main" id="{33F910AC-9269-174D-A4EC-626DEF010BBB}"/>
              </a:ext>
            </a:extLst>
          </p:cNvPr>
          <p:cNvSpPr/>
          <p:nvPr/>
        </p:nvSpPr>
        <p:spPr>
          <a:xfrm>
            <a:off x="5335262" y="469506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734025" y="113126"/>
                </a:moveTo>
                <a:lnTo>
                  <a:pt x="723846" y="157123"/>
                </a:lnTo>
                <a:lnTo>
                  <a:pt x="696088" y="193055"/>
                </a:lnTo>
                <a:lnTo>
                  <a:pt x="654914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88"/>
                </a:lnTo>
                <a:lnTo>
                  <a:pt x="37945" y="33130"/>
                </a:lnTo>
                <a:lnTo>
                  <a:pt x="79119" y="8888"/>
                </a:lnTo>
                <a:lnTo>
                  <a:pt x="129533" y="0"/>
                </a:lnTo>
                <a:lnTo>
                  <a:pt x="604491" y="0"/>
                </a:lnTo>
                <a:lnTo>
                  <a:pt x="654914" y="8888"/>
                </a:lnTo>
                <a:lnTo>
                  <a:pt x="696088" y="33130"/>
                </a:lnTo>
                <a:lnTo>
                  <a:pt x="723846" y="6908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8">
            <a:extLst>
              <a:ext uri="{FF2B5EF4-FFF2-40B4-BE49-F238E27FC236}">
                <a16:creationId xmlns:a16="http://schemas.microsoft.com/office/drawing/2014/main" id="{3AD7745B-D93C-D942-BE31-3F73D3179702}"/>
              </a:ext>
            </a:extLst>
          </p:cNvPr>
          <p:cNvSpPr txBox="1"/>
          <p:nvPr/>
        </p:nvSpPr>
        <p:spPr>
          <a:xfrm>
            <a:off x="5489556" y="470550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79">
            <a:extLst>
              <a:ext uri="{FF2B5EF4-FFF2-40B4-BE49-F238E27FC236}">
                <a16:creationId xmlns:a16="http://schemas.microsoft.com/office/drawing/2014/main" id="{477CD301-A1B8-DE41-8E1C-8F63B27EBDCA}"/>
              </a:ext>
            </a:extLst>
          </p:cNvPr>
          <p:cNvSpPr txBox="1"/>
          <p:nvPr/>
        </p:nvSpPr>
        <p:spPr>
          <a:xfrm>
            <a:off x="5579415" y="4335892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0">
            <a:extLst>
              <a:ext uri="{FF2B5EF4-FFF2-40B4-BE49-F238E27FC236}">
                <a16:creationId xmlns:a16="http://schemas.microsoft.com/office/drawing/2014/main" id="{1E6256E4-505F-1F4C-BBD0-CA3641F2743E}"/>
              </a:ext>
            </a:extLst>
          </p:cNvPr>
          <p:cNvSpPr/>
          <p:nvPr/>
        </p:nvSpPr>
        <p:spPr>
          <a:xfrm>
            <a:off x="7461462" y="536049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81" y="0"/>
                </a:moveTo>
                <a:lnTo>
                  <a:pt x="129527" y="0"/>
                </a:lnTo>
                <a:lnTo>
                  <a:pt x="79108" y="8891"/>
                </a:lnTo>
                <a:lnTo>
                  <a:pt x="37936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15"/>
                </a:lnTo>
                <a:lnTo>
                  <a:pt x="37936" y="193047"/>
                </a:lnTo>
                <a:lnTo>
                  <a:pt x="79108" y="217276"/>
                </a:lnTo>
                <a:lnTo>
                  <a:pt x="129527" y="226161"/>
                </a:lnTo>
                <a:lnTo>
                  <a:pt x="604481" y="226161"/>
                </a:lnTo>
                <a:lnTo>
                  <a:pt x="654892" y="217276"/>
                </a:lnTo>
                <a:lnTo>
                  <a:pt x="696069" y="193047"/>
                </a:lnTo>
                <a:lnTo>
                  <a:pt x="723837" y="157115"/>
                </a:lnTo>
                <a:lnTo>
                  <a:pt x="734021" y="113118"/>
                </a:lnTo>
                <a:lnTo>
                  <a:pt x="723837" y="69094"/>
                </a:lnTo>
                <a:lnTo>
                  <a:pt x="696069" y="33137"/>
                </a:lnTo>
                <a:lnTo>
                  <a:pt x="654892" y="8891"/>
                </a:lnTo>
                <a:lnTo>
                  <a:pt x="604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1">
            <a:extLst>
              <a:ext uri="{FF2B5EF4-FFF2-40B4-BE49-F238E27FC236}">
                <a16:creationId xmlns:a16="http://schemas.microsoft.com/office/drawing/2014/main" id="{042D8812-78DA-5948-88A1-C98655C457F8}"/>
              </a:ext>
            </a:extLst>
          </p:cNvPr>
          <p:cNvSpPr/>
          <p:nvPr/>
        </p:nvSpPr>
        <p:spPr>
          <a:xfrm>
            <a:off x="7461458" y="5360484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0" y="157123"/>
                </a:lnTo>
                <a:lnTo>
                  <a:pt x="696071" y="193055"/>
                </a:lnTo>
                <a:lnTo>
                  <a:pt x="654896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896" y="8891"/>
                </a:lnTo>
                <a:lnTo>
                  <a:pt x="696071" y="33138"/>
                </a:lnTo>
                <a:lnTo>
                  <a:pt x="723840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bject 82">
            <a:extLst>
              <a:ext uri="{FF2B5EF4-FFF2-40B4-BE49-F238E27FC236}">
                <a16:creationId xmlns:a16="http://schemas.microsoft.com/office/drawing/2014/main" id="{66D69119-B72D-AD41-A4C4-B41C6374E244}"/>
              </a:ext>
            </a:extLst>
          </p:cNvPr>
          <p:cNvSpPr txBox="1"/>
          <p:nvPr/>
        </p:nvSpPr>
        <p:spPr>
          <a:xfrm>
            <a:off x="7571885" y="536309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bject 83">
            <a:extLst>
              <a:ext uri="{FF2B5EF4-FFF2-40B4-BE49-F238E27FC236}">
                <a16:creationId xmlns:a16="http://schemas.microsoft.com/office/drawing/2014/main" id="{62F95DB3-E1EC-3D4F-B8D3-26614CA469A4}"/>
              </a:ext>
            </a:extLst>
          </p:cNvPr>
          <p:cNvSpPr/>
          <p:nvPr/>
        </p:nvSpPr>
        <p:spPr>
          <a:xfrm>
            <a:off x="7526219" y="4338015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39" y="0"/>
                </a:lnTo>
                <a:lnTo>
                  <a:pt x="79113" y="8891"/>
                </a:lnTo>
                <a:lnTo>
                  <a:pt x="37938" y="33137"/>
                </a:lnTo>
                <a:lnTo>
                  <a:pt x="10178" y="69094"/>
                </a:lnTo>
                <a:lnTo>
                  <a:pt x="0" y="113118"/>
                </a:lnTo>
                <a:lnTo>
                  <a:pt x="10178" y="157120"/>
                </a:lnTo>
                <a:lnTo>
                  <a:pt x="37938" y="193052"/>
                </a:lnTo>
                <a:lnTo>
                  <a:pt x="79113" y="217278"/>
                </a:lnTo>
                <a:lnTo>
                  <a:pt x="129539" y="226161"/>
                </a:lnTo>
                <a:lnTo>
                  <a:pt x="604494" y="226161"/>
                </a:lnTo>
                <a:lnTo>
                  <a:pt x="654899" y="217278"/>
                </a:lnTo>
                <a:lnTo>
                  <a:pt x="696077" y="193052"/>
                </a:lnTo>
                <a:lnTo>
                  <a:pt x="723848" y="157120"/>
                </a:lnTo>
                <a:lnTo>
                  <a:pt x="734034" y="113118"/>
                </a:lnTo>
                <a:lnTo>
                  <a:pt x="723848" y="69094"/>
                </a:lnTo>
                <a:lnTo>
                  <a:pt x="696077" y="33137"/>
                </a:lnTo>
                <a:lnTo>
                  <a:pt x="654899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bject 84">
            <a:extLst>
              <a:ext uri="{FF2B5EF4-FFF2-40B4-BE49-F238E27FC236}">
                <a16:creationId xmlns:a16="http://schemas.microsoft.com/office/drawing/2014/main" id="{A43E64CC-64CD-9746-BA66-1DFC9096FC37}"/>
              </a:ext>
            </a:extLst>
          </p:cNvPr>
          <p:cNvSpPr/>
          <p:nvPr/>
        </p:nvSpPr>
        <p:spPr>
          <a:xfrm>
            <a:off x="7526228" y="4338007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734025" y="113126"/>
                </a:moveTo>
                <a:lnTo>
                  <a:pt x="723840" y="157123"/>
                </a:lnTo>
                <a:lnTo>
                  <a:pt x="696072" y="193055"/>
                </a:lnTo>
                <a:lnTo>
                  <a:pt x="654896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896" y="8891"/>
                </a:lnTo>
                <a:lnTo>
                  <a:pt x="696072" y="33138"/>
                </a:lnTo>
                <a:lnTo>
                  <a:pt x="723840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object 85">
            <a:extLst>
              <a:ext uri="{FF2B5EF4-FFF2-40B4-BE49-F238E27FC236}">
                <a16:creationId xmlns:a16="http://schemas.microsoft.com/office/drawing/2014/main" id="{8DA45390-3F5A-5A4E-9604-EFF5CEB7D6CE}"/>
              </a:ext>
            </a:extLst>
          </p:cNvPr>
          <p:cNvSpPr txBox="1"/>
          <p:nvPr/>
        </p:nvSpPr>
        <p:spPr>
          <a:xfrm>
            <a:off x="7646932" y="434846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6">
            <a:extLst>
              <a:ext uri="{FF2B5EF4-FFF2-40B4-BE49-F238E27FC236}">
                <a16:creationId xmlns:a16="http://schemas.microsoft.com/office/drawing/2014/main" id="{3FD0CAF1-C0A6-0141-921D-5AB06CCF44B3}"/>
              </a:ext>
            </a:extLst>
          </p:cNvPr>
          <p:cNvSpPr/>
          <p:nvPr/>
        </p:nvSpPr>
        <p:spPr>
          <a:xfrm>
            <a:off x="5134205" y="3809619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4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7">
            <a:extLst>
              <a:ext uri="{FF2B5EF4-FFF2-40B4-BE49-F238E27FC236}">
                <a16:creationId xmlns:a16="http://schemas.microsoft.com/office/drawing/2014/main" id="{03A10466-ABC6-FA45-B627-36678BFCE212}"/>
              </a:ext>
            </a:extLst>
          </p:cNvPr>
          <p:cNvSpPr/>
          <p:nvPr/>
        </p:nvSpPr>
        <p:spPr>
          <a:xfrm>
            <a:off x="5627124" y="3824008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215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8">
            <a:extLst>
              <a:ext uri="{FF2B5EF4-FFF2-40B4-BE49-F238E27FC236}">
                <a16:creationId xmlns:a16="http://schemas.microsoft.com/office/drawing/2014/main" id="{1758855C-A1F0-AA46-B867-427D1E53ECD8}"/>
              </a:ext>
            </a:extLst>
          </p:cNvPr>
          <p:cNvSpPr/>
          <p:nvPr/>
        </p:nvSpPr>
        <p:spPr>
          <a:xfrm>
            <a:off x="5389654" y="3831158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5" h="197485">
                <a:moveTo>
                  <a:pt x="36010" y="0"/>
                </a:moveTo>
                <a:lnTo>
                  <a:pt x="0" y="197475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object 89">
            <a:extLst>
              <a:ext uri="{FF2B5EF4-FFF2-40B4-BE49-F238E27FC236}">
                <a16:creationId xmlns:a16="http://schemas.microsoft.com/office/drawing/2014/main" id="{29617A1F-38C0-9145-B2F0-26826990598C}"/>
              </a:ext>
            </a:extLst>
          </p:cNvPr>
          <p:cNvSpPr/>
          <p:nvPr/>
        </p:nvSpPr>
        <p:spPr>
          <a:xfrm>
            <a:off x="5162964" y="3697033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40" y="0"/>
                </a:lnTo>
                <a:lnTo>
                  <a:pt x="79129" y="8891"/>
                </a:lnTo>
                <a:lnTo>
                  <a:pt x="37952" y="33139"/>
                </a:lnTo>
                <a:lnTo>
                  <a:pt x="10184" y="69099"/>
                </a:lnTo>
                <a:lnTo>
                  <a:pt x="0" y="113131"/>
                </a:lnTo>
                <a:lnTo>
                  <a:pt x="10184" y="157128"/>
                </a:lnTo>
                <a:lnTo>
                  <a:pt x="37952" y="193060"/>
                </a:lnTo>
                <a:lnTo>
                  <a:pt x="79129" y="217289"/>
                </a:lnTo>
                <a:lnTo>
                  <a:pt x="129540" y="226174"/>
                </a:lnTo>
                <a:lnTo>
                  <a:pt x="604494" y="226174"/>
                </a:lnTo>
                <a:lnTo>
                  <a:pt x="654915" y="217289"/>
                </a:lnTo>
                <a:lnTo>
                  <a:pt x="696091" y="193060"/>
                </a:lnTo>
                <a:lnTo>
                  <a:pt x="723854" y="157128"/>
                </a:lnTo>
                <a:lnTo>
                  <a:pt x="734034" y="113131"/>
                </a:lnTo>
                <a:lnTo>
                  <a:pt x="723854" y="69099"/>
                </a:lnTo>
                <a:lnTo>
                  <a:pt x="696091" y="33139"/>
                </a:lnTo>
                <a:lnTo>
                  <a:pt x="654915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bject 90">
            <a:extLst>
              <a:ext uri="{FF2B5EF4-FFF2-40B4-BE49-F238E27FC236}">
                <a16:creationId xmlns:a16="http://schemas.microsoft.com/office/drawing/2014/main" id="{CDE85C46-B4AA-6F4E-B6E9-218029328BF2}"/>
              </a:ext>
            </a:extLst>
          </p:cNvPr>
          <p:cNvSpPr/>
          <p:nvPr/>
        </p:nvSpPr>
        <p:spPr>
          <a:xfrm>
            <a:off x="5162964" y="3697038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4" y="157123"/>
                </a:lnTo>
                <a:lnTo>
                  <a:pt x="37953" y="193055"/>
                </a:lnTo>
                <a:lnTo>
                  <a:pt x="79129" y="217282"/>
                </a:lnTo>
                <a:lnTo>
                  <a:pt x="129534" y="226167"/>
                </a:lnTo>
                <a:lnTo>
                  <a:pt x="604491" y="226167"/>
                </a:lnTo>
                <a:lnTo>
                  <a:pt x="654914" y="217282"/>
                </a:lnTo>
                <a:lnTo>
                  <a:pt x="696088" y="193055"/>
                </a:lnTo>
                <a:lnTo>
                  <a:pt x="723847" y="157123"/>
                </a:lnTo>
                <a:lnTo>
                  <a:pt x="734025" y="113126"/>
                </a:lnTo>
                <a:lnTo>
                  <a:pt x="723847" y="69098"/>
                </a:lnTo>
                <a:lnTo>
                  <a:pt x="696088" y="33138"/>
                </a:lnTo>
                <a:lnTo>
                  <a:pt x="654914" y="8891"/>
                </a:lnTo>
                <a:lnTo>
                  <a:pt x="604491" y="0"/>
                </a:lnTo>
                <a:lnTo>
                  <a:pt x="129534" y="0"/>
                </a:lnTo>
                <a:lnTo>
                  <a:pt x="79129" y="8891"/>
                </a:lnTo>
                <a:lnTo>
                  <a:pt x="37953" y="33138"/>
                </a:lnTo>
                <a:lnTo>
                  <a:pt x="10184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1">
            <a:extLst>
              <a:ext uri="{FF2B5EF4-FFF2-40B4-BE49-F238E27FC236}">
                <a16:creationId xmlns:a16="http://schemas.microsoft.com/office/drawing/2014/main" id="{CF12EC66-343A-1545-AA44-EF47D6BE5F57}"/>
              </a:ext>
            </a:extLst>
          </p:cNvPr>
          <p:cNvSpPr txBox="1"/>
          <p:nvPr/>
        </p:nvSpPr>
        <p:spPr>
          <a:xfrm>
            <a:off x="5289734" y="3715881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bject 92">
            <a:extLst>
              <a:ext uri="{FF2B5EF4-FFF2-40B4-BE49-F238E27FC236}">
                <a16:creationId xmlns:a16="http://schemas.microsoft.com/office/drawing/2014/main" id="{BD6ECFF7-642E-354B-A67B-950AEF56725B}"/>
              </a:ext>
            </a:extLst>
          </p:cNvPr>
          <p:cNvSpPr txBox="1"/>
          <p:nvPr/>
        </p:nvSpPr>
        <p:spPr>
          <a:xfrm>
            <a:off x="5894190" y="3337036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object 93">
            <a:extLst>
              <a:ext uri="{FF2B5EF4-FFF2-40B4-BE49-F238E27FC236}">
                <a16:creationId xmlns:a16="http://schemas.microsoft.com/office/drawing/2014/main" id="{1AFE3D9C-6D7F-B641-8388-77AA47F50BD3}"/>
              </a:ext>
            </a:extLst>
          </p:cNvPr>
          <p:cNvSpPr txBox="1"/>
          <p:nvPr/>
        </p:nvSpPr>
        <p:spPr>
          <a:xfrm rot="21540000">
            <a:off x="7785231" y="3696544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bject 94">
            <a:extLst>
              <a:ext uri="{FF2B5EF4-FFF2-40B4-BE49-F238E27FC236}">
                <a16:creationId xmlns:a16="http://schemas.microsoft.com/office/drawing/2014/main" id="{A74DC7DB-0B57-094E-80DC-15D13A49FD7B}"/>
              </a:ext>
            </a:extLst>
          </p:cNvPr>
          <p:cNvSpPr txBox="1"/>
          <p:nvPr/>
        </p:nvSpPr>
        <p:spPr>
          <a:xfrm rot="21540000">
            <a:off x="7272514" y="3696481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bject 95">
            <a:extLst>
              <a:ext uri="{FF2B5EF4-FFF2-40B4-BE49-F238E27FC236}">
                <a16:creationId xmlns:a16="http://schemas.microsoft.com/office/drawing/2014/main" id="{7231CBCC-A9EC-FE42-9A6D-6E882C31B5E7}"/>
              </a:ext>
            </a:extLst>
          </p:cNvPr>
          <p:cNvSpPr/>
          <p:nvPr/>
        </p:nvSpPr>
        <p:spPr>
          <a:xfrm>
            <a:off x="7615196" y="332567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604494" y="0"/>
                </a:moveTo>
                <a:lnTo>
                  <a:pt x="129539" y="0"/>
                </a:lnTo>
                <a:lnTo>
                  <a:pt x="79129" y="8887"/>
                </a:lnTo>
                <a:lnTo>
                  <a:pt x="37952" y="33126"/>
                </a:lnTo>
                <a:lnTo>
                  <a:pt x="10184" y="69078"/>
                </a:lnTo>
                <a:lnTo>
                  <a:pt x="0" y="113106"/>
                </a:lnTo>
                <a:lnTo>
                  <a:pt x="10184" y="157100"/>
                </a:lnTo>
                <a:lnTo>
                  <a:pt x="37952" y="193028"/>
                </a:lnTo>
                <a:lnTo>
                  <a:pt x="79129" y="217253"/>
                </a:lnTo>
                <a:lnTo>
                  <a:pt x="129539" y="226136"/>
                </a:lnTo>
                <a:lnTo>
                  <a:pt x="604494" y="226136"/>
                </a:lnTo>
                <a:lnTo>
                  <a:pt x="654913" y="217253"/>
                </a:lnTo>
                <a:lnTo>
                  <a:pt x="696085" y="193028"/>
                </a:lnTo>
                <a:lnTo>
                  <a:pt x="723843" y="157100"/>
                </a:lnTo>
                <a:lnTo>
                  <a:pt x="734021" y="113106"/>
                </a:lnTo>
                <a:lnTo>
                  <a:pt x="723843" y="69078"/>
                </a:lnTo>
                <a:lnTo>
                  <a:pt x="696085" y="33126"/>
                </a:lnTo>
                <a:lnTo>
                  <a:pt x="654913" y="8887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bject 96">
            <a:extLst>
              <a:ext uri="{FF2B5EF4-FFF2-40B4-BE49-F238E27FC236}">
                <a16:creationId xmlns:a16="http://schemas.microsoft.com/office/drawing/2014/main" id="{EDDA654A-13BE-E840-90E5-70F5AD7C58FC}"/>
              </a:ext>
            </a:extLst>
          </p:cNvPr>
          <p:cNvSpPr/>
          <p:nvPr/>
        </p:nvSpPr>
        <p:spPr>
          <a:xfrm>
            <a:off x="7615195" y="3325674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59" h="226695">
                <a:moveTo>
                  <a:pt x="0" y="113104"/>
                </a:moveTo>
                <a:lnTo>
                  <a:pt x="10184" y="157101"/>
                </a:lnTo>
                <a:lnTo>
                  <a:pt x="37953" y="193033"/>
                </a:lnTo>
                <a:lnTo>
                  <a:pt x="79128" y="217260"/>
                </a:lnTo>
                <a:lnTo>
                  <a:pt x="129533" y="226145"/>
                </a:lnTo>
                <a:lnTo>
                  <a:pt x="604491" y="226145"/>
                </a:lnTo>
                <a:lnTo>
                  <a:pt x="654914" y="217260"/>
                </a:lnTo>
                <a:lnTo>
                  <a:pt x="696088" y="193033"/>
                </a:lnTo>
                <a:lnTo>
                  <a:pt x="723847" y="157101"/>
                </a:lnTo>
                <a:lnTo>
                  <a:pt x="734025" y="113104"/>
                </a:lnTo>
                <a:lnTo>
                  <a:pt x="723847" y="69079"/>
                </a:lnTo>
                <a:lnTo>
                  <a:pt x="696088" y="33128"/>
                </a:lnTo>
                <a:lnTo>
                  <a:pt x="654914" y="8888"/>
                </a:lnTo>
                <a:lnTo>
                  <a:pt x="604491" y="0"/>
                </a:lnTo>
                <a:lnTo>
                  <a:pt x="129533" y="0"/>
                </a:lnTo>
                <a:lnTo>
                  <a:pt x="79128" y="8888"/>
                </a:lnTo>
                <a:lnTo>
                  <a:pt x="37953" y="33128"/>
                </a:lnTo>
                <a:lnTo>
                  <a:pt x="10184" y="69079"/>
                </a:lnTo>
                <a:lnTo>
                  <a:pt x="0" y="113104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bject 97">
            <a:extLst>
              <a:ext uri="{FF2B5EF4-FFF2-40B4-BE49-F238E27FC236}">
                <a16:creationId xmlns:a16="http://schemas.microsoft.com/office/drawing/2014/main" id="{BB34376E-6575-DF4F-8842-B1345F78EB07}"/>
              </a:ext>
            </a:extLst>
          </p:cNvPr>
          <p:cNvSpPr txBox="1"/>
          <p:nvPr/>
        </p:nvSpPr>
        <p:spPr>
          <a:xfrm>
            <a:off x="7769396" y="3336509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bject 98">
            <a:extLst>
              <a:ext uri="{FF2B5EF4-FFF2-40B4-BE49-F238E27FC236}">
                <a16:creationId xmlns:a16="http://schemas.microsoft.com/office/drawing/2014/main" id="{63EE8D08-ACB7-6343-9548-0256FD004D94}"/>
              </a:ext>
            </a:extLst>
          </p:cNvPr>
          <p:cNvSpPr/>
          <p:nvPr/>
        </p:nvSpPr>
        <p:spPr>
          <a:xfrm>
            <a:off x="2540444" y="5831361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bject 99">
            <a:extLst>
              <a:ext uri="{FF2B5EF4-FFF2-40B4-BE49-F238E27FC236}">
                <a16:creationId xmlns:a16="http://schemas.microsoft.com/office/drawing/2014/main" id="{C71B469B-2EAE-5B43-B013-934450505CDD}"/>
              </a:ext>
            </a:extLst>
          </p:cNvPr>
          <p:cNvSpPr/>
          <p:nvPr/>
        </p:nvSpPr>
        <p:spPr>
          <a:xfrm>
            <a:off x="2770276" y="5787991"/>
            <a:ext cx="146265" cy="869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bject 100">
            <a:extLst>
              <a:ext uri="{FF2B5EF4-FFF2-40B4-BE49-F238E27FC236}">
                <a16:creationId xmlns:a16="http://schemas.microsoft.com/office/drawing/2014/main" id="{1C6B32D3-4906-914D-803C-D771A68FE47F}"/>
              </a:ext>
            </a:extLst>
          </p:cNvPr>
          <p:cNvSpPr/>
          <p:nvPr/>
        </p:nvSpPr>
        <p:spPr>
          <a:xfrm>
            <a:off x="2547632" y="486207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object 101">
            <a:extLst>
              <a:ext uri="{FF2B5EF4-FFF2-40B4-BE49-F238E27FC236}">
                <a16:creationId xmlns:a16="http://schemas.microsoft.com/office/drawing/2014/main" id="{F0DCB4EE-1416-4F43-A132-34B8CC809A95}"/>
              </a:ext>
            </a:extLst>
          </p:cNvPr>
          <p:cNvSpPr/>
          <p:nvPr/>
        </p:nvSpPr>
        <p:spPr>
          <a:xfrm>
            <a:off x="2777477" y="4818714"/>
            <a:ext cx="146265" cy="869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object 102">
            <a:extLst>
              <a:ext uri="{FF2B5EF4-FFF2-40B4-BE49-F238E27FC236}">
                <a16:creationId xmlns:a16="http://schemas.microsoft.com/office/drawing/2014/main" id="{49465362-951D-B84C-B4E0-F78BF11C3E8B}"/>
              </a:ext>
            </a:extLst>
          </p:cNvPr>
          <p:cNvSpPr txBox="1"/>
          <p:nvPr/>
        </p:nvSpPr>
        <p:spPr>
          <a:xfrm>
            <a:off x="513016" y="5461467"/>
            <a:ext cx="56046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right</a:t>
            </a:r>
          </a:p>
        </p:txBody>
      </p:sp>
      <p:sp>
        <p:nvSpPr>
          <p:cNvPr id="104" name="object 103">
            <a:extLst>
              <a:ext uri="{FF2B5EF4-FFF2-40B4-BE49-F238E27FC236}">
                <a16:creationId xmlns:a16="http://schemas.microsoft.com/office/drawing/2014/main" id="{79F8532B-89ED-0643-A56A-2A0C6043CBE0}"/>
              </a:ext>
            </a:extLst>
          </p:cNvPr>
          <p:cNvSpPr/>
          <p:nvPr/>
        </p:nvSpPr>
        <p:spPr>
          <a:xfrm>
            <a:off x="1606695" y="6031691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118739" y="0"/>
                </a:moveTo>
                <a:lnTo>
                  <a:pt x="0" y="218994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object 104">
            <a:extLst>
              <a:ext uri="{FF2B5EF4-FFF2-40B4-BE49-F238E27FC236}">
                <a16:creationId xmlns:a16="http://schemas.microsoft.com/office/drawing/2014/main" id="{EDF6EB34-7144-364E-93B6-36C6E90A3602}"/>
              </a:ext>
            </a:extLst>
          </p:cNvPr>
          <p:cNvSpPr/>
          <p:nvPr/>
        </p:nvSpPr>
        <p:spPr>
          <a:xfrm>
            <a:off x="3416597" y="6046042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118739" y="0"/>
                </a:moveTo>
                <a:lnTo>
                  <a:pt x="0" y="218994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object 105">
            <a:extLst>
              <a:ext uri="{FF2B5EF4-FFF2-40B4-BE49-F238E27FC236}">
                <a16:creationId xmlns:a16="http://schemas.microsoft.com/office/drawing/2014/main" id="{8F370F8F-BC26-8648-9464-D7FB58FBF529}"/>
              </a:ext>
            </a:extLst>
          </p:cNvPr>
          <p:cNvSpPr/>
          <p:nvPr/>
        </p:nvSpPr>
        <p:spPr>
          <a:xfrm>
            <a:off x="4057065" y="6042461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4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bject 106">
            <a:extLst>
              <a:ext uri="{FF2B5EF4-FFF2-40B4-BE49-F238E27FC236}">
                <a16:creationId xmlns:a16="http://schemas.microsoft.com/office/drawing/2014/main" id="{285428FF-1AA8-E54D-97EE-1898A71F1C2E}"/>
              </a:ext>
            </a:extLst>
          </p:cNvPr>
          <p:cNvSpPr/>
          <p:nvPr/>
        </p:nvSpPr>
        <p:spPr>
          <a:xfrm>
            <a:off x="3560508" y="6067581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0" y="0"/>
                </a:moveTo>
                <a:lnTo>
                  <a:pt x="107944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bject 107">
            <a:extLst>
              <a:ext uri="{FF2B5EF4-FFF2-40B4-BE49-F238E27FC236}">
                <a16:creationId xmlns:a16="http://schemas.microsoft.com/office/drawing/2014/main" id="{1CD41747-71FA-5C46-BD49-A5D608FAB874}"/>
              </a:ext>
            </a:extLst>
          </p:cNvPr>
          <p:cNvSpPr/>
          <p:nvPr/>
        </p:nvSpPr>
        <p:spPr>
          <a:xfrm>
            <a:off x="3931115" y="6056812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125950" y="0"/>
                </a:moveTo>
                <a:lnTo>
                  <a:pt x="0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bject 108">
            <a:extLst>
              <a:ext uri="{FF2B5EF4-FFF2-40B4-BE49-F238E27FC236}">
                <a16:creationId xmlns:a16="http://schemas.microsoft.com/office/drawing/2014/main" id="{6BD637BC-3278-9D41-9F92-A5C0D699C027}"/>
              </a:ext>
            </a:extLst>
          </p:cNvPr>
          <p:cNvSpPr/>
          <p:nvPr/>
        </p:nvSpPr>
        <p:spPr>
          <a:xfrm>
            <a:off x="3089140" y="5685248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331045" y="0"/>
                </a:moveTo>
                <a:lnTo>
                  <a:pt x="0" y="213609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bject 109">
            <a:extLst>
              <a:ext uri="{FF2B5EF4-FFF2-40B4-BE49-F238E27FC236}">
                <a16:creationId xmlns:a16="http://schemas.microsoft.com/office/drawing/2014/main" id="{D955560E-3AD8-0942-8C5E-C1A1874B3995}"/>
              </a:ext>
            </a:extLst>
          </p:cNvPr>
          <p:cNvSpPr/>
          <p:nvPr/>
        </p:nvSpPr>
        <p:spPr>
          <a:xfrm>
            <a:off x="3549716" y="5685248"/>
            <a:ext cx="70485" cy="366395"/>
          </a:xfrm>
          <a:custGeom>
            <a:avLst/>
            <a:gdLst/>
            <a:ahLst/>
            <a:cxnLst/>
            <a:rect l="l" t="t" r="r" b="b"/>
            <a:pathLst>
              <a:path w="70485" h="366395">
                <a:moveTo>
                  <a:pt x="70164" y="0"/>
                </a:moveTo>
                <a:lnTo>
                  <a:pt x="0" y="366174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bject 110">
            <a:extLst>
              <a:ext uri="{FF2B5EF4-FFF2-40B4-BE49-F238E27FC236}">
                <a16:creationId xmlns:a16="http://schemas.microsoft.com/office/drawing/2014/main" id="{5B368ED2-EE6F-EE4E-B2E5-E8723847116E}"/>
              </a:ext>
            </a:extLst>
          </p:cNvPr>
          <p:cNvSpPr/>
          <p:nvPr/>
        </p:nvSpPr>
        <p:spPr>
          <a:xfrm>
            <a:off x="3792601" y="5685248"/>
            <a:ext cx="280670" cy="382905"/>
          </a:xfrm>
          <a:custGeom>
            <a:avLst/>
            <a:gdLst/>
            <a:ahLst/>
            <a:cxnLst/>
            <a:rect l="l" t="t" r="r" b="b"/>
            <a:pathLst>
              <a:path w="280670" h="382904">
                <a:moveTo>
                  <a:pt x="0" y="0"/>
                </a:moveTo>
                <a:lnTo>
                  <a:pt x="280656" y="382329"/>
                </a:lnTo>
              </a:path>
            </a:pathLst>
          </a:custGeom>
          <a:ln w="215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bject 111">
            <a:extLst>
              <a:ext uri="{FF2B5EF4-FFF2-40B4-BE49-F238E27FC236}">
                <a16:creationId xmlns:a16="http://schemas.microsoft.com/office/drawing/2014/main" id="{2F3A3FCA-F787-6249-B860-011E704A8261}"/>
              </a:ext>
            </a:extLst>
          </p:cNvPr>
          <p:cNvSpPr/>
          <p:nvPr/>
        </p:nvSpPr>
        <p:spPr>
          <a:xfrm>
            <a:off x="1917953" y="5083445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bject 112">
            <a:extLst>
              <a:ext uri="{FF2B5EF4-FFF2-40B4-BE49-F238E27FC236}">
                <a16:creationId xmlns:a16="http://schemas.microsoft.com/office/drawing/2014/main" id="{CBC32C45-037A-CA45-8B56-59E5DD41B32E}"/>
              </a:ext>
            </a:extLst>
          </p:cNvPr>
          <p:cNvSpPr/>
          <p:nvPr/>
        </p:nvSpPr>
        <p:spPr>
          <a:xfrm>
            <a:off x="3712565" y="5085757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bject 113">
            <a:extLst>
              <a:ext uri="{FF2B5EF4-FFF2-40B4-BE49-F238E27FC236}">
                <a16:creationId xmlns:a16="http://schemas.microsoft.com/office/drawing/2014/main" id="{23E3E946-5A5D-EE4A-A086-4A507FDF5F60}"/>
              </a:ext>
            </a:extLst>
          </p:cNvPr>
          <p:cNvSpPr/>
          <p:nvPr/>
        </p:nvSpPr>
        <p:spPr>
          <a:xfrm>
            <a:off x="3061315" y="5082176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4" y="0"/>
                </a:moveTo>
                <a:lnTo>
                  <a:pt x="0" y="215396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bject 114">
            <a:extLst>
              <a:ext uri="{FF2B5EF4-FFF2-40B4-BE49-F238E27FC236}">
                <a16:creationId xmlns:a16="http://schemas.microsoft.com/office/drawing/2014/main" id="{B6ACB99D-4872-084C-9953-BA8B80F3EB9F}"/>
              </a:ext>
            </a:extLst>
          </p:cNvPr>
          <p:cNvSpPr/>
          <p:nvPr/>
        </p:nvSpPr>
        <p:spPr>
          <a:xfrm>
            <a:off x="3579449" y="5107296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4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bject 115">
            <a:extLst>
              <a:ext uri="{FF2B5EF4-FFF2-40B4-BE49-F238E27FC236}">
                <a16:creationId xmlns:a16="http://schemas.microsoft.com/office/drawing/2014/main" id="{2011E129-0D35-5244-AB99-BC98E9EF1CB4}"/>
              </a:ext>
            </a:extLst>
          </p:cNvPr>
          <p:cNvSpPr/>
          <p:nvPr/>
        </p:nvSpPr>
        <p:spPr>
          <a:xfrm>
            <a:off x="3190849" y="5096527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bject 116">
            <a:extLst>
              <a:ext uri="{FF2B5EF4-FFF2-40B4-BE49-F238E27FC236}">
                <a16:creationId xmlns:a16="http://schemas.microsoft.com/office/drawing/2014/main" id="{A418392B-A7F3-8047-8F56-C39B7A0BD8BA}"/>
              </a:ext>
            </a:extLst>
          </p:cNvPr>
          <p:cNvSpPr/>
          <p:nvPr/>
        </p:nvSpPr>
        <p:spPr>
          <a:xfrm>
            <a:off x="3827716" y="4724963"/>
            <a:ext cx="331470" cy="213995"/>
          </a:xfrm>
          <a:custGeom>
            <a:avLst/>
            <a:gdLst/>
            <a:ahLst/>
            <a:cxnLst/>
            <a:rect l="l" t="t" r="r" b="b"/>
            <a:pathLst>
              <a:path w="331470" h="213995">
                <a:moveTo>
                  <a:pt x="0" y="0"/>
                </a:moveTo>
                <a:lnTo>
                  <a:pt x="331002" y="213630"/>
                </a:lnTo>
              </a:path>
            </a:pathLst>
          </a:custGeom>
          <a:ln w="2155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bject 117">
            <a:extLst>
              <a:ext uri="{FF2B5EF4-FFF2-40B4-BE49-F238E27FC236}">
                <a16:creationId xmlns:a16="http://schemas.microsoft.com/office/drawing/2014/main" id="{F330916D-17F3-C045-995B-B8969D02CDB3}"/>
              </a:ext>
            </a:extLst>
          </p:cNvPr>
          <p:cNvSpPr/>
          <p:nvPr/>
        </p:nvSpPr>
        <p:spPr>
          <a:xfrm>
            <a:off x="3628021" y="4724963"/>
            <a:ext cx="70485" cy="366395"/>
          </a:xfrm>
          <a:custGeom>
            <a:avLst/>
            <a:gdLst/>
            <a:ahLst/>
            <a:cxnLst/>
            <a:rect l="l" t="t" r="r" b="b"/>
            <a:pathLst>
              <a:path w="70485" h="366395">
                <a:moveTo>
                  <a:pt x="0" y="0"/>
                </a:moveTo>
                <a:lnTo>
                  <a:pt x="70164" y="366174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bject 118">
            <a:extLst>
              <a:ext uri="{FF2B5EF4-FFF2-40B4-BE49-F238E27FC236}">
                <a16:creationId xmlns:a16="http://schemas.microsoft.com/office/drawing/2014/main" id="{CB673612-60F7-8345-A37C-23A2810DE84A}"/>
              </a:ext>
            </a:extLst>
          </p:cNvPr>
          <p:cNvSpPr/>
          <p:nvPr/>
        </p:nvSpPr>
        <p:spPr>
          <a:xfrm>
            <a:off x="3174657" y="4724963"/>
            <a:ext cx="280670" cy="382905"/>
          </a:xfrm>
          <a:custGeom>
            <a:avLst/>
            <a:gdLst/>
            <a:ahLst/>
            <a:cxnLst/>
            <a:rect l="l" t="t" r="r" b="b"/>
            <a:pathLst>
              <a:path w="280670" h="382904">
                <a:moveTo>
                  <a:pt x="280656" y="0"/>
                </a:moveTo>
                <a:lnTo>
                  <a:pt x="0" y="382329"/>
                </a:lnTo>
              </a:path>
            </a:pathLst>
          </a:custGeom>
          <a:ln w="215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bject 119">
            <a:extLst>
              <a:ext uri="{FF2B5EF4-FFF2-40B4-BE49-F238E27FC236}">
                <a16:creationId xmlns:a16="http://schemas.microsoft.com/office/drawing/2014/main" id="{4EA24985-B2E7-8A43-841E-4F6885E7033A}"/>
              </a:ext>
            </a:extLst>
          </p:cNvPr>
          <p:cNvSpPr/>
          <p:nvPr/>
        </p:nvSpPr>
        <p:spPr>
          <a:xfrm>
            <a:off x="3361740" y="5556686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607" y="0"/>
                </a:moveTo>
                <a:lnTo>
                  <a:pt x="129539" y="0"/>
                </a:lnTo>
                <a:lnTo>
                  <a:pt x="79113" y="8891"/>
                </a:lnTo>
                <a:lnTo>
                  <a:pt x="37938" y="33139"/>
                </a:lnTo>
                <a:lnTo>
                  <a:pt x="10178" y="69099"/>
                </a:lnTo>
                <a:lnTo>
                  <a:pt x="0" y="113131"/>
                </a:lnTo>
                <a:lnTo>
                  <a:pt x="10178" y="157126"/>
                </a:lnTo>
                <a:lnTo>
                  <a:pt x="37938" y="193054"/>
                </a:lnTo>
                <a:lnTo>
                  <a:pt x="79113" y="217278"/>
                </a:lnTo>
                <a:lnTo>
                  <a:pt x="129539" y="226161"/>
                </a:lnTo>
                <a:lnTo>
                  <a:pt x="388607" y="226161"/>
                </a:lnTo>
                <a:lnTo>
                  <a:pt x="439010" y="217278"/>
                </a:lnTo>
                <a:lnTo>
                  <a:pt x="480183" y="193054"/>
                </a:lnTo>
                <a:lnTo>
                  <a:pt x="507950" y="157126"/>
                </a:lnTo>
                <a:lnTo>
                  <a:pt x="518134" y="113131"/>
                </a:lnTo>
                <a:lnTo>
                  <a:pt x="507950" y="69099"/>
                </a:lnTo>
                <a:lnTo>
                  <a:pt x="480183" y="33139"/>
                </a:lnTo>
                <a:lnTo>
                  <a:pt x="439010" y="8891"/>
                </a:lnTo>
                <a:lnTo>
                  <a:pt x="38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object 120">
            <a:extLst>
              <a:ext uri="{FF2B5EF4-FFF2-40B4-BE49-F238E27FC236}">
                <a16:creationId xmlns:a16="http://schemas.microsoft.com/office/drawing/2014/main" id="{50BBC37B-7CFD-AC4D-BBEE-8F3454251AD6}"/>
              </a:ext>
            </a:extLst>
          </p:cNvPr>
          <p:cNvSpPr/>
          <p:nvPr/>
        </p:nvSpPr>
        <p:spPr>
          <a:xfrm>
            <a:off x="3361739" y="5556691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518135" y="113126"/>
                </a:moveTo>
                <a:lnTo>
                  <a:pt x="507950" y="157123"/>
                </a:lnTo>
                <a:lnTo>
                  <a:pt x="480182" y="193055"/>
                </a:lnTo>
                <a:lnTo>
                  <a:pt x="439006" y="217282"/>
                </a:lnTo>
                <a:lnTo>
                  <a:pt x="388601" y="226167"/>
                </a:lnTo>
                <a:lnTo>
                  <a:pt x="129533" y="226167"/>
                </a:lnTo>
                <a:lnTo>
                  <a:pt x="79110" y="217282"/>
                </a:lnTo>
                <a:lnTo>
                  <a:pt x="37937" y="193055"/>
                </a:lnTo>
                <a:lnTo>
                  <a:pt x="10178" y="157123"/>
                </a:lnTo>
                <a:lnTo>
                  <a:pt x="0" y="113126"/>
                </a:lnTo>
                <a:lnTo>
                  <a:pt x="10178" y="69098"/>
                </a:lnTo>
                <a:lnTo>
                  <a:pt x="37937" y="33138"/>
                </a:lnTo>
                <a:lnTo>
                  <a:pt x="79110" y="8891"/>
                </a:lnTo>
                <a:lnTo>
                  <a:pt x="129533" y="0"/>
                </a:lnTo>
                <a:lnTo>
                  <a:pt x="388601" y="0"/>
                </a:lnTo>
                <a:lnTo>
                  <a:pt x="439006" y="8891"/>
                </a:lnTo>
                <a:lnTo>
                  <a:pt x="480182" y="33138"/>
                </a:lnTo>
                <a:lnTo>
                  <a:pt x="507950" y="69098"/>
                </a:lnTo>
                <a:lnTo>
                  <a:pt x="518135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bject 121">
            <a:extLst>
              <a:ext uri="{FF2B5EF4-FFF2-40B4-BE49-F238E27FC236}">
                <a16:creationId xmlns:a16="http://schemas.microsoft.com/office/drawing/2014/main" id="{102CF38A-2AE6-CB43-BF9F-5A0060918777}"/>
              </a:ext>
            </a:extLst>
          </p:cNvPr>
          <p:cNvSpPr/>
          <p:nvPr/>
        </p:nvSpPr>
        <p:spPr>
          <a:xfrm>
            <a:off x="3430737" y="5932695"/>
            <a:ext cx="238006" cy="2374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bject 122">
            <a:extLst>
              <a:ext uri="{FF2B5EF4-FFF2-40B4-BE49-F238E27FC236}">
                <a16:creationId xmlns:a16="http://schemas.microsoft.com/office/drawing/2014/main" id="{5422738D-B456-1E48-AC06-08A6160E45BD}"/>
              </a:ext>
            </a:extLst>
          </p:cNvPr>
          <p:cNvSpPr/>
          <p:nvPr/>
        </p:nvSpPr>
        <p:spPr>
          <a:xfrm>
            <a:off x="3938077" y="5923738"/>
            <a:ext cx="238006" cy="2374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bject 123">
            <a:extLst>
              <a:ext uri="{FF2B5EF4-FFF2-40B4-BE49-F238E27FC236}">
                <a16:creationId xmlns:a16="http://schemas.microsoft.com/office/drawing/2014/main" id="{0E09E655-5B0D-E049-AE29-4411916A1176}"/>
              </a:ext>
            </a:extLst>
          </p:cNvPr>
          <p:cNvSpPr/>
          <p:nvPr/>
        </p:nvSpPr>
        <p:spPr>
          <a:xfrm>
            <a:off x="3368027" y="4596401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388594" y="0"/>
                </a:moveTo>
                <a:lnTo>
                  <a:pt x="129527" y="0"/>
                </a:lnTo>
                <a:lnTo>
                  <a:pt x="79124" y="8891"/>
                </a:lnTo>
                <a:lnTo>
                  <a:pt x="37950" y="33137"/>
                </a:lnTo>
                <a:lnTo>
                  <a:pt x="10183" y="69094"/>
                </a:lnTo>
                <a:lnTo>
                  <a:pt x="0" y="113118"/>
                </a:lnTo>
                <a:lnTo>
                  <a:pt x="10183" y="157120"/>
                </a:lnTo>
                <a:lnTo>
                  <a:pt x="37950" y="193052"/>
                </a:lnTo>
                <a:lnTo>
                  <a:pt x="79124" y="217278"/>
                </a:lnTo>
                <a:lnTo>
                  <a:pt x="129527" y="226161"/>
                </a:lnTo>
                <a:lnTo>
                  <a:pt x="388594" y="226161"/>
                </a:lnTo>
                <a:lnTo>
                  <a:pt x="439021" y="217278"/>
                </a:lnTo>
                <a:lnTo>
                  <a:pt x="480196" y="193052"/>
                </a:lnTo>
                <a:lnTo>
                  <a:pt x="507955" y="157120"/>
                </a:lnTo>
                <a:lnTo>
                  <a:pt x="518134" y="113118"/>
                </a:lnTo>
                <a:lnTo>
                  <a:pt x="507955" y="69094"/>
                </a:lnTo>
                <a:lnTo>
                  <a:pt x="480196" y="33137"/>
                </a:lnTo>
                <a:lnTo>
                  <a:pt x="439021" y="8891"/>
                </a:lnTo>
                <a:lnTo>
                  <a:pt x="3885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bject 124">
            <a:extLst>
              <a:ext uri="{FF2B5EF4-FFF2-40B4-BE49-F238E27FC236}">
                <a16:creationId xmlns:a16="http://schemas.microsoft.com/office/drawing/2014/main" id="{8DA4544C-2348-CB43-8626-F54286E1F0FB}"/>
              </a:ext>
            </a:extLst>
          </p:cNvPr>
          <p:cNvSpPr/>
          <p:nvPr/>
        </p:nvSpPr>
        <p:spPr>
          <a:xfrm>
            <a:off x="3368027" y="4596393"/>
            <a:ext cx="518159" cy="226695"/>
          </a:xfrm>
          <a:custGeom>
            <a:avLst/>
            <a:gdLst/>
            <a:ahLst/>
            <a:cxnLst/>
            <a:rect l="l" t="t" r="r" b="b"/>
            <a:pathLst>
              <a:path w="518160" h="226695">
                <a:moveTo>
                  <a:pt x="0" y="113126"/>
                </a:moveTo>
                <a:lnTo>
                  <a:pt x="10184" y="157123"/>
                </a:lnTo>
                <a:lnTo>
                  <a:pt x="37953" y="193055"/>
                </a:lnTo>
                <a:lnTo>
                  <a:pt x="79129" y="217282"/>
                </a:lnTo>
                <a:lnTo>
                  <a:pt x="129534" y="226166"/>
                </a:lnTo>
                <a:lnTo>
                  <a:pt x="388601" y="226166"/>
                </a:lnTo>
                <a:lnTo>
                  <a:pt x="439024" y="217282"/>
                </a:lnTo>
                <a:lnTo>
                  <a:pt x="480198" y="193055"/>
                </a:lnTo>
                <a:lnTo>
                  <a:pt x="507957" y="157123"/>
                </a:lnTo>
                <a:lnTo>
                  <a:pt x="518135" y="113126"/>
                </a:lnTo>
                <a:lnTo>
                  <a:pt x="507957" y="69098"/>
                </a:lnTo>
                <a:lnTo>
                  <a:pt x="480198" y="33138"/>
                </a:lnTo>
                <a:lnTo>
                  <a:pt x="439024" y="8891"/>
                </a:lnTo>
                <a:lnTo>
                  <a:pt x="388601" y="0"/>
                </a:lnTo>
                <a:lnTo>
                  <a:pt x="129534" y="0"/>
                </a:lnTo>
                <a:lnTo>
                  <a:pt x="79129" y="8891"/>
                </a:lnTo>
                <a:lnTo>
                  <a:pt x="37953" y="33138"/>
                </a:lnTo>
                <a:lnTo>
                  <a:pt x="10184" y="69098"/>
                </a:lnTo>
                <a:lnTo>
                  <a:pt x="0" y="113126"/>
                </a:lnTo>
                <a:close/>
              </a:path>
            </a:pathLst>
          </a:custGeom>
          <a:ln w="107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bject 125">
            <a:extLst>
              <a:ext uri="{FF2B5EF4-FFF2-40B4-BE49-F238E27FC236}">
                <a16:creationId xmlns:a16="http://schemas.microsoft.com/office/drawing/2014/main" id="{C7666D37-414C-D342-92F6-16016AEF081B}"/>
              </a:ext>
            </a:extLst>
          </p:cNvPr>
          <p:cNvSpPr/>
          <p:nvPr/>
        </p:nvSpPr>
        <p:spPr>
          <a:xfrm>
            <a:off x="3579158" y="4972410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bject 126">
            <a:extLst>
              <a:ext uri="{FF2B5EF4-FFF2-40B4-BE49-F238E27FC236}">
                <a16:creationId xmlns:a16="http://schemas.microsoft.com/office/drawing/2014/main" id="{35B47F9B-A878-544F-B391-24B525A1D17C}"/>
              </a:ext>
            </a:extLst>
          </p:cNvPr>
          <p:cNvSpPr/>
          <p:nvPr/>
        </p:nvSpPr>
        <p:spPr>
          <a:xfrm>
            <a:off x="3071819" y="4963457"/>
            <a:ext cx="238006" cy="2374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bject 127">
            <a:extLst>
              <a:ext uri="{FF2B5EF4-FFF2-40B4-BE49-F238E27FC236}">
                <a16:creationId xmlns:a16="http://schemas.microsoft.com/office/drawing/2014/main" id="{BEC198CE-9D96-3245-B8BE-933FB659BC5C}"/>
              </a:ext>
            </a:extLst>
          </p:cNvPr>
          <p:cNvSpPr/>
          <p:nvPr/>
        </p:nvSpPr>
        <p:spPr>
          <a:xfrm>
            <a:off x="1279267" y="5667493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70">
                <a:moveTo>
                  <a:pt x="131779" y="0"/>
                </a:moveTo>
                <a:lnTo>
                  <a:pt x="0" y="217012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8">
            <a:extLst>
              <a:ext uri="{FF2B5EF4-FFF2-40B4-BE49-F238E27FC236}">
                <a16:creationId xmlns:a16="http://schemas.microsoft.com/office/drawing/2014/main" id="{C77258A9-9372-7E4D-B2CC-79948D6340B6}"/>
              </a:ext>
            </a:extLst>
          </p:cNvPr>
          <p:cNvSpPr/>
          <p:nvPr/>
        </p:nvSpPr>
        <p:spPr>
          <a:xfrm>
            <a:off x="1411046" y="5667493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30" h="361314">
                <a:moveTo>
                  <a:pt x="0" y="0"/>
                </a:moveTo>
                <a:lnTo>
                  <a:pt x="569862" y="361134"/>
                </a:lnTo>
              </a:path>
            </a:pathLst>
          </a:custGeom>
          <a:ln w="2155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129">
            <a:extLst>
              <a:ext uri="{FF2B5EF4-FFF2-40B4-BE49-F238E27FC236}">
                <a16:creationId xmlns:a16="http://schemas.microsoft.com/office/drawing/2014/main" id="{92F110C3-2607-6B4C-84BE-3EED5AF2EF26}"/>
              </a:ext>
            </a:extLst>
          </p:cNvPr>
          <p:cNvSpPr/>
          <p:nvPr/>
        </p:nvSpPr>
        <p:spPr>
          <a:xfrm>
            <a:off x="1289810" y="5543725"/>
            <a:ext cx="238006" cy="23746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0">
            <a:extLst>
              <a:ext uri="{FF2B5EF4-FFF2-40B4-BE49-F238E27FC236}">
                <a16:creationId xmlns:a16="http://schemas.microsoft.com/office/drawing/2014/main" id="{B636C90E-5093-4D4A-BB5E-BF8B6EA407C4}"/>
              </a:ext>
            </a:extLst>
          </p:cNvPr>
          <p:cNvSpPr txBox="1"/>
          <p:nvPr/>
        </p:nvSpPr>
        <p:spPr>
          <a:xfrm rot="21540000">
            <a:off x="3508936" y="595324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1">
            <a:extLst>
              <a:ext uri="{FF2B5EF4-FFF2-40B4-BE49-F238E27FC236}">
                <a16:creationId xmlns:a16="http://schemas.microsoft.com/office/drawing/2014/main" id="{0D0FA856-29BD-FB49-A960-31AA14A05542}"/>
              </a:ext>
            </a:extLst>
          </p:cNvPr>
          <p:cNvSpPr txBox="1"/>
          <p:nvPr/>
        </p:nvSpPr>
        <p:spPr>
          <a:xfrm rot="21540000">
            <a:off x="4021652" y="593652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bject 132">
            <a:extLst>
              <a:ext uri="{FF2B5EF4-FFF2-40B4-BE49-F238E27FC236}">
                <a16:creationId xmlns:a16="http://schemas.microsoft.com/office/drawing/2014/main" id="{79A4E7E7-4B4B-4044-80FD-24596C5C00EF}"/>
              </a:ext>
            </a:extLst>
          </p:cNvPr>
          <p:cNvSpPr/>
          <p:nvPr/>
        </p:nvSpPr>
        <p:spPr>
          <a:xfrm>
            <a:off x="2247176" y="6028122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0" y="0"/>
                </a:moveTo>
                <a:lnTo>
                  <a:pt x="129533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bject 133">
            <a:extLst>
              <a:ext uri="{FF2B5EF4-FFF2-40B4-BE49-F238E27FC236}">
                <a16:creationId xmlns:a16="http://schemas.microsoft.com/office/drawing/2014/main" id="{E163C3C5-9990-B24C-A122-BE193514FEA9}"/>
              </a:ext>
            </a:extLst>
          </p:cNvPr>
          <p:cNvSpPr/>
          <p:nvPr/>
        </p:nvSpPr>
        <p:spPr>
          <a:xfrm>
            <a:off x="1858580" y="6042461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25172" y="0"/>
                </a:moveTo>
                <a:lnTo>
                  <a:pt x="0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bject 134">
            <a:extLst>
              <a:ext uri="{FF2B5EF4-FFF2-40B4-BE49-F238E27FC236}">
                <a16:creationId xmlns:a16="http://schemas.microsoft.com/office/drawing/2014/main" id="{227418EB-87AA-6E43-B870-7F5F55950953}"/>
              </a:ext>
            </a:extLst>
          </p:cNvPr>
          <p:cNvSpPr/>
          <p:nvPr/>
        </p:nvSpPr>
        <p:spPr>
          <a:xfrm>
            <a:off x="2085263" y="6049662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0" y="0"/>
                </a:moveTo>
                <a:lnTo>
                  <a:pt x="35967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bject 135">
            <a:extLst>
              <a:ext uri="{FF2B5EF4-FFF2-40B4-BE49-F238E27FC236}">
                <a16:creationId xmlns:a16="http://schemas.microsoft.com/office/drawing/2014/main" id="{A0974468-EC1D-8E4C-B71C-E9FC45B0915E}"/>
              </a:ext>
            </a:extLst>
          </p:cNvPr>
          <p:cNvSpPr/>
          <p:nvPr/>
        </p:nvSpPr>
        <p:spPr>
          <a:xfrm>
            <a:off x="1613903" y="5915537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39" y="0"/>
                </a:lnTo>
                <a:lnTo>
                  <a:pt x="79124" y="8891"/>
                </a:lnTo>
                <a:lnTo>
                  <a:pt x="37947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7" y="193060"/>
                </a:lnTo>
                <a:lnTo>
                  <a:pt x="79124" y="217289"/>
                </a:lnTo>
                <a:lnTo>
                  <a:pt x="129539" y="226174"/>
                </a:lnTo>
                <a:lnTo>
                  <a:pt x="604494" y="226174"/>
                </a:lnTo>
                <a:lnTo>
                  <a:pt x="654910" y="217289"/>
                </a:lnTo>
                <a:lnTo>
                  <a:pt x="696087" y="193060"/>
                </a:lnTo>
                <a:lnTo>
                  <a:pt x="723852" y="157128"/>
                </a:lnTo>
                <a:lnTo>
                  <a:pt x="734034" y="113131"/>
                </a:lnTo>
                <a:lnTo>
                  <a:pt x="723852" y="69099"/>
                </a:lnTo>
                <a:lnTo>
                  <a:pt x="696087" y="33139"/>
                </a:lnTo>
                <a:lnTo>
                  <a:pt x="654910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bject 136">
            <a:extLst>
              <a:ext uri="{FF2B5EF4-FFF2-40B4-BE49-F238E27FC236}">
                <a16:creationId xmlns:a16="http://schemas.microsoft.com/office/drawing/2014/main" id="{5872246C-06D9-9542-B9A8-3073DF1FE0E2}"/>
              </a:ext>
            </a:extLst>
          </p:cNvPr>
          <p:cNvSpPr/>
          <p:nvPr/>
        </p:nvSpPr>
        <p:spPr>
          <a:xfrm>
            <a:off x="1613912" y="5915542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734025" y="113126"/>
                </a:moveTo>
                <a:lnTo>
                  <a:pt x="723843" y="157123"/>
                </a:lnTo>
                <a:lnTo>
                  <a:pt x="696080" y="193055"/>
                </a:lnTo>
                <a:lnTo>
                  <a:pt x="654905" y="217282"/>
                </a:lnTo>
                <a:lnTo>
                  <a:pt x="604491" y="226166"/>
                </a:lnTo>
                <a:lnTo>
                  <a:pt x="129533" y="226166"/>
                </a:lnTo>
                <a:lnTo>
                  <a:pt x="79119" y="217282"/>
                </a:lnTo>
                <a:lnTo>
                  <a:pt x="37945" y="193055"/>
                </a:lnTo>
                <a:lnTo>
                  <a:pt x="10181" y="157123"/>
                </a:lnTo>
                <a:lnTo>
                  <a:pt x="0" y="113126"/>
                </a:lnTo>
                <a:lnTo>
                  <a:pt x="10181" y="69098"/>
                </a:lnTo>
                <a:lnTo>
                  <a:pt x="37945" y="33138"/>
                </a:lnTo>
                <a:lnTo>
                  <a:pt x="79119" y="8891"/>
                </a:lnTo>
                <a:lnTo>
                  <a:pt x="129533" y="0"/>
                </a:lnTo>
                <a:lnTo>
                  <a:pt x="604491" y="0"/>
                </a:lnTo>
                <a:lnTo>
                  <a:pt x="654905" y="8891"/>
                </a:lnTo>
                <a:lnTo>
                  <a:pt x="696080" y="33138"/>
                </a:lnTo>
                <a:lnTo>
                  <a:pt x="723843" y="69098"/>
                </a:lnTo>
                <a:lnTo>
                  <a:pt x="734025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object 137">
            <a:extLst>
              <a:ext uri="{FF2B5EF4-FFF2-40B4-BE49-F238E27FC236}">
                <a16:creationId xmlns:a16="http://schemas.microsoft.com/office/drawing/2014/main" id="{60E11650-5624-214E-B27C-5537BDBF7185}"/>
              </a:ext>
            </a:extLst>
          </p:cNvPr>
          <p:cNvSpPr txBox="1"/>
          <p:nvPr/>
        </p:nvSpPr>
        <p:spPr>
          <a:xfrm>
            <a:off x="1734644" y="590919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8">
            <a:extLst>
              <a:ext uri="{FF2B5EF4-FFF2-40B4-BE49-F238E27FC236}">
                <a16:creationId xmlns:a16="http://schemas.microsoft.com/office/drawing/2014/main" id="{C83CD899-921B-BF41-9401-745E538B4245}"/>
              </a:ext>
            </a:extLst>
          </p:cNvPr>
          <p:cNvSpPr txBox="1"/>
          <p:nvPr/>
        </p:nvSpPr>
        <p:spPr>
          <a:xfrm>
            <a:off x="3483096" y="5545496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39">
            <a:extLst>
              <a:ext uri="{FF2B5EF4-FFF2-40B4-BE49-F238E27FC236}">
                <a16:creationId xmlns:a16="http://schemas.microsoft.com/office/drawing/2014/main" id="{47CCCB3C-D43F-C34E-9BB7-4CE77846B37F}"/>
              </a:ext>
            </a:extLst>
          </p:cNvPr>
          <p:cNvSpPr txBox="1"/>
          <p:nvPr/>
        </p:nvSpPr>
        <p:spPr>
          <a:xfrm>
            <a:off x="1360624" y="5523204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0">
            <a:extLst>
              <a:ext uri="{FF2B5EF4-FFF2-40B4-BE49-F238E27FC236}">
                <a16:creationId xmlns:a16="http://schemas.microsoft.com/office/drawing/2014/main" id="{3441C1EF-C33D-724E-A510-82BFE044A16F}"/>
              </a:ext>
            </a:extLst>
          </p:cNvPr>
          <p:cNvSpPr/>
          <p:nvPr/>
        </p:nvSpPr>
        <p:spPr>
          <a:xfrm>
            <a:off x="2232342" y="4719197"/>
            <a:ext cx="132080" cy="217170"/>
          </a:xfrm>
          <a:custGeom>
            <a:avLst/>
            <a:gdLst/>
            <a:ahLst/>
            <a:cxnLst/>
            <a:rect l="l" t="t" r="r" b="b"/>
            <a:pathLst>
              <a:path w="132080" h="217170">
                <a:moveTo>
                  <a:pt x="0" y="0"/>
                </a:moveTo>
                <a:lnTo>
                  <a:pt x="131779" y="217034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41">
            <a:extLst>
              <a:ext uri="{FF2B5EF4-FFF2-40B4-BE49-F238E27FC236}">
                <a16:creationId xmlns:a16="http://schemas.microsoft.com/office/drawing/2014/main" id="{3CAF9248-BA1D-5445-B5FB-B8A260CCCA2A}"/>
              </a:ext>
            </a:extLst>
          </p:cNvPr>
          <p:cNvSpPr/>
          <p:nvPr/>
        </p:nvSpPr>
        <p:spPr>
          <a:xfrm>
            <a:off x="1662479" y="4719197"/>
            <a:ext cx="570230" cy="361315"/>
          </a:xfrm>
          <a:custGeom>
            <a:avLst/>
            <a:gdLst/>
            <a:ahLst/>
            <a:cxnLst/>
            <a:rect l="l" t="t" r="r" b="b"/>
            <a:pathLst>
              <a:path w="570230" h="361314">
                <a:moveTo>
                  <a:pt x="569862" y="0"/>
                </a:moveTo>
                <a:lnTo>
                  <a:pt x="0" y="361134"/>
                </a:lnTo>
              </a:path>
            </a:pathLst>
          </a:custGeom>
          <a:ln w="2155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142">
            <a:extLst>
              <a:ext uri="{FF2B5EF4-FFF2-40B4-BE49-F238E27FC236}">
                <a16:creationId xmlns:a16="http://schemas.microsoft.com/office/drawing/2014/main" id="{1DAA592E-3259-194A-B80A-74B13D1A3AD1}"/>
              </a:ext>
            </a:extLst>
          </p:cNvPr>
          <p:cNvSpPr/>
          <p:nvPr/>
        </p:nvSpPr>
        <p:spPr>
          <a:xfrm>
            <a:off x="2115572" y="4595423"/>
            <a:ext cx="238006" cy="2374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143">
            <a:extLst>
              <a:ext uri="{FF2B5EF4-FFF2-40B4-BE49-F238E27FC236}">
                <a16:creationId xmlns:a16="http://schemas.microsoft.com/office/drawing/2014/main" id="{92B0B18B-1928-9644-976E-27476453476B}"/>
              </a:ext>
            </a:extLst>
          </p:cNvPr>
          <p:cNvSpPr/>
          <p:nvPr/>
        </p:nvSpPr>
        <p:spPr>
          <a:xfrm>
            <a:off x="1266678" y="5079864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4">
            <a:extLst>
              <a:ext uri="{FF2B5EF4-FFF2-40B4-BE49-F238E27FC236}">
                <a16:creationId xmlns:a16="http://schemas.microsoft.com/office/drawing/2014/main" id="{8E1A33D5-D1BA-1D4D-A659-F03A6D3D9FCE}"/>
              </a:ext>
            </a:extLst>
          </p:cNvPr>
          <p:cNvSpPr/>
          <p:nvPr/>
        </p:nvSpPr>
        <p:spPr>
          <a:xfrm>
            <a:off x="1759623" y="5094215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194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45">
            <a:extLst>
              <a:ext uri="{FF2B5EF4-FFF2-40B4-BE49-F238E27FC236}">
                <a16:creationId xmlns:a16="http://schemas.microsoft.com/office/drawing/2014/main" id="{57700F4A-33E8-6E44-9CB3-9D042F4F4C78}"/>
              </a:ext>
            </a:extLst>
          </p:cNvPr>
          <p:cNvSpPr/>
          <p:nvPr/>
        </p:nvSpPr>
        <p:spPr>
          <a:xfrm>
            <a:off x="1522148" y="5101403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35988" y="0"/>
                </a:moveTo>
                <a:lnTo>
                  <a:pt x="0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bject 146">
            <a:extLst>
              <a:ext uri="{FF2B5EF4-FFF2-40B4-BE49-F238E27FC236}">
                <a16:creationId xmlns:a16="http://schemas.microsoft.com/office/drawing/2014/main" id="{A577CA0D-463C-C14D-A3FB-1B2F7B5D85EA}"/>
              </a:ext>
            </a:extLst>
          </p:cNvPr>
          <p:cNvSpPr/>
          <p:nvPr/>
        </p:nvSpPr>
        <p:spPr>
          <a:xfrm>
            <a:off x="1295463" y="4967241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81" y="0"/>
                </a:moveTo>
                <a:lnTo>
                  <a:pt x="129527" y="0"/>
                </a:lnTo>
                <a:lnTo>
                  <a:pt x="79113" y="8891"/>
                </a:lnTo>
                <a:lnTo>
                  <a:pt x="37941" y="33139"/>
                </a:lnTo>
                <a:lnTo>
                  <a:pt x="10180" y="69099"/>
                </a:lnTo>
                <a:lnTo>
                  <a:pt x="0" y="113131"/>
                </a:lnTo>
                <a:lnTo>
                  <a:pt x="10180" y="157128"/>
                </a:lnTo>
                <a:lnTo>
                  <a:pt x="37941" y="193060"/>
                </a:lnTo>
                <a:lnTo>
                  <a:pt x="79113" y="217289"/>
                </a:lnTo>
                <a:lnTo>
                  <a:pt x="129527" y="226174"/>
                </a:lnTo>
                <a:lnTo>
                  <a:pt x="604481" y="226174"/>
                </a:lnTo>
                <a:lnTo>
                  <a:pt x="654897" y="217289"/>
                </a:lnTo>
                <a:lnTo>
                  <a:pt x="696074" y="193060"/>
                </a:lnTo>
                <a:lnTo>
                  <a:pt x="723839" y="157128"/>
                </a:lnTo>
                <a:lnTo>
                  <a:pt x="734021" y="113131"/>
                </a:lnTo>
                <a:lnTo>
                  <a:pt x="723839" y="69099"/>
                </a:lnTo>
                <a:lnTo>
                  <a:pt x="696074" y="33139"/>
                </a:lnTo>
                <a:lnTo>
                  <a:pt x="654897" y="8891"/>
                </a:lnTo>
                <a:lnTo>
                  <a:pt x="6044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bject 147">
            <a:extLst>
              <a:ext uri="{FF2B5EF4-FFF2-40B4-BE49-F238E27FC236}">
                <a16:creationId xmlns:a16="http://schemas.microsoft.com/office/drawing/2014/main" id="{D9455C1C-57A5-014B-98B3-12A5B1557389}"/>
              </a:ext>
            </a:extLst>
          </p:cNvPr>
          <p:cNvSpPr/>
          <p:nvPr/>
        </p:nvSpPr>
        <p:spPr>
          <a:xfrm>
            <a:off x="1295463" y="4967246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1" y="157123"/>
                </a:lnTo>
                <a:lnTo>
                  <a:pt x="37945" y="193055"/>
                </a:lnTo>
                <a:lnTo>
                  <a:pt x="79119" y="217282"/>
                </a:lnTo>
                <a:lnTo>
                  <a:pt x="129533" y="226166"/>
                </a:lnTo>
                <a:lnTo>
                  <a:pt x="604491" y="226166"/>
                </a:lnTo>
                <a:lnTo>
                  <a:pt x="654905" y="217282"/>
                </a:lnTo>
                <a:lnTo>
                  <a:pt x="696080" y="193055"/>
                </a:lnTo>
                <a:lnTo>
                  <a:pt x="723843" y="157123"/>
                </a:lnTo>
                <a:lnTo>
                  <a:pt x="734025" y="113126"/>
                </a:lnTo>
                <a:lnTo>
                  <a:pt x="723843" y="69098"/>
                </a:lnTo>
                <a:lnTo>
                  <a:pt x="696080" y="33138"/>
                </a:lnTo>
                <a:lnTo>
                  <a:pt x="654905" y="8891"/>
                </a:lnTo>
                <a:lnTo>
                  <a:pt x="604491" y="0"/>
                </a:lnTo>
                <a:lnTo>
                  <a:pt x="129533" y="0"/>
                </a:lnTo>
                <a:lnTo>
                  <a:pt x="79119" y="8891"/>
                </a:lnTo>
                <a:lnTo>
                  <a:pt x="37945" y="33138"/>
                </a:lnTo>
                <a:lnTo>
                  <a:pt x="10181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48">
            <a:extLst>
              <a:ext uri="{FF2B5EF4-FFF2-40B4-BE49-F238E27FC236}">
                <a16:creationId xmlns:a16="http://schemas.microsoft.com/office/drawing/2014/main" id="{6A6AA9F8-E5E4-B246-9211-30E22E3BE40B}"/>
              </a:ext>
            </a:extLst>
          </p:cNvPr>
          <p:cNvSpPr txBox="1"/>
          <p:nvPr/>
        </p:nvSpPr>
        <p:spPr>
          <a:xfrm>
            <a:off x="2170188" y="4596481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bject 149">
            <a:extLst>
              <a:ext uri="{FF2B5EF4-FFF2-40B4-BE49-F238E27FC236}">
                <a16:creationId xmlns:a16="http://schemas.microsoft.com/office/drawing/2014/main" id="{E906A37C-0825-254E-87C3-863A20A19600}"/>
              </a:ext>
            </a:extLst>
          </p:cNvPr>
          <p:cNvSpPr txBox="1"/>
          <p:nvPr/>
        </p:nvSpPr>
        <p:spPr>
          <a:xfrm rot="21540000">
            <a:off x="3652913" y="4992962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bject 150">
            <a:extLst>
              <a:ext uri="{FF2B5EF4-FFF2-40B4-BE49-F238E27FC236}">
                <a16:creationId xmlns:a16="http://schemas.microsoft.com/office/drawing/2014/main" id="{A0091609-DC48-4841-95A7-3E55C213D487}"/>
              </a:ext>
            </a:extLst>
          </p:cNvPr>
          <p:cNvSpPr txBox="1"/>
          <p:nvPr/>
        </p:nvSpPr>
        <p:spPr>
          <a:xfrm rot="21540000">
            <a:off x="3140196" y="4992903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bject 151">
            <a:extLst>
              <a:ext uri="{FF2B5EF4-FFF2-40B4-BE49-F238E27FC236}">
                <a16:creationId xmlns:a16="http://schemas.microsoft.com/office/drawing/2014/main" id="{D49A89A7-0ABF-DE4E-9F64-0E4EB1C52F28}"/>
              </a:ext>
            </a:extLst>
          </p:cNvPr>
          <p:cNvSpPr txBox="1"/>
          <p:nvPr/>
        </p:nvSpPr>
        <p:spPr>
          <a:xfrm>
            <a:off x="3494582" y="4602040"/>
            <a:ext cx="33782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8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2">
            <a:extLst>
              <a:ext uri="{FF2B5EF4-FFF2-40B4-BE49-F238E27FC236}">
                <a16:creationId xmlns:a16="http://schemas.microsoft.com/office/drawing/2014/main" id="{49AD53E1-9A99-414A-AB44-C9F6AA2FBD91}"/>
              </a:ext>
            </a:extLst>
          </p:cNvPr>
          <p:cNvSpPr txBox="1"/>
          <p:nvPr/>
        </p:nvSpPr>
        <p:spPr>
          <a:xfrm>
            <a:off x="243802" y="4016794"/>
            <a:ext cx="167415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ts val="100"/>
              </a:spcBef>
              <a:spcAft>
                <a:spcPts val="100"/>
              </a:spcAft>
              <a:defRPr sz="1400">
                <a:latin typeface="Arial"/>
                <a:cs typeface="Arial"/>
              </a:defRPr>
            </a:lvl1pPr>
          </a:lstStyle>
          <a:p>
            <a:r>
              <a:rPr lang="en-US" dirty="0"/>
              <a:t>parent</a:t>
            </a:r>
            <a:r>
              <a:rPr dirty="0"/>
              <a:t> is a 2-node</a:t>
            </a:r>
          </a:p>
        </p:txBody>
      </p:sp>
      <p:sp>
        <p:nvSpPr>
          <p:cNvPr id="154" name="object 153">
            <a:extLst>
              <a:ext uri="{FF2B5EF4-FFF2-40B4-BE49-F238E27FC236}">
                <a16:creationId xmlns:a16="http://schemas.microsoft.com/office/drawing/2014/main" id="{924B4CCB-AB06-1B4E-8036-2D69D9E216D8}"/>
              </a:ext>
            </a:extLst>
          </p:cNvPr>
          <p:cNvSpPr/>
          <p:nvPr/>
        </p:nvSpPr>
        <p:spPr>
          <a:xfrm>
            <a:off x="2921470" y="3207918"/>
            <a:ext cx="255270" cy="299720"/>
          </a:xfrm>
          <a:custGeom>
            <a:avLst/>
            <a:gdLst/>
            <a:ahLst/>
            <a:cxnLst/>
            <a:rect l="l" t="t" r="r" b="b"/>
            <a:pathLst>
              <a:path w="255270" h="299720">
                <a:moveTo>
                  <a:pt x="0" y="0"/>
                </a:moveTo>
                <a:lnTo>
                  <a:pt x="255224" y="299294"/>
                </a:lnTo>
              </a:path>
            </a:pathLst>
          </a:custGeom>
          <a:ln w="2156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bject 154">
            <a:extLst>
              <a:ext uri="{FF2B5EF4-FFF2-40B4-BE49-F238E27FC236}">
                <a16:creationId xmlns:a16="http://schemas.microsoft.com/office/drawing/2014/main" id="{415557DE-5982-2041-9465-77413C6B2ED0}"/>
              </a:ext>
            </a:extLst>
          </p:cNvPr>
          <p:cNvSpPr/>
          <p:nvPr/>
        </p:nvSpPr>
        <p:spPr>
          <a:xfrm>
            <a:off x="2654975" y="3207918"/>
            <a:ext cx="266700" cy="295910"/>
          </a:xfrm>
          <a:custGeom>
            <a:avLst/>
            <a:gdLst/>
            <a:ahLst/>
            <a:cxnLst/>
            <a:rect l="l" t="t" r="r" b="b"/>
            <a:pathLst>
              <a:path w="266700" h="295910">
                <a:moveTo>
                  <a:pt x="266494" y="0"/>
                </a:moveTo>
                <a:lnTo>
                  <a:pt x="0" y="295718"/>
                </a:lnTo>
              </a:path>
            </a:pathLst>
          </a:custGeom>
          <a:ln w="2156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object 155">
            <a:extLst>
              <a:ext uri="{FF2B5EF4-FFF2-40B4-BE49-F238E27FC236}">
                <a16:creationId xmlns:a16="http://schemas.microsoft.com/office/drawing/2014/main" id="{EFC3762A-4A0F-AE4A-9146-9FFD812CDACA}"/>
              </a:ext>
            </a:extLst>
          </p:cNvPr>
          <p:cNvSpPr/>
          <p:nvPr/>
        </p:nvSpPr>
        <p:spPr>
          <a:xfrm>
            <a:off x="2804699" y="3084132"/>
            <a:ext cx="238006" cy="23746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object 156">
            <a:extLst>
              <a:ext uri="{FF2B5EF4-FFF2-40B4-BE49-F238E27FC236}">
                <a16:creationId xmlns:a16="http://schemas.microsoft.com/office/drawing/2014/main" id="{CECC11ED-9FC7-8F48-BEA7-FAFE59543D4B}"/>
              </a:ext>
            </a:extLst>
          </p:cNvPr>
          <p:cNvSpPr txBox="1"/>
          <p:nvPr/>
        </p:nvSpPr>
        <p:spPr>
          <a:xfrm>
            <a:off x="2859384" y="3085233"/>
            <a:ext cx="12953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object 157">
            <a:extLst>
              <a:ext uri="{FF2B5EF4-FFF2-40B4-BE49-F238E27FC236}">
                <a16:creationId xmlns:a16="http://schemas.microsoft.com/office/drawing/2014/main" id="{2BC019C8-5962-5E4C-8125-9425EAD9372E}"/>
              </a:ext>
            </a:extLst>
          </p:cNvPr>
          <p:cNvSpPr/>
          <p:nvPr/>
        </p:nvSpPr>
        <p:spPr>
          <a:xfrm>
            <a:off x="1946986" y="331754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>
                <a:moveTo>
                  <a:pt x="0" y="0"/>
                </a:moveTo>
                <a:lnTo>
                  <a:pt x="259067" y="0"/>
                </a:lnTo>
              </a:path>
            </a:pathLst>
          </a:custGeom>
          <a:ln w="4307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object 158">
            <a:extLst>
              <a:ext uri="{FF2B5EF4-FFF2-40B4-BE49-F238E27FC236}">
                <a16:creationId xmlns:a16="http://schemas.microsoft.com/office/drawing/2014/main" id="{3F50ABC0-F8B0-164D-A646-9834A06FCF36}"/>
              </a:ext>
            </a:extLst>
          </p:cNvPr>
          <p:cNvSpPr/>
          <p:nvPr/>
        </p:nvSpPr>
        <p:spPr>
          <a:xfrm>
            <a:off x="2176843" y="3274187"/>
            <a:ext cx="146265" cy="8690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object 159">
            <a:extLst>
              <a:ext uri="{FF2B5EF4-FFF2-40B4-BE49-F238E27FC236}">
                <a16:creationId xmlns:a16="http://schemas.microsoft.com/office/drawing/2014/main" id="{383A2B55-0564-8140-BD6B-6F4E0DCB0810}"/>
              </a:ext>
            </a:extLst>
          </p:cNvPr>
          <p:cNvSpPr/>
          <p:nvPr/>
        </p:nvSpPr>
        <p:spPr>
          <a:xfrm>
            <a:off x="1547342" y="3320656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4" h="219075">
                <a:moveTo>
                  <a:pt x="0" y="0"/>
                </a:moveTo>
                <a:lnTo>
                  <a:pt x="118739" y="218972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object 160">
            <a:extLst>
              <a:ext uri="{FF2B5EF4-FFF2-40B4-BE49-F238E27FC236}">
                <a16:creationId xmlns:a16="http://schemas.microsoft.com/office/drawing/2014/main" id="{D8234056-2E31-E84F-AC14-87C207DD2D8D}"/>
              </a:ext>
            </a:extLst>
          </p:cNvPr>
          <p:cNvSpPr/>
          <p:nvPr/>
        </p:nvSpPr>
        <p:spPr>
          <a:xfrm>
            <a:off x="3176701" y="3507207"/>
            <a:ext cx="118745" cy="219075"/>
          </a:xfrm>
          <a:custGeom>
            <a:avLst/>
            <a:gdLst/>
            <a:ahLst/>
            <a:cxnLst/>
            <a:rect l="l" t="t" r="r" b="b"/>
            <a:pathLst>
              <a:path w="118745" h="219075">
                <a:moveTo>
                  <a:pt x="0" y="0"/>
                </a:moveTo>
                <a:lnTo>
                  <a:pt x="118739" y="219015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object 161">
            <a:extLst>
              <a:ext uri="{FF2B5EF4-FFF2-40B4-BE49-F238E27FC236}">
                <a16:creationId xmlns:a16="http://schemas.microsoft.com/office/drawing/2014/main" id="{E182070B-BABE-6E41-B06B-24A528F061A6}"/>
              </a:ext>
            </a:extLst>
          </p:cNvPr>
          <p:cNvSpPr/>
          <p:nvPr/>
        </p:nvSpPr>
        <p:spPr>
          <a:xfrm>
            <a:off x="2525439" y="3503637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39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object 162">
            <a:extLst>
              <a:ext uri="{FF2B5EF4-FFF2-40B4-BE49-F238E27FC236}">
                <a16:creationId xmlns:a16="http://schemas.microsoft.com/office/drawing/2014/main" id="{44492902-F9FE-BA49-9106-428D4B17F228}"/>
              </a:ext>
            </a:extLst>
          </p:cNvPr>
          <p:cNvSpPr/>
          <p:nvPr/>
        </p:nvSpPr>
        <p:spPr>
          <a:xfrm>
            <a:off x="3043585" y="3528746"/>
            <a:ext cx="107950" cy="194310"/>
          </a:xfrm>
          <a:custGeom>
            <a:avLst/>
            <a:gdLst/>
            <a:ahLst/>
            <a:cxnLst/>
            <a:rect l="l" t="t" r="r" b="b"/>
            <a:pathLst>
              <a:path w="107950" h="194310">
                <a:moveTo>
                  <a:pt x="107944" y="0"/>
                </a:moveTo>
                <a:lnTo>
                  <a:pt x="0" y="193857"/>
                </a:lnTo>
              </a:path>
            </a:pathLst>
          </a:custGeom>
          <a:ln w="2157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object 163">
            <a:extLst>
              <a:ext uri="{FF2B5EF4-FFF2-40B4-BE49-F238E27FC236}">
                <a16:creationId xmlns:a16="http://schemas.microsoft.com/office/drawing/2014/main" id="{C6E9AF9C-0611-B54C-A58A-271023977E54}"/>
              </a:ext>
            </a:extLst>
          </p:cNvPr>
          <p:cNvSpPr/>
          <p:nvPr/>
        </p:nvSpPr>
        <p:spPr>
          <a:xfrm>
            <a:off x="2654973" y="3517976"/>
            <a:ext cx="126364" cy="205104"/>
          </a:xfrm>
          <a:custGeom>
            <a:avLst/>
            <a:gdLst/>
            <a:ahLst/>
            <a:cxnLst/>
            <a:rect l="l" t="t" r="r" b="b"/>
            <a:pathLst>
              <a:path w="126364" h="205104">
                <a:moveTo>
                  <a:pt x="0" y="0"/>
                </a:moveTo>
                <a:lnTo>
                  <a:pt x="125906" y="20462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bject 164">
            <a:extLst>
              <a:ext uri="{FF2B5EF4-FFF2-40B4-BE49-F238E27FC236}">
                <a16:creationId xmlns:a16="http://schemas.microsoft.com/office/drawing/2014/main" id="{6CBE3113-6813-5248-BF7F-A3ACCF5DDF38}"/>
              </a:ext>
            </a:extLst>
          </p:cNvPr>
          <p:cNvSpPr/>
          <p:nvPr/>
        </p:nvSpPr>
        <p:spPr>
          <a:xfrm>
            <a:off x="3048685" y="3399256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117348" y="0"/>
                </a:moveTo>
                <a:lnTo>
                  <a:pt x="72846" y="7461"/>
                </a:lnTo>
                <a:lnTo>
                  <a:pt x="35933" y="30581"/>
                </a:lnTo>
                <a:lnTo>
                  <a:pt x="10389" y="65808"/>
                </a:lnTo>
                <a:lnTo>
                  <a:pt x="0" y="109588"/>
                </a:lnTo>
                <a:lnTo>
                  <a:pt x="7467" y="154023"/>
                </a:lnTo>
                <a:lnTo>
                  <a:pt x="30632" y="190852"/>
                </a:lnTo>
                <a:lnTo>
                  <a:pt x="65951" y="216323"/>
                </a:lnTo>
                <a:lnTo>
                  <a:pt x="109880" y="226682"/>
                </a:lnTo>
                <a:lnTo>
                  <a:pt x="154394" y="219229"/>
                </a:lnTo>
                <a:lnTo>
                  <a:pt x="191308" y="196137"/>
                </a:lnTo>
                <a:lnTo>
                  <a:pt x="216841" y="160908"/>
                </a:lnTo>
                <a:lnTo>
                  <a:pt x="227215" y="117043"/>
                </a:lnTo>
                <a:lnTo>
                  <a:pt x="219751" y="72669"/>
                </a:lnTo>
                <a:lnTo>
                  <a:pt x="196603" y="35852"/>
                </a:lnTo>
                <a:lnTo>
                  <a:pt x="161294" y="10369"/>
                </a:lnTo>
                <a:lnTo>
                  <a:pt x="117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bject 165">
            <a:extLst>
              <a:ext uri="{FF2B5EF4-FFF2-40B4-BE49-F238E27FC236}">
                <a16:creationId xmlns:a16="http://schemas.microsoft.com/office/drawing/2014/main" id="{9B609453-B700-944C-BA30-BB6D09FDC678}"/>
              </a:ext>
            </a:extLst>
          </p:cNvPr>
          <p:cNvSpPr/>
          <p:nvPr/>
        </p:nvSpPr>
        <p:spPr>
          <a:xfrm>
            <a:off x="3048685" y="3399251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09593"/>
                </a:moveTo>
                <a:lnTo>
                  <a:pt x="7473" y="154023"/>
                </a:lnTo>
                <a:lnTo>
                  <a:pt x="30640" y="190852"/>
                </a:lnTo>
                <a:lnTo>
                  <a:pt x="65959" y="216324"/>
                </a:lnTo>
                <a:lnTo>
                  <a:pt x="109888" y="226683"/>
                </a:lnTo>
                <a:lnTo>
                  <a:pt x="154400" y="219230"/>
                </a:lnTo>
                <a:lnTo>
                  <a:pt x="191313" y="196137"/>
                </a:lnTo>
                <a:lnTo>
                  <a:pt x="216847" y="160908"/>
                </a:lnTo>
                <a:lnTo>
                  <a:pt x="227224" y="117046"/>
                </a:lnTo>
                <a:lnTo>
                  <a:pt x="219760" y="72669"/>
                </a:lnTo>
                <a:lnTo>
                  <a:pt x="196610" y="35850"/>
                </a:lnTo>
                <a:lnTo>
                  <a:pt x="161301" y="10367"/>
                </a:lnTo>
                <a:lnTo>
                  <a:pt x="117357" y="0"/>
                </a:lnTo>
                <a:lnTo>
                  <a:pt x="72853" y="7461"/>
                </a:lnTo>
                <a:lnTo>
                  <a:pt x="35937" y="30580"/>
                </a:lnTo>
                <a:lnTo>
                  <a:pt x="10391" y="65808"/>
                </a:lnTo>
                <a:lnTo>
                  <a:pt x="0" y="109593"/>
                </a:lnTo>
                <a:close/>
              </a:path>
            </a:pathLst>
          </a:custGeom>
          <a:ln w="107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bject 166">
            <a:extLst>
              <a:ext uri="{FF2B5EF4-FFF2-40B4-BE49-F238E27FC236}">
                <a16:creationId xmlns:a16="http://schemas.microsoft.com/office/drawing/2014/main" id="{389053A9-334D-8540-88E2-89D6480BD2DA}"/>
              </a:ext>
            </a:extLst>
          </p:cNvPr>
          <p:cNvSpPr/>
          <p:nvPr/>
        </p:nvSpPr>
        <p:spPr>
          <a:xfrm>
            <a:off x="2541333" y="3390290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117360" y="0"/>
                </a:moveTo>
                <a:lnTo>
                  <a:pt x="72859" y="7466"/>
                </a:lnTo>
                <a:lnTo>
                  <a:pt x="35944" y="30587"/>
                </a:lnTo>
                <a:lnTo>
                  <a:pt x="10397" y="65815"/>
                </a:lnTo>
                <a:lnTo>
                  <a:pt x="0" y="109600"/>
                </a:lnTo>
                <a:lnTo>
                  <a:pt x="7474" y="154030"/>
                </a:lnTo>
                <a:lnTo>
                  <a:pt x="30643" y="190860"/>
                </a:lnTo>
                <a:lnTo>
                  <a:pt x="65963" y="216333"/>
                </a:lnTo>
                <a:lnTo>
                  <a:pt x="109893" y="226695"/>
                </a:lnTo>
                <a:lnTo>
                  <a:pt x="154406" y="219240"/>
                </a:lnTo>
                <a:lnTo>
                  <a:pt x="191320" y="196145"/>
                </a:lnTo>
                <a:lnTo>
                  <a:pt x="216854" y="160915"/>
                </a:lnTo>
                <a:lnTo>
                  <a:pt x="227228" y="117055"/>
                </a:lnTo>
                <a:lnTo>
                  <a:pt x="219764" y="72675"/>
                </a:lnTo>
                <a:lnTo>
                  <a:pt x="196616" y="35853"/>
                </a:lnTo>
                <a:lnTo>
                  <a:pt x="161307" y="10369"/>
                </a:lnTo>
                <a:lnTo>
                  <a:pt x="1173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EB8B9DA9-981A-6C49-9E30-F99CDA497D3D}"/>
              </a:ext>
            </a:extLst>
          </p:cNvPr>
          <p:cNvSpPr/>
          <p:nvPr/>
        </p:nvSpPr>
        <p:spPr>
          <a:xfrm>
            <a:off x="2541333" y="3390297"/>
            <a:ext cx="227329" cy="226695"/>
          </a:xfrm>
          <a:custGeom>
            <a:avLst/>
            <a:gdLst/>
            <a:ahLst/>
            <a:cxnLst/>
            <a:rect l="l" t="t" r="r" b="b"/>
            <a:pathLst>
              <a:path w="227329" h="226695">
                <a:moveTo>
                  <a:pt x="0" y="109593"/>
                </a:moveTo>
                <a:lnTo>
                  <a:pt x="7473" y="154023"/>
                </a:lnTo>
                <a:lnTo>
                  <a:pt x="30640" y="190852"/>
                </a:lnTo>
                <a:lnTo>
                  <a:pt x="65959" y="216324"/>
                </a:lnTo>
                <a:lnTo>
                  <a:pt x="109887" y="226683"/>
                </a:lnTo>
                <a:lnTo>
                  <a:pt x="154400" y="219230"/>
                </a:lnTo>
                <a:lnTo>
                  <a:pt x="191313" y="196137"/>
                </a:lnTo>
                <a:lnTo>
                  <a:pt x="216847" y="160908"/>
                </a:lnTo>
                <a:lnTo>
                  <a:pt x="227224" y="117046"/>
                </a:lnTo>
                <a:lnTo>
                  <a:pt x="219760" y="72669"/>
                </a:lnTo>
                <a:lnTo>
                  <a:pt x="196610" y="35849"/>
                </a:lnTo>
                <a:lnTo>
                  <a:pt x="161301" y="10367"/>
                </a:lnTo>
                <a:lnTo>
                  <a:pt x="117357" y="0"/>
                </a:lnTo>
                <a:lnTo>
                  <a:pt x="72853" y="7461"/>
                </a:lnTo>
                <a:lnTo>
                  <a:pt x="35937" y="30580"/>
                </a:lnTo>
                <a:lnTo>
                  <a:pt x="10392" y="65808"/>
                </a:lnTo>
                <a:lnTo>
                  <a:pt x="0" y="109593"/>
                </a:lnTo>
                <a:close/>
              </a:path>
            </a:pathLst>
          </a:custGeom>
          <a:ln w="1078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bject 168">
            <a:extLst>
              <a:ext uri="{FF2B5EF4-FFF2-40B4-BE49-F238E27FC236}">
                <a16:creationId xmlns:a16="http://schemas.microsoft.com/office/drawing/2014/main" id="{73B7F020-913A-BF42-8787-D2E444F443D3}"/>
              </a:ext>
            </a:extLst>
          </p:cNvPr>
          <p:cNvSpPr/>
          <p:nvPr/>
        </p:nvSpPr>
        <p:spPr>
          <a:xfrm>
            <a:off x="896054" y="3317075"/>
            <a:ext cx="129539" cy="215900"/>
          </a:xfrm>
          <a:custGeom>
            <a:avLst/>
            <a:gdLst/>
            <a:ahLst/>
            <a:cxnLst/>
            <a:rect l="l" t="t" r="r" b="b"/>
            <a:pathLst>
              <a:path w="129540" h="215900">
                <a:moveTo>
                  <a:pt x="129533" y="0"/>
                </a:moveTo>
                <a:lnTo>
                  <a:pt x="0" y="215397"/>
                </a:lnTo>
              </a:path>
            </a:pathLst>
          </a:custGeom>
          <a:ln w="215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bject 169">
            <a:extLst>
              <a:ext uri="{FF2B5EF4-FFF2-40B4-BE49-F238E27FC236}">
                <a16:creationId xmlns:a16="http://schemas.microsoft.com/office/drawing/2014/main" id="{9A47C21A-8EA0-024C-A66C-A5331C5D9FF7}"/>
              </a:ext>
            </a:extLst>
          </p:cNvPr>
          <p:cNvSpPr/>
          <p:nvPr/>
        </p:nvSpPr>
        <p:spPr>
          <a:xfrm>
            <a:off x="1388999" y="3331426"/>
            <a:ext cx="25400" cy="205104"/>
          </a:xfrm>
          <a:custGeom>
            <a:avLst/>
            <a:gdLst/>
            <a:ahLst/>
            <a:cxnLst/>
            <a:rect l="l" t="t" r="r" b="b"/>
            <a:pathLst>
              <a:path w="25400" h="205104">
                <a:moveTo>
                  <a:pt x="0" y="0"/>
                </a:moveTo>
                <a:lnTo>
                  <a:pt x="25194" y="204627"/>
                </a:lnTo>
              </a:path>
            </a:pathLst>
          </a:custGeom>
          <a:ln w="2158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bject 170">
            <a:extLst>
              <a:ext uri="{FF2B5EF4-FFF2-40B4-BE49-F238E27FC236}">
                <a16:creationId xmlns:a16="http://schemas.microsoft.com/office/drawing/2014/main" id="{980D2B7E-921A-7547-9F79-E515A97BF70C}"/>
              </a:ext>
            </a:extLst>
          </p:cNvPr>
          <p:cNvSpPr/>
          <p:nvPr/>
        </p:nvSpPr>
        <p:spPr>
          <a:xfrm>
            <a:off x="1151524" y="3338614"/>
            <a:ext cx="36195" cy="197485"/>
          </a:xfrm>
          <a:custGeom>
            <a:avLst/>
            <a:gdLst/>
            <a:ahLst/>
            <a:cxnLst/>
            <a:rect l="l" t="t" r="r" b="b"/>
            <a:pathLst>
              <a:path w="36194" h="197485">
                <a:moveTo>
                  <a:pt x="35988" y="0"/>
                </a:moveTo>
                <a:lnTo>
                  <a:pt x="0" y="197432"/>
                </a:lnTo>
              </a:path>
            </a:pathLst>
          </a:custGeom>
          <a:ln w="215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object 171">
            <a:extLst>
              <a:ext uri="{FF2B5EF4-FFF2-40B4-BE49-F238E27FC236}">
                <a16:creationId xmlns:a16="http://schemas.microsoft.com/office/drawing/2014/main" id="{B672E947-17C5-E94B-8515-11CE759D4C5A}"/>
              </a:ext>
            </a:extLst>
          </p:cNvPr>
          <p:cNvSpPr/>
          <p:nvPr/>
        </p:nvSpPr>
        <p:spPr>
          <a:xfrm>
            <a:off x="924839" y="3204451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604494" y="0"/>
                </a:moveTo>
                <a:lnTo>
                  <a:pt x="129540" y="0"/>
                </a:lnTo>
                <a:lnTo>
                  <a:pt x="79124" y="8891"/>
                </a:lnTo>
                <a:lnTo>
                  <a:pt x="37947" y="33139"/>
                </a:lnTo>
                <a:lnTo>
                  <a:pt x="10182" y="69099"/>
                </a:lnTo>
                <a:lnTo>
                  <a:pt x="0" y="113131"/>
                </a:lnTo>
                <a:lnTo>
                  <a:pt x="10182" y="157128"/>
                </a:lnTo>
                <a:lnTo>
                  <a:pt x="37947" y="193060"/>
                </a:lnTo>
                <a:lnTo>
                  <a:pt x="79124" y="217289"/>
                </a:lnTo>
                <a:lnTo>
                  <a:pt x="129540" y="226174"/>
                </a:lnTo>
                <a:lnTo>
                  <a:pt x="604494" y="226174"/>
                </a:lnTo>
                <a:lnTo>
                  <a:pt x="654908" y="217289"/>
                </a:lnTo>
                <a:lnTo>
                  <a:pt x="696080" y="193060"/>
                </a:lnTo>
                <a:lnTo>
                  <a:pt x="723841" y="157128"/>
                </a:lnTo>
                <a:lnTo>
                  <a:pt x="734021" y="113131"/>
                </a:lnTo>
                <a:lnTo>
                  <a:pt x="723841" y="69099"/>
                </a:lnTo>
                <a:lnTo>
                  <a:pt x="696080" y="33139"/>
                </a:lnTo>
                <a:lnTo>
                  <a:pt x="654908" y="8891"/>
                </a:lnTo>
                <a:lnTo>
                  <a:pt x="6044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object 172">
            <a:extLst>
              <a:ext uri="{FF2B5EF4-FFF2-40B4-BE49-F238E27FC236}">
                <a16:creationId xmlns:a16="http://schemas.microsoft.com/office/drawing/2014/main" id="{8687529D-9026-6C4E-BADA-DFEBB88228A4}"/>
              </a:ext>
            </a:extLst>
          </p:cNvPr>
          <p:cNvSpPr/>
          <p:nvPr/>
        </p:nvSpPr>
        <p:spPr>
          <a:xfrm>
            <a:off x="924839" y="3204456"/>
            <a:ext cx="734060" cy="226695"/>
          </a:xfrm>
          <a:custGeom>
            <a:avLst/>
            <a:gdLst/>
            <a:ahLst/>
            <a:cxnLst/>
            <a:rect l="l" t="t" r="r" b="b"/>
            <a:pathLst>
              <a:path w="734060" h="226695">
                <a:moveTo>
                  <a:pt x="0" y="113126"/>
                </a:moveTo>
                <a:lnTo>
                  <a:pt x="10181" y="157123"/>
                </a:lnTo>
                <a:lnTo>
                  <a:pt x="37945" y="193055"/>
                </a:lnTo>
                <a:lnTo>
                  <a:pt x="79119" y="217282"/>
                </a:lnTo>
                <a:lnTo>
                  <a:pt x="129533" y="226167"/>
                </a:lnTo>
                <a:lnTo>
                  <a:pt x="604491" y="226167"/>
                </a:lnTo>
                <a:lnTo>
                  <a:pt x="654905" y="217282"/>
                </a:lnTo>
                <a:lnTo>
                  <a:pt x="696080" y="193055"/>
                </a:lnTo>
                <a:lnTo>
                  <a:pt x="723843" y="157123"/>
                </a:lnTo>
                <a:lnTo>
                  <a:pt x="734025" y="113126"/>
                </a:lnTo>
                <a:lnTo>
                  <a:pt x="723843" y="69098"/>
                </a:lnTo>
                <a:lnTo>
                  <a:pt x="696080" y="33138"/>
                </a:lnTo>
                <a:lnTo>
                  <a:pt x="654905" y="8891"/>
                </a:lnTo>
                <a:lnTo>
                  <a:pt x="604491" y="0"/>
                </a:lnTo>
                <a:lnTo>
                  <a:pt x="129533" y="0"/>
                </a:lnTo>
                <a:lnTo>
                  <a:pt x="79119" y="8891"/>
                </a:lnTo>
                <a:lnTo>
                  <a:pt x="37945" y="33138"/>
                </a:lnTo>
                <a:lnTo>
                  <a:pt x="10181" y="69098"/>
                </a:lnTo>
                <a:lnTo>
                  <a:pt x="0" y="113126"/>
                </a:lnTo>
                <a:close/>
              </a:path>
            </a:pathLst>
          </a:custGeom>
          <a:ln w="1077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object 173">
            <a:extLst>
              <a:ext uri="{FF2B5EF4-FFF2-40B4-BE49-F238E27FC236}">
                <a16:creationId xmlns:a16="http://schemas.microsoft.com/office/drawing/2014/main" id="{0F92007C-34AB-4348-B446-A385D4C9E82F}"/>
              </a:ext>
            </a:extLst>
          </p:cNvPr>
          <p:cNvSpPr txBox="1"/>
          <p:nvPr/>
        </p:nvSpPr>
        <p:spPr>
          <a:xfrm>
            <a:off x="1110328" y="3189755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74">
            <a:extLst>
              <a:ext uri="{FF2B5EF4-FFF2-40B4-BE49-F238E27FC236}">
                <a16:creationId xmlns:a16="http://schemas.microsoft.com/office/drawing/2014/main" id="{072D59FA-1B7A-854E-93C7-90617F60FD60}"/>
              </a:ext>
            </a:extLst>
          </p:cNvPr>
          <p:cNvSpPr txBox="1"/>
          <p:nvPr/>
        </p:nvSpPr>
        <p:spPr>
          <a:xfrm rot="21540000">
            <a:off x="3133809" y="3406017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object 175">
            <a:extLst>
              <a:ext uri="{FF2B5EF4-FFF2-40B4-BE49-F238E27FC236}">
                <a16:creationId xmlns:a16="http://schemas.microsoft.com/office/drawing/2014/main" id="{7FDD47C2-44CE-FD45-A0C8-4D93E281D015}"/>
              </a:ext>
            </a:extLst>
          </p:cNvPr>
          <p:cNvSpPr txBox="1"/>
          <p:nvPr/>
        </p:nvSpPr>
        <p:spPr>
          <a:xfrm rot="21540000">
            <a:off x="2621096" y="3405975"/>
            <a:ext cx="20334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55"/>
              </a:lnSpc>
            </a:pP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object 176">
            <a:extLst>
              <a:ext uri="{FF2B5EF4-FFF2-40B4-BE49-F238E27FC236}">
                <a16:creationId xmlns:a16="http://schemas.microsoft.com/office/drawing/2014/main" id="{6628799C-2747-C347-9CC7-3FF441FC22A7}"/>
              </a:ext>
            </a:extLst>
          </p:cNvPr>
          <p:cNvSpPr txBox="1"/>
          <p:nvPr/>
        </p:nvSpPr>
        <p:spPr>
          <a:xfrm>
            <a:off x="566617" y="2605105"/>
            <a:ext cx="58445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pPr algn="ctr"/>
            <a:r>
              <a:rPr sz="1400" dirty="0"/>
              <a:t>root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B91CF1C-AE99-3542-91E4-41704927B81A}"/>
              </a:ext>
            </a:extLst>
          </p:cNvPr>
          <p:cNvSpPr/>
          <p:nvPr/>
        </p:nvSpPr>
        <p:spPr>
          <a:xfrm>
            <a:off x="571111" y="4680397"/>
            <a:ext cx="458780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left</a:t>
            </a:r>
          </a:p>
        </p:txBody>
      </p:sp>
      <p:sp>
        <p:nvSpPr>
          <p:cNvPr id="180" name="object 137">
            <a:extLst>
              <a:ext uri="{FF2B5EF4-FFF2-40B4-BE49-F238E27FC236}">
                <a16:creationId xmlns:a16="http://schemas.microsoft.com/office/drawing/2014/main" id="{0C134DC7-120E-E546-BA31-772D6987D0A4}"/>
              </a:ext>
            </a:extLst>
          </p:cNvPr>
          <p:cNvSpPr txBox="1"/>
          <p:nvPr/>
        </p:nvSpPr>
        <p:spPr>
          <a:xfrm>
            <a:off x="1409961" y="4972410"/>
            <a:ext cx="54546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</a:t>
            </a:r>
            <a:r>
              <a:rPr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0" spc="-9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kern="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69029A6-10CB-9C41-A616-6FAC44953196}"/>
              </a:ext>
            </a:extLst>
          </p:cNvPr>
          <p:cNvSpPr/>
          <p:nvPr/>
        </p:nvSpPr>
        <p:spPr>
          <a:xfrm>
            <a:off x="365135" y="1740378"/>
            <a:ext cx="8004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70"/>
              </a:spcBef>
              <a:tabLst>
                <a:tab pos="512445" algn="l"/>
              </a:tabLst>
            </a:pPr>
            <a:r>
              <a:rPr lang="en-US" spc="-35" dirty="0">
                <a:solidFill>
                  <a:srgbClr val="003F8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Proof.	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pc="7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</a:t>
            </a:r>
            <a:r>
              <a:rPr lang="en-US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 </a:t>
            </a:r>
            <a:r>
              <a:rPr lang="en-US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</a:t>
            </a:r>
            <a:r>
              <a:rPr lang="en-US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04B96F8-36B3-7741-B730-7349D1F9D2A7}"/>
              </a:ext>
            </a:extLst>
          </p:cNvPr>
          <p:cNvSpPr/>
          <p:nvPr/>
        </p:nvSpPr>
        <p:spPr>
          <a:xfrm>
            <a:off x="1976865" y="2215238"/>
            <a:ext cx="1470274" cy="307777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a 4-node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C99EE1A-DE1F-274A-B1AD-D073DF7E1DB3}"/>
              </a:ext>
            </a:extLst>
          </p:cNvPr>
          <p:cNvSpPr/>
          <p:nvPr/>
        </p:nvSpPr>
        <p:spPr>
          <a:xfrm>
            <a:off x="816456" y="6392133"/>
            <a:ext cx="6537302" cy="307777"/>
          </a:xfrm>
          <a:prstGeom prst="rect">
            <a:avLst/>
          </a:prstGeom>
          <a:ln>
            <a:solidFill>
              <a:srgbClr val="1B8E1D"/>
            </a:solidFill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doesn’t change. If it is perfect balance before, it is perfect balance afterwards</a:t>
            </a:r>
          </a:p>
        </p:txBody>
      </p:sp>
    </p:spTree>
    <p:extLst>
      <p:ext uri="{BB962C8B-B14F-4D97-AF65-F5344CB8AC3E}">
        <p14:creationId xmlns:p14="http://schemas.microsoft.com/office/powerpoint/2010/main" val="260617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 animBg="1"/>
      <p:bldP spid="82" grpId="0" animBg="1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/>
      <p:bldP spid="93" grpId="0"/>
      <p:bldP spid="94" grpId="0"/>
      <p:bldP spid="95" grpId="0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51" grpId="0"/>
      <p:bldP spid="152" grpId="0"/>
      <p:bldP spid="153" grpId="0" animBg="1"/>
      <p:bldP spid="154" grpId="0" animBg="1"/>
      <p:bldP spid="155" grpId="0" animBg="1"/>
      <p:bldP spid="156" grpId="0" animBg="1"/>
      <p:bldP spid="157" grpId="0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 animBg="1"/>
      <p:bldP spid="178" grpId="0" animBg="1"/>
      <p:bldP spid="180" grpId="0"/>
      <p:bldP spid="181" grpId="0"/>
      <p:bldP spid="182" grpId="0" animBg="1"/>
      <p:bldP spid="1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258D-DA77-8C4E-A2E8-E98ACE9C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2-3 Tree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57A3D6A-8E7A-4A4D-B68E-EC579B17C52C}"/>
              </a:ext>
            </a:extLst>
          </p:cNvPr>
          <p:cNvSpPr txBox="1"/>
          <p:nvPr/>
        </p:nvSpPr>
        <p:spPr>
          <a:xfrm>
            <a:off x="664044" y="1345937"/>
            <a:ext cx="68818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100"/>
              </a:spcBef>
              <a:spcAft>
                <a:spcPts val="1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sz="1800" dirty="0">
                <a:solidFill>
                  <a:schemeClr val="accent1"/>
                </a:solidFill>
              </a:rPr>
              <a:t>Perfect balance</a:t>
            </a:r>
            <a:r>
              <a:rPr lang="en-US" sz="1800" dirty="0">
                <a:solidFill>
                  <a:schemeClr val="accent1"/>
                </a:solidFill>
              </a:rPr>
              <a:t>: </a:t>
            </a:r>
            <a:r>
              <a:rPr sz="1800" dirty="0"/>
              <a:t>Every path from root to null link has same length.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C3D204B-6CAA-3147-A5CE-EF0B4088985E}"/>
              </a:ext>
            </a:extLst>
          </p:cNvPr>
          <p:cNvSpPr txBox="1"/>
          <p:nvPr/>
        </p:nvSpPr>
        <p:spPr>
          <a:xfrm>
            <a:off x="631294" y="4295806"/>
            <a:ext cx="1452284" cy="289823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pc="-2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r>
              <a:rPr spc="-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908079C-E2E8-1449-B3EF-8ED21334827C}"/>
                  </a:ext>
                </a:extLst>
              </p:cNvPr>
              <p:cNvSpPr txBox="1"/>
              <p:nvPr/>
            </p:nvSpPr>
            <p:spPr>
              <a:xfrm>
                <a:off x="631294" y="4717510"/>
                <a:ext cx="6108732" cy="1274708"/>
              </a:xfrm>
              <a:prstGeom prst="rect">
                <a:avLst/>
              </a:prstGeom>
            </p:spPr>
            <p:txBody>
              <a:bodyPr vert="horz" wrap="square" lIns="0" tIns="12700" rIns="0" bIns="0" rtlCol="0" anchor="ctr">
                <a:spAutoFit/>
              </a:bodyPr>
              <a:lstStyle/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kern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</a:t>
                </a:r>
                <a:r>
                  <a:rPr kern="0" spc="4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kern="0" spc="4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kern="0" spc="-5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kern="0" spc="-4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	</a:t>
                </a:r>
                <a:r>
                  <a:rPr lang="en-US" kern="0" spc="-1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[all</a:t>
                </a:r>
                <a:r>
                  <a:rPr lang="en-US" kern="0" spc="-2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spc="80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2-nodes]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solidFill>
                      <a:srgbClr val="1B8E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</a:t>
                </a:r>
                <a:r>
                  <a:rPr lang="en-US" kern="0" spc="-40" dirty="0">
                    <a:solidFill>
                      <a:srgbClr val="1B8E1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kern="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 </a:t>
                </a:r>
                <a14:m>
                  <m:oMath xmlns:m="http://schemas.openxmlformats.org/officeDocument/2006/math">
                    <m:r>
                      <a:rPr lang="en-US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0.631 log2 n.	</a:t>
                </a:r>
                <a:r>
                  <a:rPr lang="en-US" kern="0" spc="-15" dirty="0">
                    <a:solidFill>
                      <a:srgbClr val="606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[all 3-nodes]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</a:t>
                </a:r>
                <a:r>
                  <a:rPr lang="en-US" kern="0" spc="2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and 20 for a million nodes.</a:t>
                </a:r>
              </a:p>
              <a:p>
                <a:pPr marL="298450" indent="-285750">
                  <a:spcBef>
                    <a:spcPts val="200"/>
                  </a:spcBef>
                  <a:spcAft>
                    <a:spcPts val="2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18 and 30 for a billion nodes</a:t>
                </a:r>
                <a:r>
                  <a:rPr lang="en-US" kern="0" spc="8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kern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D908079C-E2E8-1449-B3EF-8ED213348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4" y="4717510"/>
                <a:ext cx="6108732" cy="1274708"/>
              </a:xfrm>
              <a:prstGeom prst="rect">
                <a:avLst/>
              </a:prstGeom>
              <a:blipFill>
                <a:blip r:embed="rId2"/>
                <a:stretch>
                  <a:fillRect l="-1867" t="-294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9">
            <a:extLst>
              <a:ext uri="{FF2B5EF4-FFF2-40B4-BE49-F238E27FC236}">
                <a16:creationId xmlns:a16="http://schemas.microsoft.com/office/drawing/2014/main" id="{9A603661-C174-E045-8DDE-FFA18D83C78A}"/>
              </a:ext>
            </a:extLst>
          </p:cNvPr>
          <p:cNvSpPr txBox="1"/>
          <p:nvPr/>
        </p:nvSpPr>
        <p:spPr>
          <a:xfrm>
            <a:off x="664044" y="6124099"/>
            <a:ext cx="8108710" cy="289823"/>
          </a:xfrm>
          <a:prstGeom prst="rect">
            <a:avLst/>
          </a:prstGeom>
          <a:solidFill>
            <a:srgbClr val="1B8E1D"/>
          </a:solidFill>
        </p:spPr>
        <p:txBody>
          <a:bodyPr vert="horz" wrap="square" lIns="0" tIns="12700" rIns="0" bIns="0" rtlCol="0" anchor="ctr">
            <a:spAutoFit/>
          </a:bodyPr>
          <a:lstStyle/>
          <a:p>
            <a:pPr marL="63500">
              <a:spcBef>
                <a:spcPts val="100"/>
              </a:spcBef>
            </a:pPr>
            <a:r>
              <a:rPr lang="en-US" spc="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2-3 tree model g</a:t>
            </a:r>
            <a:r>
              <a:rPr spc="6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uaranteed </a:t>
            </a:r>
            <a:r>
              <a:rPr spc="7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logarithmic</a:t>
            </a:r>
            <a:r>
              <a:rPr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spc="5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spc="10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pc="-1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insert.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016127D-1FCF-9E4E-9B7A-231FC0F1AA5F}"/>
              </a:ext>
            </a:extLst>
          </p:cNvPr>
          <p:cNvGrpSpPr/>
          <p:nvPr/>
        </p:nvGrpSpPr>
        <p:grpSpPr>
          <a:xfrm>
            <a:off x="656233" y="1926459"/>
            <a:ext cx="7831534" cy="1230110"/>
            <a:chOff x="966354" y="2133600"/>
            <a:chExt cx="7831534" cy="1230110"/>
          </a:xfrm>
        </p:grpSpPr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61D9879D-5D40-C04C-9DDB-7A075F7D3877}"/>
                </a:ext>
              </a:extLst>
            </p:cNvPr>
            <p:cNvSpPr/>
            <p:nvPr/>
          </p:nvSpPr>
          <p:spPr>
            <a:xfrm>
              <a:off x="1068283" y="311520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E7C795F9-5792-7D4A-BC24-A2000B8F3743}"/>
                </a:ext>
              </a:extLst>
            </p:cNvPr>
            <p:cNvSpPr/>
            <p:nvPr/>
          </p:nvSpPr>
          <p:spPr>
            <a:xfrm>
              <a:off x="1193168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438F2266-DDBF-0548-8973-5C396D1AD115}"/>
                </a:ext>
              </a:extLst>
            </p:cNvPr>
            <p:cNvSpPr/>
            <p:nvPr/>
          </p:nvSpPr>
          <p:spPr>
            <a:xfrm>
              <a:off x="1817535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DFAE532A-A6BB-D64C-8B43-26B5C23C7999}"/>
                </a:ext>
              </a:extLst>
            </p:cNvPr>
            <p:cNvSpPr/>
            <p:nvPr/>
          </p:nvSpPr>
          <p:spPr>
            <a:xfrm>
              <a:off x="1723876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098483CA-C904-EE4A-9EED-FA745B703A05}"/>
                </a:ext>
              </a:extLst>
            </p:cNvPr>
            <p:cNvSpPr/>
            <p:nvPr/>
          </p:nvSpPr>
          <p:spPr>
            <a:xfrm>
              <a:off x="2317038" y="2805468"/>
              <a:ext cx="195580" cy="309880"/>
            </a:xfrm>
            <a:custGeom>
              <a:avLst/>
              <a:gdLst/>
              <a:ahLst/>
              <a:cxnLst/>
              <a:rect l="l" t="t" r="r" b="b"/>
              <a:pathLst>
                <a:path w="195580" h="309880">
                  <a:moveTo>
                    <a:pt x="0" y="0"/>
                  </a:moveTo>
                  <a:lnTo>
                    <a:pt x="195567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C579BF40-FF69-5744-8D0D-73DA4E33A589}"/>
                </a:ext>
              </a:extLst>
            </p:cNvPr>
            <p:cNvSpPr/>
            <p:nvPr/>
          </p:nvSpPr>
          <p:spPr>
            <a:xfrm>
              <a:off x="2137971" y="2805468"/>
              <a:ext cx="179070" cy="309880"/>
            </a:xfrm>
            <a:custGeom>
              <a:avLst/>
              <a:gdLst/>
              <a:ahLst/>
              <a:cxnLst/>
              <a:rect l="l" t="t" r="r" b="b"/>
              <a:pathLst>
                <a:path w="179069" h="309880">
                  <a:moveTo>
                    <a:pt x="179067" y="0"/>
                  </a:moveTo>
                  <a:lnTo>
                    <a:pt x="0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E659F7BD-A229-0B49-8A27-3315246ED19E}"/>
                </a:ext>
              </a:extLst>
            </p:cNvPr>
            <p:cNvSpPr/>
            <p:nvPr/>
          </p:nvSpPr>
          <p:spPr>
            <a:xfrm>
              <a:off x="4564786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503A082-F750-3247-9387-A9314F2C9C67}"/>
                </a:ext>
              </a:extLst>
            </p:cNvPr>
            <p:cNvSpPr/>
            <p:nvPr/>
          </p:nvSpPr>
          <p:spPr>
            <a:xfrm>
              <a:off x="4471127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59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52690DC8-E086-024B-9297-10E7B39E4225}"/>
                </a:ext>
              </a:extLst>
            </p:cNvPr>
            <p:cNvSpPr/>
            <p:nvPr/>
          </p:nvSpPr>
          <p:spPr>
            <a:xfrm>
              <a:off x="5189156" y="2805468"/>
              <a:ext cx="195580" cy="309880"/>
            </a:xfrm>
            <a:custGeom>
              <a:avLst/>
              <a:gdLst/>
              <a:ahLst/>
              <a:cxnLst/>
              <a:rect l="l" t="t" r="r" b="b"/>
              <a:pathLst>
                <a:path w="195579" h="309880">
                  <a:moveTo>
                    <a:pt x="0" y="0"/>
                  </a:moveTo>
                  <a:lnTo>
                    <a:pt x="195545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711F5ED7-1880-7D42-B5AB-4CE9EB06CCA8}"/>
                </a:ext>
              </a:extLst>
            </p:cNvPr>
            <p:cNvSpPr/>
            <p:nvPr/>
          </p:nvSpPr>
          <p:spPr>
            <a:xfrm>
              <a:off x="5064248" y="2805468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124907" y="0"/>
                  </a:moveTo>
                  <a:lnTo>
                    <a:pt x="0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423551A5-5714-F846-A611-EF5B229B0844}"/>
                </a:ext>
              </a:extLst>
            </p:cNvPr>
            <p:cNvSpPr/>
            <p:nvPr/>
          </p:nvSpPr>
          <p:spPr>
            <a:xfrm>
              <a:off x="5064248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BCCFC204-7555-C043-83AB-B50679E6C357}"/>
                </a:ext>
              </a:extLst>
            </p:cNvPr>
            <p:cNvSpPr/>
            <p:nvPr/>
          </p:nvSpPr>
          <p:spPr>
            <a:xfrm>
              <a:off x="4970612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36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D3B7687E-516F-8F41-AE69-1DD34ED10120}"/>
                </a:ext>
              </a:extLst>
            </p:cNvPr>
            <p:cNvSpPr/>
            <p:nvPr/>
          </p:nvSpPr>
          <p:spPr>
            <a:xfrm>
              <a:off x="4814521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58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E015A20A-BCEC-9447-801B-F109C71943B6}"/>
                </a:ext>
              </a:extLst>
            </p:cNvPr>
            <p:cNvSpPr/>
            <p:nvPr/>
          </p:nvSpPr>
          <p:spPr>
            <a:xfrm>
              <a:off x="4720862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58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EC48CC18-D5AB-9942-97A0-BF2B54D675AB}"/>
                </a:ext>
              </a:extLst>
            </p:cNvPr>
            <p:cNvSpPr/>
            <p:nvPr/>
          </p:nvSpPr>
          <p:spPr>
            <a:xfrm>
              <a:off x="5813514" y="2805468"/>
              <a:ext cx="250190" cy="309880"/>
            </a:xfrm>
            <a:custGeom>
              <a:avLst/>
              <a:gdLst/>
              <a:ahLst/>
              <a:cxnLst/>
              <a:rect l="l" t="t" r="r" b="b"/>
              <a:pathLst>
                <a:path w="250189" h="309880">
                  <a:moveTo>
                    <a:pt x="0" y="0"/>
                  </a:moveTo>
                  <a:lnTo>
                    <a:pt x="249771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2DD85AA2-F69E-6742-8DDD-D2B903EA3D41}"/>
                </a:ext>
              </a:extLst>
            </p:cNvPr>
            <p:cNvSpPr/>
            <p:nvPr/>
          </p:nvSpPr>
          <p:spPr>
            <a:xfrm>
              <a:off x="5688650" y="2805468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124863" y="0"/>
                  </a:moveTo>
                  <a:lnTo>
                    <a:pt x="0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3C782FE9-BDCD-F148-AFAD-6D031F05EF1F}"/>
                </a:ext>
              </a:extLst>
            </p:cNvPr>
            <p:cNvSpPr/>
            <p:nvPr/>
          </p:nvSpPr>
          <p:spPr>
            <a:xfrm>
              <a:off x="5688650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46DEEB90-5F94-7B41-9F5E-52E8411A78D8}"/>
                </a:ext>
              </a:extLst>
            </p:cNvPr>
            <p:cNvSpPr/>
            <p:nvPr/>
          </p:nvSpPr>
          <p:spPr>
            <a:xfrm>
              <a:off x="5594969" y="311520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0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7B2EBBE2-8B15-CC4D-91DC-DAC2911DAAFE}"/>
                </a:ext>
              </a:extLst>
            </p:cNvPr>
            <p:cNvSpPr/>
            <p:nvPr/>
          </p:nvSpPr>
          <p:spPr>
            <a:xfrm>
              <a:off x="6812534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36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C402803C-5826-6646-A9FA-0FEAD2AF5B84}"/>
                </a:ext>
              </a:extLst>
            </p:cNvPr>
            <p:cNvSpPr/>
            <p:nvPr/>
          </p:nvSpPr>
          <p:spPr>
            <a:xfrm>
              <a:off x="671885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FB290CBF-E536-D844-AC7D-78C079DE383A}"/>
                </a:ext>
              </a:extLst>
            </p:cNvPr>
            <p:cNvSpPr/>
            <p:nvPr/>
          </p:nvSpPr>
          <p:spPr>
            <a:xfrm>
              <a:off x="6687670" y="2805471"/>
              <a:ext cx="125095" cy="309880"/>
            </a:xfrm>
            <a:custGeom>
              <a:avLst/>
              <a:gdLst/>
              <a:ahLst/>
              <a:cxnLst/>
              <a:rect l="l" t="t" r="r" b="b"/>
              <a:pathLst>
                <a:path w="125095" h="309880">
                  <a:moveTo>
                    <a:pt x="0" y="0"/>
                  </a:moveTo>
                  <a:lnTo>
                    <a:pt x="124863" y="309737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B7FAC444-569A-D34B-B642-66624E3A64C1}"/>
                </a:ext>
              </a:extLst>
            </p:cNvPr>
            <p:cNvSpPr/>
            <p:nvPr/>
          </p:nvSpPr>
          <p:spPr>
            <a:xfrm>
              <a:off x="6508602" y="2805471"/>
              <a:ext cx="179070" cy="309880"/>
            </a:xfrm>
            <a:custGeom>
              <a:avLst/>
              <a:gdLst/>
              <a:ahLst/>
              <a:cxnLst/>
              <a:rect l="l" t="t" r="r" b="b"/>
              <a:pathLst>
                <a:path w="179070" h="309880">
                  <a:moveTo>
                    <a:pt x="179067" y="0"/>
                  </a:moveTo>
                  <a:lnTo>
                    <a:pt x="0" y="309737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5529FB4D-A51D-F749-B273-2275A5D96E5D}"/>
                </a:ext>
              </a:extLst>
            </p:cNvPr>
            <p:cNvSpPr/>
            <p:nvPr/>
          </p:nvSpPr>
          <p:spPr>
            <a:xfrm>
              <a:off x="7436879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2384F9B8-E1D3-9149-9B42-4FA3E4699B5D}"/>
                </a:ext>
              </a:extLst>
            </p:cNvPr>
            <p:cNvSpPr/>
            <p:nvPr/>
          </p:nvSpPr>
          <p:spPr>
            <a:xfrm>
              <a:off x="734324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36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11F3DA28-5309-6A4F-AB07-66304E4DB6DB}"/>
                </a:ext>
              </a:extLst>
            </p:cNvPr>
            <p:cNvSpPr/>
            <p:nvPr/>
          </p:nvSpPr>
          <p:spPr>
            <a:xfrm>
              <a:off x="7686637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81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0798D266-0E10-EE47-AEBA-B77290157502}"/>
                </a:ext>
              </a:extLst>
            </p:cNvPr>
            <p:cNvSpPr/>
            <p:nvPr/>
          </p:nvSpPr>
          <p:spPr>
            <a:xfrm>
              <a:off x="7592955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1CE6A679-A223-0347-9A81-B54680486510}"/>
                </a:ext>
              </a:extLst>
            </p:cNvPr>
            <p:cNvSpPr/>
            <p:nvPr/>
          </p:nvSpPr>
          <p:spPr>
            <a:xfrm>
              <a:off x="8311033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0" y="0"/>
                  </a:moveTo>
                  <a:lnTo>
                    <a:pt x="93636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76CC3D92-BBA8-764A-AFE2-D15BDE675EE8}"/>
                </a:ext>
              </a:extLst>
            </p:cNvPr>
            <p:cNvSpPr/>
            <p:nvPr/>
          </p:nvSpPr>
          <p:spPr>
            <a:xfrm>
              <a:off x="8217351" y="3115208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79" h="232410">
                  <a:moveTo>
                    <a:pt x="93681" y="0"/>
                  </a:moveTo>
                  <a:lnTo>
                    <a:pt x="0" y="23234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394B491C-8DDD-3F42-8C47-6B4515F959E0}"/>
                </a:ext>
              </a:extLst>
            </p:cNvPr>
            <p:cNvSpPr/>
            <p:nvPr/>
          </p:nvSpPr>
          <p:spPr>
            <a:xfrm>
              <a:off x="1763331" y="3061017"/>
              <a:ext cx="108407" cy="1084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AAC7ACBC-78AD-1B44-BC1E-F74BAFF8C717}"/>
                </a:ext>
              </a:extLst>
            </p:cNvPr>
            <p:cNvSpPr/>
            <p:nvPr/>
          </p:nvSpPr>
          <p:spPr>
            <a:xfrm>
              <a:off x="2262847" y="2751277"/>
              <a:ext cx="108381" cy="10838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86E29E97-D05A-9F47-9728-204F194DE913}"/>
                </a:ext>
              </a:extLst>
            </p:cNvPr>
            <p:cNvSpPr/>
            <p:nvPr/>
          </p:nvSpPr>
          <p:spPr>
            <a:xfrm>
              <a:off x="4510595" y="3061017"/>
              <a:ext cx="108394" cy="108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39C16EF6-643C-9A47-A705-0ECFDE58832A}"/>
                </a:ext>
              </a:extLst>
            </p:cNvPr>
            <p:cNvSpPr/>
            <p:nvPr/>
          </p:nvSpPr>
          <p:spPr>
            <a:xfrm>
              <a:off x="4760328" y="3061017"/>
              <a:ext cx="108407" cy="1084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081E1F45-4F08-CF4C-8954-DD5897E90185}"/>
                </a:ext>
              </a:extLst>
            </p:cNvPr>
            <p:cNvSpPr/>
            <p:nvPr/>
          </p:nvSpPr>
          <p:spPr>
            <a:xfrm>
              <a:off x="5010086" y="3061017"/>
              <a:ext cx="108407" cy="1084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42F9C96B-38FE-B645-B5A6-B51131534DD4}"/>
                </a:ext>
              </a:extLst>
            </p:cNvPr>
            <p:cNvSpPr/>
            <p:nvPr/>
          </p:nvSpPr>
          <p:spPr>
            <a:xfrm>
              <a:off x="5134927" y="2751277"/>
              <a:ext cx="108407" cy="10838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768DB58E-B0B1-EC47-ADBF-3E6C901C5319}"/>
                </a:ext>
              </a:extLst>
            </p:cNvPr>
            <p:cNvSpPr/>
            <p:nvPr/>
          </p:nvSpPr>
          <p:spPr>
            <a:xfrm>
              <a:off x="5634431" y="3061017"/>
              <a:ext cx="108432" cy="10840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F0F49915-7072-704D-AF6E-3CD1ADE566F5}"/>
                </a:ext>
              </a:extLst>
            </p:cNvPr>
            <p:cNvSpPr/>
            <p:nvPr/>
          </p:nvSpPr>
          <p:spPr>
            <a:xfrm>
              <a:off x="5759335" y="2751277"/>
              <a:ext cx="108407" cy="10838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45853B51-8A39-2041-8529-E0313AE6D9A9}"/>
                </a:ext>
              </a:extLst>
            </p:cNvPr>
            <p:cNvSpPr/>
            <p:nvPr/>
          </p:nvSpPr>
          <p:spPr>
            <a:xfrm>
              <a:off x="6633426" y="2751277"/>
              <a:ext cx="108407" cy="10838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4FF508C9-0518-D043-9D31-068FB10DCB6D}"/>
                </a:ext>
              </a:extLst>
            </p:cNvPr>
            <p:cNvSpPr/>
            <p:nvPr/>
          </p:nvSpPr>
          <p:spPr>
            <a:xfrm>
              <a:off x="6758305" y="3061017"/>
              <a:ext cx="108407" cy="10840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36040AAD-331C-E14E-AEFB-DEF965ADBF7A}"/>
                </a:ext>
              </a:extLst>
            </p:cNvPr>
            <p:cNvSpPr/>
            <p:nvPr/>
          </p:nvSpPr>
          <p:spPr>
            <a:xfrm>
              <a:off x="7382674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203" y="0"/>
                  </a:moveTo>
                  <a:lnTo>
                    <a:pt x="33116" y="4256"/>
                  </a:lnTo>
                  <a:lnTo>
                    <a:pt x="15886" y="15865"/>
                  </a:lnTo>
                  <a:lnTo>
                    <a:pt x="4263" y="33089"/>
                  </a:lnTo>
                  <a:lnTo>
                    <a:pt x="0" y="54190"/>
                  </a:lnTo>
                  <a:lnTo>
                    <a:pt x="4263" y="75306"/>
                  </a:lnTo>
                  <a:lnTo>
                    <a:pt x="15886" y="92538"/>
                  </a:lnTo>
                  <a:lnTo>
                    <a:pt x="33116" y="104150"/>
                  </a:lnTo>
                  <a:lnTo>
                    <a:pt x="54203" y="108407"/>
                  </a:lnTo>
                  <a:lnTo>
                    <a:pt x="75306" y="104150"/>
                  </a:lnTo>
                  <a:lnTo>
                    <a:pt x="92535" y="92538"/>
                  </a:lnTo>
                  <a:lnTo>
                    <a:pt x="104149" y="75306"/>
                  </a:lnTo>
                  <a:lnTo>
                    <a:pt x="108407" y="54190"/>
                  </a:lnTo>
                  <a:lnTo>
                    <a:pt x="104149" y="33089"/>
                  </a:lnTo>
                  <a:lnTo>
                    <a:pt x="92535" y="15865"/>
                  </a:lnTo>
                  <a:lnTo>
                    <a:pt x="75306" y="4256"/>
                  </a:lnTo>
                  <a:lnTo>
                    <a:pt x="5420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891C692B-9DF1-844B-9A44-8C6030CC9895}"/>
                </a:ext>
              </a:extLst>
            </p:cNvPr>
            <p:cNvSpPr/>
            <p:nvPr/>
          </p:nvSpPr>
          <p:spPr>
            <a:xfrm>
              <a:off x="7632471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178" y="0"/>
                  </a:moveTo>
                  <a:lnTo>
                    <a:pt x="33084" y="4256"/>
                  </a:lnTo>
                  <a:lnTo>
                    <a:pt x="15863" y="15865"/>
                  </a:lnTo>
                  <a:lnTo>
                    <a:pt x="4255" y="33089"/>
                  </a:lnTo>
                  <a:lnTo>
                    <a:pt x="0" y="54190"/>
                  </a:lnTo>
                  <a:lnTo>
                    <a:pt x="4255" y="75306"/>
                  </a:lnTo>
                  <a:lnTo>
                    <a:pt x="15863" y="92538"/>
                  </a:lnTo>
                  <a:lnTo>
                    <a:pt x="33084" y="104150"/>
                  </a:lnTo>
                  <a:lnTo>
                    <a:pt x="54178" y="108407"/>
                  </a:lnTo>
                  <a:lnTo>
                    <a:pt x="75270" y="104150"/>
                  </a:lnTo>
                  <a:lnTo>
                    <a:pt x="92500" y="92538"/>
                  </a:lnTo>
                  <a:lnTo>
                    <a:pt x="104120" y="75306"/>
                  </a:lnTo>
                  <a:lnTo>
                    <a:pt x="108381" y="54190"/>
                  </a:lnTo>
                  <a:lnTo>
                    <a:pt x="104120" y="33089"/>
                  </a:lnTo>
                  <a:lnTo>
                    <a:pt x="92500" y="15865"/>
                  </a:lnTo>
                  <a:lnTo>
                    <a:pt x="75270" y="4256"/>
                  </a:lnTo>
                  <a:lnTo>
                    <a:pt x="5417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D045B9F2-9179-8C4D-9C57-02D846C0B786}"/>
                </a:ext>
              </a:extLst>
            </p:cNvPr>
            <p:cNvSpPr/>
            <p:nvPr/>
          </p:nvSpPr>
          <p:spPr>
            <a:xfrm>
              <a:off x="8256816" y="306101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54228" y="0"/>
                  </a:moveTo>
                  <a:lnTo>
                    <a:pt x="33121" y="4256"/>
                  </a:lnTo>
                  <a:lnTo>
                    <a:pt x="15884" y="15865"/>
                  </a:lnTo>
                  <a:lnTo>
                    <a:pt x="4262" y="33089"/>
                  </a:lnTo>
                  <a:lnTo>
                    <a:pt x="0" y="54190"/>
                  </a:lnTo>
                  <a:lnTo>
                    <a:pt x="4262" y="75306"/>
                  </a:lnTo>
                  <a:lnTo>
                    <a:pt x="15884" y="92538"/>
                  </a:lnTo>
                  <a:lnTo>
                    <a:pt x="33121" y="104150"/>
                  </a:lnTo>
                  <a:lnTo>
                    <a:pt x="54228" y="108407"/>
                  </a:lnTo>
                  <a:lnTo>
                    <a:pt x="75313" y="104150"/>
                  </a:lnTo>
                  <a:lnTo>
                    <a:pt x="92525" y="92538"/>
                  </a:lnTo>
                  <a:lnTo>
                    <a:pt x="104128" y="75306"/>
                  </a:lnTo>
                  <a:lnTo>
                    <a:pt x="108381" y="54190"/>
                  </a:lnTo>
                  <a:lnTo>
                    <a:pt x="104128" y="33089"/>
                  </a:lnTo>
                  <a:lnTo>
                    <a:pt x="92525" y="15865"/>
                  </a:lnTo>
                  <a:lnTo>
                    <a:pt x="75313" y="4256"/>
                  </a:lnTo>
                  <a:lnTo>
                    <a:pt x="54228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ADF3DE03-FA1C-C645-A4AF-39B0BBDC8803}"/>
                </a:ext>
              </a:extLst>
            </p:cNvPr>
            <p:cNvSpPr/>
            <p:nvPr/>
          </p:nvSpPr>
          <p:spPr>
            <a:xfrm>
              <a:off x="1010695" y="3061563"/>
              <a:ext cx="236575" cy="28838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BB7B67A6-D1FF-B94A-8DAC-1A91268D9E21}"/>
                </a:ext>
              </a:extLst>
            </p:cNvPr>
            <p:cNvSpPr/>
            <p:nvPr/>
          </p:nvSpPr>
          <p:spPr>
            <a:xfrm>
              <a:off x="3610242" y="3065297"/>
              <a:ext cx="317550" cy="29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FFFDA724-07B7-A249-A545-12813F987E4B}"/>
                </a:ext>
              </a:extLst>
            </p:cNvPr>
            <p:cNvSpPr/>
            <p:nvPr/>
          </p:nvSpPr>
          <p:spPr>
            <a:xfrm>
              <a:off x="4072992" y="3065297"/>
              <a:ext cx="317550" cy="2965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7DED4D1F-0630-0F48-91BC-361F64C8E21D}"/>
                </a:ext>
              </a:extLst>
            </p:cNvPr>
            <p:cNvSpPr/>
            <p:nvPr/>
          </p:nvSpPr>
          <p:spPr>
            <a:xfrm>
              <a:off x="5128567" y="250332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F66A49B1-B36E-C34A-A773-8DD68F7411FB}"/>
                </a:ext>
              </a:extLst>
            </p:cNvPr>
            <p:cNvSpPr/>
            <p:nvPr/>
          </p:nvSpPr>
          <p:spPr>
            <a:xfrm>
              <a:off x="5253431" y="2503322"/>
              <a:ext cx="562610" cy="311150"/>
            </a:xfrm>
            <a:custGeom>
              <a:avLst/>
              <a:gdLst/>
              <a:ahLst/>
              <a:cxnLst/>
              <a:rect l="l" t="t" r="r" b="b"/>
              <a:pathLst>
                <a:path w="562610" h="311150">
                  <a:moveTo>
                    <a:pt x="0" y="0"/>
                  </a:moveTo>
                  <a:lnTo>
                    <a:pt x="562551" y="310557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AA4053F1-747C-6C40-8AB1-99EAC0A85002}"/>
                </a:ext>
              </a:extLst>
            </p:cNvPr>
            <p:cNvSpPr/>
            <p:nvPr/>
          </p:nvSpPr>
          <p:spPr>
            <a:xfrm>
              <a:off x="4585075" y="2503322"/>
              <a:ext cx="559435" cy="295910"/>
            </a:xfrm>
            <a:custGeom>
              <a:avLst/>
              <a:gdLst/>
              <a:ahLst/>
              <a:cxnLst/>
              <a:rect l="l" t="t" r="r" b="b"/>
              <a:pathLst>
                <a:path w="559435" h="295910">
                  <a:moveTo>
                    <a:pt x="559402" y="0"/>
                  </a:moveTo>
                  <a:lnTo>
                    <a:pt x="0" y="295761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08EF8440-E7DD-CA45-8742-07B862EA5FE2}"/>
                </a:ext>
              </a:extLst>
            </p:cNvPr>
            <p:cNvSpPr/>
            <p:nvPr/>
          </p:nvSpPr>
          <p:spPr>
            <a:xfrm>
              <a:off x="5070995" y="2449677"/>
              <a:ext cx="236550" cy="1109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EAAE9419-4702-204E-AF96-A5C85F15B837}"/>
                </a:ext>
              </a:extLst>
            </p:cNvPr>
            <p:cNvSpPr/>
            <p:nvPr/>
          </p:nvSpPr>
          <p:spPr>
            <a:xfrm>
              <a:off x="5189151" y="2499613"/>
              <a:ext cx="2540" cy="306070"/>
            </a:xfrm>
            <a:custGeom>
              <a:avLst/>
              <a:gdLst/>
              <a:ahLst/>
              <a:cxnLst/>
              <a:rect l="l" t="t" r="r" b="b"/>
              <a:pathLst>
                <a:path w="2539" h="306069">
                  <a:moveTo>
                    <a:pt x="2151" y="0"/>
                  </a:moveTo>
                  <a:lnTo>
                    <a:pt x="0" y="30585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3CD251E2-AEA3-6B42-AF7F-46382C8716E1}"/>
                </a:ext>
              </a:extLst>
            </p:cNvPr>
            <p:cNvSpPr/>
            <p:nvPr/>
          </p:nvSpPr>
          <p:spPr>
            <a:xfrm>
              <a:off x="4511249" y="2810180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10A05FD4-6E3B-CE44-8921-D2743A57CA44}"/>
                </a:ext>
              </a:extLst>
            </p:cNvPr>
            <p:cNvSpPr/>
            <p:nvPr/>
          </p:nvSpPr>
          <p:spPr>
            <a:xfrm>
              <a:off x="4636135" y="2810180"/>
              <a:ext cx="178435" cy="305435"/>
            </a:xfrm>
            <a:custGeom>
              <a:avLst/>
              <a:gdLst/>
              <a:ahLst/>
              <a:cxnLst/>
              <a:rect l="l" t="t" r="r" b="b"/>
              <a:pathLst>
                <a:path w="178435" h="305435">
                  <a:moveTo>
                    <a:pt x="0" y="0"/>
                  </a:moveTo>
                  <a:lnTo>
                    <a:pt x="178379" y="305012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DD69EB30-7BC3-0E43-9643-DCC25150A7ED}"/>
                </a:ext>
              </a:extLst>
            </p:cNvPr>
            <p:cNvSpPr/>
            <p:nvPr/>
          </p:nvSpPr>
          <p:spPr>
            <a:xfrm>
              <a:off x="4211752" y="2810180"/>
              <a:ext cx="315595" cy="314325"/>
            </a:xfrm>
            <a:custGeom>
              <a:avLst/>
              <a:gdLst/>
              <a:ahLst/>
              <a:cxnLst/>
              <a:rect l="l" t="t" r="r" b="b"/>
              <a:pathLst>
                <a:path w="315595" h="314325">
                  <a:moveTo>
                    <a:pt x="315441" y="0"/>
                  </a:moveTo>
                  <a:lnTo>
                    <a:pt x="0" y="314262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11A5C788-EC94-7A47-A429-958C13B859FB}"/>
                </a:ext>
              </a:extLst>
            </p:cNvPr>
            <p:cNvSpPr/>
            <p:nvPr/>
          </p:nvSpPr>
          <p:spPr>
            <a:xfrm>
              <a:off x="4453674" y="2756547"/>
              <a:ext cx="236575" cy="11090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45B78A46-CAD4-C348-AB81-D683CF911480}"/>
                </a:ext>
              </a:extLst>
            </p:cNvPr>
            <p:cNvSpPr/>
            <p:nvPr/>
          </p:nvSpPr>
          <p:spPr>
            <a:xfrm>
              <a:off x="4564767" y="2806484"/>
              <a:ext cx="9525" cy="309245"/>
            </a:xfrm>
            <a:custGeom>
              <a:avLst/>
              <a:gdLst/>
              <a:ahLst/>
              <a:cxnLst/>
              <a:rect l="l" t="t" r="r" b="b"/>
              <a:pathLst>
                <a:path w="9525" h="309244">
                  <a:moveTo>
                    <a:pt x="9226" y="0"/>
                  </a:moveTo>
                  <a:lnTo>
                    <a:pt x="0" y="308716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1B5D7F44-0F64-2C46-A557-DFD9E164C645}"/>
                </a:ext>
              </a:extLst>
            </p:cNvPr>
            <p:cNvSpPr/>
            <p:nvPr/>
          </p:nvSpPr>
          <p:spPr>
            <a:xfrm>
              <a:off x="7464656" y="249591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0DA2F1B9-1405-654F-9670-CAF2F45962AC}"/>
                </a:ext>
              </a:extLst>
            </p:cNvPr>
            <p:cNvSpPr/>
            <p:nvPr/>
          </p:nvSpPr>
          <p:spPr>
            <a:xfrm>
              <a:off x="7589520" y="2495918"/>
              <a:ext cx="718185" cy="307340"/>
            </a:xfrm>
            <a:custGeom>
              <a:avLst/>
              <a:gdLst/>
              <a:ahLst/>
              <a:cxnLst/>
              <a:rect l="l" t="t" r="r" b="b"/>
              <a:pathLst>
                <a:path w="718184" h="307339">
                  <a:moveTo>
                    <a:pt x="0" y="0"/>
                  </a:moveTo>
                  <a:lnTo>
                    <a:pt x="717821" y="306853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0AC44FF8-0DDE-DB49-9D9E-2C6DA894687C}"/>
                </a:ext>
              </a:extLst>
            </p:cNvPr>
            <p:cNvSpPr/>
            <p:nvPr/>
          </p:nvSpPr>
          <p:spPr>
            <a:xfrm>
              <a:off x="6692009" y="2495918"/>
              <a:ext cx="788670" cy="318135"/>
            </a:xfrm>
            <a:custGeom>
              <a:avLst/>
              <a:gdLst/>
              <a:ahLst/>
              <a:cxnLst/>
              <a:rect l="l" t="t" r="r" b="b"/>
              <a:pathLst>
                <a:path w="788670" h="318135">
                  <a:moveTo>
                    <a:pt x="788570" y="0"/>
                  </a:moveTo>
                  <a:lnTo>
                    <a:pt x="0" y="317944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C7B18464-E136-0742-A8F7-8F2E7F154273}"/>
                </a:ext>
              </a:extLst>
            </p:cNvPr>
            <p:cNvSpPr/>
            <p:nvPr/>
          </p:nvSpPr>
          <p:spPr>
            <a:xfrm>
              <a:off x="7407097" y="2442286"/>
              <a:ext cx="236550" cy="11090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AA0C6DCE-F5F0-D049-A195-E02C9C57E515}"/>
                </a:ext>
              </a:extLst>
            </p:cNvPr>
            <p:cNvSpPr/>
            <p:nvPr/>
          </p:nvSpPr>
          <p:spPr>
            <a:xfrm>
              <a:off x="7412810" y="2492222"/>
              <a:ext cx="114935" cy="311150"/>
            </a:xfrm>
            <a:custGeom>
              <a:avLst/>
              <a:gdLst/>
              <a:ahLst/>
              <a:cxnLst/>
              <a:rect l="l" t="t" r="r" b="b"/>
              <a:pathLst>
                <a:path w="114934" h="311150">
                  <a:moveTo>
                    <a:pt x="114594" y="0"/>
                  </a:moveTo>
                  <a:lnTo>
                    <a:pt x="0" y="310558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DD956F86-AB02-9241-817D-CFC14CF7409B}"/>
                </a:ext>
              </a:extLst>
            </p:cNvPr>
            <p:cNvSpPr/>
            <p:nvPr/>
          </p:nvSpPr>
          <p:spPr>
            <a:xfrm>
              <a:off x="7338980" y="2806484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6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FBECF090-47C3-7049-8ECA-817B116F104C}"/>
                </a:ext>
              </a:extLst>
            </p:cNvPr>
            <p:cNvSpPr/>
            <p:nvPr/>
          </p:nvSpPr>
          <p:spPr>
            <a:xfrm>
              <a:off x="7463866" y="2806484"/>
              <a:ext cx="222885" cy="309245"/>
            </a:xfrm>
            <a:custGeom>
              <a:avLst/>
              <a:gdLst/>
              <a:ahLst/>
              <a:cxnLst/>
              <a:rect l="l" t="t" r="r" b="b"/>
              <a:pathLst>
                <a:path w="222884" h="309244">
                  <a:moveTo>
                    <a:pt x="0" y="0"/>
                  </a:moveTo>
                  <a:lnTo>
                    <a:pt x="222780" y="30871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BA5122B3-DB22-1B47-A54C-58C3BFF0A49D}"/>
                </a:ext>
              </a:extLst>
            </p:cNvPr>
            <p:cNvSpPr/>
            <p:nvPr/>
          </p:nvSpPr>
          <p:spPr>
            <a:xfrm>
              <a:off x="7132914" y="2806484"/>
              <a:ext cx="222250" cy="309245"/>
            </a:xfrm>
            <a:custGeom>
              <a:avLst/>
              <a:gdLst/>
              <a:ahLst/>
              <a:cxnLst/>
              <a:rect l="l" t="t" r="r" b="b"/>
              <a:pathLst>
                <a:path w="222250" h="309244">
                  <a:moveTo>
                    <a:pt x="222024" y="0"/>
                  </a:moveTo>
                  <a:lnTo>
                    <a:pt x="0" y="30871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BE16950F-2E83-0E4D-8715-A7974513D57E}"/>
                </a:ext>
              </a:extLst>
            </p:cNvPr>
            <p:cNvSpPr/>
            <p:nvPr/>
          </p:nvSpPr>
          <p:spPr>
            <a:xfrm>
              <a:off x="7281418" y="2752851"/>
              <a:ext cx="236562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743694F2-D283-7F4B-87FF-9758CBA6CD22}"/>
                </a:ext>
              </a:extLst>
            </p:cNvPr>
            <p:cNvSpPr/>
            <p:nvPr/>
          </p:nvSpPr>
          <p:spPr>
            <a:xfrm>
              <a:off x="7401725" y="2802788"/>
              <a:ext cx="35560" cy="312420"/>
            </a:xfrm>
            <a:custGeom>
              <a:avLst/>
              <a:gdLst/>
              <a:ahLst/>
              <a:cxnLst/>
              <a:rect l="l" t="t" r="r" b="b"/>
              <a:pathLst>
                <a:path w="35559" h="312419">
                  <a:moveTo>
                    <a:pt x="0" y="0"/>
                  </a:moveTo>
                  <a:lnTo>
                    <a:pt x="35152" y="31242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228A9311-BA61-8B43-975E-95E1BBE5D008}"/>
                </a:ext>
              </a:extLst>
            </p:cNvPr>
            <p:cNvSpPr/>
            <p:nvPr/>
          </p:nvSpPr>
          <p:spPr>
            <a:xfrm>
              <a:off x="8244601" y="280278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63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B8E5683D-554F-064E-AFAE-9A17E7A863FE}"/>
                </a:ext>
              </a:extLst>
            </p:cNvPr>
            <p:cNvSpPr/>
            <p:nvPr/>
          </p:nvSpPr>
          <p:spPr>
            <a:xfrm>
              <a:off x="8369465" y="2802788"/>
              <a:ext cx="260350" cy="318135"/>
            </a:xfrm>
            <a:custGeom>
              <a:avLst/>
              <a:gdLst/>
              <a:ahLst/>
              <a:cxnLst/>
              <a:rect l="l" t="t" r="r" b="b"/>
              <a:pathLst>
                <a:path w="260350" h="318135">
                  <a:moveTo>
                    <a:pt x="0" y="0"/>
                  </a:moveTo>
                  <a:lnTo>
                    <a:pt x="259951" y="317966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1B5BC86F-1EE9-0E4B-A60A-2203E8A08BA9}"/>
                </a:ext>
              </a:extLst>
            </p:cNvPr>
            <p:cNvSpPr/>
            <p:nvPr/>
          </p:nvSpPr>
          <p:spPr>
            <a:xfrm>
              <a:off x="8019025" y="2802788"/>
              <a:ext cx="241935" cy="314325"/>
            </a:xfrm>
            <a:custGeom>
              <a:avLst/>
              <a:gdLst/>
              <a:ahLst/>
              <a:cxnLst/>
              <a:rect l="l" t="t" r="r" b="b"/>
              <a:pathLst>
                <a:path w="241934" h="314325">
                  <a:moveTo>
                    <a:pt x="241499" y="0"/>
                  </a:moveTo>
                  <a:lnTo>
                    <a:pt x="0" y="314240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C8D2A687-B0DA-9044-A1D6-D404FB578550}"/>
                </a:ext>
              </a:extLst>
            </p:cNvPr>
            <p:cNvSpPr/>
            <p:nvPr/>
          </p:nvSpPr>
          <p:spPr>
            <a:xfrm>
              <a:off x="8187042" y="2749143"/>
              <a:ext cx="236550" cy="1109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DA85DB7E-0EA9-3142-8CBB-E4E6E5241162}"/>
                </a:ext>
              </a:extLst>
            </p:cNvPr>
            <p:cNvSpPr/>
            <p:nvPr/>
          </p:nvSpPr>
          <p:spPr>
            <a:xfrm>
              <a:off x="8307349" y="2799079"/>
              <a:ext cx="3810" cy="316230"/>
            </a:xfrm>
            <a:custGeom>
              <a:avLst/>
              <a:gdLst/>
              <a:ahLst/>
              <a:cxnLst/>
              <a:rect l="l" t="t" r="r" b="b"/>
              <a:pathLst>
                <a:path w="3809" h="316230">
                  <a:moveTo>
                    <a:pt x="0" y="0"/>
                  </a:moveTo>
                  <a:lnTo>
                    <a:pt x="3681" y="31612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8C3D8526-A347-B649-8877-2F1B00498AEA}"/>
                </a:ext>
              </a:extLst>
            </p:cNvPr>
            <p:cNvSpPr/>
            <p:nvPr/>
          </p:nvSpPr>
          <p:spPr>
            <a:xfrm>
              <a:off x="8480339" y="3065297"/>
              <a:ext cx="317549" cy="2965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594B8B3D-A702-EB45-AFB5-A1A2C664A426}"/>
                </a:ext>
              </a:extLst>
            </p:cNvPr>
            <p:cNvSpPr/>
            <p:nvPr/>
          </p:nvSpPr>
          <p:spPr>
            <a:xfrm>
              <a:off x="7855975" y="3065297"/>
              <a:ext cx="317518" cy="2965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68387D82-998E-0249-AF90-26C7C0788919}"/>
                </a:ext>
              </a:extLst>
            </p:cNvPr>
            <p:cNvSpPr/>
            <p:nvPr/>
          </p:nvSpPr>
          <p:spPr>
            <a:xfrm>
              <a:off x="6981815" y="3065297"/>
              <a:ext cx="317550" cy="29659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E1AE06F4-8958-4446-91EF-B529FAC68205}"/>
                </a:ext>
              </a:extLst>
            </p:cNvPr>
            <p:cNvSpPr/>
            <p:nvPr/>
          </p:nvSpPr>
          <p:spPr>
            <a:xfrm>
              <a:off x="6357490" y="3065297"/>
              <a:ext cx="317549" cy="296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A91C2868-8D3D-3246-8782-A69C4239914A}"/>
                </a:ext>
              </a:extLst>
            </p:cNvPr>
            <p:cNvSpPr/>
            <p:nvPr/>
          </p:nvSpPr>
          <p:spPr>
            <a:xfrm>
              <a:off x="5916241" y="3065297"/>
              <a:ext cx="317549" cy="29659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84A9F847-982F-A946-AC3F-4CDB7C4EEAF8}"/>
                </a:ext>
              </a:extLst>
            </p:cNvPr>
            <p:cNvSpPr/>
            <p:nvPr/>
          </p:nvSpPr>
          <p:spPr>
            <a:xfrm>
              <a:off x="5233604" y="3065297"/>
              <a:ext cx="317562" cy="29659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446EB1BF-58CC-6C40-923E-2358B09ABAD1}"/>
                </a:ext>
              </a:extLst>
            </p:cNvPr>
            <p:cNvSpPr/>
            <p:nvPr/>
          </p:nvSpPr>
          <p:spPr>
            <a:xfrm>
              <a:off x="2375116" y="3067113"/>
              <a:ext cx="317549" cy="29659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3AE25219-D2E9-6548-A618-4289AAD80AD6}"/>
                </a:ext>
              </a:extLst>
            </p:cNvPr>
            <p:cNvSpPr/>
            <p:nvPr/>
          </p:nvSpPr>
          <p:spPr>
            <a:xfrm>
              <a:off x="1417402" y="280278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07FAFF58-B224-114E-BD36-C33EED75AF90}"/>
                </a:ext>
              </a:extLst>
            </p:cNvPr>
            <p:cNvSpPr/>
            <p:nvPr/>
          </p:nvSpPr>
          <p:spPr>
            <a:xfrm>
              <a:off x="1542287" y="2802788"/>
              <a:ext cx="275590" cy="312420"/>
            </a:xfrm>
            <a:custGeom>
              <a:avLst/>
              <a:gdLst/>
              <a:ahLst/>
              <a:cxnLst/>
              <a:rect l="l" t="t" r="r" b="b"/>
              <a:pathLst>
                <a:path w="275589" h="312419">
                  <a:moveTo>
                    <a:pt x="0" y="0"/>
                  </a:moveTo>
                  <a:lnTo>
                    <a:pt x="275254" y="312421"/>
                  </a:lnTo>
                </a:path>
              </a:pathLst>
            </a:custGeom>
            <a:ln w="2129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6521BC35-BE65-B44E-AA13-2564F3714DB2}"/>
                </a:ext>
              </a:extLst>
            </p:cNvPr>
            <p:cNvSpPr/>
            <p:nvPr/>
          </p:nvSpPr>
          <p:spPr>
            <a:xfrm>
              <a:off x="1140071" y="2802788"/>
              <a:ext cx="293370" cy="311150"/>
            </a:xfrm>
            <a:custGeom>
              <a:avLst/>
              <a:gdLst/>
              <a:ahLst/>
              <a:cxnLst/>
              <a:rect l="l" t="t" r="r" b="b"/>
              <a:pathLst>
                <a:path w="293369" h="311150">
                  <a:moveTo>
                    <a:pt x="293263" y="0"/>
                  </a:moveTo>
                  <a:lnTo>
                    <a:pt x="0" y="310557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5B9B9C95-B81A-604F-9092-E73479E32C82}"/>
                </a:ext>
              </a:extLst>
            </p:cNvPr>
            <p:cNvSpPr/>
            <p:nvPr/>
          </p:nvSpPr>
          <p:spPr>
            <a:xfrm>
              <a:off x="1359814" y="2749143"/>
              <a:ext cx="236562" cy="110921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2EF43102-6ADF-004D-BCD0-38397955D180}"/>
                </a:ext>
              </a:extLst>
            </p:cNvPr>
            <p:cNvSpPr/>
            <p:nvPr/>
          </p:nvSpPr>
          <p:spPr>
            <a:xfrm>
              <a:off x="1480134" y="2799079"/>
              <a:ext cx="33655" cy="316230"/>
            </a:xfrm>
            <a:custGeom>
              <a:avLst/>
              <a:gdLst/>
              <a:ahLst/>
              <a:cxnLst/>
              <a:rect l="l" t="t" r="r" b="b"/>
              <a:pathLst>
                <a:path w="33655" h="316230">
                  <a:moveTo>
                    <a:pt x="0" y="0"/>
                  </a:moveTo>
                  <a:lnTo>
                    <a:pt x="33467" y="31612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6E380261-8131-EE44-B5B0-746757A6947D}"/>
                </a:ext>
              </a:extLst>
            </p:cNvPr>
            <p:cNvSpPr/>
            <p:nvPr/>
          </p:nvSpPr>
          <p:spPr>
            <a:xfrm>
              <a:off x="2252782" y="249962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B56BD55C-669E-164F-BECF-0A8044D5F1C4}"/>
                </a:ext>
              </a:extLst>
            </p:cNvPr>
            <p:cNvSpPr/>
            <p:nvPr/>
          </p:nvSpPr>
          <p:spPr>
            <a:xfrm>
              <a:off x="2377668" y="2499626"/>
              <a:ext cx="939800" cy="303530"/>
            </a:xfrm>
            <a:custGeom>
              <a:avLst/>
              <a:gdLst/>
              <a:ahLst/>
              <a:cxnLst/>
              <a:rect l="l" t="t" r="r" b="b"/>
              <a:pathLst>
                <a:path w="939800" h="303530">
                  <a:moveTo>
                    <a:pt x="0" y="0"/>
                  </a:moveTo>
                  <a:lnTo>
                    <a:pt x="939559" y="303148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6F1B58B4-A376-D448-9C82-F2F45E7A51A6}"/>
                </a:ext>
              </a:extLst>
            </p:cNvPr>
            <p:cNvSpPr/>
            <p:nvPr/>
          </p:nvSpPr>
          <p:spPr>
            <a:xfrm>
              <a:off x="1480135" y="2499626"/>
              <a:ext cx="788670" cy="299720"/>
            </a:xfrm>
            <a:custGeom>
              <a:avLst/>
              <a:gdLst/>
              <a:ahLst/>
              <a:cxnLst/>
              <a:rect l="l" t="t" r="r" b="b"/>
              <a:pathLst>
                <a:path w="788669" h="299719">
                  <a:moveTo>
                    <a:pt x="788592" y="0"/>
                  </a:moveTo>
                  <a:lnTo>
                    <a:pt x="0" y="299466"/>
                  </a:lnTo>
                </a:path>
              </a:pathLst>
            </a:custGeom>
            <a:ln w="212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B94FD5D-CF8E-484C-8B1B-9B4B3F8E3D5E}"/>
                </a:ext>
              </a:extLst>
            </p:cNvPr>
            <p:cNvSpPr/>
            <p:nvPr/>
          </p:nvSpPr>
          <p:spPr>
            <a:xfrm>
              <a:off x="2195195" y="2445981"/>
              <a:ext cx="236575" cy="11092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2BC69A51-5746-5048-8DA6-EC3F74B8A84B}"/>
                </a:ext>
              </a:extLst>
            </p:cNvPr>
            <p:cNvSpPr/>
            <p:nvPr/>
          </p:nvSpPr>
          <p:spPr>
            <a:xfrm>
              <a:off x="2315514" y="2495918"/>
              <a:ext cx="1905" cy="309880"/>
            </a:xfrm>
            <a:custGeom>
              <a:avLst/>
              <a:gdLst/>
              <a:ahLst/>
              <a:cxnLst/>
              <a:rect l="l" t="t" r="r" b="b"/>
              <a:pathLst>
                <a:path w="1905" h="309880">
                  <a:moveTo>
                    <a:pt x="0" y="0"/>
                  </a:moveTo>
                  <a:lnTo>
                    <a:pt x="1508" y="30955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B147005F-6776-4D4D-9AFF-3299B7DB016C}"/>
                </a:ext>
              </a:extLst>
            </p:cNvPr>
            <p:cNvSpPr/>
            <p:nvPr/>
          </p:nvSpPr>
          <p:spPr>
            <a:xfrm>
              <a:off x="5012127" y="218723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908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68D33ADB-351C-D048-BB81-2D8AD4BAAC4F}"/>
                </a:ext>
              </a:extLst>
            </p:cNvPr>
            <p:cNvSpPr/>
            <p:nvPr/>
          </p:nvSpPr>
          <p:spPr>
            <a:xfrm>
              <a:off x="5137036" y="2187232"/>
              <a:ext cx="2388870" cy="310515"/>
            </a:xfrm>
            <a:custGeom>
              <a:avLst/>
              <a:gdLst/>
              <a:ahLst/>
              <a:cxnLst/>
              <a:rect l="l" t="t" r="r" b="b"/>
              <a:pathLst>
                <a:path w="2388870" h="310514">
                  <a:moveTo>
                    <a:pt x="0" y="0"/>
                  </a:moveTo>
                  <a:lnTo>
                    <a:pt x="2388332" y="310513"/>
                  </a:lnTo>
                </a:path>
              </a:pathLst>
            </a:custGeom>
            <a:ln w="2129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B5212249-578D-CE4F-8759-DA36413EC1C8}"/>
                </a:ext>
              </a:extLst>
            </p:cNvPr>
            <p:cNvSpPr/>
            <p:nvPr/>
          </p:nvSpPr>
          <p:spPr>
            <a:xfrm>
              <a:off x="2313497" y="2187232"/>
              <a:ext cx="2714625" cy="314325"/>
            </a:xfrm>
            <a:custGeom>
              <a:avLst/>
              <a:gdLst/>
              <a:ahLst/>
              <a:cxnLst/>
              <a:rect l="l" t="t" r="r" b="b"/>
              <a:pathLst>
                <a:path w="2714625" h="314325">
                  <a:moveTo>
                    <a:pt x="2714597" y="0"/>
                  </a:moveTo>
                  <a:lnTo>
                    <a:pt x="0" y="314218"/>
                  </a:lnTo>
                </a:path>
              </a:pathLst>
            </a:custGeom>
            <a:ln w="2129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53033C59-DB8A-E54D-B883-21DA9EA3EC2C}"/>
                </a:ext>
              </a:extLst>
            </p:cNvPr>
            <p:cNvSpPr/>
            <p:nvPr/>
          </p:nvSpPr>
          <p:spPr>
            <a:xfrm>
              <a:off x="4954561" y="2133600"/>
              <a:ext cx="236550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3BE056FC-C2B5-2F4A-A1A9-A445EB7FDF58}"/>
                </a:ext>
              </a:extLst>
            </p:cNvPr>
            <p:cNvSpPr/>
            <p:nvPr/>
          </p:nvSpPr>
          <p:spPr>
            <a:xfrm>
              <a:off x="5074869" y="2183536"/>
              <a:ext cx="114935" cy="321945"/>
            </a:xfrm>
            <a:custGeom>
              <a:avLst/>
              <a:gdLst/>
              <a:ahLst/>
              <a:cxnLst/>
              <a:rect l="l" t="t" r="r" b="b"/>
              <a:pathLst>
                <a:path w="114935" h="321944">
                  <a:moveTo>
                    <a:pt x="0" y="0"/>
                  </a:moveTo>
                  <a:lnTo>
                    <a:pt x="114395" y="321605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DC84BE5B-BC86-8447-A671-61FAC4E6A828}"/>
                </a:ext>
              </a:extLst>
            </p:cNvPr>
            <p:cNvSpPr/>
            <p:nvPr/>
          </p:nvSpPr>
          <p:spPr>
            <a:xfrm>
              <a:off x="2738158" y="3059747"/>
              <a:ext cx="317549" cy="29665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52D4E6D0-070F-8248-9F6F-CCD9BAC66AF4}"/>
                </a:ext>
              </a:extLst>
            </p:cNvPr>
            <p:cNvSpPr/>
            <p:nvPr/>
          </p:nvSpPr>
          <p:spPr>
            <a:xfrm>
              <a:off x="3170631" y="3059747"/>
              <a:ext cx="317550" cy="29665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EBF5BCDD-D163-7B4B-A27E-744BC81BE70C}"/>
                </a:ext>
              </a:extLst>
            </p:cNvPr>
            <p:cNvSpPr/>
            <p:nvPr/>
          </p:nvSpPr>
          <p:spPr>
            <a:xfrm>
              <a:off x="1986864" y="3065297"/>
              <a:ext cx="317550" cy="2965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0D982E09-B671-6448-902E-69DB1EC270BD}"/>
                </a:ext>
              </a:extLst>
            </p:cNvPr>
            <p:cNvSpPr/>
            <p:nvPr/>
          </p:nvSpPr>
          <p:spPr>
            <a:xfrm>
              <a:off x="3254495" y="2806484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5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A90768A0-9407-8946-841F-CDCEAE7DBFB9}"/>
                </a:ext>
              </a:extLst>
            </p:cNvPr>
            <p:cNvSpPr/>
            <p:nvPr/>
          </p:nvSpPr>
          <p:spPr>
            <a:xfrm>
              <a:off x="3379381" y="2806484"/>
              <a:ext cx="382270" cy="309245"/>
            </a:xfrm>
            <a:custGeom>
              <a:avLst/>
              <a:gdLst/>
              <a:ahLst/>
              <a:cxnLst/>
              <a:rect l="l" t="t" r="r" b="b"/>
              <a:pathLst>
                <a:path w="382270" h="309244">
                  <a:moveTo>
                    <a:pt x="0" y="0"/>
                  </a:moveTo>
                  <a:lnTo>
                    <a:pt x="381953" y="308716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2090E9A1-9E57-0B46-A362-9FE8F953A514}"/>
                </a:ext>
              </a:extLst>
            </p:cNvPr>
            <p:cNvSpPr/>
            <p:nvPr/>
          </p:nvSpPr>
          <p:spPr>
            <a:xfrm>
              <a:off x="2889240" y="2806484"/>
              <a:ext cx="381635" cy="303530"/>
            </a:xfrm>
            <a:custGeom>
              <a:avLst/>
              <a:gdLst/>
              <a:ahLst/>
              <a:cxnLst/>
              <a:rect l="l" t="t" r="r" b="b"/>
              <a:pathLst>
                <a:path w="381635" h="303530">
                  <a:moveTo>
                    <a:pt x="381200" y="0"/>
                  </a:moveTo>
                  <a:lnTo>
                    <a:pt x="0" y="303215"/>
                  </a:lnTo>
                </a:path>
              </a:pathLst>
            </a:custGeom>
            <a:ln w="2129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A0DCF3DD-CC1E-E240-B679-3BC10AFECF1C}"/>
                </a:ext>
              </a:extLst>
            </p:cNvPr>
            <p:cNvSpPr/>
            <p:nvPr/>
          </p:nvSpPr>
          <p:spPr>
            <a:xfrm>
              <a:off x="3196907" y="2752839"/>
              <a:ext cx="236575" cy="11090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904DA448-B08A-9943-BE9D-AC8D7240DDA5}"/>
                </a:ext>
              </a:extLst>
            </p:cNvPr>
            <p:cNvSpPr/>
            <p:nvPr/>
          </p:nvSpPr>
          <p:spPr>
            <a:xfrm>
              <a:off x="3316042" y="2802775"/>
              <a:ext cx="1270" cy="312420"/>
            </a:xfrm>
            <a:custGeom>
              <a:avLst/>
              <a:gdLst/>
              <a:ahLst/>
              <a:cxnLst/>
              <a:rect l="l" t="t" r="r" b="b"/>
              <a:pathLst>
                <a:path w="1270" h="312419">
                  <a:moveTo>
                    <a:pt x="1197" y="0"/>
                  </a:moveTo>
                  <a:lnTo>
                    <a:pt x="0" y="312421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085BE93D-A597-2442-A256-54E260E173E1}"/>
                </a:ext>
              </a:extLst>
            </p:cNvPr>
            <p:cNvSpPr/>
            <p:nvPr/>
          </p:nvSpPr>
          <p:spPr>
            <a:xfrm>
              <a:off x="1443272" y="3120745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885" y="0"/>
                  </a:moveTo>
                  <a:lnTo>
                    <a:pt x="0" y="0"/>
                  </a:lnTo>
                </a:path>
              </a:pathLst>
            </a:custGeom>
            <a:ln w="31943">
              <a:solidFill>
                <a:srgbClr val="EC00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FCF66FA4-E613-8A4F-BEDE-0BF8E2ACFD35}"/>
                </a:ext>
              </a:extLst>
            </p:cNvPr>
            <p:cNvSpPr/>
            <p:nvPr/>
          </p:nvSpPr>
          <p:spPr>
            <a:xfrm>
              <a:off x="1568157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0" y="0"/>
                  </a:moveTo>
                  <a:lnTo>
                    <a:pt x="93658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A224445E-EC68-584B-B9C2-C78F948EF028}"/>
                </a:ext>
              </a:extLst>
            </p:cNvPr>
            <p:cNvSpPr/>
            <p:nvPr/>
          </p:nvSpPr>
          <p:spPr>
            <a:xfrm>
              <a:off x="1365558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23548BFD-A3A9-2D42-A8C0-26AE7F0F29D1}"/>
                </a:ext>
              </a:extLst>
            </p:cNvPr>
            <p:cNvSpPr/>
            <p:nvPr/>
          </p:nvSpPr>
          <p:spPr>
            <a:xfrm>
              <a:off x="966354" y="3120745"/>
              <a:ext cx="93980" cy="232410"/>
            </a:xfrm>
            <a:custGeom>
              <a:avLst/>
              <a:gdLst/>
              <a:ahLst/>
              <a:cxnLst/>
              <a:rect l="l" t="t" r="r" b="b"/>
              <a:pathLst>
                <a:path w="93980" h="232410">
                  <a:moveTo>
                    <a:pt x="93658" y="0"/>
                  </a:moveTo>
                  <a:lnTo>
                    <a:pt x="0" y="2323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72C93591-42BD-4F4C-9CC3-B5F5988A18E4}"/>
                </a:ext>
              </a:extLst>
            </p:cNvPr>
            <p:cNvSpPr/>
            <p:nvPr/>
          </p:nvSpPr>
          <p:spPr>
            <a:xfrm>
              <a:off x="1385684" y="3067113"/>
              <a:ext cx="236854" cy="111125"/>
            </a:xfrm>
            <a:custGeom>
              <a:avLst/>
              <a:gdLst/>
              <a:ahLst/>
              <a:cxnLst/>
              <a:rect l="l" t="t" r="r" b="b"/>
              <a:pathLst>
                <a:path w="236855" h="111125">
                  <a:moveTo>
                    <a:pt x="181140" y="0"/>
                  </a:moveTo>
                  <a:lnTo>
                    <a:pt x="55448" y="0"/>
                  </a:lnTo>
                  <a:lnTo>
                    <a:pt x="33866" y="4356"/>
                  </a:lnTo>
                  <a:lnTo>
                    <a:pt x="16241" y="16238"/>
                  </a:lnTo>
                  <a:lnTo>
                    <a:pt x="4357" y="33866"/>
                  </a:lnTo>
                  <a:lnTo>
                    <a:pt x="0" y="55460"/>
                  </a:lnTo>
                  <a:lnTo>
                    <a:pt x="4357" y="77047"/>
                  </a:lnTo>
                  <a:lnTo>
                    <a:pt x="16241" y="94672"/>
                  </a:lnTo>
                  <a:lnTo>
                    <a:pt x="33866" y="106552"/>
                  </a:lnTo>
                  <a:lnTo>
                    <a:pt x="55448" y="110909"/>
                  </a:lnTo>
                  <a:lnTo>
                    <a:pt x="181140" y="110909"/>
                  </a:lnTo>
                  <a:lnTo>
                    <a:pt x="202719" y="106552"/>
                  </a:lnTo>
                  <a:lnTo>
                    <a:pt x="220340" y="94672"/>
                  </a:lnTo>
                  <a:lnTo>
                    <a:pt x="232219" y="77047"/>
                  </a:lnTo>
                  <a:lnTo>
                    <a:pt x="236575" y="55460"/>
                  </a:lnTo>
                  <a:lnTo>
                    <a:pt x="232219" y="33866"/>
                  </a:lnTo>
                  <a:lnTo>
                    <a:pt x="220340" y="16238"/>
                  </a:lnTo>
                  <a:lnTo>
                    <a:pt x="202719" y="4356"/>
                  </a:lnTo>
                  <a:lnTo>
                    <a:pt x="18114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4">
              <a:extLst>
                <a:ext uri="{FF2B5EF4-FFF2-40B4-BE49-F238E27FC236}">
                  <a16:creationId xmlns:a16="http://schemas.microsoft.com/office/drawing/2014/main" id="{3F694DB8-816B-E441-9959-1A8B3622E649}"/>
                </a:ext>
              </a:extLst>
            </p:cNvPr>
            <p:cNvSpPr/>
            <p:nvPr/>
          </p:nvSpPr>
          <p:spPr>
            <a:xfrm>
              <a:off x="1506016" y="3117024"/>
              <a:ext cx="0" cy="238760"/>
            </a:xfrm>
            <a:custGeom>
              <a:avLst/>
              <a:gdLst/>
              <a:ahLst/>
              <a:cxnLst/>
              <a:rect l="l" t="t" r="r" b="b"/>
              <a:pathLst>
                <a:path h="238760">
                  <a:moveTo>
                    <a:pt x="0" y="0"/>
                  </a:moveTo>
                  <a:lnTo>
                    <a:pt x="0" y="238419"/>
                  </a:lnTo>
                </a:path>
              </a:pathLst>
            </a:custGeom>
            <a:ln w="2129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3147B3-9EFF-394C-B15E-39078DAC68BE}"/>
              </a:ext>
            </a:extLst>
          </p:cNvPr>
          <p:cNvSpPr/>
          <p:nvPr/>
        </p:nvSpPr>
        <p:spPr>
          <a:xfrm>
            <a:off x="631294" y="3751647"/>
            <a:ext cx="8353315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Arial"/>
                <a:cs typeface="Arial"/>
              </a:rPr>
              <a:t>Operations have costs that's proportional to the path link from root to the bottom.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FC1E68-F628-7343-9B66-5D1502951942}"/>
              </a:ext>
            </a:extLst>
          </p:cNvPr>
          <p:cNvSpPr/>
          <p:nvPr/>
        </p:nvSpPr>
        <p:spPr>
          <a:xfrm>
            <a:off x="2187465" y="3314339"/>
            <a:ext cx="50905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that's going to give us, a very easy way to describe a performance.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D3E5465A-7F35-464D-A898-7C81E48D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303599"/>
              </p:ext>
            </p:extLst>
          </p:nvPr>
        </p:nvGraphicFramePr>
        <p:xfrm>
          <a:off x="5615164" y="4517916"/>
          <a:ext cx="3403047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516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931178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2-3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0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18" grpId="0" animBg="1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39914</TotalTime>
  <Words>1950</Words>
  <Application>Microsoft Office PowerPoint</Application>
  <PresentationFormat>On-screen Show (4:3)</PresentationFormat>
  <Paragraphs>395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Courier</vt:lpstr>
      <vt:lpstr>DejaVu Sans Mono</vt:lpstr>
      <vt:lpstr>Arial</vt:lpstr>
      <vt:lpstr>Calibri</vt:lpstr>
      <vt:lpstr>Cambria Math</vt:lpstr>
      <vt:lpstr>Helvetica</vt:lpstr>
      <vt:lpstr>Times New Roman</vt:lpstr>
      <vt:lpstr>Trebuchet MS</vt:lpstr>
      <vt:lpstr>Wingdings</vt:lpstr>
      <vt:lpstr>Office Theme</vt:lpstr>
      <vt:lpstr>Lecture 9 Balanced Search Trees</vt:lpstr>
      <vt:lpstr>Lecture Goals</vt:lpstr>
      <vt:lpstr>2−3 Search Trees</vt:lpstr>
      <vt:lpstr>Insert in 2−3 Search Trees </vt:lpstr>
      <vt:lpstr>Insert in 2−3 Search Trees (Contd.) </vt:lpstr>
      <vt:lpstr>2−3 Search Trees Construction</vt:lpstr>
      <vt:lpstr>Local Transformations in a 2-3 Tree</vt:lpstr>
      <vt:lpstr>Global Properties in a 2-3 Tree</vt:lpstr>
      <vt:lpstr>Performance of 2-3 Tree</vt:lpstr>
      <vt:lpstr>Lecture Goals</vt:lpstr>
      <vt:lpstr>Motivation for B-tree: File system model</vt:lpstr>
      <vt:lpstr>B-trees (Bayer-McCreight, 1972)</vt:lpstr>
      <vt:lpstr>Searching in a B-tree</vt:lpstr>
      <vt:lpstr>Insertion in a B-tree</vt:lpstr>
      <vt:lpstr>Balance in B-tree</vt:lpstr>
      <vt:lpstr>Balanced Trees in the Wild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1264</cp:revision>
  <dcterms:created xsi:type="dcterms:W3CDTF">2018-08-13T22:58:39Z</dcterms:created>
  <dcterms:modified xsi:type="dcterms:W3CDTF">2025-03-31T00:37:36Z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