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63" r:id="rId1"/>
  </p:sldMasterIdLst>
  <p:notesMasterIdLst>
    <p:notesMasterId r:id="rId25"/>
  </p:notesMasterIdLst>
  <p:sldIdLst>
    <p:sldId id="296" r:id="rId2"/>
    <p:sldId id="40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445" r:id="rId12"/>
    <p:sldId id="446" r:id="rId13"/>
    <p:sldId id="421" r:id="rId14"/>
    <p:sldId id="424" r:id="rId15"/>
    <p:sldId id="422" r:id="rId16"/>
    <p:sldId id="423" r:id="rId17"/>
    <p:sldId id="425" r:id="rId18"/>
    <p:sldId id="426" r:id="rId19"/>
    <p:sldId id="427" r:id="rId20"/>
    <p:sldId id="448" r:id="rId21"/>
    <p:sldId id="449" r:id="rId22"/>
    <p:sldId id="468" r:id="rId23"/>
    <p:sldId id="470" r:id="rId24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412" autoAdjust="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413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272a3a56da_0_3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91" name="Google Shape;491;g1272a3a56da_0_35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2" name="Google Shape;492;g1272a3a56da_0_35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493" name="Google Shape;493;g1272a3a56da_0_358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45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46E693-4C27-0F79-F009-FA825C4C9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B6C7DD-B60F-BECF-602F-D8BEDA7BD2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B4982D8-A694-A4EE-95D0-8066D76DAF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C93C8B-7F53-DF12-EE3D-34FDB1C0F28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295759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David Kauchak</a:t>
            </a:r>
          </a:p>
          <a:p>
            <a:r>
              <a:rPr lang="en-US" altLang="en-SE" dirty="0"/>
              <a:t>cs161</a:t>
            </a:r>
          </a:p>
          <a:p>
            <a:r>
              <a:rPr lang="en-US" altLang="en-SE" dirty="0"/>
              <a:t>Summer 2009</a:t>
            </a:r>
          </a:p>
          <a:p>
            <a:r>
              <a:rPr lang="en-US" altLang="en-SE" dirty="0"/>
              <a:t>Graphs: MSTs</a:t>
            </a:r>
            <a:br>
              <a:rPr lang="en-US" altLang="en-SE" dirty="0"/>
            </a:br>
            <a:r>
              <a:rPr lang="en-US" altLang="en-SE" dirty="0"/>
              <a:t>and Shortest Paths https://cs.pomona.edu/~dkauchak/classes/algorithms/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62E29-99FC-EB40-923F-D38E4FE7BE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1172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>
          <a:extLst>
            <a:ext uri="{FF2B5EF4-FFF2-40B4-BE49-F238E27FC236}">
              <a16:creationId xmlns:a16="http://schemas.microsoft.com/office/drawing/2014/main" id="{8F6471FB-0E28-2713-0631-49EBBF61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:notes">
            <a:extLst>
              <a:ext uri="{FF2B5EF4-FFF2-40B4-BE49-F238E27FC236}">
                <a16:creationId xmlns:a16="http://schemas.microsoft.com/office/drawing/2014/main" id="{85DA7750-7780-E94C-48B1-E3CD7BBBCC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Google Shape;513;p36:notes">
            <a:extLst>
              <a:ext uri="{FF2B5EF4-FFF2-40B4-BE49-F238E27FC236}">
                <a16:creationId xmlns:a16="http://schemas.microsoft.com/office/drawing/2014/main" id="{6288FFBD-DB47-5654-41C8-2F3B25F9E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6:notes">
            <a:extLst>
              <a:ext uri="{FF2B5EF4-FFF2-40B4-BE49-F238E27FC236}">
                <a16:creationId xmlns:a16="http://schemas.microsoft.com/office/drawing/2014/main" id="{846B2B4B-6F74-E98C-05D1-B3AE366478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15" name="Google Shape;515;p36:notes">
            <a:extLst>
              <a:ext uri="{FF2B5EF4-FFF2-40B4-BE49-F238E27FC236}">
                <a16:creationId xmlns:a16="http://schemas.microsoft.com/office/drawing/2014/main" id="{40416FDA-7548-275A-A534-E1EB84D529F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181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1272a3a56d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1" name="Google Shape;131;g1272a3a56da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Can print this on the worksheet</a:t>
            </a:r>
            <a:endParaRPr/>
          </a:p>
        </p:txBody>
      </p:sp>
      <p:sp>
        <p:nvSpPr>
          <p:cNvPr id="132" name="Google Shape;132;g1272a3a56da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133" name="Google Shape;133;g1272a3a56da_0_0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1272a3a56da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5" name="Google Shape;185;g1272a3a56da_0_5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1272a3a56da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187" name="Google Shape;187;g1272a3a56da_0_52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1272a3a56da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6" name="Google Shape;236;g1272a3a56da_0_10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7" name="Google Shape;237;g1272a3a56da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238" name="Google Shape;238;g1272a3a56da_0_103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1272a3a56d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87" name="Google Shape;287;g1272a3a56da_0_15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8" name="Google Shape;288;g1272a3a56da_0_154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289" name="Google Shape;289;g1272a3a56da_0_154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272a3a56da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38" name="Google Shape;338;g1272a3a56da_0_20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9" name="Google Shape;339;g1272a3a56da_0_20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340" name="Google Shape;340;g1272a3a56da_0_205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8" name="Google Shape;388;g1272a3a56da_0_2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89" name="Google Shape;389;g1272a3a56da_0_25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0" name="Google Shape;390;g1272a3a56da_0_25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391" name="Google Shape;391;g1272a3a56da_0_256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g1272a3a56da_0_3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40" name="Google Shape;440;g1272a3a56da_0_30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15875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1" name="Google Shape;441;g1272a3a56da_0_30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442" name="Google Shape;442;g1272a3a56da_0_307:notes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 userDrawn="1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10;p1">
            <a:extLst>
              <a:ext uri="{FF2B5EF4-FFF2-40B4-BE49-F238E27FC236}">
                <a16:creationId xmlns:a16="http://schemas.microsoft.com/office/drawing/2014/main" id="{35EA3EC4-5CFC-3730-9A30-E00CD020B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Google Shape;11;p1">
            <a:extLst>
              <a:ext uri="{FF2B5EF4-FFF2-40B4-BE49-F238E27FC236}">
                <a16:creationId xmlns:a16="http://schemas.microsoft.com/office/drawing/2014/main" id="{DF3A178F-FC4F-64BC-D36E-D44B4E6C13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8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  <p:sldLayoutId id="2147483665" r:id="rId12"/>
    <p:sldLayoutId id="214748366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13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Shortest Paths</a:t>
            </a: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4F81BD"/>
                </a:solidFill>
              </a:rPr>
              <a:t>Exercises ANS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5" name="Google Shape;495;p25"/>
          <p:cNvGraphicFramePr/>
          <p:nvPr>
            <p:extLst>
              <p:ext uri="{D42A27DB-BD31-4B8C-83A1-F6EECF244321}">
                <p14:modId xmlns:p14="http://schemas.microsoft.com/office/powerpoint/2010/main" val="41078846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96" name="Google Shape;496;p25"/>
          <p:cNvSpPr/>
          <p:nvPr/>
        </p:nvSpPr>
        <p:spPr>
          <a:xfrm>
            <a:off x="2120630" y="1070043"/>
            <a:ext cx="3774332" cy="3122578"/>
          </a:xfrm>
          <a:custGeom>
            <a:avLst/>
            <a:gdLst/>
            <a:ahLst/>
            <a:cxnLst/>
            <a:rect l="l" t="t" r="r" b="b"/>
            <a:pathLst>
              <a:path w="3774332" h="3122578" extrusionOk="0">
                <a:moveTo>
                  <a:pt x="2694561" y="194553"/>
                </a:moveTo>
                <a:cubicBezTo>
                  <a:pt x="2678348" y="191311"/>
                  <a:pt x="2647341" y="194313"/>
                  <a:pt x="2626468" y="184825"/>
                </a:cubicBezTo>
                <a:cubicBezTo>
                  <a:pt x="2609769" y="177235"/>
                  <a:pt x="2601484" y="157851"/>
                  <a:pt x="2587557" y="145914"/>
                </a:cubicBezTo>
                <a:cubicBezTo>
                  <a:pt x="2539830" y="105005"/>
                  <a:pt x="2578246" y="143984"/>
                  <a:pt x="2529191" y="116731"/>
                </a:cubicBezTo>
                <a:cubicBezTo>
                  <a:pt x="2508751" y="105376"/>
                  <a:pt x="2493007" y="85215"/>
                  <a:pt x="2470825" y="77821"/>
                </a:cubicBezTo>
                <a:lnTo>
                  <a:pt x="2412459" y="58366"/>
                </a:lnTo>
                <a:cubicBezTo>
                  <a:pt x="2402731" y="51881"/>
                  <a:pt x="2393960" y="43658"/>
                  <a:pt x="2383276" y="38910"/>
                </a:cubicBezTo>
                <a:cubicBezTo>
                  <a:pt x="2355894" y="26740"/>
                  <a:pt x="2307393" y="13388"/>
                  <a:pt x="2276272" y="9727"/>
                </a:cubicBezTo>
                <a:cubicBezTo>
                  <a:pt x="2237494" y="5165"/>
                  <a:pt x="2198451" y="3242"/>
                  <a:pt x="2159540" y="0"/>
                </a:cubicBezTo>
                <a:cubicBezTo>
                  <a:pt x="2101174" y="3242"/>
                  <a:pt x="2042678" y="4663"/>
                  <a:pt x="1984442" y="9727"/>
                </a:cubicBezTo>
                <a:cubicBezTo>
                  <a:pt x="1967970" y="11159"/>
                  <a:pt x="1952145" y="16941"/>
                  <a:pt x="1935804" y="19455"/>
                </a:cubicBezTo>
                <a:cubicBezTo>
                  <a:pt x="1909966" y="23430"/>
                  <a:pt x="1883923" y="25940"/>
                  <a:pt x="1857983" y="29183"/>
                </a:cubicBezTo>
                <a:cubicBezTo>
                  <a:pt x="1802048" y="47827"/>
                  <a:pt x="1850131" y="33733"/>
                  <a:pt x="1760706" y="48638"/>
                </a:cubicBezTo>
                <a:cubicBezTo>
                  <a:pt x="1626153" y="71064"/>
                  <a:pt x="1834674" y="51154"/>
                  <a:pt x="1546698" y="68093"/>
                </a:cubicBezTo>
                <a:lnTo>
                  <a:pt x="992221" y="58366"/>
                </a:lnTo>
                <a:cubicBezTo>
                  <a:pt x="976200" y="57873"/>
                  <a:pt x="866123" y="41741"/>
                  <a:pt x="846306" y="38910"/>
                </a:cubicBezTo>
                <a:cubicBezTo>
                  <a:pt x="836578" y="35668"/>
                  <a:pt x="827377" y="29183"/>
                  <a:pt x="817123" y="29183"/>
                </a:cubicBezTo>
                <a:cubicBezTo>
                  <a:pt x="703587" y="29183"/>
                  <a:pt x="590042" y="33095"/>
                  <a:pt x="476655" y="38910"/>
                </a:cubicBezTo>
                <a:cubicBezTo>
                  <a:pt x="450357" y="40259"/>
                  <a:pt x="420763" y="55562"/>
                  <a:pt x="398834" y="68093"/>
                </a:cubicBezTo>
                <a:cubicBezTo>
                  <a:pt x="388683" y="73893"/>
                  <a:pt x="379802" y="81748"/>
                  <a:pt x="369651" y="87548"/>
                </a:cubicBezTo>
                <a:cubicBezTo>
                  <a:pt x="264969" y="147367"/>
                  <a:pt x="415135" y="50740"/>
                  <a:pt x="272374" y="145914"/>
                </a:cubicBezTo>
                <a:cubicBezTo>
                  <a:pt x="262646" y="152399"/>
                  <a:pt x="251458" y="157103"/>
                  <a:pt x="243191" y="165370"/>
                </a:cubicBezTo>
                <a:cubicBezTo>
                  <a:pt x="205741" y="202820"/>
                  <a:pt x="225455" y="186922"/>
                  <a:pt x="184825" y="214008"/>
                </a:cubicBezTo>
                <a:cubicBezTo>
                  <a:pt x="171855" y="233463"/>
                  <a:pt x="153309" y="250192"/>
                  <a:pt x="145915" y="272374"/>
                </a:cubicBezTo>
                <a:cubicBezTo>
                  <a:pt x="121463" y="345727"/>
                  <a:pt x="154447" y="255310"/>
                  <a:pt x="116732" y="330740"/>
                </a:cubicBezTo>
                <a:cubicBezTo>
                  <a:pt x="76458" y="411288"/>
                  <a:pt x="143304" y="305472"/>
                  <a:pt x="87549" y="389106"/>
                </a:cubicBezTo>
                <a:cubicBezTo>
                  <a:pt x="84306" y="405319"/>
                  <a:pt x="81831" y="421704"/>
                  <a:pt x="77821" y="437744"/>
                </a:cubicBezTo>
                <a:cubicBezTo>
                  <a:pt x="75334" y="447692"/>
                  <a:pt x="70317" y="456917"/>
                  <a:pt x="68093" y="466927"/>
                </a:cubicBezTo>
                <a:cubicBezTo>
                  <a:pt x="45267" y="569648"/>
                  <a:pt x="70537" y="488781"/>
                  <a:pt x="48638" y="554476"/>
                </a:cubicBezTo>
                <a:cubicBezTo>
                  <a:pt x="40592" y="634934"/>
                  <a:pt x="33769" y="695659"/>
                  <a:pt x="29183" y="778212"/>
                </a:cubicBezTo>
                <a:cubicBezTo>
                  <a:pt x="25042" y="852746"/>
                  <a:pt x="21716" y="927333"/>
                  <a:pt x="19455" y="1001948"/>
                </a:cubicBezTo>
                <a:cubicBezTo>
                  <a:pt x="4094" y="1508853"/>
                  <a:pt x="23586" y="1267782"/>
                  <a:pt x="0" y="1527242"/>
                </a:cubicBezTo>
                <a:cubicBezTo>
                  <a:pt x="3242" y="1682885"/>
                  <a:pt x="3965" y="1838600"/>
                  <a:pt x="9727" y="1994170"/>
                </a:cubicBezTo>
                <a:cubicBezTo>
                  <a:pt x="10457" y="2013880"/>
                  <a:pt x="13218" y="2033824"/>
                  <a:pt x="19455" y="2052536"/>
                </a:cubicBezTo>
                <a:cubicBezTo>
                  <a:pt x="23152" y="2063627"/>
                  <a:pt x="34413" y="2070927"/>
                  <a:pt x="38910" y="2081719"/>
                </a:cubicBezTo>
                <a:cubicBezTo>
                  <a:pt x="50741" y="2110114"/>
                  <a:pt x="58365" y="2140085"/>
                  <a:pt x="68093" y="2169268"/>
                </a:cubicBezTo>
                <a:cubicBezTo>
                  <a:pt x="79717" y="2204140"/>
                  <a:pt x="88022" y="2231745"/>
                  <a:pt x="107004" y="2266544"/>
                </a:cubicBezTo>
                <a:cubicBezTo>
                  <a:pt x="114768" y="2280777"/>
                  <a:pt x="127483" y="2291777"/>
                  <a:pt x="136187" y="2305455"/>
                </a:cubicBezTo>
                <a:cubicBezTo>
                  <a:pt x="182774" y="2378663"/>
                  <a:pt x="164108" y="2365379"/>
                  <a:pt x="214008" y="2431914"/>
                </a:cubicBezTo>
                <a:cubicBezTo>
                  <a:pt x="219511" y="2439251"/>
                  <a:pt x="228069" y="2443953"/>
                  <a:pt x="233464" y="2451370"/>
                </a:cubicBezTo>
                <a:cubicBezTo>
                  <a:pt x="254093" y="2479735"/>
                  <a:pt x="267029" y="2514118"/>
                  <a:pt x="291830" y="2538919"/>
                </a:cubicBezTo>
                <a:cubicBezTo>
                  <a:pt x="311285" y="2558374"/>
                  <a:pt x="333687" y="2575274"/>
                  <a:pt x="350196" y="2597285"/>
                </a:cubicBezTo>
                <a:cubicBezTo>
                  <a:pt x="395887" y="2658205"/>
                  <a:pt x="367916" y="2624732"/>
                  <a:pt x="437744" y="2694561"/>
                </a:cubicBezTo>
                <a:cubicBezTo>
                  <a:pt x="447472" y="2704289"/>
                  <a:pt x="455481" y="2716113"/>
                  <a:pt x="466927" y="2723744"/>
                </a:cubicBezTo>
                <a:cubicBezTo>
                  <a:pt x="476655" y="2730229"/>
                  <a:pt x="487372" y="2735433"/>
                  <a:pt x="496110" y="2743200"/>
                </a:cubicBezTo>
                <a:cubicBezTo>
                  <a:pt x="516674" y="2761479"/>
                  <a:pt x="535021" y="2782111"/>
                  <a:pt x="554476" y="2801566"/>
                </a:cubicBezTo>
                <a:cubicBezTo>
                  <a:pt x="564204" y="2811293"/>
                  <a:pt x="572654" y="2822494"/>
                  <a:pt x="583659" y="2830748"/>
                </a:cubicBezTo>
                <a:cubicBezTo>
                  <a:pt x="596629" y="2840476"/>
                  <a:pt x="609288" y="2850634"/>
                  <a:pt x="622570" y="2859931"/>
                </a:cubicBezTo>
                <a:cubicBezTo>
                  <a:pt x="641726" y="2873340"/>
                  <a:pt x="662230" y="2884813"/>
                  <a:pt x="680936" y="2898842"/>
                </a:cubicBezTo>
                <a:cubicBezTo>
                  <a:pt x="698693" y="2912159"/>
                  <a:pt x="763844" y="2962147"/>
                  <a:pt x="778213" y="2966936"/>
                </a:cubicBezTo>
                <a:lnTo>
                  <a:pt x="807396" y="2976663"/>
                </a:lnTo>
                <a:cubicBezTo>
                  <a:pt x="833719" y="2994213"/>
                  <a:pt x="844633" y="3003232"/>
                  <a:pt x="875489" y="3015574"/>
                </a:cubicBezTo>
                <a:cubicBezTo>
                  <a:pt x="894530" y="3023190"/>
                  <a:pt x="915512" y="3025857"/>
                  <a:pt x="933855" y="3035029"/>
                </a:cubicBezTo>
                <a:cubicBezTo>
                  <a:pt x="993857" y="3065031"/>
                  <a:pt x="951360" y="3048048"/>
                  <a:pt x="1021404" y="3064212"/>
                </a:cubicBezTo>
                <a:cubicBezTo>
                  <a:pt x="1047458" y="3070224"/>
                  <a:pt x="1072693" y="3080352"/>
                  <a:pt x="1099225" y="3083668"/>
                </a:cubicBezTo>
                <a:cubicBezTo>
                  <a:pt x="1195571" y="3095710"/>
                  <a:pt x="1197341" y="3097328"/>
                  <a:pt x="1313234" y="3103123"/>
                </a:cubicBezTo>
                <a:cubicBezTo>
                  <a:pt x="1397497" y="3107336"/>
                  <a:pt x="1481855" y="3109410"/>
                  <a:pt x="1566153" y="3112851"/>
                </a:cubicBezTo>
                <a:lnTo>
                  <a:pt x="1789889" y="3122578"/>
                </a:lnTo>
                <a:lnTo>
                  <a:pt x="2169268" y="3112851"/>
                </a:lnTo>
                <a:cubicBezTo>
                  <a:pt x="2204549" y="3111247"/>
                  <a:pt x="2216740" y="3102066"/>
                  <a:pt x="2247089" y="3093395"/>
                </a:cubicBezTo>
                <a:cubicBezTo>
                  <a:pt x="2430521" y="3040987"/>
                  <a:pt x="2114000" y="3134114"/>
                  <a:pt x="2334638" y="3073940"/>
                </a:cubicBezTo>
                <a:cubicBezTo>
                  <a:pt x="2354423" y="3068544"/>
                  <a:pt x="2393004" y="3054485"/>
                  <a:pt x="2393004" y="3054485"/>
                </a:cubicBezTo>
                <a:cubicBezTo>
                  <a:pt x="2452147" y="3015055"/>
                  <a:pt x="2389306" y="3052224"/>
                  <a:pt x="2461098" y="3025302"/>
                </a:cubicBezTo>
                <a:cubicBezTo>
                  <a:pt x="2536530" y="2997015"/>
                  <a:pt x="2462003" y="3013796"/>
                  <a:pt x="2548647" y="2976663"/>
                </a:cubicBezTo>
                <a:cubicBezTo>
                  <a:pt x="2576921" y="2964545"/>
                  <a:pt x="2610601" y="2964543"/>
                  <a:pt x="2636196" y="2947480"/>
                </a:cubicBezTo>
                <a:cubicBezTo>
                  <a:pt x="2703813" y="2902403"/>
                  <a:pt x="2618821" y="2956169"/>
                  <a:pt x="2714017" y="2908570"/>
                </a:cubicBezTo>
                <a:cubicBezTo>
                  <a:pt x="2724474" y="2903341"/>
                  <a:pt x="2732743" y="2894343"/>
                  <a:pt x="2743200" y="2889114"/>
                </a:cubicBezTo>
                <a:cubicBezTo>
                  <a:pt x="2752371" y="2884528"/>
                  <a:pt x="2762958" y="2883426"/>
                  <a:pt x="2772383" y="2879387"/>
                </a:cubicBezTo>
                <a:cubicBezTo>
                  <a:pt x="2785712" y="2873675"/>
                  <a:pt x="2797715" y="2865023"/>
                  <a:pt x="2811293" y="2859931"/>
                </a:cubicBezTo>
                <a:cubicBezTo>
                  <a:pt x="2890735" y="2830140"/>
                  <a:pt x="2812929" y="2883432"/>
                  <a:pt x="2937753" y="2821021"/>
                </a:cubicBezTo>
                <a:cubicBezTo>
                  <a:pt x="2950723" y="2814536"/>
                  <a:pt x="2963200" y="2806952"/>
                  <a:pt x="2976664" y="2801566"/>
                </a:cubicBezTo>
                <a:cubicBezTo>
                  <a:pt x="3026037" y="2781817"/>
                  <a:pt x="3034817" y="2782153"/>
                  <a:pt x="3083668" y="2772383"/>
                </a:cubicBezTo>
                <a:cubicBezTo>
                  <a:pt x="3096638" y="2765898"/>
                  <a:pt x="3109988" y="2760122"/>
                  <a:pt x="3122579" y="2752927"/>
                </a:cubicBezTo>
                <a:cubicBezTo>
                  <a:pt x="3132729" y="2747127"/>
                  <a:pt x="3141304" y="2738700"/>
                  <a:pt x="3151761" y="2733472"/>
                </a:cubicBezTo>
                <a:cubicBezTo>
                  <a:pt x="3160932" y="2728886"/>
                  <a:pt x="3171519" y="2727783"/>
                  <a:pt x="3180944" y="2723744"/>
                </a:cubicBezTo>
                <a:cubicBezTo>
                  <a:pt x="3194273" y="2718032"/>
                  <a:pt x="3207264" y="2711483"/>
                  <a:pt x="3219855" y="2704289"/>
                </a:cubicBezTo>
                <a:cubicBezTo>
                  <a:pt x="3230006" y="2698489"/>
                  <a:pt x="3238581" y="2690062"/>
                  <a:pt x="3249038" y="2684834"/>
                </a:cubicBezTo>
                <a:cubicBezTo>
                  <a:pt x="3258209" y="2680248"/>
                  <a:pt x="3269050" y="2679692"/>
                  <a:pt x="3278221" y="2675106"/>
                </a:cubicBezTo>
                <a:cubicBezTo>
                  <a:pt x="3288678" y="2669878"/>
                  <a:pt x="3296947" y="2660879"/>
                  <a:pt x="3307404" y="2655651"/>
                </a:cubicBezTo>
                <a:cubicBezTo>
                  <a:pt x="3348829" y="2634938"/>
                  <a:pt x="3326743" y="2659920"/>
                  <a:pt x="3365770" y="2626468"/>
                </a:cubicBezTo>
                <a:cubicBezTo>
                  <a:pt x="3379697" y="2614531"/>
                  <a:pt x="3391711" y="2600527"/>
                  <a:pt x="3404681" y="2587557"/>
                </a:cubicBezTo>
                <a:cubicBezTo>
                  <a:pt x="3431210" y="2561028"/>
                  <a:pt x="3442248" y="2552741"/>
                  <a:pt x="3463047" y="2519463"/>
                </a:cubicBezTo>
                <a:cubicBezTo>
                  <a:pt x="3470732" y="2507166"/>
                  <a:pt x="3475308" y="2493143"/>
                  <a:pt x="3482502" y="2480553"/>
                </a:cubicBezTo>
                <a:cubicBezTo>
                  <a:pt x="3488302" y="2470402"/>
                  <a:pt x="3496729" y="2461827"/>
                  <a:pt x="3501957" y="2451370"/>
                </a:cubicBezTo>
                <a:cubicBezTo>
                  <a:pt x="3506543" y="2442199"/>
                  <a:pt x="3507099" y="2431358"/>
                  <a:pt x="3511685" y="2422187"/>
                </a:cubicBezTo>
                <a:cubicBezTo>
                  <a:pt x="3560524" y="2324508"/>
                  <a:pt x="3499441" y="2473455"/>
                  <a:pt x="3550596" y="2354093"/>
                </a:cubicBezTo>
                <a:cubicBezTo>
                  <a:pt x="3554635" y="2344668"/>
                  <a:pt x="3555047" y="2333703"/>
                  <a:pt x="3560323" y="2324910"/>
                </a:cubicBezTo>
                <a:cubicBezTo>
                  <a:pt x="3565042" y="2317046"/>
                  <a:pt x="3574050" y="2312617"/>
                  <a:pt x="3579779" y="2305455"/>
                </a:cubicBezTo>
                <a:cubicBezTo>
                  <a:pt x="3587082" y="2296326"/>
                  <a:pt x="3592749" y="2286000"/>
                  <a:pt x="3599234" y="2276272"/>
                </a:cubicBezTo>
                <a:cubicBezTo>
                  <a:pt x="3602476" y="2263302"/>
                  <a:pt x="3602982" y="2249319"/>
                  <a:pt x="3608961" y="2237361"/>
                </a:cubicBezTo>
                <a:cubicBezTo>
                  <a:pt x="3651656" y="2151970"/>
                  <a:pt x="3652675" y="2203498"/>
                  <a:pt x="3686783" y="2101174"/>
                </a:cubicBezTo>
                <a:lnTo>
                  <a:pt x="3735421" y="1955259"/>
                </a:lnTo>
                <a:lnTo>
                  <a:pt x="3754876" y="1896893"/>
                </a:lnTo>
                <a:cubicBezTo>
                  <a:pt x="3769731" y="1822620"/>
                  <a:pt x="3762553" y="1864661"/>
                  <a:pt x="3774332" y="1770434"/>
                </a:cubicBezTo>
                <a:cubicBezTo>
                  <a:pt x="3771089" y="1543455"/>
                  <a:pt x="3770821" y="1316414"/>
                  <a:pt x="3764604" y="1089497"/>
                </a:cubicBezTo>
                <a:cubicBezTo>
                  <a:pt x="3764323" y="1079247"/>
                  <a:pt x="3757100" y="1070324"/>
                  <a:pt x="3754876" y="1060314"/>
                </a:cubicBezTo>
                <a:cubicBezTo>
                  <a:pt x="3750597" y="1041060"/>
                  <a:pt x="3750339" y="1020977"/>
                  <a:pt x="3745149" y="1001948"/>
                </a:cubicBezTo>
                <a:cubicBezTo>
                  <a:pt x="3740555" y="985102"/>
                  <a:pt x="3731215" y="969876"/>
                  <a:pt x="3725693" y="953310"/>
                </a:cubicBezTo>
                <a:cubicBezTo>
                  <a:pt x="3721465" y="940627"/>
                  <a:pt x="3721232" y="926688"/>
                  <a:pt x="3715966" y="914400"/>
                </a:cubicBezTo>
                <a:cubicBezTo>
                  <a:pt x="3711361" y="903654"/>
                  <a:pt x="3702311" y="895368"/>
                  <a:pt x="3696510" y="885217"/>
                </a:cubicBezTo>
                <a:cubicBezTo>
                  <a:pt x="3689315" y="872626"/>
                  <a:pt x="3684249" y="858897"/>
                  <a:pt x="3677055" y="846306"/>
                </a:cubicBezTo>
                <a:cubicBezTo>
                  <a:pt x="3653634" y="805319"/>
                  <a:pt x="3661554" y="825810"/>
                  <a:pt x="3628417" y="787940"/>
                </a:cubicBezTo>
                <a:cubicBezTo>
                  <a:pt x="3614745" y="772315"/>
                  <a:pt x="3603178" y="754927"/>
                  <a:pt x="3589506" y="739302"/>
                </a:cubicBezTo>
                <a:cubicBezTo>
                  <a:pt x="3580447" y="728949"/>
                  <a:pt x="3569130" y="720687"/>
                  <a:pt x="3560323" y="710119"/>
                </a:cubicBezTo>
                <a:cubicBezTo>
                  <a:pt x="3552839" y="701138"/>
                  <a:pt x="3548635" y="689674"/>
                  <a:pt x="3540868" y="680936"/>
                </a:cubicBezTo>
                <a:cubicBezTo>
                  <a:pt x="3522589" y="660372"/>
                  <a:pt x="3497764" y="645463"/>
                  <a:pt x="3482502" y="622570"/>
                </a:cubicBezTo>
                <a:cubicBezTo>
                  <a:pt x="3468056" y="600901"/>
                  <a:pt x="3463393" y="589773"/>
                  <a:pt x="3443591" y="573931"/>
                </a:cubicBezTo>
                <a:cubicBezTo>
                  <a:pt x="3434462" y="566628"/>
                  <a:pt x="3423389" y="561960"/>
                  <a:pt x="3414408" y="554476"/>
                </a:cubicBezTo>
                <a:cubicBezTo>
                  <a:pt x="3403840" y="545669"/>
                  <a:pt x="3395793" y="534100"/>
                  <a:pt x="3385225" y="525293"/>
                </a:cubicBezTo>
                <a:cubicBezTo>
                  <a:pt x="3343410" y="490448"/>
                  <a:pt x="3370729" y="518045"/>
                  <a:pt x="3326859" y="496110"/>
                </a:cubicBezTo>
                <a:cubicBezTo>
                  <a:pt x="3316402" y="490882"/>
                  <a:pt x="3308360" y="481403"/>
                  <a:pt x="3297676" y="476655"/>
                </a:cubicBezTo>
                <a:cubicBezTo>
                  <a:pt x="3278936" y="468326"/>
                  <a:pt x="3239310" y="457200"/>
                  <a:pt x="3239310" y="457200"/>
                </a:cubicBezTo>
                <a:cubicBezTo>
                  <a:pt x="3201309" y="419197"/>
                  <a:pt x="3241184" y="453273"/>
                  <a:pt x="3190672" y="428017"/>
                </a:cubicBezTo>
                <a:cubicBezTo>
                  <a:pt x="3115243" y="390302"/>
                  <a:pt x="3205658" y="423283"/>
                  <a:pt x="3132306" y="398834"/>
                </a:cubicBezTo>
                <a:lnTo>
                  <a:pt x="3044757" y="340468"/>
                </a:lnTo>
                <a:cubicBezTo>
                  <a:pt x="3035029" y="333983"/>
                  <a:pt x="3026665" y="324709"/>
                  <a:pt x="3015574" y="321012"/>
                </a:cubicBezTo>
                <a:lnTo>
                  <a:pt x="2986391" y="311285"/>
                </a:lnTo>
                <a:cubicBezTo>
                  <a:pt x="2937096" y="261988"/>
                  <a:pt x="3000892" y="319986"/>
                  <a:pt x="2937753" y="282102"/>
                </a:cubicBezTo>
                <a:cubicBezTo>
                  <a:pt x="2929889" y="277383"/>
                  <a:pt x="2926501" y="266748"/>
                  <a:pt x="2918298" y="262646"/>
                </a:cubicBezTo>
                <a:cubicBezTo>
                  <a:pt x="2899955" y="253475"/>
                  <a:pt x="2879387" y="249676"/>
                  <a:pt x="2859932" y="243191"/>
                </a:cubicBezTo>
                <a:cubicBezTo>
                  <a:pt x="2850204" y="239948"/>
                  <a:pt x="2840804" y="235474"/>
                  <a:pt x="2830749" y="233463"/>
                </a:cubicBezTo>
                <a:cubicBezTo>
                  <a:pt x="2804642" y="228242"/>
                  <a:pt x="2744906" y="218388"/>
                  <a:pt x="2723744" y="204280"/>
                </a:cubicBezTo>
                <a:cubicBezTo>
                  <a:pt x="2690746" y="182281"/>
                  <a:pt x="2710774" y="197795"/>
                  <a:pt x="2694561" y="194553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97" name="Google Shape;497;p2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Final Answer</a:t>
            </a:r>
            <a:endParaRPr dirty="0"/>
          </a:p>
        </p:txBody>
      </p:sp>
      <p:sp>
        <p:nvSpPr>
          <p:cNvPr id="498" name="Google Shape;498;p25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B, F, G</a:t>
            </a:r>
            <a:endParaRPr dirty="0"/>
          </a:p>
        </p:txBody>
      </p:sp>
      <p:grpSp>
        <p:nvGrpSpPr>
          <p:cNvPr id="499" name="Google Shape;499;p25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500" name="Google Shape;500;p25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501" name="Google Shape;501;p25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502" name="Google Shape;502;p25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503" name="Google Shape;503;p25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504" name="Google Shape;504;p25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505" name="Google Shape;505;p25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506" name="Google Shape;506;p25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507" name="Google Shape;507;p25"/>
            <p:cNvCxnSpPr>
              <a:stCxn id="500" idx="3"/>
              <a:endCxn id="502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8" name="Google Shape;508;p25"/>
            <p:cNvCxnSpPr>
              <a:stCxn id="501" idx="2"/>
              <a:endCxn id="500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09" name="Google Shape;509;p25"/>
            <p:cNvCxnSpPr>
              <a:stCxn id="503" idx="0"/>
              <a:endCxn id="501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0" name="Google Shape;510;p25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1" name="Google Shape;511;p25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2" name="Google Shape;512;p25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13" name="Google Shape;513;p25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514" name="Google Shape;514;p25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515" name="Google Shape;515;p25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516" name="Google Shape;516;p25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517" name="Google Shape;517;p25"/>
            <p:cNvCxnSpPr>
              <a:stCxn id="500" idx="5"/>
              <a:endCxn id="503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18" name="Google Shape;518;p25"/>
            <p:cNvCxnSpPr>
              <a:stCxn id="502" idx="6"/>
              <a:endCxn id="503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19" name="Google Shape;519;p25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0" name="Google Shape;520;p25"/>
            <p:cNvCxnSpPr>
              <a:stCxn id="503" idx="6"/>
              <a:endCxn id="505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1" name="Google Shape;521;p25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2" name="Google Shape;522;p25"/>
            <p:cNvCxnSpPr>
              <a:stCxn id="505" idx="1"/>
              <a:endCxn id="501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3" name="Google Shape;523;p25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524" name="Google Shape;524;p25"/>
            <p:cNvCxnSpPr>
              <a:stCxn id="502" idx="5"/>
              <a:endCxn id="504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5" name="Google Shape;525;p25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526" name="Google Shape;526;p25"/>
            <p:cNvCxnSpPr>
              <a:stCxn id="503" idx="4"/>
              <a:endCxn id="504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27" name="Google Shape;527;p25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528" name="Google Shape;528;p25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529" name="Google Shape;529;p25"/>
            <p:cNvCxnSpPr>
              <a:stCxn id="503" idx="5"/>
              <a:endCxn id="506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530" name="Google Shape;530;p25"/>
            <p:cNvCxnSpPr>
              <a:stCxn id="506" idx="0"/>
              <a:endCxn id="505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31" name="Google Shape;531;p25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532" name="Google Shape;532;p25"/>
            <p:cNvCxnSpPr>
              <a:stCxn id="504" idx="6"/>
              <a:endCxn id="506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533" name="Google Shape;533;p25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534" name="Google Shape;534;p25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5" name="Google Shape;535;p25"/>
            <p:cNvSpPr txBox="1"/>
            <p:nvPr/>
          </p:nvSpPr>
          <p:spPr>
            <a:xfrm>
              <a:off x="-752597" y="201871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6" name="Google Shape;536;p25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7" name="Google Shape;537;p25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38" name="Google Shape;538;p25"/>
            <p:cNvSpPr txBox="1"/>
            <p:nvPr/>
          </p:nvSpPr>
          <p:spPr>
            <a:xfrm>
              <a:off x="-2095398" y="233792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539" name="Google Shape;539;p25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66A9BBF1-E56F-44E1-B349-BF414B5050DC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2041128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F0C92A47-7D3C-46E7-8B83-3E7B7306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20087CB9-C25C-4F37-852A-6B50D3934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B71EE6D1-0048-43B7-8803-46050FBCA554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605035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123BA9D5-0979-4E38-A262-532676CE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146D7D3-B350-4866-B8E6-9D50DDE37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5F2ED05F-ACEB-43CE-8625-920F35D516FF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803128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B4DDBF78-6DC4-40E9-93C4-2EEA903D2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55DB6356-01BD-407D-83E7-77EC1BE93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0D1E76A4-DE99-45CB-8542-19184D05B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67412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02D2CB3-8007-4DFA-B7D0-378D2230A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98449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B2B7ED10-8416-4DE6-9D56-C518A9EA51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117328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3DA08BCE-3B33-479C-AB7E-968B8EB3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8881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20A8D519-A553-44A9-9D5D-C35BB2DE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23825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D13AEC08-AAFB-42C0-AAC8-64387056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9542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032D331E-844B-40AE-9C3B-18BED307DECC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69626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4012C6F4-03A0-4F73-8BF7-0256BCEF8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84E5EED4-0DA2-4A0F-8C51-9E9CBE79C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18DD0B5F-59CD-4846-9FD7-28534C2EE1F5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633533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CC277830-2CED-438B-9A9B-219716723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7DE1C50B-27C8-4BB8-9C9A-E696100CD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F0923AF-EF7F-4832-9F38-E9B2E69A2759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831626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D355A455-6483-42BB-9D43-A8F1B864E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A1FED9DF-1433-4E4F-A9C4-0A38BA99D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1E87E8E6-E95E-40D1-8007-987E01143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2000881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FF5D87FA-007B-49A6-AB11-94C7BA1B9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94078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31CB08B6-12F0-4E0B-A84F-D927AFC905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145826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BFF5923F-B75C-4118-ACC9-1774D7ED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6173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61C5D7E5-AA0A-48AA-BD9E-2873433D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667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50444C7E-0593-409C-9916-9FEA3A356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823924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E775F8-1388-4FDD-9F0C-220C52AD092E}"/>
              </a:ext>
            </a:extLst>
          </p:cNvPr>
          <p:cNvCxnSpPr>
            <a:cxnSpLocks/>
          </p:cNvCxnSpPr>
          <p:nvPr/>
        </p:nvCxnSpPr>
        <p:spPr>
          <a:xfrm flipV="1">
            <a:off x="144712" y="3671939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F4AFD3C9-450B-0468-B874-9BBF22051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092860"/>
              </p:ext>
            </p:extLst>
          </p:nvPr>
        </p:nvGraphicFramePr>
        <p:xfrm>
          <a:off x="2398268" y="1816625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BE4F2A8-67B1-BAF9-41CC-67389A2F5D1C}"/>
              </a:ext>
            </a:extLst>
          </p:cNvPr>
          <p:cNvSpPr txBox="1">
            <a:spLocks/>
          </p:cNvSpPr>
          <p:nvPr/>
        </p:nvSpPr>
        <p:spPr>
          <a:xfrm>
            <a:off x="2769421" y="1312942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4BBCDC53-F2C1-8F04-807B-62D377DFC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782214"/>
              </p:ext>
            </p:extLst>
          </p:nvPr>
        </p:nvGraphicFramePr>
        <p:xfrm>
          <a:off x="8383088" y="1812620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6CF96A41-F677-D1AF-3ED4-9BA3800BFD3D}"/>
              </a:ext>
            </a:extLst>
          </p:cNvPr>
          <p:cNvSpPr txBox="1">
            <a:spLocks/>
          </p:cNvSpPr>
          <p:nvPr/>
        </p:nvSpPr>
        <p:spPr>
          <a:xfrm>
            <a:off x="8754241" y="1308937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EC1A4BB1-8992-9EEA-35A3-DEEA827E541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80453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59BACFB9-E6FC-1428-939A-4801ABF7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99BD19F2-4B1E-31FE-68BC-3270F8968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387BF706-BB40-E78E-B565-FE13FA4F2983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344360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946CC2F6-1730-D831-9480-0764C6B3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97878FF5-C936-C34D-5C5F-A7A19BC8E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7D6CA18D-0561-F880-27EB-6E43BFA8CE33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542453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7A874711-654A-E805-3D48-94C7A6C1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69A2C321-B5CE-FECB-0F92-DD1674884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6E312421-D21E-B64F-FDF1-EF441C8763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98451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C4350B7D-9921-545C-DDF2-3149B783C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237653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E12E2F74-DC3A-9420-B9FB-59C8CFD2D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56653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E61E7FEE-2014-09F7-4CF0-97DCA2A7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328142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739C81D-6AA4-6FB2-4940-962C5875A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7757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886599A5-613F-5F5C-9F3C-D9EE40BE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53475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57782A1C-3AF5-F2B3-266A-C4479537DAB9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822484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BBF87C8-48C2-22C5-3AF6-74DF2291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E35F9150-3982-B7DB-5319-BDE35B29D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6694CA0A-3295-3071-3B8F-AB345768B17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86391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95F5328-D33B-3D95-071A-D743CBFB0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99F3CD42-26C4-3E85-34A2-5C2EBC785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0D518FFB-8887-51F2-F90D-F7B1C85142F0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84484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EA11A70-CEC2-90F2-CE32-847B6A822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3FF8DB46-44D5-8456-2FB3-E5DCBF89B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0A568B8B-9911-7E82-EB17-08EE22ACA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740482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5CE51B2A-3F2D-3413-68EF-131D1E8F4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79684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4547DDC4-475A-0B2A-9497-366A12C05C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98684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329AEF1-180A-5448-0768-59AF0D1E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7017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2588286B-7C44-F05C-105B-62448A230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501960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542DECB5-13DF-D375-D9F3-89837D0B1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7678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29C602CD-98D4-29CC-9E3D-E0DDA3144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930456"/>
              </p:ext>
            </p:extLst>
          </p:nvPr>
        </p:nvGraphicFramePr>
        <p:xfrm>
          <a:off x="2367349" y="454806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193A9C48-4ACF-A5BC-F528-C943650D3B98}"/>
              </a:ext>
            </a:extLst>
          </p:cNvPr>
          <p:cNvSpPr txBox="1">
            <a:spLocks/>
          </p:cNvSpPr>
          <p:nvPr/>
        </p:nvSpPr>
        <p:spPr>
          <a:xfrm>
            <a:off x="2738502" y="404438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262CF19C-9739-18C0-16A7-EE44A003C2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267222"/>
              </p:ext>
            </p:extLst>
          </p:nvPr>
        </p:nvGraphicFramePr>
        <p:xfrm>
          <a:off x="8442184" y="448328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6DDE4325-3CFC-5F9E-C8C0-9D057DE0534C}"/>
              </a:ext>
            </a:extLst>
          </p:cNvPr>
          <p:cNvSpPr txBox="1">
            <a:spLocks/>
          </p:cNvSpPr>
          <p:nvPr/>
        </p:nvSpPr>
        <p:spPr>
          <a:xfrm>
            <a:off x="8813337" y="397960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102" name="Google Shape;14;p1">
            <a:extLst>
              <a:ext uri="{FF2B5EF4-FFF2-40B4-BE49-F238E27FC236}">
                <a16:creationId xmlns:a16="http://schemas.microsoft.com/office/drawing/2014/main" id="{A29F0BC8-158B-624C-1D83-26F0BB8BF74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11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497;p25">
            <a:extLst>
              <a:ext uri="{FF2B5EF4-FFF2-40B4-BE49-F238E27FC236}">
                <a16:creationId xmlns:a16="http://schemas.microsoft.com/office/drawing/2014/main" id="{E91D047C-DC77-AC6C-17C7-B08BC7ED93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401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4BCEC-88B7-7E10-0920-6CF55F249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CCEE2AAF-6361-75E3-6814-3D1344561BBA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1994826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390EF7A3-B75D-84E9-1DC6-29AE925DE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62C723EE-FA26-FE1A-E06C-1243FED039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163ECBEE-781A-267B-EEB3-5CD4449E754D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558733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B19ECA56-8B87-0460-F802-66A611BF8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4BB3348-BFD2-2418-337E-D0368DE588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6495D8E0-C446-065D-01F7-20C38B8B2BB1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756826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E8040EC4-AF8C-D5CF-A5EC-1132A42457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DB38A4DE-5911-12A5-371E-0B6DFFBEE9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B4433F58-95F4-71C9-DB23-0C3B05D40F9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21110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6CBC6158-CDF3-52BB-43FA-833428A45ED3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52147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3B862BD8-D09C-15ED-ED71-C98AA58C1D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071026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892C092D-465E-35BF-8D58-08E668EA30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425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F1B5EEA4-7B53-9E47-5A0C-63A1C0EC75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1919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FB9DED17-7BA5-519E-860E-C6342CF108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4912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24C0CEA7-E07D-0D27-6FB8-F483D95C9895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23324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8B371C6A-B6E6-039C-D287-AD0F8AABE4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F4F44426-4B94-1EF2-8423-40E545DD28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56D0FE87-4BB3-8D8D-79C6-71D1DD21333F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587231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A10C35EE-5299-57DA-9CB5-98A891F3DFD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F9C5E7A3-52ED-4DD4-C79F-61CE99A2C4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CA57868-1FA1-BCF8-5E85-6D3765CA80AF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785324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23BDE853-3E52-CECA-327A-B6157CF7B1E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40B2EC41-23F4-7A84-5A73-E3F3F4F09B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C2DBE863-8723-FAA8-FB16-F803A36C317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1954579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9C77A82E-C553-159A-23DF-333E216B5D4E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47776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BC1A1B40-61A7-4DE5-4ADB-DF1EBBD198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099524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C09A563F-DC8E-428F-9F30-C0CC3FB825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57101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DFE090DD-408E-3CC9-9541-6DE7031F79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2044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A73CDCB9-DC83-5B43-45AA-5199CC2CC5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777622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6199A92-B4A7-6FE5-3678-28BD3DD06C46}"/>
              </a:ext>
            </a:extLst>
          </p:cNvPr>
          <p:cNvCxnSpPr>
            <a:cxnSpLocks/>
          </p:cNvCxnSpPr>
          <p:nvPr/>
        </p:nvCxnSpPr>
        <p:spPr>
          <a:xfrm flipV="1">
            <a:off x="144712" y="3625637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5A0F547B-991B-D7F8-9271-12523C283D1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69258642"/>
              </p:ext>
            </p:extLst>
          </p:nvPr>
        </p:nvGraphicFramePr>
        <p:xfrm>
          <a:off x="2398268" y="177032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3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S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A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8D7D697C-3F8B-ED68-15F9-321FA54F1E8C}"/>
              </a:ext>
            </a:extLst>
          </p:cNvPr>
          <p:cNvSpPr txBox="1">
            <a:spLocks/>
          </p:cNvSpPr>
          <p:nvPr/>
        </p:nvSpPr>
        <p:spPr>
          <a:xfrm>
            <a:off x="2769421" y="126664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D07D96CB-3C7F-F92F-AD88-5CBE4D1AB7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25035614"/>
              </p:ext>
            </p:extLst>
          </p:nvPr>
        </p:nvGraphicFramePr>
        <p:xfrm>
          <a:off x="8383088" y="1766318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C6EC6FEC-CE31-7445-A772-8F38A0F1FDC4}"/>
              </a:ext>
            </a:extLst>
          </p:cNvPr>
          <p:cNvSpPr txBox="1">
            <a:spLocks/>
          </p:cNvSpPr>
          <p:nvPr/>
        </p:nvSpPr>
        <p:spPr>
          <a:xfrm>
            <a:off x="8754241" y="1262635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7177DC0E-DA88-EE18-3810-492CED6D14E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34151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D4CC9BE5-E486-7ED3-FF06-58C7827431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FA94A32F-7F21-B2C4-FED3-52BB57E4F6E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27FF971A-2EDF-D816-E7F1-26C7007358B0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298058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CE11BAE2-71A4-F03F-3940-6F51E1D8CF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53B0FBCA-75E5-7985-E389-67BE71EF0F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6957B7EA-38FE-AE0C-2E89-8463A398F606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496151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D2AE9172-5CF9-EE9B-CDF0-746FAEB27C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91FC8CDF-FA5E-6400-969E-B4804A8023C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934D74E4-F708-A18E-CD69-0F72CF3367E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52149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647FBC2F-C05C-48E0-361A-835A4ED3C4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191351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8469679C-1A44-AC95-0556-BD677DB96C7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10351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7601CD13-089E-296C-4A6B-3CA11C1448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28184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87E24B1F-267E-ADAC-B5B5-AE9F866798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31276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5F6C182E-C4D9-B924-A59C-0048C1D79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48844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87C1F4ED-1912-80E0-9176-39CC8F1B19C4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776182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D450AE8-7BC5-F544-1F07-818A9C9F22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9A178771-0DB7-B596-B8D7-59473761B8E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CCD7C598-D9C4-BB6C-259C-C95A92E39C1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40089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43982BA-FAFE-E9B3-C73F-52BBB07FC1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6BAACFC5-E758-7BA7-31F4-D56BF5FC13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A2DC59D0-85FE-C6BD-0348-C6FD89A3DAAB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38182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72BA3EE-6F45-0F7E-4029-90F704D375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F991446D-F6CB-B119-7D6E-C21C800A43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48F18091-EE9F-328D-8DC3-27C52F867F9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694180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2FAAA76A-D62E-4E25-4342-9B905F2530C7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33382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F72638EB-B34A-9DA3-E7B4-142F9D8DC7C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52382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2AFCA9C-E69E-8A9F-012B-4785CD4169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2387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1804751E-A9D0-38DB-6D39-47808EB2EC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497330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B3CA3959-5B9B-BF7A-1805-A0681E9291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3047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F3B3AFAA-AB44-D052-63B9-0CBF9A0E35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9779233"/>
              </p:ext>
            </p:extLst>
          </p:nvPr>
        </p:nvGraphicFramePr>
        <p:xfrm>
          <a:off x="2367349" y="4501761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7B87B1BD-B1D8-9781-CAFD-5D278CD3A2A6}"/>
              </a:ext>
            </a:extLst>
          </p:cNvPr>
          <p:cNvSpPr txBox="1">
            <a:spLocks/>
          </p:cNvSpPr>
          <p:nvPr/>
        </p:nvSpPr>
        <p:spPr>
          <a:xfrm>
            <a:off x="2738502" y="3998078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7E9D77F5-DAED-5F98-0EFE-F36F35891AB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51912650"/>
              </p:ext>
            </p:extLst>
          </p:nvPr>
        </p:nvGraphicFramePr>
        <p:xfrm>
          <a:off x="8442184" y="4436981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trike="sngStrike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</a:t>
                      </a:r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F6463D3E-9AC6-7AAD-9E61-BF1F856590DB}"/>
              </a:ext>
            </a:extLst>
          </p:cNvPr>
          <p:cNvSpPr txBox="1">
            <a:spLocks/>
          </p:cNvSpPr>
          <p:nvPr/>
        </p:nvSpPr>
        <p:spPr>
          <a:xfrm>
            <a:off x="8813337" y="3933298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982650B3-452D-2F33-486F-4505A8625DC8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12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" name="Google Shape;497;p25">
            <a:extLst>
              <a:ext uri="{FF2B5EF4-FFF2-40B4-BE49-F238E27FC236}">
                <a16:creationId xmlns:a16="http://schemas.microsoft.com/office/drawing/2014/main" id="{05061E00-8404-95E2-BC7C-D3B44F5C01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61676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S) Final 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222978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6E27B-E036-2082-C178-5A9BAE3A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4">
            <a:extLst>
              <a:ext uri="{FF2B5EF4-FFF2-40B4-BE49-F238E27FC236}">
                <a16:creationId xmlns:a16="http://schemas.microsoft.com/office/drawing/2014/main" id="{4A0F1995-D650-688F-E3FA-21C8B8830AA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251427"/>
            <a:ext cx="533400" cy="533400"/>
            <a:chOff x="1824" y="2736"/>
            <a:chExt cx="336" cy="336"/>
          </a:xfrm>
        </p:grpSpPr>
        <p:sp>
          <p:nvSpPr>
            <p:cNvPr id="126" name="Oval 5">
              <a:extLst>
                <a:ext uri="{FF2B5EF4-FFF2-40B4-BE49-F238E27FC236}">
                  <a16:creationId xmlns:a16="http://schemas.microsoft.com/office/drawing/2014/main" id="{7A48E425-5DC2-E3FB-DDBA-5F60C0FE4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7" name="Text Box 6">
              <a:extLst>
                <a:ext uri="{FF2B5EF4-FFF2-40B4-BE49-F238E27FC236}">
                  <a16:creationId xmlns:a16="http://schemas.microsoft.com/office/drawing/2014/main" id="{E595D331-8E2B-E6C9-C529-3304F6132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28" name="Group 7">
            <a:extLst>
              <a:ext uri="{FF2B5EF4-FFF2-40B4-BE49-F238E27FC236}">
                <a16:creationId xmlns:a16="http://schemas.microsoft.com/office/drawing/2014/main" id="{1358205F-84FF-F278-EF95-886A62BCC2B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337027"/>
            <a:ext cx="533400" cy="533400"/>
            <a:chOff x="1824" y="2736"/>
            <a:chExt cx="336" cy="336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1837A621-CC8D-D3F2-BD3A-7C355CC2E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0" name="Text Box 9">
              <a:extLst>
                <a:ext uri="{FF2B5EF4-FFF2-40B4-BE49-F238E27FC236}">
                  <a16:creationId xmlns:a16="http://schemas.microsoft.com/office/drawing/2014/main" id="{EED4F07B-5EEF-D67D-063C-D90C3DCAA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31" name="Group 10">
            <a:extLst>
              <a:ext uri="{FF2B5EF4-FFF2-40B4-BE49-F238E27FC236}">
                <a16:creationId xmlns:a16="http://schemas.microsoft.com/office/drawing/2014/main" id="{6E71B5C6-60AE-9F27-3FDA-A5419CB5F5A5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013427"/>
            <a:ext cx="533400" cy="533400"/>
            <a:chOff x="1824" y="2736"/>
            <a:chExt cx="336" cy="336"/>
          </a:xfrm>
        </p:grpSpPr>
        <p:sp>
          <p:nvSpPr>
            <p:cNvPr id="132" name="Oval 11">
              <a:extLst>
                <a:ext uri="{FF2B5EF4-FFF2-40B4-BE49-F238E27FC236}">
                  <a16:creationId xmlns:a16="http://schemas.microsoft.com/office/drawing/2014/main" id="{CB2A5DCC-0158-1E03-7BE8-689592552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3" name="Text Box 12">
              <a:extLst>
                <a:ext uri="{FF2B5EF4-FFF2-40B4-BE49-F238E27FC236}">
                  <a16:creationId xmlns:a16="http://schemas.microsoft.com/office/drawing/2014/main" id="{FA24D7D0-3E47-6CFC-3237-5AD88433C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4" name="Group 13">
            <a:extLst>
              <a:ext uri="{FF2B5EF4-FFF2-40B4-BE49-F238E27FC236}">
                <a16:creationId xmlns:a16="http://schemas.microsoft.com/office/drawing/2014/main" id="{5A5B9254-58E2-32B8-8E04-7AB13B3418F4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013427"/>
            <a:ext cx="533400" cy="533400"/>
            <a:chOff x="1824" y="2736"/>
            <a:chExt cx="336" cy="336"/>
          </a:xfrm>
        </p:grpSpPr>
        <p:sp>
          <p:nvSpPr>
            <p:cNvPr id="135" name="Oval 14">
              <a:extLst>
                <a:ext uri="{FF2B5EF4-FFF2-40B4-BE49-F238E27FC236}">
                  <a16:creationId xmlns:a16="http://schemas.microsoft.com/office/drawing/2014/main" id="{435F5BD3-0332-7618-D623-AB82712BB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Text Box 15">
              <a:extLst>
                <a:ext uri="{FF2B5EF4-FFF2-40B4-BE49-F238E27FC236}">
                  <a16:creationId xmlns:a16="http://schemas.microsoft.com/office/drawing/2014/main" id="{78CE75CC-1DC5-A1EE-CF5F-513265549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37" name="Group 16">
            <a:extLst>
              <a:ext uri="{FF2B5EF4-FFF2-40B4-BE49-F238E27FC236}">
                <a16:creationId xmlns:a16="http://schemas.microsoft.com/office/drawing/2014/main" id="{3D4F3C06-02EC-3049-F926-D9BCAA6964FA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337027"/>
            <a:ext cx="533400" cy="533400"/>
            <a:chOff x="1824" y="2736"/>
            <a:chExt cx="336" cy="336"/>
          </a:xfrm>
        </p:grpSpPr>
        <p:sp>
          <p:nvSpPr>
            <p:cNvPr id="138" name="Oval 17">
              <a:extLst>
                <a:ext uri="{FF2B5EF4-FFF2-40B4-BE49-F238E27FC236}">
                  <a16:creationId xmlns:a16="http://schemas.microsoft.com/office/drawing/2014/main" id="{F13DD352-A342-AF2D-E560-D6429381B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9" name="Text Box 18">
              <a:extLst>
                <a:ext uri="{FF2B5EF4-FFF2-40B4-BE49-F238E27FC236}">
                  <a16:creationId xmlns:a16="http://schemas.microsoft.com/office/drawing/2014/main" id="{6E69F09C-B7D5-A0E3-DF45-36EC1A519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40" name="Line 19">
            <a:extLst>
              <a:ext uri="{FF2B5EF4-FFF2-40B4-BE49-F238E27FC236}">
                <a16:creationId xmlns:a16="http://schemas.microsoft.com/office/drawing/2014/main" id="{EBB0A1FA-60C2-9DC0-68AE-F003EE447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718027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1" name="Line 20">
            <a:extLst>
              <a:ext uri="{FF2B5EF4-FFF2-40B4-BE49-F238E27FC236}">
                <a16:creationId xmlns:a16="http://schemas.microsoft.com/office/drawing/2014/main" id="{0E301DCB-CED1-573F-434A-8FBABD174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08627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2" name="Line 21">
            <a:extLst>
              <a:ext uri="{FF2B5EF4-FFF2-40B4-BE49-F238E27FC236}">
                <a16:creationId xmlns:a16="http://schemas.microsoft.com/office/drawing/2014/main" id="{DB55AB09-97B7-1981-62D6-D0033B8A0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3182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" name="Line 22">
            <a:extLst>
              <a:ext uri="{FF2B5EF4-FFF2-40B4-BE49-F238E27FC236}">
                <a16:creationId xmlns:a16="http://schemas.microsoft.com/office/drawing/2014/main" id="{78BB1DF8-34D5-68F3-23BE-CDD9317F3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" name="Line 23">
            <a:extLst>
              <a:ext uri="{FF2B5EF4-FFF2-40B4-BE49-F238E27FC236}">
                <a16:creationId xmlns:a16="http://schemas.microsoft.com/office/drawing/2014/main" id="{82081C44-2F47-05E4-00FC-818E9672C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" name="Line 24">
            <a:extLst>
              <a:ext uri="{FF2B5EF4-FFF2-40B4-BE49-F238E27FC236}">
                <a16:creationId xmlns:a16="http://schemas.microsoft.com/office/drawing/2014/main" id="{997A96CB-D51B-24FE-766F-7A9160F4B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5656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100903CB-6917-E924-8C36-426E6A763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794227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7" name="Text Box 26">
            <a:extLst>
              <a:ext uri="{FF2B5EF4-FFF2-40B4-BE49-F238E27FC236}">
                <a16:creationId xmlns:a16="http://schemas.microsoft.com/office/drawing/2014/main" id="{E218DD03-A090-1235-1FA8-AA198BDD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51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8" name="Text Box 27">
            <a:extLst>
              <a:ext uri="{FF2B5EF4-FFF2-40B4-BE49-F238E27FC236}">
                <a16:creationId xmlns:a16="http://schemas.microsoft.com/office/drawing/2014/main" id="{EBCD4D68-3B3E-F173-7B57-890F6565F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514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9" name="Text Box 28">
            <a:extLst>
              <a:ext uri="{FF2B5EF4-FFF2-40B4-BE49-F238E27FC236}">
                <a16:creationId xmlns:a16="http://schemas.microsoft.com/office/drawing/2014/main" id="{42ECAABF-237A-4F8A-5E23-96E58FE82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418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0" name="Text Box 29">
            <a:extLst>
              <a:ext uri="{FF2B5EF4-FFF2-40B4-BE49-F238E27FC236}">
                <a16:creationId xmlns:a16="http://schemas.microsoft.com/office/drawing/2014/main" id="{6482E00B-F5A0-A8F8-490E-8A054CCB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846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1" name="Text Box 30">
            <a:extLst>
              <a:ext uri="{FF2B5EF4-FFF2-40B4-BE49-F238E27FC236}">
                <a16:creationId xmlns:a16="http://schemas.microsoft.com/office/drawing/2014/main" id="{C7EEB1D6-9A83-64D3-580E-A66A7AED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189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52" name="Text Box 31">
            <a:extLst>
              <a:ext uri="{FF2B5EF4-FFF2-40B4-BE49-F238E27FC236}">
                <a16:creationId xmlns:a16="http://schemas.microsoft.com/office/drawing/2014/main" id="{1AD63A05-7A2D-F3BF-C04F-31E9889CF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0371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53" name="Text Box 32">
            <a:extLst>
              <a:ext uri="{FF2B5EF4-FFF2-40B4-BE49-F238E27FC236}">
                <a16:creationId xmlns:a16="http://schemas.microsoft.com/office/drawing/2014/main" id="{D0C9CCFA-81F9-6CCC-ED2A-F73F904F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332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B4521588-AD83-5737-C0EE-275520291964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497;p25">
            <a:extLst>
              <a:ext uri="{FF2B5EF4-FFF2-40B4-BE49-F238E27FC236}">
                <a16:creationId xmlns:a16="http://schemas.microsoft.com/office/drawing/2014/main" id="{6DCB7AC3-B1AD-2A49-2780-84A9CC5B8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A, Undirected Graph)</a:t>
            </a:r>
            <a:endParaRPr dirty="0"/>
          </a:p>
        </p:txBody>
      </p:sp>
      <p:graphicFrame>
        <p:nvGraphicFramePr>
          <p:cNvPr id="6" name="Google Shape;495;p25">
            <a:extLst>
              <a:ext uri="{FF2B5EF4-FFF2-40B4-BE49-F238E27FC236}">
                <a16:creationId xmlns:a16="http://schemas.microsoft.com/office/drawing/2014/main" id="{3D77B7CD-ADC2-EB59-977D-D038AC3763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3256157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498;p25">
            <a:extLst>
              <a:ext uri="{FF2B5EF4-FFF2-40B4-BE49-F238E27FC236}">
                <a16:creationId xmlns:a16="http://schemas.microsoft.com/office/drawing/2014/main" id="{AD849C99-67FE-7C7A-E824-73AB04A29705}"/>
              </a:ext>
            </a:extLst>
          </p:cNvPr>
          <p:cNvSpPr txBox="1"/>
          <p:nvPr/>
        </p:nvSpPr>
        <p:spPr>
          <a:xfrm>
            <a:off x="4408277" y="5196649"/>
            <a:ext cx="2938800" cy="677068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21021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B923C9-788E-50BA-D8CD-DA5A462A9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Initialize</a:t>
            </a:r>
            <a:endParaRPr lang="en-SE" dirty="0"/>
          </a:p>
        </p:txBody>
      </p:sp>
      <p:grpSp>
        <p:nvGrpSpPr>
          <p:cNvPr id="4" name="Group 2">
            <a:extLst>
              <a:ext uri="{FF2B5EF4-FFF2-40B4-BE49-F238E27FC236}">
                <a16:creationId xmlns:a16="http://schemas.microsoft.com/office/drawing/2014/main" id="{3C6E4C06-10A5-1A38-2D73-2CCB5107F385}"/>
              </a:ext>
            </a:extLst>
          </p:cNvPr>
          <p:cNvGrpSpPr>
            <a:grpSpLocks/>
          </p:cNvGrpSpPr>
          <p:nvPr/>
        </p:nvGrpSpPr>
        <p:grpSpPr bwMode="auto">
          <a:xfrm>
            <a:off x="3920459" y="3508534"/>
            <a:ext cx="533400" cy="533400"/>
            <a:chOff x="1824" y="2736"/>
            <a:chExt cx="336" cy="336"/>
          </a:xfrm>
        </p:grpSpPr>
        <p:sp>
          <p:nvSpPr>
            <p:cNvPr id="5" name="Oval 3">
              <a:extLst>
                <a:ext uri="{FF2B5EF4-FFF2-40B4-BE49-F238E27FC236}">
                  <a16:creationId xmlns:a16="http://schemas.microsoft.com/office/drawing/2014/main" id="{68E2BA7A-D2C5-1EB7-6BBF-550D345228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549323DD-87CF-4F0D-09CD-8B922C2E9AE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7" name="Group 5">
            <a:extLst>
              <a:ext uri="{FF2B5EF4-FFF2-40B4-BE49-F238E27FC236}">
                <a16:creationId xmlns:a16="http://schemas.microsoft.com/office/drawing/2014/main" id="{CEB3A632-9788-D267-B244-B099EBAF0EE9}"/>
              </a:ext>
            </a:extLst>
          </p:cNvPr>
          <p:cNvGrpSpPr>
            <a:grpSpLocks/>
          </p:cNvGrpSpPr>
          <p:nvPr/>
        </p:nvGrpSpPr>
        <p:grpSpPr bwMode="auto">
          <a:xfrm>
            <a:off x="5063459" y="2594134"/>
            <a:ext cx="533400" cy="533400"/>
            <a:chOff x="1824" y="2736"/>
            <a:chExt cx="336" cy="336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C3238B1C-D285-DCB7-88D8-C579F1BD66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053DEC65-C823-8F5C-D7C3-C444961B688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0" name="Group 8">
            <a:extLst>
              <a:ext uri="{FF2B5EF4-FFF2-40B4-BE49-F238E27FC236}">
                <a16:creationId xmlns:a16="http://schemas.microsoft.com/office/drawing/2014/main" id="{1E4B4C72-12CD-83EB-6325-8064EA9C9708}"/>
              </a:ext>
            </a:extLst>
          </p:cNvPr>
          <p:cNvGrpSpPr>
            <a:grpSpLocks/>
          </p:cNvGrpSpPr>
          <p:nvPr/>
        </p:nvGrpSpPr>
        <p:grpSpPr bwMode="auto">
          <a:xfrm>
            <a:off x="5063459" y="4270534"/>
            <a:ext cx="533400" cy="533400"/>
            <a:chOff x="1824" y="2736"/>
            <a:chExt cx="336" cy="336"/>
          </a:xfrm>
        </p:grpSpPr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0FF6AF4E-EAEF-3349-D3F9-ED462EAF1C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" name="Text Box 10">
              <a:extLst>
                <a:ext uri="{FF2B5EF4-FFF2-40B4-BE49-F238E27FC236}">
                  <a16:creationId xmlns:a16="http://schemas.microsoft.com/office/drawing/2014/main" id="{7EFACA42-52DB-F9AD-0861-B11AB87C26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" name="Group 11">
            <a:extLst>
              <a:ext uri="{FF2B5EF4-FFF2-40B4-BE49-F238E27FC236}">
                <a16:creationId xmlns:a16="http://schemas.microsoft.com/office/drawing/2014/main" id="{B938805D-A317-4D35-A214-9B79A60F8747}"/>
              </a:ext>
            </a:extLst>
          </p:cNvPr>
          <p:cNvGrpSpPr>
            <a:grpSpLocks/>
          </p:cNvGrpSpPr>
          <p:nvPr/>
        </p:nvGrpSpPr>
        <p:grpSpPr bwMode="auto">
          <a:xfrm>
            <a:off x="6587459" y="4270534"/>
            <a:ext cx="533400" cy="533400"/>
            <a:chOff x="1824" y="2736"/>
            <a:chExt cx="336" cy="336"/>
          </a:xfrm>
        </p:grpSpPr>
        <p:sp>
          <p:nvSpPr>
            <p:cNvPr id="14" name="Oval 12">
              <a:extLst>
                <a:ext uri="{FF2B5EF4-FFF2-40B4-BE49-F238E27FC236}">
                  <a16:creationId xmlns:a16="http://schemas.microsoft.com/office/drawing/2014/main" id="{367BEC45-5D9F-7BDC-3A30-BB67C9C07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262511D0-8779-2E09-04DB-A52A9E703B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6" name="Group 14">
            <a:extLst>
              <a:ext uri="{FF2B5EF4-FFF2-40B4-BE49-F238E27FC236}">
                <a16:creationId xmlns:a16="http://schemas.microsoft.com/office/drawing/2014/main" id="{9498FD00-1E33-399A-762D-E01E3593B37F}"/>
              </a:ext>
            </a:extLst>
          </p:cNvPr>
          <p:cNvGrpSpPr>
            <a:grpSpLocks/>
          </p:cNvGrpSpPr>
          <p:nvPr/>
        </p:nvGrpSpPr>
        <p:grpSpPr bwMode="auto">
          <a:xfrm>
            <a:off x="6587459" y="2594134"/>
            <a:ext cx="533400" cy="533400"/>
            <a:chOff x="1824" y="2736"/>
            <a:chExt cx="336" cy="336"/>
          </a:xfrm>
        </p:grpSpPr>
        <p:sp>
          <p:nvSpPr>
            <p:cNvPr id="17" name="Oval 15">
              <a:extLst>
                <a:ext uri="{FF2B5EF4-FFF2-40B4-BE49-F238E27FC236}">
                  <a16:creationId xmlns:a16="http://schemas.microsoft.com/office/drawing/2014/main" id="{4FFA54AC-A061-49DA-F9CD-E465408B1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76063204-1B41-6D0A-9FC4-081F8FE3B62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9" name="Line 17">
            <a:extLst>
              <a:ext uri="{FF2B5EF4-FFF2-40B4-BE49-F238E27FC236}">
                <a16:creationId xmlns:a16="http://schemas.microsoft.com/office/drawing/2014/main" id="{A7A8135B-A732-F9FE-80D3-941AA3AF33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377659" y="2975134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0" name="Line 18">
            <a:extLst>
              <a:ext uri="{FF2B5EF4-FFF2-40B4-BE49-F238E27FC236}">
                <a16:creationId xmlns:a16="http://schemas.microsoft.com/office/drawing/2014/main" id="{E3568AA1-F60D-91BB-500F-50CB90891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77659" y="3965734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E93DE82E-93F4-88AC-C739-E08D8E75125B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859" y="4575334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16088EDB-EE37-7293-818C-7959526F7F3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892259" y="3127534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41277B51-F547-EC19-3A5F-0D13EFD3E5C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68259" y="3127534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232F2501-6432-2804-9A75-22AF44C1CE5A}"/>
              </a:ext>
            </a:extLst>
          </p:cNvPr>
          <p:cNvSpPr>
            <a:spLocks noChangeShapeType="1"/>
          </p:cNvSpPr>
          <p:nvPr/>
        </p:nvSpPr>
        <p:spPr bwMode="auto">
          <a:xfrm>
            <a:off x="5596859" y="2822734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69DBE493-719B-6450-A09B-0CB551A31E4C}"/>
              </a:ext>
            </a:extLst>
          </p:cNvPr>
          <p:cNvSpPr>
            <a:spLocks noChangeShapeType="1"/>
          </p:cNvSpPr>
          <p:nvPr/>
        </p:nvSpPr>
        <p:spPr bwMode="auto">
          <a:xfrm>
            <a:off x="5520659" y="3051334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Text Box 24">
            <a:extLst>
              <a:ext uri="{FF2B5EF4-FFF2-40B4-BE49-F238E27FC236}">
                <a16:creationId xmlns:a16="http://schemas.microsoft.com/office/drawing/2014/main" id="{6337EB23-93D5-A167-5C76-C187E16597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659" y="4208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D196FE09-C9F7-72C8-B803-76CDA03B66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63459" y="35085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7F4DFF6F-B10F-8E41-FB05-4A914307B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77659" y="28989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BC9A615E-25B0-24BA-D060-25B2DCB533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859" y="2441735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FBA1D868-D7B0-8507-6174-634B936C7D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8459" y="3446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4705F43E-098B-05B2-2090-EEEEBD5FA8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54059" y="32942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6037CA3C-2464-F4DD-4A0B-E955FA369E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7859" y="4589622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 dirty="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2" name="Text Box 32">
            <a:extLst>
              <a:ext uri="{FF2B5EF4-FFF2-40B4-BE49-F238E27FC236}">
                <a16:creationId xmlns:a16="http://schemas.microsoft.com/office/drawing/2014/main" id="{D49FF728-4286-FE4A-CE79-A5EEB6B05E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9659" y="21972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3" name="Text Box 33">
            <a:extLst>
              <a:ext uri="{FF2B5EF4-FFF2-40B4-BE49-F238E27FC236}">
                <a16:creationId xmlns:a16="http://schemas.microsoft.com/office/drawing/2014/main" id="{84DBE315-9549-C469-78DC-1156672B6AC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3659" y="21972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" name="Text Box 34">
            <a:extLst>
              <a:ext uri="{FF2B5EF4-FFF2-40B4-BE49-F238E27FC236}">
                <a16:creationId xmlns:a16="http://schemas.microsoft.com/office/drawing/2014/main" id="{C11A56E8-E3DF-4FFA-E1A8-4A7FDD0846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0859" y="425466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" name="Text Box 35">
            <a:extLst>
              <a:ext uri="{FF2B5EF4-FFF2-40B4-BE49-F238E27FC236}">
                <a16:creationId xmlns:a16="http://schemas.microsoft.com/office/drawing/2014/main" id="{2F3E53F4-FB29-8C9B-83F8-7AA9EFD09E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0659" y="404193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6" name="Text Box 36">
            <a:extLst>
              <a:ext uri="{FF2B5EF4-FFF2-40B4-BE49-F238E27FC236}">
                <a16:creationId xmlns:a16="http://schemas.microsoft.com/office/drawing/2014/main" id="{DF9E0B49-B33D-42E7-480D-83BB304F0A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96659" y="312753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8" name="Google Shape;14;p1">
            <a:extLst>
              <a:ext uri="{FF2B5EF4-FFF2-40B4-BE49-F238E27FC236}">
                <a16:creationId xmlns:a16="http://schemas.microsoft.com/office/drawing/2014/main" id="{C6D57632-5CE0-280E-1256-86EB4F5E57E9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9" name="Google Shape;495;p25">
                <a:extLst>
                  <a:ext uri="{FF2B5EF4-FFF2-40B4-BE49-F238E27FC236}">
                    <a16:creationId xmlns:a16="http://schemas.microsoft.com/office/drawing/2014/main" id="{1FC84B9E-9729-57CF-D6F4-AB19B5CDCD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113104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b="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9" name="Google Shape;495;p25">
                <a:extLst>
                  <a:ext uri="{FF2B5EF4-FFF2-40B4-BE49-F238E27FC236}">
                    <a16:creationId xmlns:a16="http://schemas.microsoft.com/office/drawing/2014/main" id="{1FC84B9E-9729-57CF-D6F4-AB19B5CDCD6B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41113104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b="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Quattrocento Sans" panose="020B0502050000020003" pitchFamily="34" charset="0"/>
                                    <a:ea typeface="Calibri"/>
                                    <a:cs typeface="Calibri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0" name="Google Shape;498;p25">
            <a:extLst>
              <a:ext uri="{FF2B5EF4-FFF2-40B4-BE49-F238E27FC236}">
                <a16:creationId xmlns:a16="http://schemas.microsoft.com/office/drawing/2014/main" id="{6CCC45A0-8B51-3417-9D01-746B1FFED587}"/>
              </a:ext>
            </a:extLst>
          </p:cNvPr>
          <p:cNvSpPr txBox="1"/>
          <p:nvPr/>
        </p:nvSpPr>
        <p:spPr>
          <a:xfrm>
            <a:off x="4451300" y="5115530"/>
            <a:ext cx="2938800" cy="677068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76537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9B102A-599F-0491-C103-9C59918BF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A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E34A0-5FE8-2A93-533E-F89F096A3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grpSp>
        <p:nvGrpSpPr>
          <p:cNvPr id="76" name="Group 5">
            <a:extLst>
              <a:ext uri="{FF2B5EF4-FFF2-40B4-BE49-F238E27FC236}">
                <a16:creationId xmlns:a16="http://schemas.microsoft.com/office/drawing/2014/main" id="{593B3B1F-69BD-4834-1F36-42BF38115A86}"/>
              </a:ext>
            </a:extLst>
          </p:cNvPr>
          <p:cNvGrpSpPr>
            <a:grpSpLocks/>
          </p:cNvGrpSpPr>
          <p:nvPr/>
        </p:nvGrpSpPr>
        <p:grpSpPr bwMode="auto">
          <a:xfrm>
            <a:off x="4696577" y="2728506"/>
            <a:ext cx="533400" cy="533400"/>
            <a:chOff x="1824" y="2736"/>
            <a:chExt cx="336" cy="336"/>
          </a:xfrm>
        </p:grpSpPr>
        <p:sp>
          <p:nvSpPr>
            <p:cNvPr id="77" name="Oval 6">
              <a:extLst>
                <a:ext uri="{FF2B5EF4-FFF2-40B4-BE49-F238E27FC236}">
                  <a16:creationId xmlns:a16="http://schemas.microsoft.com/office/drawing/2014/main" id="{8818DA92-8013-6A62-A0BF-E84DC27936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8" name="Text Box 7">
              <a:extLst>
                <a:ext uri="{FF2B5EF4-FFF2-40B4-BE49-F238E27FC236}">
                  <a16:creationId xmlns:a16="http://schemas.microsoft.com/office/drawing/2014/main" id="{529FD540-5161-B199-AC5C-08F1F6492F9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79" name="Group 8">
            <a:extLst>
              <a:ext uri="{FF2B5EF4-FFF2-40B4-BE49-F238E27FC236}">
                <a16:creationId xmlns:a16="http://schemas.microsoft.com/office/drawing/2014/main" id="{8097E20D-8949-D410-2B00-73E094411A46}"/>
              </a:ext>
            </a:extLst>
          </p:cNvPr>
          <p:cNvGrpSpPr>
            <a:grpSpLocks/>
          </p:cNvGrpSpPr>
          <p:nvPr/>
        </p:nvGrpSpPr>
        <p:grpSpPr bwMode="auto">
          <a:xfrm>
            <a:off x="4696577" y="4404906"/>
            <a:ext cx="533400" cy="533400"/>
            <a:chOff x="1824" y="2736"/>
            <a:chExt cx="336" cy="336"/>
          </a:xfrm>
        </p:grpSpPr>
        <p:sp>
          <p:nvSpPr>
            <p:cNvPr id="80" name="Oval 9">
              <a:extLst>
                <a:ext uri="{FF2B5EF4-FFF2-40B4-BE49-F238E27FC236}">
                  <a16:creationId xmlns:a16="http://schemas.microsoft.com/office/drawing/2014/main" id="{480B78A2-9422-4A02-F36C-85785D66FF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1" name="Text Box 10">
              <a:extLst>
                <a:ext uri="{FF2B5EF4-FFF2-40B4-BE49-F238E27FC236}">
                  <a16:creationId xmlns:a16="http://schemas.microsoft.com/office/drawing/2014/main" id="{D56EBF25-0897-192D-952B-4C24CDF085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82" name="Group 11">
            <a:extLst>
              <a:ext uri="{FF2B5EF4-FFF2-40B4-BE49-F238E27FC236}">
                <a16:creationId xmlns:a16="http://schemas.microsoft.com/office/drawing/2014/main" id="{5824D73F-60C7-A5B9-B675-94B5B9965951}"/>
              </a:ext>
            </a:extLst>
          </p:cNvPr>
          <p:cNvGrpSpPr>
            <a:grpSpLocks/>
          </p:cNvGrpSpPr>
          <p:nvPr/>
        </p:nvGrpSpPr>
        <p:grpSpPr bwMode="auto">
          <a:xfrm>
            <a:off x="6220577" y="4404906"/>
            <a:ext cx="533400" cy="533400"/>
            <a:chOff x="1824" y="2736"/>
            <a:chExt cx="336" cy="336"/>
          </a:xfrm>
        </p:grpSpPr>
        <p:sp>
          <p:nvSpPr>
            <p:cNvPr id="83" name="Oval 12">
              <a:extLst>
                <a:ext uri="{FF2B5EF4-FFF2-40B4-BE49-F238E27FC236}">
                  <a16:creationId xmlns:a16="http://schemas.microsoft.com/office/drawing/2014/main" id="{401E6662-1C32-5A2F-F947-31F9D9C163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4" name="Text Box 13">
              <a:extLst>
                <a:ext uri="{FF2B5EF4-FFF2-40B4-BE49-F238E27FC236}">
                  <a16:creationId xmlns:a16="http://schemas.microsoft.com/office/drawing/2014/main" id="{2E76C553-7E8C-BC25-D4E0-8E4E74394DD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85" name="Group 14">
            <a:extLst>
              <a:ext uri="{FF2B5EF4-FFF2-40B4-BE49-F238E27FC236}">
                <a16:creationId xmlns:a16="http://schemas.microsoft.com/office/drawing/2014/main" id="{7E0111B5-B963-FD00-D13D-36C40A226864}"/>
              </a:ext>
            </a:extLst>
          </p:cNvPr>
          <p:cNvGrpSpPr>
            <a:grpSpLocks/>
          </p:cNvGrpSpPr>
          <p:nvPr/>
        </p:nvGrpSpPr>
        <p:grpSpPr bwMode="auto">
          <a:xfrm>
            <a:off x="6220577" y="2728506"/>
            <a:ext cx="533400" cy="533400"/>
            <a:chOff x="1824" y="2736"/>
            <a:chExt cx="336" cy="336"/>
          </a:xfrm>
        </p:grpSpPr>
        <p:sp>
          <p:nvSpPr>
            <p:cNvPr id="86" name="Oval 15">
              <a:extLst>
                <a:ext uri="{FF2B5EF4-FFF2-40B4-BE49-F238E27FC236}">
                  <a16:creationId xmlns:a16="http://schemas.microsoft.com/office/drawing/2014/main" id="{700756FC-DBC6-ABBD-C503-D7245212B7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87" name="Text Box 16">
              <a:extLst>
                <a:ext uri="{FF2B5EF4-FFF2-40B4-BE49-F238E27FC236}">
                  <a16:creationId xmlns:a16="http://schemas.microsoft.com/office/drawing/2014/main" id="{A837EF01-18B4-D539-F04A-8C1425BC289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88" name="Line 17">
            <a:extLst>
              <a:ext uri="{FF2B5EF4-FFF2-40B4-BE49-F238E27FC236}">
                <a16:creationId xmlns:a16="http://schemas.microsoft.com/office/drawing/2014/main" id="{94F3EE2C-69BD-8FAE-09FC-5719022425D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010777" y="3109506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89" name="Line 18">
            <a:extLst>
              <a:ext uri="{FF2B5EF4-FFF2-40B4-BE49-F238E27FC236}">
                <a16:creationId xmlns:a16="http://schemas.microsoft.com/office/drawing/2014/main" id="{F8CFB6ED-DC36-45D3-6880-1439803830F4}"/>
              </a:ext>
            </a:extLst>
          </p:cNvPr>
          <p:cNvSpPr>
            <a:spLocks noChangeShapeType="1"/>
          </p:cNvSpPr>
          <p:nvPr/>
        </p:nvSpPr>
        <p:spPr bwMode="auto">
          <a:xfrm>
            <a:off x="4010777" y="4100106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0" name="Line 19">
            <a:extLst>
              <a:ext uri="{FF2B5EF4-FFF2-40B4-BE49-F238E27FC236}">
                <a16:creationId xmlns:a16="http://schemas.microsoft.com/office/drawing/2014/main" id="{70F7D338-F74F-2659-24BF-3008C22CD83E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977" y="470970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1" name="Line 20">
            <a:extLst>
              <a:ext uri="{FF2B5EF4-FFF2-40B4-BE49-F238E27FC236}">
                <a16:creationId xmlns:a16="http://schemas.microsoft.com/office/drawing/2014/main" id="{64D1B405-D91E-6737-518A-53EF843F66B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25377" y="3261906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2" name="Line 21">
            <a:extLst>
              <a:ext uri="{FF2B5EF4-FFF2-40B4-BE49-F238E27FC236}">
                <a16:creationId xmlns:a16="http://schemas.microsoft.com/office/drawing/2014/main" id="{DBDA837D-DEFD-F512-B5A0-DC72247F475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01377" y="3261906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3" name="Line 22">
            <a:extLst>
              <a:ext uri="{FF2B5EF4-FFF2-40B4-BE49-F238E27FC236}">
                <a16:creationId xmlns:a16="http://schemas.microsoft.com/office/drawing/2014/main" id="{54935685-D708-2682-C453-471A31A1CFE0}"/>
              </a:ext>
            </a:extLst>
          </p:cNvPr>
          <p:cNvSpPr>
            <a:spLocks noChangeShapeType="1"/>
          </p:cNvSpPr>
          <p:nvPr/>
        </p:nvSpPr>
        <p:spPr bwMode="auto">
          <a:xfrm>
            <a:off x="5229977" y="2957106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4" name="Line 23">
            <a:extLst>
              <a:ext uri="{FF2B5EF4-FFF2-40B4-BE49-F238E27FC236}">
                <a16:creationId xmlns:a16="http://schemas.microsoft.com/office/drawing/2014/main" id="{DAF7F894-9D67-2F31-629D-ED21734994FC}"/>
              </a:ext>
            </a:extLst>
          </p:cNvPr>
          <p:cNvSpPr>
            <a:spLocks noChangeShapeType="1"/>
          </p:cNvSpPr>
          <p:nvPr/>
        </p:nvSpPr>
        <p:spPr bwMode="auto">
          <a:xfrm>
            <a:off x="5153777" y="3185706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95" name="Text Box 24">
            <a:extLst>
              <a:ext uri="{FF2B5EF4-FFF2-40B4-BE49-F238E27FC236}">
                <a16:creationId xmlns:a16="http://schemas.microsoft.com/office/drawing/2014/main" id="{D3E87FA6-EAB6-33E4-1D7D-C18ACDDF53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7" y="4342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96" name="Text Box 25">
            <a:extLst>
              <a:ext uri="{FF2B5EF4-FFF2-40B4-BE49-F238E27FC236}">
                <a16:creationId xmlns:a16="http://schemas.microsoft.com/office/drawing/2014/main" id="{ED649C60-FC96-10A2-016B-79257546DE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6577" y="36429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97" name="Text Box 26">
            <a:extLst>
              <a:ext uri="{FF2B5EF4-FFF2-40B4-BE49-F238E27FC236}">
                <a16:creationId xmlns:a16="http://schemas.microsoft.com/office/drawing/2014/main" id="{4739DB03-545D-A2CE-9D87-7961D85CAE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0777" y="30333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98" name="Text Box 27">
            <a:extLst>
              <a:ext uri="{FF2B5EF4-FFF2-40B4-BE49-F238E27FC236}">
                <a16:creationId xmlns:a16="http://schemas.microsoft.com/office/drawing/2014/main" id="{FEC6404D-9FC2-1FB8-47E5-0CBF8FDA83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977" y="2576107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99" name="Text Box 28">
            <a:extLst>
              <a:ext uri="{FF2B5EF4-FFF2-40B4-BE49-F238E27FC236}">
                <a16:creationId xmlns:a16="http://schemas.microsoft.com/office/drawing/2014/main" id="{C6E16F21-001E-4CD8-723A-01BFD51662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01577" y="3580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00" name="Text Box 29">
            <a:extLst>
              <a:ext uri="{FF2B5EF4-FFF2-40B4-BE49-F238E27FC236}">
                <a16:creationId xmlns:a16="http://schemas.microsoft.com/office/drawing/2014/main" id="{400FF7C2-CCD5-3D28-77A1-3CBE8B0696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7177" y="34285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01" name="Text Box 30">
            <a:extLst>
              <a:ext uri="{FF2B5EF4-FFF2-40B4-BE49-F238E27FC236}">
                <a16:creationId xmlns:a16="http://schemas.microsoft.com/office/drawing/2014/main" id="{532770A0-6AA2-8BEA-D947-DBCC975F1E1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10977" y="4723994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102" name="Text Box 32">
            <a:extLst>
              <a:ext uri="{FF2B5EF4-FFF2-40B4-BE49-F238E27FC236}">
                <a16:creationId xmlns:a16="http://schemas.microsoft.com/office/drawing/2014/main" id="{EF1F0D6F-A927-B803-221A-FE7A2C4343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72777" y="23316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103" name="Text Box 33">
            <a:extLst>
              <a:ext uri="{FF2B5EF4-FFF2-40B4-BE49-F238E27FC236}">
                <a16:creationId xmlns:a16="http://schemas.microsoft.com/office/drawing/2014/main" id="{3A8AF8B6-6BB5-1815-D511-C287AF563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777" y="23316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4" name="Text Box 34">
            <a:extLst>
              <a:ext uri="{FF2B5EF4-FFF2-40B4-BE49-F238E27FC236}">
                <a16:creationId xmlns:a16="http://schemas.microsoft.com/office/drawing/2014/main" id="{3526F24C-0A34-1336-4B9C-27B5242100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977" y="4389032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105" name="Text Box 35">
            <a:extLst>
              <a:ext uri="{FF2B5EF4-FFF2-40B4-BE49-F238E27FC236}">
                <a16:creationId xmlns:a16="http://schemas.microsoft.com/office/drawing/2014/main" id="{8B9E853D-DFA1-283B-FFC4-0D06651A08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3777" y="4176307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106" name="Text Box 36">
            <a:extLst>
              <a:ext uri="{FF2B5EF4-FFF2-40B4-BE49-F238E27FC236}">
                <a16:creationId xmlns:a16="http://schemas.microsoft.com/office/drawing/2014/main" id="{9C27D90A-3068-4275-7399-2921982489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29777" y="3261907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grpSp>
        <p:nvGrpSpPr>
          <p:cNvPr id="113" name="Group 3">
            <a:extLst>
              <a:ext uri="{FF2B5EF4-FFF2-40B4-BE49-F238E27FC236}">
                <a16:creationId xmlns:a16="http://schemas.microsoft.com/office/drawing/2014/main" id="{5AF3C362-86B0-F979-46A8-01CBDD1102EF}"/>
              </a:ext>
            </a:extLst>
          </p:cNvPr>
          <p:cNvGrpSpPr>
            <a:grpSpLocks/>
          </p:cNvGrpSpPr>
          <p:nvPr/>
        </p:nvGrpSpPr>
        <p:grpSpPr bwMode="auto">
          <a:xfrm>
            <a:off x="3515477" y="3658781"/>
            <a:ext cx="533400" cy="533400"/>
            <a:chOff x="1824" y="2736"/>
            <a:chExt cx="336" cy="336"/>
          </a:xfrm>
        </p:grpSpPr>
        <p:sp>
          <p:nvSpPr>
            <p:cNvPr id="114" name="Oval 4">
              <a:extLst>
                <a:ext uri="{FF2B5EF4-FFF2-40B4-BE49-F238E27FC236}">
                  <a16:creationId xmlns:a16="http://schemas.microsoft.com/office/drawing/2014/main" id="{EFC2A8CB-B375-ADED-011F-0D2B404751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5" name="Text Box 5">
              <a:extLst>
                <a:ext uri="{FF2B5EF4-FFF2-40B4-BE49-F238E27FC236}">
                  <a16:creationId xmlns:a16="http://schemas.microsoft.com/office/drawing/2014/main" id="{E972A5FD-E251-7388-D3DE-B4C2AF7BAC1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16298C7B-3085-F590-112A-C1D91DD1FDD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15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Google Shape;495;p25">
                <a:extLst>
                  <a:ext uri="{FF2B5EF4-FFF2-40B4-BE49-F238E27FC236}">
                    <a16:creationId xmlns:a16="http://schemas.microsoft.com/office/drawing/2014/main" id="{4204C93C-0C70-F7EE-9F51-5AD1F6EC69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0129155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Google Shape;495;p25">
                <a:extLst>
                  <a:ext uri="{FF2B5EF4-FFF2-40B4-BE49-F238E27FC236}">
                    <a16:creationId xmlns:a16="http://schemas.microsoft.com/office/drawing/2014/main" id="{4204C93C-0C70-F7EE-9F51-5AD1F6EC69E6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280129155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Google Shape;498;p25">
            <a:extLst>
              <a:ext uri="{FF2B5EF4-FFF2-40B4-BE49-F238E27FC236}">
                <a16:creationId xmlns:a16="http://schemas.microsoft.com/office/drawing/2014/main" id="{AE3BA2A0-E2C1-F983-F1B8-1793F2D841A4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5103824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BFF6D1-D76F-2F60-EB90-4A4DF11F70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D33E4-C57E-E199-B03F-AE20619C5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C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94A71-461C-26E4-FCF9-C17C5A0D7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5B5CEA81-438E-1527-A2BC-7414B10140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48" y="28876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4E891E02-074F-6FF7-BC33-7E8ACE519A38}"/>
              </a:ext>
            </a:extLst>
          </p:cNvPr>
          <p:cNvGrpSpPr>
            <a:grpSpLocks/>
          </p:cNvGrpSpPr>
          <p:nvPr/>
        </p:nvGrpSpPr>
        <p:grpSpPr bwMode="auto">
          <a:xfrm>
            <a:off x="3499148" y="3497239"/>
            <a:ext cx="533400" cy="533400"/>
            <a:chOff x="1824" y="2736"/>
            <a:chExt cx="336" cy="336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B62D270F-1A6E-4E89-D415-BD779294C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207205B-2023-900F-61BD-736330236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774D10D1-5385-AEE6-F502-F898FDA32DEE}"/>
              </a:ext>
            </a:extLst>
          </p:cNvPr>
          <p:cNvGrpSpPr>
            <a:grpSpLocks/>
          </p:cNvGrpSpPr>
          <p:nvPr/>
        </p:nvGrpSpPr>
        <p:grpSpPr bwMode="auto">
          <a:xfrm>
            <a:off x="4642148" y="2582839"/>
            <a:ext cx="533400" cy="533400"/>
            <a:chOff x="1824" y="2736"/>
            <a:chExt cx="336" cy="336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E25F6DD9-E177-8EDC-F257-36E8996A7C9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78BBC6E2-FE3D-5026-E1B3-FC7667582F3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D0F0463B-C140-1C72-8A50-C694254234F5}"/>
              </a:ext>
            </a:extLst>
          </p:cNvPr>
          <p:cNvGrpSpPr>
            <a:grpSpLocks/>
          </p:cNvGrpSpPr>
          <p:nvPr/>
        </p:nvGrpSpPr>
        <p:grpSpPr bwMode="auto">
          <a:xfrm>
            <a:off x="6166148" y="4259239"/>
            <a:ext cx="533400" cy="533400"/>
            <a:chOff x="1824" y="2736"/>
            <a:chExt cx="336" cy="336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10A5FBBA-6842-D455-5734-174C1F9C0B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AA097443-A4EE-5BA9-EB72-4F13B9E582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22B5BBD4-7420-B7F4-D95E-2BDA476B0593}"/>
              </a:ext>
            </a:extLst>
          </p:cNvPr>
          <p:cNvGrpSpPr>
            <a:grpSpLocks/>
          </p:cNvGrpSpPr>
          <p:nvPr/>
        </p:nvGrpSpPr>
        <p:grpSpPr bwMode="auto">
          <a:xfrm>
            <a:off x="6166148" y="2582839"/>
            <a:ext cx="533400" cy="533400"/>
            <a:chOff x="1824" y="2736"/>
            <a:chExt cx="336" cy="33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C47148C0-0251-4724-C932-CF2A26F87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D39C3AB8-5F6B-B0C6-A686-6455E2A391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4C6A33E8-80DF-2A97-FDB3-FD411C4A4DD6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56348" y="2963839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AB7266AD-50AD-4BB6-E0F1-715FEC592FF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56348" y="3954439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AC006E53-F460-50F2-0B35-36CD11209C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548" y="4564039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948F8EF8-E9A7-4AF7-F631-F83D53ED1B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70948" y="3116239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E038FD27-647E-6D14-6E6F-E0869E4EFC3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946948" y="3116239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</a:pPr>
            <a:endParaRPr lang="en-SE" sz="1800" kern="12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55E3A101-9F59-61FE-98F2-F25250E3B799}"/>
              </a:ext>
            </a:extLst>
          </p:cNvPr>
          <p:cNvSpPr>
            <a:spLocks noChangeShapeType="1"/>
          </p:cNvSpPr>
          <p:nvPr/>
        </p:nvSpPr>
        <p:spPr bwMode="auto">
          <a:xfrm>
            <a:off x="5175548" y="2811439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DB914AD7-B942-D0F3-72D6-D722195BDBDA}"/>
              </a:ext>
            </a:extLst>
          </p:cNvPr>
          <p:cNvSpPr>
            <a:spLocks noChangeShapeType="1"/>
          </p:cNvSpPr>
          <p:nvPr/>
        </p:nvSpPr>
        <p:spPr bwMode="auto">
          <a:xfrm>
            <a:off x="5099348" y="3040039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7A82D121-7C27-5307-7B1A-856CA7FC23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6348" y="4197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67D044A1-04F9-06BA-1BEC-C9F1C6A01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2148" y="34972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2A2466EA-35AB-3756-B321-A5E31E2EC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48" y="243044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B33D36CF-31D6-88A7-05F9-E69832CCE0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7148" y="3435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E0CBEA83-34C0-945B-A733-29883E0A81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2748" y="32829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A1D91540-7212-08C7-1FB7-E0A63161B5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6548" y="4578327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01727AAA-62C5-14DD-0B76-47FDCE57CC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18348" y="21859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 dirty="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85A8FD46-7396-E179-7D31-868EB60C81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2348" y="21859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3439BFFF-24A7-34E7-1F4A-F579D074D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548" y="4243365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B3764893-C974-4CD5-CC16-72F54A5AE5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99348" y="403064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7FEC8C22-9210-33D5-4230-2D1A2D30D8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5348" y="3116240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grpSp>
        <p:nvGrpSpPr>
          <p:cNvPr id="108" name="Group 9">
            <a:extLst>
              <a:ext uri="{FF2B5EF4-FFF2-40B4-BE49-F238E27FC236}">
                <a16:creationId xmlns:a16="http://schemas.microsoft.com/office/drawing/2014/main" id="{8BE5ABAC-EB6D-C4EA-D774-B01F6E59C4C2}"/>
              </a:ext>
            </a:extLst>
          </p:cNvPr>
          <p:cNvGrpSpPr>
            <a:grpSpLocks/>
          </p:cNvGrpSpPr>
          <p:nvPr/>
        </p:nvGrpSpPr>
        <p:grpSpPr bwMode="auto">
          <a:xfrm>
            <a:off x="4630653" y="4275114"/>
            <a:ext cx="533400" cy="533400"/>
            <a:chOff x="1824" y="2736"/>
            <a:chExt cx="336" cy="336"/>
          </a:xfrm>
        </p:grpSpPr>
        <p:sp>
          <p:nvSpPr>
            <p:cNvPr id="110" name="Oval 10">
              <a:extLst>
                <a:ext uri="{FF2B5EF4-FFF2-40B4-BE49-F238E27FC236}">
                  <a16:creationId xmlns:a16="http://schemas.microsoft.com/office/drawing/2014/main" id="{92D17854-B22F-E2A0-C5CA-57FC1561C3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11" name="Text Box 11">
              <a:extLst>
                <a:ext uri="{FF2B5EF4-FFF2-40B4-BE49-F238E27FC236}">
                  <a16:creationId xmlns:a16="http://schemas.microsoft.com/office/drawing/2014/main" id="{BDB65F90-1C2A-2D33-7848-B3CE8833F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sp>
        <p:nvSpPr>
          <p:cNvPr id="11" name="Google Shape;14;p1">
            <a:extLst>
              <a:ext uri="{FF2B5EF4-FFF2-40B4-BE49-F238E27FC236}">
                <a16:creationId xmlns:a16="http://schemas.microsoft.com/office/drawing/2014/main" id="{042595A7-F22F-2E86-B85B-0307ACB6D25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16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2" name="Google Shape;495;p25">
                <a:extLst>
                  <a:ext uri="{FF2B5EF4-FFF2-40B4-BE49-F238E27FC236}">
                    <a16:creationId xmlns:a16="http://schemas.microsoft.com/office/drawing/2014/main" id="{F0D36C38-2556-49D1-023A-C3FDD0D616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526789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2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5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2" name="Google Shape;495;p25">
                <a:extLst>
                  <a:ext uri="{FF2B5EF4-FFF2-40B4-BE49-F238E27FC236}">
                    <a16:creationId xmlns:a16="http://schemas.microsoft.com/office/drawing/2014/main" id="{F0D36C38-2556-49D1-023A-C3FDD0D6166C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995267892"/>
                  </p:ext>
                </p:extLst>
              </p:nvPr>
            </p:nvGraphicFramePr>
            <p:xfrm>
              <a:off x="7923500" y="3524407"/>
              <a:ext cx="3092700" cy="224021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Node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SD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PN</a:t>
                          </a:r>
                          <a:endParaRPr sz="1900" dirty="0"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A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b="0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0</a:t>
                          </a:r>
                          <a:endParaRPr sz="1600" b="0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Calibri"/>
                          </a:endParaRPr>
                        </a:p>
                      </a:txBody>
                      <a:tcPr marL="60950" marR="60950" marT="60950" marB="60950" anchor="ctr"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 dirty="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/</a:t>
                          </a:r>
                          <a:endParaRPr dirty="0"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B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3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2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sng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 </a:t>
                          </a:r>
                          <a:r>
                            <a:rPr lang="en-US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C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1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US" sz="1600" b="0" i="0" u="none" strike="noStrike" cap="none" dirty="0">
                              <a:solidFill>
                                <a:schemeClr val="dk1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A</a:t>
                          </a: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D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0" u="none" strike="noStrike" cap="none" smtClean="0">
                                    <a:solidFill>
                                      <a:schemeClr val="dk1"/>
                                    </a:solidFill>
                                    <a:latin typeface="Cambria Math" panose="02040503050406030204" pitchFamily="18" charset="0"/>
                                    <a:sym typeface="Arial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endParaRPr lang="en-SE" sz="1600" b="0" i="0" u="none" strike="noStrike" cap="none" dirty="0">
                            <a:solidFill>
                              <a:schemeClr val="dk1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600"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Calibri"/>
                            </a:rPr>
                            <a:t>E</a:t>
                          </a:r>
                          <a:endParaRPr>
                            <a:latin typeface="Quattrocento Sans" panose="020B0502050000020003" pitchFamily="34" charset="0"/>
                          </a:endParaRPr>
                        </a:p>
                      </a:txBody>
                      <a:tcPr marL="60950" marR="60950" marT="60950" marB="60950" anchor="ctr">
                        <a:lnL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5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rgbClr val="000000"/>
                            </a:buClr>
                            <a:buFont typeface="Arial"/>
                            <a:buNone/>
                          </a:pPr>
                          <a:r>
                            <a:rPr lang="en-GB" sz="1600" b="0" i="0" u="none" strike="noStrike" cap="none" dirty="0">
                              <a:solidFill>
                                <a:srgbClr val="FF0000"/>
                              </a:solidFill>
                              <a:latin typeface="Quattrocento Sans" panose="020B0502050000020003" pitchFamily="34" charset="0"/>
                              <a:ea typeface="Calibri"/>
                              <a:cs typeface="Calibri"/>
                              <a:sym typeface="Arial"/>
                            </a:rPr>
                            <a:t>C</a:t>
                          </a:r>
                          <a:endParaRPr lang="en-SE" sz="1600" b="0" i="0" u="none" strike="noStrike" cap="none" dirty="0">
                            <a:solidFill>
                              <a:srgbClr val="FF0000"/>
                            </a:solidFill>
                            <a:latin typeface="Quattrocento Sans" panose="020B0502050000020003" pitchFamily="34" charset="0"/>
                            <a:ea typeface="Calibri"/>
                            <a:cs typeface="Calibri"/>
                            <a:sym typeface="Arial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1270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19050" cap="flat" cmpd="sng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12700" cap="flat" cmpd="sng" algn="ctr">
                          <a:solidFill>
                            <a:schemeClr val="lt2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Google Shape;498;p25">
            <a:extLst>
              <a:ext uri="{FF2B5EF4-FFF2-40B4-BE49-F238E27FC236}">
                <a16:creationId xmlns:a16="http://schemas.microsoft.com/office/drawing/2014/main" id="{DD092CE1-BB2E-79D9-A765-066DB98E5FF1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54075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D5B69-3D8A-F9C1-4ACB-3B489A5902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78AC7-8A27-5E39-416C-2A6D4C440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B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FE5887-16AB-1BFC-C7D1-F98E5ED499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921E0892-F886-D139-3BB3-653987D951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28595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9FED22AB-E2F1-815B-DC5A-102EE793E6F2}"/>
              </a:ext>
            </a:extLst>
          </p:cNvPr>
          <p:cNvGrpSpPr>
            <a:grpSpLocks/>
          </p:cNvGrpSpPr>
          <p:nvPr/>
        </p:nvGrpSpPr>
        <p:grpSpPr bwMode="auto">
          <a:xfrm>
            <a:off x="3238500" y="3469142"/>
            <a:ext cx="533400" cy="533400"/>
            <a:chOff x="1824" y="2736"/>
            <a:chExt cx="336" cy="33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00B9C55D-A3E8-8DC6-F008-996A1DF0FF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7833A76D-C3F6-B5B2-F41D-46A9B1974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42" name="Group 6">
            <a:extLst>
              <a:ext uri="{FF2B5EF4-FFF2-40B4-BE49-F238E27FC236}">
                <a16:creationId xmlns:a16="http://schemas.microsoft.com/office/drawing/2014/main" id="{66B87A0D-C548-6FE4-D7EA-06FA005DCC14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2554742"/>
            <a:ext cx="533400" cy="533400"/>
            <a:chOff x="1824" y="2736"/>
            <a:chExt cx="336" cy="336"/>
          </a:xfrm>
        </p:grpSpPr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671343D7-6969-A62A-A760-AC8EBEE79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F65E7881-CBC4-1091-B31C-44A436B905F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5" name="Group 9">
            <a:extLst>
              <a:ext uri="{FF2B5EF4-FFF2-40B4-BE49-F238E27FC236}">
                <a16:creationId xmlns:a16="http://schemas.microsoft.com/office/drawing/2014/main" id="{19C47705-46A4-27C4-F6C2-169BA2FC2DFA}"/>
              </a:ext>
            </a:extLst>
          </p:cNvPr>
          <p:cNvGrpSpPr>
            <a:grpSpLocks/>
          </p:cNvGrpSpPr>
          <p:nvPr/>
        </p:nvGrpSpPr>
        <p:grpSpPr bwMode="auto">
          <a:xfrm>
            <a:off x="4381500" y="4231142"/>
            <a:ext cx="533400" cy="533400"/>
            <a:chOff x="1824" y="2736"/>
            <a:chExt cx="336" cy="336"/>
          </a:xfrm>
        </p:grpSpPr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AD07A799-B3AC-ADFF-51C2-4A892F9CCD1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A72464D3-664B-AA1D-21D0-048927D6ED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48" name="Group 12">
            <a:extLst>
              <a:ext uri="{FF2B5EF4-FFF2-40B4-BE49-F238E27FC236}">
                <a16:creationId xmlns:a16="http://schemas.microsoft.com/office/drawing/2014/main" id="{174DAE27-8A2B-31D2-85D8-751BC34E84D1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4231142"/>
            <a:ext cx="533400" cy="533400"/>
            <a:chOff x="1824" y="2736"/>
            <a:chExt cx="336" cy="336"/>
          </a:xfrm>
        </p:grpSpPr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027B56FB-E2BB-E540-8263-8B5253DE9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C3EABBE2-DECA-3C19-7923-8CCF4ADA679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3E874619-9012-B992-724E-94D0912991A4}"/>
              </a:ext>
            </a:extLst>
          </p:cNvPr>
          <p:cNvGrpSpPr>
            <a:grpSpLocks/>
          </p:cNvGrpSpPr>
          <p:nvPr/>
        </p:nvGrpSpPr>
        <p:grpSpPr bwMode="auto">
          <a:xfrm>
            <a:off x="5905500" y="2554742"/>
            <a:ext cx="533400" cy="533400"/>
            <a:chOff x="1824" y="2736"/>
            <a:chExt cx="336" cy="336"/>
          </a:xfrm>
        </p:grpSpPr>
        <p:sp>
          <p:nvSpPr>
            <p:cNvPr id="52" name="Oval 16">
              <a:extLst>
                <a:ext uri="{FF2B5EF4-FFF2-40B4-BE49-F238E27FC236}">
                  <a16:creationId xmlns:a16="http://schemas.microsoft.com/office/drawing/2014/main" id="{38F6A1A2-EA89-E2C1-6532-1F18CFFBD5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BD3ABE57-624C-593A-46FE-52BB7D4764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54" name="Line 18">
            <a:extLst>
              <a:ext uri="{FF2B5EF4-FFF2-40B4-BE49-F238E27FC236}">
                <a16:creationId xmlns:a16="http://schemas.microsoft.com/office/drawing/2014/main" id="{D0A4A75B-36F9-2675-B374-C81AB7E22F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95700" y="2935742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E05A6BE8-19E4-E05D-3A11-3A7FD7E00530}"/>
              </a:ext>
            </a:extLst>
          </p:cNvPr>
          <p:cNvSpPr>
            <a:spLocks noChangeShapeType="1"/>
          </p:cNvSpPr>
          <p:nvPr/>
        </p:nvSpPr>
        <p:spPr bwMode="auto">
          <a:xfrm>
            <a:off x="3695700" y="3926342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C8254AC3-F06D-E254-60DF-287FF398A46C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4535942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B3980C09-F820-ADB1-C863-90B203C4AA4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10300" y="308814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C1A9EB0D-7FFB-DD27-E4AB-9303E52B0E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686300" y="3088142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0F36766A-D750-8574-8EC5-63015C67A69B}"/>
              </a:ext>
            </a:extLst>
          </p:cNvPr>
          <p:cNvSpPr>
            <a:spLocks noChangeShapeType="1"/>
          </p:cNvSpPr>
          <p:nvPr/>
        </p:nvSpPr>
        <p:spPr bwMode="auto">
          <a:xfrm>
            <a:off x="4914900" y="2783342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95F3DC1E-7368-0836-B0A3-028CDAABCC0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38700" y="3011942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28FCA203-8524-DF65-3A20-FC2988DC3A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5700" y="4169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BD116A44-7F00-90CB-A3EE-E0006A3F64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81500" y="34691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AD76D999-3AAC-D63D-A5BF-26AC002EC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2402343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C00F77AC-B72A-9577-9110-C2D723E11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86500" y="3407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CBD31A01-A8D3-9050-79EF-4438226F81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72100" y="32548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3C4FF911-6B06-290D-3B38-5D5311CC48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95900" y="4550230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7823EABC-C26E-24E1-9C4B-DAD30C5E83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57700" y="21578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072AD32-284A-8F4B-D1EB-E2A9C34E9D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81700" y="21578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E00D8EDB-D029-7A82-D1FB-855647B3A6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8900" y="4215268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FF0000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13798307-6E59-F908-A0A3-606BCF8D79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38700" y="400254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8CB01FA6-79A9-5BB9-F031-8B250C04B7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14700" y="3088143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9F67E7F8-1788-682D-1376-29DB44011B80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17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5" name="Google Shape;495;p25">
            <a:extLst>
              <a:ext uri="{FF2B5EF4-FFF2-40B4-BE49-F238E27FC236}">
                <a16:creationId xmlns:a16="http://schemas.microsoft.com/office/drawing/2014/main" id="{CD0C3077-503F-C123-B736-DAAA6D4C14E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0570222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Google Shape;498;p25">
            <a:extLst>
              <a:ext uri="{FF2B5EF4-FFF2-40B4-BE49-F238E27FC236}">
                <a16:creationId xmlns:a16="http://schemas.microsoft.com/office/drawing/2014/main" id="{76EDB30C-0491-2088-9C85-B5B0B6120016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3839140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81D50B-D545-AE12-D311-42496D4B0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A3D54E-AF44-AF84-1E33-CD4923D0A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E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0F57F-6C46-4AA9-7AF6-87EA71096F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26B2E96D-269B-8254-10A3-4B8AFBB643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743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5" name="Group 3">
            <a:extLst>
              <a:ext uri="{FF2B5EF4-FFF2-40B4-BE49-F238E27FC236}">
                <a16:creationId xmlns:a16="http://schemas.microsoft.com/office/drawing/2014/main" id="{376E9DA6-2625-F4D1-D790-B727D2E92435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352800"/>
            <a:ext cx="533400" cy="533400"/>
            <a:chOff x="1824" y="2736"/>
            <a:chExt cx="336" cy="336"/>
          </a:xfrm>
        </p:grpSpPr>
        <p:sp>
          <p:nvSpPr>
            <p:cNvPr id="6" name="Oval 4">
              <a:extLst>
                <a:ext uri="{FF2B5EF4-FFF2-40B4-BE49-F238E27FC236}">
                  <a16:creationId xmlns:a16="http://schemas.microsoft.com/office/drawing/2014/main" id="{3CBBF343-4DC1-AB0F-E9BB-E1CBCBCDEE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3A533349-6DBD-21BC-0036-A94E2DA8A2D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8" name="Group 6">
            <a:extLst>
              <a:ext uri="{FF2B5EF4-FFF2-40B4-BE49-F238E27FC236}">
                <a16:creationId xmlns:a16="http://schemas.microsoft.com/office/drawing/2014/main" id="{EDA647AC-DAFF-C79B-8C4B-745FAB655014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438400"/>
            <a:ext cx="533400" cy="533400"/>
            <a:chOff x="1824" y="2736"/>
            <a:chExt cx="336" cy="336"/>
          </a:xfrm>
        </p:grpSpPr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54D1235E-7C29-907A-A448-3C3102A1AA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80E0E721-3646-B1C3-8931-62A2258509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1" name="Group 9">
            <a:extLst>
              <a:ext uri="{FF2B5EF4-FFF2-40B4-BE49-F238E27FC236}">
                <a16:creationId xmlns:a16="http://schemas.microsoft.com/office/drawing/2014/main" id="{92FFD533-02DF-9E76-B1B7-54B940B36C72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114800"/>
            <a:ext cx="533400" cy="533400"/>
            <a:chOff x="1824" y="2736"/>
            <a:chExt cx="336" cy="336"/>
          </a:xfrm>
        </p:grpSpPr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05AB37A5-A266-FCC6-BCB5-465754E58B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" name="Text Box 11">
              <a:extLst>
                <a:ext uri="{FF2B5EF4-FFF2-40B4-BE49-F238E27FC236}">
                  <a16:creationId xmlns:a16="http://schemas.microsoft.com/office/drawing/2014/main" id="{D11F1D3D-5F3B-0D22-ECA9-E854E4084E1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4" name="Group 12">
            <a:extLst>
              <a:ext uri="{FF2B5EF4-FFF2-40B4-BE49-F238E27FC236}">
                <a16:creationId xmlns:a16="http://schemas.microsoft.com/office/drawing/2014/main" id="{4440D105-9C02-F82F-FE7B-0D013292C6C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114800"/>
            <a:ext cx="533400" cy="533400"/>
            <a:chOff x="1824" y="2736"/>
            <a:chExt cx="336" cy="336"/>
          </a:xfrm>
        </p:grpSpPr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2D4075AB-0EA7-DEB8-15D8-E44EADFA3F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1FB9FBDA-1D8C-CCA4-A7CC-DCA5EEBC45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7" name="Group 15">
            <a:extLst>
              <a:ext uri="{FF2B5EF4-FFF2-40B4-BE49-F238E27FC236}">
                <a16:creationId xmlns:a16="http://schemas.microsoft.com/office/drawing/2014/main" id="{36AAB3F3-8737-2554-4244-A6C7FB856B3B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438400"/>
            <a:ext cx="533400" cy="533400"/>
            <a:chOff x="1824" y="2736"/>
            <a:chExt cx="336" cy="336"/>
          </a:xfrm>
        </p:grpSpPr>
        <p:sp>
          <p:nvSpPr>
            <p:cNvPr id="18" name="Oval 16">
              <a:extLst>
                <a:ext uri="{FF2B5EF4-FFF2-40B4-BE49-F238E27FC236}">
                  <a16:creationId xmlns:a16="http://schemas.microsoft.com/office/drawing/2014/main" id="{A6C73803-B5A9-EDAA-F24A-5E4A995550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CDDBDC3B-8A47-1EEE-931A-38F4E1270E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20" name="Line 18">
            <a:extLst>
              <a:ext uri="{FF2B5EF4-FFF2-40B4-BE49-F238E27FC236}">
                <a16:creationId xmlns:a16="http://schemas.microsoft.com/office/drawing/2014/main" id="{FAB75D67-A1BD-8B75-7809-D6FC99C0AA0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819400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1" name="Line 19">
            <a:extLst>
              <a:ext uri="{FF2B5EF4-FFF2-40B4-BE49-F238E27FC236}">
                <a16:creationId xmlns:a16="http://schemas.microsoft.com/office/drawing/2014/main" id="{1D9353CD-F5FE-3F87-80DC-B17DD4B595C8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8100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2" name="Line 20">
            <a:extLst>
              <a:ext uri="{FF2B5EF4-FFF2-40B4-BE49-F238E27FC236}">
                <a16:creationId xmlns:a16="http://schemas.microsoft.com/office/drawing/2014/main" id="{4745267E-B4A9-191B-1817-9B0D595CC5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4196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3" name="Line 21">
            <a:extLst>
              <a:ext uri="{FF2B5EF4-FFF2-40B4-BE49-F238E27FC236}">
                <a16:creationId xmlns:a16="http://schemas.microsoft.com/office/drawing/2014/main" id="{DF2D33CF-753E-BA76-C5C5-8646C96E814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29718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4" name="Line 22">
            <a:extLst>
              <a:ext uri="{FF2B5EF4-FFF2-40B4-BE49-F238E27FC236}">
                <a16:creationId xmlns:a16="http://schemas.microsoft.com/office/drawing/2014/main" id="{7DDD2999-8E9A-5E48-0802-D8900B28AA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29718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5" name="Line 23">
            <a:extLst>
              <a:ext uri="{FF2B5EF4-FFF2-40B4-BE49-F238E27FC236}">
                <a16:creationId xmlns:a16="http://schemas.microsoft.com/office/drawing/2014/main" id="{A7A2B4AE-9C86-C306-E077-05A9F3CEEFEE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667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6" name="Line 24">
            <a:extLst>
              <a:ext uri="{FF2B5EF4-FFF2-40B4-BE49-F238E27FC236}">
                <a16:creationId xmlns:a16="http://schemas.microsoft.com/office/drawing/2014/main" id="{17A27B17-7D78-C59F-E325-323BB7B884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2895600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27" name="Text Box 25">
            <a:extLst>
              <a:ext uri="{FF2B5EF4-FFF2-40B4-BE49-F238E27FC236}">
                <a16:creationId xmlns:a16="http://schemas.microsoft.com/office/drawing/2014/main" id="{65888C1A-D70D-590E-E87E-60DBFA146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052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8" name="Text Box 26">
            <a:extLst>
              <a:ext uri="{FF2B5EF4-FFF2-40B4-BE49-F238E27FC236}">
                <a16:creationId xmlns:a16="http://schemas.microsoft.com/office/drawing/2014/main" id="{198ADC1E-6D5E-4490-5C14-1E1512B40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528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29" name="Text Box 27">
            <a:extLst>
              <a:ext uri="{FF2B5EF4-FFF2-40B4-BE49-F238E27FC236}">
                <a16:creationId xmlns:a16="http://schemas.microsoft.com/office/drawing/2014/main" id="{FFF05858-8D24-6DC3-2406-3BDEA8177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286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0" name="Text Box 28">
            <a:extLst>
              <a:ext uri="{FF2B5EF4-FFF2-40B4-BE49-F238E27FC236}">
                <a16:creationId xmlns:a16="http://schemas.microsoft.com/office/drawing/2014/main" id="{E6E55554-16DD-64F8-23D0-7DE0DE5FF5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290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31" name="Text Box 29">
            <a:extLst>
              <a:ext uri="{FF2B5EF4-FFF2-40B4-BE49-F238E27FC236}">
                <a16:creationId xmlns:a16="http://schemas.microsoft.com/office/drawing/2014/main" id="{8C5B9DD6-3E8C-85ED-4CDA-F84E291C3B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1384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2" name="Text Box 30">
            <a:extLst>
              <a:ext uri="{FF2B5EF4-FFF2-40B4-BE49-F238E27FC236}">
                <a16:creationId xmlns:a16="http://schemas.microsoft.com/office/drawing/2014/main" id="{5CE02A82-9A00-EC75-5603-374B502F2D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433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3" name="Text Box 32">
            <a:extLst>
              <a:ext uri="{FF2B5EF4-FFF2-40B4-BE49-F238E27FC236}">
                <a16:creationId xmlns:a16="http://schemas.microsoft.com/office/drawing/2014/main" id="{B3E4BABA-E8EE-6AE8-A805-540798F92A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0415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34" name="Text Box 33">
            <a:extLst>
              <a:ext uri="{FF2B5EF4-FFF2-40B4-BE49-F238E27FC236}">
                <a16:creationId xmlns:a16="http://schemas.microsoft.com/office/drawing/2014/main" id="{8B07B7AA-D59B-F5B7-DB0D-644253ADAC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0415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35" name="Text Box 34">
            <a:extLst>
              <a:ext uri="{FF2B5EF4-FFF2-40B4-BE49-F238E27FC236}">
                <a16:creationId xmlns:a16="http://schemas.microsoft.com/office/drawing/2014/main" id="{60A9AAE6-F2A9-03F4-F4C8-B2A558EF5D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098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36" name="Text Box 35">
            <a:extLst>
              <a:ext uri="{FF2B5EF4-FFF2-40B4-BE49-F238E27FC236}">
                <a16:creationId xmlns:a16="http://schemas.microsoft.com/office/drawing/2014/main" id="{1CC0DB5B-76DD-A4AA-C3D8-4448AF3C6A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3886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37" name="Text Box 36">
            <a:extLst>
              <a:ext uri="{FF2B5EF4-FFF2-40B4-BE49-F238E27FC236}">
                <a16:creationId xmlns:a16="http://schemas.microsoft.com/office/drawing/2014/main" id="{E6308CAA-275C-BE80-B749-5B723B7DB1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9718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187ED488-A58A-3D1F-4D98-4B02887B6B84}"/>
              </a:ext>
            </a:extLst>
          </p:cNvPr>
          <p:cNvSpPr txBox="1"/>
          <p:nvPr/>
        </p:nvSpPr>
        <p:spPr>
          <a:xfrm>
            <a:off x="8591349" y="5750243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Nothing changes</a:t>
            </a:r>
            <a:endParaRPr lang="en-SE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sp>
        <p:nvSpPr>
          <p:cNvPr id="38" name="Google Shape;14;p1">
            <a:extLst>
              <a:ext uri="{FF2B5EF4-FFF2-40B4-BE49-F238E27FC236}">
                <a16:creationId xmlns:a16="http://schemas.microsoft.com/office/drawing/2014/main" id="{B94D5E4F-5B2E-6858-1EB3-4D5CC50CC926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18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39" name="Google Shape;495;p25">
            <a:extLst>
              <a:ext uri="{FF2B5EF4-FFF2-40B4-BE49-F238E27FC236}">
                <a16:creationId xmlns:a16="http://schemas.microsoft.com/office/drawing/2014/main" id="{CBA421A7-8878-BA39-E63E-A3B40BB3DA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3485449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40" name="Google Shape;498;p25">
            <a:extLst>
              <a:ext uri="{FF2B5EF4-FFF2-40B4-BE49-F238E27FC236}">
                <a16:creationId xmlns:a16="http://schemas.microsoft.com/office/drawing/2014/main" id="{539D3F5A-7D09-5598-1CE7-5CC3E270E553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B, 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328974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67F848-FBB9-B876-D465-26FD9139DB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1232D1-4ECD-970A-05B2-2ECA60978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Visit Node D 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60E91-BD26-D257-C79B-4ED2C67BC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38" name="Text Box 2">
            <a:extLst>
              <a:ext uri="{FF2B5EF4-FFF2-40B4-BE49-F238E27FC236}">
                <a16:creationId xmlns:a16="http://schemas.microsoft.com/office/drawing/2014/main" id="{A0202679-E0E9-D075-D52D-6D64DE43B8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28956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grpSp>
        <p:nvGrpSpPr>
          <p:cNvPr id="39" name="Group 3">
            <a:extLst>
              <a:ext uri="{FF2B5EF4-FFF2-40B4-BE49-F238E27FC236}">
                <a16:creationId xmlns:a16="http://schemas.microsoft.com/office/drawing/2014/main" id="{7DD32D9B-A7A5-2E3B-B08E-8511AABEADAC}"/>
              </a:ext>
            </a:extLst>
          </p:cNvPr>
          <p:cNvGrpSpPr>
            <a:grpSpLocks/>
          </p:cNvGrpSpPr>
          <p:nvPr/>
        </p:nvGrpSpPr>
        <p:grpSpPr bwMode="auto">
          <a:xfrm>
            <a:off x="3429000" y="3505200"/>
            <a:ext cx="533400" cy="533400"/>
            <a:chOff x="1824" y="2736"/>
            <a:chExt cx="336" cy="336"/>
          </a:xfrm>
        </p:grpSpPr>
        <p:sp>
          <p:nvSpPr>
            <p:cNvPr id="40" name="Oval 4">
              <a:extLst>
                <a:ext uri="{FF2B5EF4-FFF2-40B4-BE49-F238E27FC236}">
                  <a16:creationId xmlns:a16="http://schemas.microsoft.com/office/drawing/2014/main" id="{71D43B4D-5419-97CF-A413-D88ABD900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1" name="Text Box 5">
              <a:extLst>
                <a:ext uri="{FF2B5EF4-FFF2-40B4-BE49-F238E27FC236}">
                  <a16:creationId xmlns:a16="http://schemas.microsoft.com/office/drawing/2014/main" id="{CA4DE26E-70C4-C813-17DD-BFE00CDC9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42" name="Group 6">
            <a:extLst>
              <a:ext uri="{FF2B5EF4-FFF2-40B4-BE49-F238E27FC236}">
                <a16:creationId xmlns:a16="http://schemas.microsoft.com/office/drawing/2014/main" id="{707D93E2-DFD3-175A-F91F-9CFFC9A1658A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2590800"/>
            <a:ext cx="533400" cy="533400"/>
            <a:chOff x="1824" y="2736"/>
            <a:chExt cx="336" cy="336"/>
          </a:xfrm>
        </p:grpSpPr>
        <p:sp>
          <p:nvSpPr>
            <p:cNvPr id="43" name="Oval 7">
              <a:extLst>
                <a:ext uri="{FF2B5EF4-FFF2-40B4-BE49-F238E27FC236}">
                  <a16:creationId xmlns:a16="http://schemas.microsoft.com/office/drawing/2014/main" id="{8852DC9E-6F94-9D6D-8A3F-6687303BC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4" name="Text Box 8">
              <a:extLst>
                <a:ext uri="{FF2B5EF4-FFF2-40B4-BE49-F238E27FC236}">
                  <a16:creationId xmlns:a16="http://schemas.microsoft.com/office/drawing/2014/main" id="{AA61B856-14A8-E658-0B94-C681504703B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45" name="Group 9">
            <a:extLst>
              <a:ext uri="{FF2B5EF4-FFF2-40B4-BE49-F238E27FC236}">
                <a16:creationId xmlns:a16="http://schemas.microsoft.com/office/drawing/2014/main" id="{F5EAA764-5B1F-5206-C295-CE6F3170CAFB}"/>
              </a:ext>
            </a:extLst>
          </p:cNvPr>
          <p:cNvGrpSpPr>
            <a:grpSpLocks/>
          </p:cNvGrpSpPr>
          <p:nvPr/>
        </p:nvGrpSpPr>
        <p:grpSpPr bwMode="auto">
          <a:xfrm>
            <a:off x="4572000" y="4267200"/>
            <a:ext cx="533400" cy="533400"/>
            <a:chOff x="1824" y="2736"/>
            <a:chExt cx="336" cy="336"/>
          </a:xfrm>
        </p:grpSpPr>
        <p:sp>
          <p:nvSpPr>
            <p:cNvPr id="46" name="Oval 10">
              <a:extLst>
                <a:ext uri="{FF2B5EF4-FFF2-40B4-BE49-F238E27FC236}">
                  <a16:creationId xmlns:a16="http://schemas.microsoft.com/office/drawing/2014/main" id="{C33ACB78-9B0D-C533-BB70-E38EE1B7A7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47" name="Text Box 11">
              <a:extLst>
                <a:ext uri="{FF2B5EF4-FFF2-40B4-BE49-F238E27FC236}">
                  <a16:creationId xmlns:a16="http://schemas.microsoft.com/office/drawing/2014/main" id="{CF626DA0-DFEF-86BC-8717-BB618BDB1F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48" name="Group 12">
            <a:extLst>
              <a:ext uri="{FF2B5EF4-FFF2-40B4-BE49-F238E27FC236}">
                <a16:creationId xmlns:a16="http://schemas.microsoft.com/office/drawing/2014/main" id="{78B5DD70-6952-E1FF-74FF-057C24D4EF96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4267200"/>
            <a:ext cx="533400" cy="533400"/>
            <a:chOff x="1824" y="2736"/>
            <a:chExt cx="336" cy="336"/>
          </a:xfrm>
        </p:grpSpPr>
        <p:sp>
          <p:nvSpPr>
            <p:cNvPr id="49" name="Oval 13">
              <a:extLst>
                <a:ext uri="{FF2B5EF4-FFF2-40B4-BE49-F238E27FC236}">
                  <a16:creationId xmlns:a16="http://schemas.microsoft.com/office/drawing/2014/main" id="{C50BE7E9-E338-1285-408E-E1190F85A7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0" name="Text Box 14">
              <a:extLst>
                <a:ext uri="{FF2B5EF4-FFF2-40B4-BE49-F238E27FC236}">
                  <a16:creationId xmlns:a16="http://schemas.microsoft.com/office/drawing/2014/main" id="{1B0FA291-945D-4254-AD22-6133836BD49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51" name="Group 15">
            <a:extLst>
              <a:ext uri="{FF2B5EF4-FFF2-40B4-BE49-F238E27FC236}">
                <a16:creationId xmlns:a16="http://schemas.microsoft.com/office/drawing/2014/main" id="{659B1032-2E72-5D2B-56E1-C9252501E97A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2590800"/>
            <a:ext cx="533400" cy="533400"/>
            <a:chOff x="1824" y="2736"/>
            <a:chExt cx="336" cy="336"/>
          </a:xfrm>
        </p:grpSpPr>
        <p:sp>
          <p:nvSpPr>
            <p:cNvPr id="52" name="Oval 16">
              <a:extLst>
                <a:ext uri="{FF2B5EF4-FFF2-40B4-BE49-F238E27FC236}">
                  <a16:creationId xmlns:a16="http://schemas.microsoft.com/office/drawing/2014/main" id="{F56DD5A3-29A3-8100-AC75-1E29C21D592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53" name="Text Box 17">
              <a:extLst>
                <a:ext uri="{FF2B5EF4-FFF2-40B4-BE49-F238E27FC236}">
                  <a16:creationId xmlns:a16="http://schemas.microsoft.com/office/drawing/2014/main" id="{B95ED211-C68D-4A8D-099B-7A36F44221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54" name="Line 18">
            <a:extLst>
              <a:ext uri="{FF2B5EF4-FFF2-40B4-BE49-F238E27FC236}">
                <a16:creationId xmlns:a16="http://schemas.microsoft.com/office/drawing/2014/main" id="{C5C4D829-AFD1-37A7-BA5D-5CE1F082161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886200" y="2971800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5" name="Line 19">
            <a:extLst>
              <a:ext uri="{FF2B5EF4-FFF2-40B4-BE49-F238E27FC236}">
                <a16:creationId xmlns:a16="http://schemas.microsoft.com/office/drawing/2014/main" id="{03E034FF-621D-3F77-6E53-DA02358077DD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3962400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6" name="Line 20">
            <a:extLst>
              <a:ext uri="{FF2B5EF4-FFF2-40B4-BE49-F238E27FC236}">
                <a16:creationId xmlns:a16="http://schemas.microsoft.com/office/drawing/2014/main" id="{1768BA87-725D-500A-383B-A20B65115813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45720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7" name="Line 21">
            <a:extLst>
              <a:ext uri="{FF2B5EF4-FFF2-40B4-BE49-F238E27FC236}">
                <a16:creationId xmlns:a16="http://schemas.microsoft.com/office/drawing/2014/main" id="{4B7F55DA-280B-F8D7-668B-3B9349267A2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400800" y="31242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8" name="Line 22">
            <a:extLst>
              <a:ext uri="{FF2B5EF4-FFF2-40B4-BE49-F238E27FC236}">
                <a16:creationId xmlns:a16="http://schemas.microsoft.com/office/drawing/2014/main" id="{7C2DDE38-5CB8-6514-37B2-7626FD01515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6800" y="3124200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59" name="Line 23">
            <a:extLst>
              <a:ext uri="{FF2B5EF4-FFF2-40B4-BE49-F238E27FC236}">
                <a16:creationId xmlns:a16="http://schemas.microsoft.com/office/drawing/2014/main" id="{089FA8DA-313A-8668-9DB0-DCD74B56D024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819400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0" name="Line 24">
            <a:extLst>
              <a:ext uri="{FF2B5EF4-FFF2-40B4-BE49-F238E27FC236}">
                <a16:creationId xmlns:a16="http://schemas.microsoft.com/office/drawing/2014/main" id="{47AD5A41-AA2A-D6F2-53CD-7F4F9314CEE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29200" y="3048000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61" name="Text Box 25">
            <a:extLst>
              <a:ext uri="{FF2B5EF4-FFF2-40B4-BE49-F238E27FC236}">
                <a16:creationId xmlns:a16="http://schemas.microsoft.com/office/drawing/2014/main" id="{CB01D11E-069E-4089-6CB0-E47EBC399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86200" y="4205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3F801883-F393-C017-94A5-9B27137786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505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6716F77-2512-59D3-2169-FD29AC9267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438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CA60AB1B-C7C6-5335-EF41-58CF91A94E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3443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65" name="Text Box 29">
            <a:extLst>
              <a:ext uri="{FF2B5EF4-FFF2-40B4-BE49-F238E27FC236}">
                <a16:creationId xmlns:a16="http://schemas.microsoft.com/office/drawing/2014/main" id="{2C06D45F-13E1-FF2A-7C03-922B5570E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908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6" name="Text Box 30">
            <a:extLst>
              <a:ext uri="{FF2B5EF4-FFF2-40B4-BE49-F238E27FC236}">
                <a16:creationId xmlns:a16="http://schemas.microsoft.com/office/drawing/2014/main" id="{6BAA70AE-B6F0-FAAE-13AA-5D1D4A5D87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5862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67" name="Text Box 32">
            <a:extLst>
              <a:ext uri="{FF2B5EF4-FFF2-40B4-BE49-F238E27FC236}">
                <a16:creationId xmlns:a16="http://schemas.microsoft.com/office/drawing/2014/main" id="{4181E472-1010-2F1F-9C54-193D192F11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193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b="1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8" name="Text Box 33">
            <a:extLst>
              <a:ext uri="{FF2B5EF4-FFF2-40B4-BE49-F238E27FC236}">
                <a16:creationId xmlns:a16="http://schemas.microsoft.com/office/drawing/2014/main" id="{01E0279C-5F91-E04E-E8D6-6810E8913E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939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9" name="Text Box 34">
            <a:extLst>
              <a:ext uri="{FF2B5EF4-FFF2-40B4-BE49-F238E27FC236}">
                <a16:creationId xmlns:a16="http://schemas.microsoft.com/office/drawing/2014/main" id="{3C345E13-04B7-926E-B693-C3686CA142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42513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3</a:t>
            </a:r>
          </a:p>
        </p:txBody>
      </p:sp>
      <p:sp>
        <p:nvSpPr>
          <p:cNvPr id="70" name="Text Box 35">
            <a:extLst>
              <a:ext uri="{FF2B5EF4-FFF2-40B4-BE49-F238E27FC236}">
                <a16:creationId xmlns:a16="http://schemas.microsoft.com/office/drawing/2014/main" id="{7D09D861-4DF3-DA77-E13E-C245909B84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40386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1</a:t>
            </a:r>
          </a:p>
        </p:txBody>
      </p:sp>
      <p:sp>
        <p:nvSpPr>
          <p:cNvPr id="71" name="Text Box 36">
            <a:extLst>
              <a:ext uri="{FF2B5EF4-FFF2-40B4-BE49-F238E27FC236}">
                <a16:creationId xmlns:a16="http://schemas.microsoft.com/office/drawing/2014/main" id="{5AD833CE-7BE0-55A4-EF76-BBE5751703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31242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2000" kern="1200">
                <a:solidFill>
                  <a:srgbClr val="1F02F6"/>
                </a:solidFill>
                <a:latin typeface="Arial" panose="020B0604020202020204" pitchFamily="34" charset="0"/>
                <a:ea typeface="+mn-ea"/>
                <a:cs typeface="+mn-cs"/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" name="Google Shape;14;p1">
            <a:extLst>
              <a:ext uri="{FF2B5EF4-FFF2-40B4-BE49-F238E27FC236}">
                <a16:creationId xmlns:a16="http://schemas.microsoft.com/office/drawing/2014/main" id="{E96483AA-8689-28FE-428A-18487477E8FB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19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8129B-23FB-A7D2-D675-304E5D4FCD6B}"/>
              </a:ext>
            </a:extLst>
          </p:cNvPr>
          <p:cNvSpPr txBox="1"/>
          <p:nvPr/>
        </p:nvSpPr>
        <p:spPr>
          <a:xfrm>
            <a:off x="8591349" y="5750243"/>
            <a:ext cx="19266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457200">
              <a:buClrTx/>
            </a:pPr>
            <a:r>
              <a:rPr lang="en-US" sz="2000" kern="1200" dirty="0">
                <a:solidFill>
                  <a:prstClr val="black"/>
                </a:solidFill>
                <a:latin typeface="Calibri"/>
                <a:ea typeface="+mn-ea"/>
                <a:cs typeface="+mn-cs"/>
              </a:rPr>
              <a:t>Nothing changes</a:t>
            </a:r>
            <a:endParaRPr lang="en-SE" sz="2000" kern="1200" dirty="0">
              <a:solidFill>
                <a:prstClr val="black"/>
              </a:solidFill>
              <a:latin typeface="Calibri"/>
              <a:ea typeface="+mn-ea"/>
              <a:cs typeface="+mn-cs"/>
            </a:endParaRPr>
          </a:p>
        </p:txBody>
      </p:sp>
      <p:graphicFrame>
        <p:nvGraphicFramePr>
          <p:cNvPr id="6" name="Google Shape;495;p25">
            <a:extLst>
              <a:ext uri="{FF2B5EF4-FFF2-40B4-BE49-F238E27FC236}">
                <a16:creationId xmlns:a16="http://schemas.microsoft.com/office/drawing/2014/main" id="{A16EED55-2D92-9F2B-3167-24D6F36167F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595511"/>
              </p:ext>
            </p:extLst>
          </p:nvPr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3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2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C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1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A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5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3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GB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C</a:t>
                      </a:r>
                      <a:r>
                        <a:rPr lang="en-GB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Arial"/>
                        </a:rPr>
                        <a:t> B</a:t>
                      </a: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498;p25">
            <a:extLst>
              <a:ext uri="{FF2B5EF4-FFF2-40B4-BE49-F238E27FC236}">
                <a16:creationId xmlns:a16="http://schemas.microsoft.com/office/drawing/2014/main" id="{379DFA53-49F2-235B-F586-ECDD986B95FA}"/>
              </a:ext>
            </a:extLst>
          </p:cNvPr>
          <p:cNvSpPr txBox="1"/>
          <p:nvPr/>
        </p:nvSpPr>
        <p:spPr>
          <a:xfrm>
            <a:off x="4408277" y="5196649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C, B, E, 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7663590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>
          <a:extLst>
            <a:ext uri="{FF2B5EF4-FFF2-40B4-BE49-F238E27FC236}">
              <a16:creationId xmlns:a16="http://schemas.microsoft.com/office/drawing/2014/main" id="{DEEC3827-AB4A-49B2-0334-8F6B94A5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>
            <a:extLst>
              <a:ext uri="{FF2B5EF4-FFF2-40B4-BE49-F238E27FC236}">
                <a16:creationId xmlns:a16="http://schemas.microsoft.com/office/drawing/2014/main" id="{711168D3-A905-0935-B5E9-1A99ED2D8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518" name="Google Shape;518;p34">
            <a:extLst>
              <a:ext uri="{FF2B5EF4-FFF2-40B4-BE49-F238E27FC236}">
                <a16:creationId xmlns:a16="http://schemas.microsoft.com/office/drawing/2014/main" id="{2E56E6EB-3F08-5EEA-C9D4-4508DDE85E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00800" y="4869657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4B2A85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675" b="1" i="0" u="none" strike="noStrike" cap="none">
              <a:solidFill>
                <a:srgbClr val="4B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9" name="Google Shape;519;p34">
            <a:extLst>
              <a:ext uri="{FF2B5EF4-FFF2-40B4-BE49-F238E27FC236}">
                <a16:creationId xmlns:a16="http://schemas.microsoft.com/office/drawing/2014/main" id="{839776BA-9F16-6AC9-FFE1-FE03C001C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896937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strike="noStrik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1040;p43">
            <a:extLst>
              <a:ext uri="{FF2B5EF4-FFF2-40B4-BE49-F238E27FC236}">
                <a16:creationId xmlns:a16="http://schemas.microsoft.com/office/drawing/2014/main" id="{F12279C8-390C-9808-96CA-A235BB3ECFBE}"/>
              </a:ext>
            </a:extLst>
          </p:cNvPr>
          <p:cNvSpPr txBox="1">
            <a:spLocks/>
          </p:cNvSpPr>
          <p:nvPr/>
        </p:nvSpPr>
        <p:spPr>
          <a:xfrm>
            <a:off x="462003" y="1196456"/>
            <a:ext cx="5682079" cy="210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GB" sz="2400" i="1" dirty="0">
                <a:latin typeface="Quattrocento Sans" panose="020B0502050000020003" pitchFamily="34" charset="0"/>
              </a:rPr>
              <a:t>Exam question: </a:t>
            </a:r>
            <a:r>
              <a:rPr lang="en-GB" sz="2400" dirty="0">
                <a:latin typeface="Quattrocento Sans" panose="020B0502050000020003" pitchFamily="34" charset="0"/>
              </a:rPr>
              <a:t>Given this directed graph, run Dijkstra’s Algo to find shortest paths 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A</a:t>
            </a:r>
            <a:r>
              <a:rPr lang="en-GB" sz="2400" dirty="0">
                <a:latin typeface="Quattrocento Sans" panose="020B0502050000020003" pitchFamily="34" charset="0"/>
              </a:rPr>
              <a:t>. Give the node visit order, and fill in this table of SN (Shortest Distance) and PN (Previous Node), crossing out old SD and PN as you find a shortcut path with smaller SD</a:t>
            </a:r>
          </a:p>
        </p:txBody>
      </p:sp>
      <p:sp>
        <p:nvSpPr>
          <p:cNvPr id="8" name="Google Shape;1032;p42">
            <a:extLst>
              <a:ext uri="{FF2B5EF4-FFF2-40B4-BE49-F238E27FC236}">
                <a16:creationId xmlns:a16="http://schemas.microsoft.com/office/drawing/2014/main" id="{6A2570C0-4894-D7DF-4E19-45CFFF9F358E}"/>
              </a:ext>
            </a:extLst>
          </p:cNvPr>
          <p:cNvSpPr txBox="1"/>
          <p:nvPr/>
        </p:nvSpPr>
        <p:spPr>
          <a:xfrm>
            <a:off x="6339227" y="1875173"/>
            <a:ext cx="3070361" cy="677068"/>
          </a:xfrm>
          <a:prstGeom prst="rect">
            <a:avLst/>
          </a:prstGeom>
          <a:solidFill>
            <a:srgbClr val="E7F1FA"/>
          </a:soli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" name="Google Shape;139;p18">
            <a:extLst>
              <a:ext uri="{FF2B5EF4-FFF2-40B4-BE49-F238E27FC236}">
                <a16:creationId xmlns:a16="http://schemas.microsoft.com/office/drawing/2014/main" id="{18031618-95E3-BB83-C3B6-B3874851A753}"/>
              </a:ext>
            </a:extLst>
          </p:cNvPr>
          <p:cNvGrpSpPr/>
          <p:nvPr/>
        </p:nvGrpSpPr>
        <p:grpSpPr>
          <a:xfrm>
            <a:off x="1414172" y="3303171"/>
            <a:ext cx="3352800" cy="2895600"/>
            <a:chOff x="-2765514" y="667954"/>
            <a:chExt cx="2514600" cy="2171700"/>
          </a:xfrm>
        </p:grpSpPr>
        <p:sp>
          <p:nvSpPr>
            <p:cNvPr id="5" name="Google Shape;140;p18">
              <a:extLst>
                <a:ext uri="{FF2B5EF4-FFF2-40B4-BE49-F238E27FC236}">
                  <a16:creationId xmlns:a16="http://schemas.microsoft.com/office/drawing/2014/main" id="{EF357921-6EED-8423-FEB3-21849DB00C3E}"/>
                </a:ext>
              </a:extLst>
            </p:cNvPr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" name="Google Shape;141;p18">
              <a:extLst>
                <a:ext uri="{FF2B5EF4-FFF2-40B4-BE49-F238E27FC236}">
                  <a16:creationId xmlns:a16="http://schemas.microsoft.com/office/drawing/2014/main" id="{3EA54EE2-1A3C-5D78-245B-DF5511DE59C6}"/>
                </a:ext>
              </a:extLst>
            </p:cNvPr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7" name="Google Shape;142;p18">
              <a:extLst>
                <a:ext uri="{FF2B5EF4-FFF2-40B4-BE49-F238E27FC236}">
                  <a16:creationId xmlns:a16="http://schemas.microsoft.com/office/drawing/2014/main" id="{E0E54B57-995E-DA57-8E58-52D548FAE8CA}"/>
                </a:ext>
              </a:extLst>
            </p:cNvPr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9" name="Google Shape;143;p18">
              <a:extLst>
                <a:ext uri="{FF2B5EF4-FFF2-40B4-BE49-F238E27FC236}">
                  <a16:creationId xmlns:a16="http://schemas.microsoft.com/office/drawing/2014/main" id="{AA419F50-B272-1CC4-9955-29E75209F2CF}"/>
                </a:ext>
              </a:extLst>
            </p:cNvPr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0" name="Google Shape;144;p18">
              <a:extLst>
                <a:ext uri="{FF2B5EF4-FFF2-40B4-BE49-F238E27FC236}">
                  <a16:creationId xmlns:a16="http://schemas.microsoft.com/office/drawing/2014/main" id="{2BC414FD-4327-9497-40EC-879023800C3A}"/>
                </a:ext>
              </a:extLst>
            </p:cNvPr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1" name="Google Shape;145;p18">
              <a:extLst>
                <a:ext uri="{FF2B5EF4-FFF2-40B4-BE49-F238E27FC236}">
                  <a16:creationId xmlns:a16="http://schemas.microsoft.com/office/drawing/2014/main" id="{D6DBE188-6CA0-C0BA-4845-C2759810E553}"/>
                </a:ext>
              </a:extLst>
            </p:cNvPr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2" name="Google Shape;146;p18">
              <a:extLst>
                <a:ext uri="{FF2B5EF4-FFF2-40B4-BE49-F238E27FC236}">
                  <a16:creationId xmlns:a16="http://schemas.microsoft.com/office/drawing/2014/main" id="{40B6FF51-BFFC-ECF6-0D4B-B2765CA8046F}"/>
                </a:ext>
              </a:extLst>
            </p:cNvPr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3" name="Google Shape;147;p18">
              <a:extLst>
                <a:ext uri="{FF2B5EF4-FFF2-40B4-BE49-F238E27FC236}">
                  <a16:creationId xmlns:a16="http://schemas.microsoft.com/office/drawing/2014/main" id="{E4C31BCB-A36B-C85A-A907-6FBC71ED1845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148;p18">
              <a:extLst>
                <a:ext uri="{FF2B5EF4-FFF2-40B4-BE49-F238E27FC236}">
                  <a16:creationId xmlns:a16="http://schemas.microsoft.com/office/drawing/2014/main" id="{7632EF84-770E-E92E-7CA5-21BB7205C7C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149;p18">
              <a:extLst>
                <a:ext uri="{FF2B5EF4-FFF2-40B4-BE49-F238E27FC236}">
                  <a16:creationId xmlns:a16="http://schemas.microsoft.com/office/drawing/2014/main" id="{DC9B575D-EF35-EFAE-39A4-40DC20E940A5}"/>
                </a:ext>
              </a:extLst>
            </p:cNvPr>
            <p:cNvCxnSpPr>
              <a:stCxn id="9" idx="0"/>
              <a:endCxn id="6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Google Shape;151;p18">
              <a:extLst>
                <a:ext uri="{FF2B5EF4-FFF2-40B4-BE49-F238E27FC236}">
                  <a16:creationId xmlns:a16="http://schemas.microsoft.com/office/drawing/2014/main" id="{89693AB7-0115-7CAA-3F87-6C4A16684AE1}"/>
                </a:ext>
              </a:extLst>
            </p:cNvPr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3;p18">
              <a:extLst>
                <a:ext uri="{FF2B5EF4-FFF2-40B4-BE49-F238E27FC236}">
                  <a16:creationId xmlns:a16="http://schemas.microsoft.com/office/drawing/2014/main" id="{C2BAE600-78FF-A8C7-2632-562F5BA68D86}"/>
                </a:ext>
              </a:extLst>
            </p:cNvPr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" name="Google Shape;154;p18">
              <a:extLst>
                <a:ext uri="{FF2B5EF4-FFF2-40B4-BE49-F238E27FC236}">
                  <a16:creationId xmlns:a16="http://schemas.microsoft.com/office/drawing/2014/main" id="{F7EEC314-7F6C-CD6E-1DFA-02BEBBA5368C}"/>
                </a:ext>
              </a:extLst>
            </p:cNvPr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1" name="Google Shape;155;p18">
              <a:extLst>
                <a:ext uri="{FF2B5EF4-FFF2-40B4-BE49-F238E27FC236}">
                  <a16:creationId xmlns:a16="http://schemas.microsoft.com/office/drawing/2014/main" id="{358085DD-3EE5-5C6C-60F9-2802B69CF82C}"/>
                </a:ext>
              </a:extLst>
            </p:cNvPr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2" name="Google Shape;156;p18">
              <a:extLst>
                <a:ext uri="{FF2B5EF4-FFF2-40B4-BE49-F238E27FC236}">
                  <a16:creationId xmlns:a16="http://schemas.microsoft.com/office/drawing/2014/main" id="{1CF40BE0-BAA8-BB15-FB5B-D76AC00B4177}"/>
                </a:ext>
              </a:extLst>
            </p:cNvPr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3" name="Google Shape;157;p18">
              <a:extLst>
                <a:ext uri="{FF2B5EF4-FFF2-40B4-BE49-F238E27FC236}">
                  <a16:creationId xmlns:a16="http://schemas.microsoft.com/office/drawing/2014/main" id="{55970127-8593-DBA2-A823-F0E141EE14BA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158;p18">
              <a:extLst>
                <a:ext uri="{FF2B5EF4-FFF2-40B4-BE49-F238E27FC236}">
                  <a16:creationId xmlns:a16="http://schemas.microsoft.com/office/drawing/2014/main" id="{B4BEB9F5-29F4-AA0E-2672-CB12789F34C3}"/>
                </a:ext>
              </a:extLst>
            </p:cNvPr>
            <p:cNvCxnSpPr>
              <a:stCxn id="7" idx="6"/>
              <a:endCxn id="9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" name="Google Shape;159;p18">
              <a:extLst>
                <a:ext uri="{FF2B5EF4-FFF2-40B4-BE49-F238E27FC236}">
                  <a16:creationId xmlns:a16="http://schemas.microsoft.com/office/drawing/2014/main" id="{53D6988B-8C6D-4ED2-FA99-7B96BC6A9F8C}"/>
                </a:ext>
              </a:extLst>
            </p:cNvPr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" name="Google Shape;160;p18">
              <a:extLst>
                <a:ext uri="{FF2B5EF4-FFF2-40B4-BE49-F238E27FC236}">
                  <a16:creationId xmlns:a16="http://schemas.microsoft.com/office/drawing/2014/main" id="{0CE6D9BF-5E29-497A-70C5-7165DD8DB2E4}"/>
                </a:ext>
              </a:extLst>
            </p:cNvPr>
            <p:cNvCxnSpPr>
              <a:stCxn id="9" idx="6"/>
              <a:endCxn id="11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" name="Google Shape;161;p18">
              <a:extLst>
                <a:ext uri="{FF2B5EF4-FFF2-40B4-BE49-F238E27FC236}">
                  <a16:creationId xmlns:a16="http://schemas.microsoft.com/office/drawing/2014/main" id="{1B935D65-56A6-D3EE-8E0A-EA9D5147F8E8}"/>
                </a:ext>
              </a:extLst>
            </p:cNvPr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8" name="Google Shape;162;p18">
              <a:extLst>
                <a:ext uri="{FF2B5EF4-FFF2-40B4-BE49-F238E27FC236}">
                  <a16:creationId xmlns:a16="http://schemas.microsoft.com/office/drawing/2014/main" id="{16C76255-3FE8-1727-B4E2-EF9D67F1E61F}"/>
                </a:ext>
              </a:extLst>
            </p:cNvPr>
            <p:cNvCxnSpPr>
              <a:stCxn id="11" idx="1"/>
              <a:endCxn id="6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" name="Google Shape;163;p18">
              <a:extLst>
                <a:ext uri="{FF2B5EF4-FFF2-40B4-BE49-F238E27FC236}">
                  <a16:creationId xmlns:a16="http://schemas.microsoft.com/office/drawing/2014/main" id="{5DE20D74-4CA8-0DFF-FB14-7DA1F9581B40}"/>
                </a:ext>
              </a:extLst>
            </p:cNvPr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0" name="Google Shape;164;p18">
              <a:extLst>
                <a:ext uri="{FF2B5EF4-FFF2-40B4-BE49-F238E27FC236}">
                  <a16:creationId xmlns:a16="http://schemas.microsoft.com/office/drawing/2014/main" id="{D983018D-9CA9-8640-8C2B-2C233058313F}"/>
                </a:ext>
              </a:extLst>
            </p:cNvPr>
            <p:cNvCxnSpPr>
              <a:stCxn id="7" idx="5"/>
              <a:endCxn id="10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" name="Google Shape;165;p18">
              <a:extLst>
                <a:ext uri="{FF2B5EF4-FFF2-40B4-BE49-F238E27FC236}">
                  <a16:creationId xmlns:a16="http://schemas.microsoft.com/office/drawing/2014/main" id="{623D94F8-9878-8489-FA9F-3074EB01DB85}"/>
                </a:ext>
              </a:extLst>
            </p:cNvPr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2" name="Google Shape;166;p18">
              <a:extLst>
                <a:ext uri="{FF2B5EF4-FFF2-40B4-BE49-F238E27FC236}">
                  <a16:creationId xmlns:a16="http://schemas.microsoft.com/office/drawing/2014/main" id="{12072DFB-C5E8-49A2-3C78-1ACCC0577286}"/>
                </a:ext>
              </a:extLst>
            </p:cNvPr>
            <p:cNvCxnSpPr>
              <a:stCxn id="9" idx="4"/>
              <a:endCxn id="10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" name="Google Shape;167;p18">
              <a:extLst>
                <a:ext uri="{FF2B5EF4-FFF2-40B4-BE49-F238E27FC236}">
                  <a16:creationId xmlns:a16="http://schemas.microsoft.com/office/drawing/2014/main" id="{BFAF9691-CD9C-E49A-99ED-F48859C3CAAF}"/>
                </a:ext>
              </a:extLst>
            </p:cNvPr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4" name="Google Shape;168;p18">
              <a:extLst>
                <a:ext uri="{FF2B5EF4-FFF2-40B4-BE49-F238E27FC236}">
                  <a16:creationId xmlns:a16="http://schemas.microsoft.com/office/drawing/2014/main" id="{C6672A73-A2AB-5A04-9102-9986A07BCA97}"/>
                </a:ext>
              </a:extLst>
            </p:cNvPr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5" name="Google Shape;169;p18">
              <a:extLst>
                <a:ext uri="{FF2B5EF4-FFF2-40B4-BE49-F238E27FC236}">
                  <a16:creationId xmlns:a16="http://schemas.microsoft.com/office/drawing/2014/main" id="{AB3F2C0A-D08E-684C-A1CD-BB0F35442084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Google Shape;170;p18">
              <a:extLst>
                <a:ext uri="{FF2B5EF4-FFF2-40B4-BE49-F238E27FC236}">
                  <a16:creationId xmlns:a16="http://schemas.microsoft.com/office/drawing/2014/main" id="{D7B8114E-D93F-106F-2CED-B6CB9D8F2E8B}"/>
                </a:ext>
              </a:extLst>
            </p:cNvPr>
            <p:cNvCxnSpPr>
              <a:stCxn id="12" idx="0"/>
              <a:endCxn id="11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" name="Google Shape;171;p18">
              <a:extLst>
                <a:ext uri="{FF2B5EF4-FFF2-40B4-BE49-F238E27FC236}">
                  <a16:creationId xmlns:a16="http://schemas.microsoft.com/office/drawing/2014/main" id="{FFA834E9-D78C-1DE2-A6CA-E44CFBCD0134}"/>
                </a:ext>
              </a:extLst>
            </p:cNvPr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8" name="Google Shape;172;p18">
              <a:extLst>
                <a:ext uri="{FF2B5EF4-FFF2-40B4-BE49-F238E27FC236}">
                  <a16:creationId xmlns:a16="http://schemas.microsoft.com/office/drawing/2014/main" id="{F7F220A0-E144-C116-4358-CB1FD37B3956}"/>
                </a:ext>
              </a:extLst>
            </p:cNvPr>
            <p:cNvCxnSpPr>
              <a:stCxn id="10" idx="6"/>
              <a:endCxn id="12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" name="Google Shape;173;p18">
              <a:extLst>
                <a:ext uri="{FF2B5EF4-FFF2-40B4-BE49-F238E27FC236}">
                  <a16:creationId xmlns:a16="http://schemas.microsoft.com/office/drawing/2014/main" id="{516A5B78-A2E1-9C88-F551-EF638ECCA449}"/>
                </a:ext>
              </a:extLst>
            </p:cNvPr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</p:grpSp>
      <p:sp>
        <p:nvSpPr>
          <p:cNvPr id="45" name="Google Shape;179;p18">
            <a:extLst>
              <a:ext uri="{FF2B5EF4-FFF2-40B4-BE49-F238E27FC236}">
                <a16:creationId xmlns:a16="http://schemas.microsoft.com/office/drawing/2014/main" id="{16FFA7A2-3A81-58A7-1B07-3B8702D3CA28}"/>
              </a:ext>
            </a:extLst>
          </p:cNvPr>
          <p:cNvSpPr txBox="1"/>
          <p:nvPr/>
        </p:nvSpPr>
        <p:spPr>
          <a:xfrm>
            <a:off x="693238" y="368724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45177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9CC6-6A58-536E-6009-2AD06269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DAA9C-B72E-3DF8-1E0F-21461EC389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1833963"/>
            <a:ext cx="10342469" cy="4058437"/>
          </a:xfrm>
          <a:prstGeom prst="rect">
            <a:avLst/>
          </a:prstGeom>
        </p:spPr>
      </p:pic>
      <p:sp>
        <p:nvSpPr>
          <p:cNvPr id="8" name="Google Shape;497;p25">
            <a:extLst>
              <a:ext uri="{FF2B5EF4-FFF2-40B4-BE49-F238E27FC236}">
                <a16:creationId xmlns:a16="http://schemas.microsoft.com/office/drawing/2014/main" id="{9B2334E2-13AB-B29A-C699-407EF6A61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P, Directed Graph)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3297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4AC9EB-BB56-5E0F-6F27-429BE5F2E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2674" y="1914987"/>
            <a:ext cx="10154865" cy="40584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Google Shape;519;p34">
                <a:extLst>
                  <a:ext uri="{FF2B5EF4-FFF2-40B4-BE49-F238E27FC236}">
                    <a16:creationId xmlns:a16="http://schemas.microsoft.com/office/drawing/2014/main" id="{74810567-02D7-063D-172A-144FBFBFF3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7619978"/>
                  </p:ext>
                </p:extLst>
              </p:nvPr>
            </p:nvGraphicFramePr>
            <p:xfrm>
              <a:off x="7671765" y="2873334"/>
              <a:ext cx="3092700" cy="260596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0640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Font typeface="Arial"/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Node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SD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PN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GB" sz="16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U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01273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Google Shape;519;p34">
                <a:extLst>
                  <a:ext uri="{FF2B5EF4-FFF2-40B4-BE49-F238E27FC236}">
                    <a16:creationId xmlns:a16="http://schemas.microsoft.com/office/drawing/2014/main" id="{74810567-02D7-063D-172A-144FBFBFF3E0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1677619978"/>
                  </p:ext>
                </p:extLst>
              </p:nvPr>
            </p:nvGraphicFramePr>
            <p:xfrm>
              <a:off x="7671765" y="2873334"/>
              <a:ext cx="3092700" cy="2605960"/>
            </p:xfrm>
            <a:graphic>
              <a:graphicData uri="http://schemas.openxmlformats.org/drawingml/2006/table">
                <a:tbl>
                  <a:tblPr firstRow="1" bandRow="1">
                    <a:noFill/>
                  </a:tblPr>
                  <a:tblGrid>
                    <a:gridCol w="103090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03090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411460">
                    <a:tc>
                      <a:txBody>
                        <a:bodyPr/>
                        <a:lstStyle/>
                        <a:p>
                          <a:pPr marL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>
                              <a:schemeClr val="dk1"/>
                            </a:buClr>
                            <a:buFont typeface="Arial"/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Node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SD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rtl="0"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None/>
                          </a:pPr>
                          <a:r>
                            <a:rPr lang="en-US" sz="1900" dirty="0">
                              <a:solidFill>
                                <a:schemeClr val="lt1"/>
                              </a:solidFill>
                              <a:latin typeface="Quattrocento Sans"/>
                              <a:ea typeface="Quattrocento Sans"/>
                              <a:cs typeface="Quattrocento Sans"/>
                              <a:sym typeface="Quattrocento Sans"/>
                            </a:rPr>
                            <a:t>PN</a:t>
                          </a:r>
                          <a:endParaRPr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endParaRPr>
                        </a:p>
                      </a:txBody>
                      <a:tcPr marL="60950" marR="60950" marT="60950" marB="60950" anchor="ctr"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rgbClr val="A48DD3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blipFill>
                          <a:blip r:embed="rId3"/>
                          <a:stretch>
                            <a:fillRect l="-100000" t="-218333" r="-100588" b="-41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S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6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5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4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r>
                            <a:rPr lang="en-GB" sz="1600" strike="sngStrike" dirty="0">
                              <a:solidFill>
                                <a:schemeClr val="tx1"/>
                              </a:solidFill>
                            </a:rPr>
                            <a:t>Q</a:t>
                          </a: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 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1600" dirty="0">
                              <a:solidFill>
                                <a:schemeClr val="tx1"/>
                              </a:solidFill>
                            </a:rPr>
                            <a:t>T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7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P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36575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U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GB" sz="1600" dirty="0">
                              <a:solidFill>
                                <a:schemeClr val="tx1"/>
                              </a:solidFill>
                            </a:rPr>
                            <a:t>R</a:t>
                          </a:r>
                          <a:endParaRPr lang="en-SE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9525" cap="flat" cmpd="sng" algn="ctr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L>
                        <a:lnR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R>
                        <a:lnT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T>
                        <a:lnB w="9525" cap="flat" cmpd="sng">
                          <a:solidFill>
                            <a:schemeClr val="dk1"/>
                          </a:solidFill>
                          <a:prstDash val="solid"/>
                          <a:round/>
                          <a:headEnd type="none" w="sm" len="sm"/>
                          <a:tailEnd type="none" w="sm" len="sm"/>
                        </a:lnB>
                        <a:solidFill>
                          <a:schemeClr val="lt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84012736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6A80CDA-EC77-DAFC-A481-AAD1A97C49A1}"/>
              </a:ext>
            </a:extLst>
          </p:cNvPr>
          <p:cNvSpPr txBox="1"/>
          <p:nvPr/>
        </p:nvSpPr>
        <p:spPr>
          <a:xfrm>
            <a:off x="7567593" y="2094562"/>
            <a:ext cx="34746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000" dirty="0"/>
              <a:t>Visit order: </a:t>
            </a:r>
            <a:r>
              <a:rPr lang="pt-BR" sz="2000" dirty="0"/>
              <a:t>P, Q, R, U, S, T</a:t>
            </a:r>
            <a:endParaRPr lang="en-SE" sz="2000" dirty="0"/>
          </a:p>
        </p:txBody>
      </p:sp>
      <p:sp>
        <p:nvSpPr>
          <p:cNvPr id="10" name="Google Shape;497;p25">
            <a:extLst>
              <a:ext uri="{FF2B5EF4-FFF2-40B4-BE49-F238E27FC236}">
                <a16:creationId xmlns:a16="http://schemas.microsoft.com/office/drawing/2014/main" id="{6511AD05-3578-2A5B-B46C-D2AC86B6C2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P, Directed Graph) Final Answer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11688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58037-337A-A42C-486D-428810D3B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64A7-FFC5-5817-BB3F-BE1D5567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1" y="1417638"/>
            <a:ext cx="8116216" cy="1421126"/>
          </a:xfrm>
        </p:spPr>
        <p:txBody>
          <a:bodyPr>
            <a:normAutofit/>
          </a:bodyPr>
          <a:lstStyle/>
          <a:p>
            <a:r>
              <a:rPr lang="en-GB" dirty="0"/>
              <a:t>Consider this DAG, use Topological Sort to find Shortest Paths in DAG, considering all possible topological orders</a:t>
            </a:r>
            <a:endParaRPr lang="en-SE" dirty="0"/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9532A599-2993-5B42-8C77-4772585A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Topological Sort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FB4CE10-9B58-9DF4-A4B3-C64E52B73EF3}"/>
              </a:ext>
            </a:extLst>
          </p:cNvPr>
          <p:cNvGrpSpPr/>
          <p:nvPr/>
        </p:nvGrpSpPr>
        <p:grpSpPr>
          <a:xfrm>
            <a:off x="8716485" y="1744394"/>
            <a:ext cx="3092700" cy="3321807"/>
            <a:chOff x="8841391" y="1894638"/>
            <a:chExt cx="3092700" cy="3321807"/>
          </a:xfrm>
        </p:grpSpPr>
        <p:graphicFrame>
          <p:nvGraphicFramePr>
            <p:cNvPr id="89" name="Google Shape;519;p34">
              <a:extLst>
                <a:ext uri="{FF2B5EF4-FFF2-40B4-BE49-F238E27FC236}">
                  <a16:creationId xmlns:a16="http://schemas.microsoft.com/office/drawing/2014/main" id="{115B324E-BE77-5900-E4AF-F3C8A2C8DBA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2135457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/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0" name="Google Shape;1032;p42">
              <a:extLst>
                <a:ext uri="{FF2B5EF4-FFF2-40B4-BE49-F238E27FC236}">
                  <a16:creationId xmlns:a16="http://schemas.microsoft.com/office/drawing/2014/main" id="{FA7A0A39-89B5-EB0C-CCEA-58D943F1EFE5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0, 1, 4, 7, 5, 2, 3, 6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797436DD-EF54-0D28-D9AB-7CCCB9EED6A2}"/>
              </a:ext>
            </a:extLst>
          </p:cNvPr>
          <p:cNvGrpSpPr>
            <a:grpSpLocks/>
          </p:cNvGrpSpPr>
          <p:nvPr/>
        </p:nvGrpSpPr>
        <p:grpSpPr bwMode="auto">
          <a:xfrm>
            <a:off x="1849537" y="3871478"/>
            <a:ext cx="533400" cy="533400"/>
            <a:chOff x="1824" y="2736"/>
            <a:chExt cx="336" cy="336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2D260D8D-0566-D281-A32E-1CC02DFC9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0FCA89F1-1C1F-44E5-024C-D8F26430A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" name="Group 7">
            <a:extLst>
              <a:ext uri="{FF2B5EF4-FFF2-40B4-BE49-F238E27FC236}">
                <a16:creationId xmlns:a16="http://schemas.microsoft.com/office/drawing/2014/main" id="{0BE6737C-22F5-516F-72F2-B5608109FAC8}"/>
              </a:ext>
            </a:extLst>
          </p:cNvPr>
          <p:cNvGrpSpPr>
            <a:grpSpLocks/>
          </p:cNvGrpSpPr>
          <p:nvPr/>
        </p:nvGrpSpPr>
        <p:grpSpPr bwMode="auto">
          <a:xfrm>
            <a:off x="2992537" y="2957078"/>
            <a:ext cx="533400" cy="533400"/>
            <a:chOff x="1824" y="2736"/>
            <a:chExt cx="336" cy="336"/>
          </a:xfrm>
        </p:grpSpPr>
        <p:sp>
          <p:nvSpPr>
            <p:cNvPr id="91" name="Oval 8">
              <a:extLst>
                <a:ext uri="{FF2B5EF4-FFF2-40B4-BE49-F238E27FC236}">
                  <a16:creationId xmlns:a16="http://schemas.microsoft.com/office/drawing/2014/main" id="{4C3743B6-BB5A-F5D8-55D5-2161EC13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2" name="Text Box 9">
              <a:extLst>
                <a:ext uri="{FF2B5EF4-FFF2-40B4-BE49-F238E27FC236}">
                  <a16:creationId xmlns:a16="http://schemas.microsoft.com/office/drawing/2014/main" id="{07C156AF-EFD4-1106-9F00-A715EFC4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93" name="Group 10">
            <a:extLst>
              <a:ext uri="{FF2B5EF4-FFF2-40B4-BE49-F238E27FC236}">
                <a16:creationId xmlns:a16="http://schemas.microsoft.com/office/drawing/2014/main" id="{34A8C030-1CD8-9360-7049-E265332CE561}"/>
              </a:ext>
            </a:extLst>
          </p:cNvPr>
          <p:cNvGrpSpPr>
            <a:grpSpLocks/>
          </p:cNvGrpSpPr>
          <p:nvPr/>
        </p:nvGrpSpPr>
        <p:grpSpPr bwMode="auto">
          <a:xfrm>
            <a:off x="2992537" y="4633478"/>
            <a:ext cx="533400" cy="533400"/>
            <a:chOff x="1824" y="2736"/>
            <a:chExt cx="336" cy="336"/>
          </a:xfrm>
        </p:grpSpPr>
        <p:sp>
          <p:nvSpPr>
            <p:cNvPr id="94" name="Oval 11">
              <a:extLst>
                <a:ext uri="{FF2B5EF4-FFF2-40B4-BE49-F238E27FC236}">
                  <a16:creationId xmlns:a16="http://schemas.microsoft.com/office/drawing/2014/main" id="{F8D8C87B-7BEF-D9AA-2015-2C4031F69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5" name="Text Box 12">
              <a:extLst>
                <a:ext uri="{FF2B5EF4-FFF2-40B4-BE49-F238E27FC236}">
                  <a16:creationId xmlns:a16="http://schemas.microsoft.com/office/drawing/2014/main" id="{6AC3E98A-1408-3898-D343-6C0964E40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96" name="Line 19">
            <a:extLst>
              <a:ext uri="{FF2B5EF4-FFF2-40B4-BE49-F238E27FC236}">
                <a16:creationId xmlns:a16="http://schemas.microsoft.com/office/drawing/2014/main" id="{75E49635-6349-7F66-82D6-E1FF771587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6737" y="3414278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8" name="Line 20">
            <a:extLst>
              <a:ext uri="{FF2B5EF4-FFF2-40B4-BE49-F238E27FC236}">
                <a16:creationId xmlns:a16="http://schemas.microsoft.com/office/drawing/2014/main" id="{EE7EF579-6C22-4DE0-E99A-94CA7331A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6737" y="4328678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9" name="Text Box 26">
            <a:extLst>
              <a:ext uri="{FF2B5EF4-FFF2-40B4-BE49-F238E27FC236}">
                <a16:creationId xmlns:a16="http://schemas.microsoft.com/office/drawing/2014/main" id="{79B8B14B-6A3C-BF4D-2FFA-E4ED377BF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599" y="449536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7" name="Text Box 28">
            <a:extLst>
              <a:ext uri="{FF2B5EF4-FFF2-40B4-BE49-F238E27FC236}">
                <a16:creationId xmlns:a16="http://schemas.microsoft.com/office/drawing/2014/main" id="{BFE92899-3878-F640-3684-4F57BF9BB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738" y="3335459"/>
            <a:ext cx="5714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10</a:t>
            </a:r>
          </a:p>
        </p:txBody>
      </p:sp>
      <p:grpSp>
        <p:nvGrpSpPr>
          <p:cNvPr id="108" name="Group 7">
            <a:extLst>
              <a:ext uri="{FF2B5EF4-FFF2-40B4-BE49-F238E27FC236}">
                <a16:creationId xmlns:a16="http://schemas.microsoft.com/office/drawing/2014/main" id="{53181FEC-AC84-6749-195F-617BCD133CAB}"/>
              </a:ext>
            </a:extLst>
          </p:cNvPr>
          <p:cNvGrpSpPr>
            <a:grpSpLocks/>
          </p:cNvGrpSpPr>
          <p:nvPr/>
        </p:nvGrpSpPr>
        <p:grpSpPr bwMode="auto">
          <a:xfrm>
            <a:off x="4173637" y="3792524"/>
            <a:ext cx="533400" cy="533400"/>
            <a:chOff x="1824" y="2736"/>
            <a:chExt cx="336" cy="336"/>
          </a:xfrm>
        </p:grpSpPr>
        <p:sp>
          <p:nvSpPr>
            <p:cNvPr id="109" name="Oval 8">
              <a:extLst>
                <a:ext uri="{FF2B5EF4-FFF2-40B4-BE49-F238E27FC236}">
                  <a16:creationId xmlns:a16="http://schemas.microsoft.com/office/drawing/2014/main" id="{962DEE71-35BC-798A-B4EF-870CF7BB7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41D99DE2-2D00-F337-8A18-2AE712C6D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111" name="Line 19">
            <a:extLst>
              <a:ext uri="{FF2B5EF4-FFF2-40B4-BE49-F238E27FC236}">
                <a16:creationId xmlns:a16="http://schemas.microsoft.com/office/drawing/2014/main" id="{F7184B3B-8CE1-62E5-2D5A-5BA0B7753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5938" y="3391265"/>
            <a:ext cx="685801" cy="53339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" name="Line 19">
            <a:extLst>
              <a:ext uri="{FF2B5EF4-FFF2-40B4-BE49-F238E27FC236}">
                <a16:creationId xmlns:a16="http://schemas.microsoft.com/office/drawing/2014/main" id="{D264E91B-60BA-4564-3D5C-39FC2A6816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8227" y="4249726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3" name="Text Box 28">
            <a:extLst>
              <a:ext uri="{FF2B5EF4-FFF2-40B4-BE49-F238E27FC236}">
                <a16:creationId xmlns:a16="http://schemas.microsoft.com/office/drawing/2014/main" id="{BBA0D2E1-477E-28D4-B7BE-886AD9B84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387" y="3335459"/>
            <a:ext cx="8191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114" name="Text Box 26">
            <a:extLst>
              <a:ext uri="{FF2B5EF4-FFF2-40B4-BE49-F238E27FC236}">
                <a16:creationId xmlns:a16="http://schemas.microsoft.com/office/drawing/2014/main" id="{E7A76C51-2AF8-C6F2-0F3D-98D326872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384" y="445590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115" name="Group 7">
            <a:extLst>
              <a:ext uri="{FF2B5EF4-FFF2-40B4-BE49-F238E27FC236}">
                <a16:creationId xmlns:a16="http://schemas.microsoft.com/office/drawing/2014/main" id="{BE4AA0BB-545F-5BDC-B9A4-33C100E6F147}"/>
              </a:ext>
            </a:extLst>
          </p:cNvPr>
          <p:cNvGrpSpPr>
            <a:grpSpLocks/>
          </p:cNvGrpSpPr>
          <p:nvPr/>
        </p:nvGrpSpPr>
        <p:grpSpPr bwMode="auto">
          <a:xfrm>
            <a:off x="5337505" y="3792524"/>
            <a:ext cx="533400" cy="533400"/>
            <a:chOff x="1824" y="2736"/>
            <a:chExt cx="336" cy="336"/>
          </a:xfrm>
        </p:grpSpPr>
        <p:sp>
          <p:nvSpPr>
            <p:cNvPr id="116" name="Oval 8">
              <a:extLst>
                <a:ext uri="{FF2B5EF4-FFF2-40B4-BE49-F238E27FC236}">
                  <a16:creationId xmlns:a16="http://schemas.microsoft.com/office/drawing/2014/main" id="{4E5BECE9-241A-4F97-C739-AADAD2255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17" name="Text Box 9">
              <a:extLst>
                <a:ext uri="{FF2B5EF4-FFF2-40B4-BE49-F238E27FC236}">
                  <a16:creationId xmlns:a16="http://schemas.microsoft.com/office/drawing/2014/main" id="{AC6D7446-3622-CDD2-5D50-920CBA1F8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E</a:t>
              </a:r>
            </a:p>
          </p:txBody>
        </p:sp>
      </p:grpSp>
      <p:sp>
        <p:nvSpPr>
          <p:cNvPr id="118" name="Line 19">
            <a:extLst>
              <a:ext uri="{FF2B5EF4-FFF2-40B4-BE49-F238E27FC236}">
                <a16:creationId xmlns:a16="http://schemas.microsoft.com/office/drawing/2014/main" id="{592CBB4F-6624-0004-A228-2DDB0E03F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923" y="4094677"/>
            <a:ext cx="67481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9" name="Text Box 26">
            <a:extLst>
              <a:ext uri="{FF2B5EF4-FFF2-40B4-BE49-F238E27FC236}">
                <a16:creationId xmlns:a16="http://schemas.microsoft.com/office/drawing/2014/main" id="{03DE4EC0-7F72-F76A-8A3D-3FA6E3377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095" y="377146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926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8B2F7-C7F5-84D4-563A-68692D742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AD8A0-9D9E-BDD6-70D6-79AFA5D1EC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1" y="1417638"/>
            <a:ext cx="4697392" cy="1421126"/>
          </a:xfrm>
        </p:spPr>
        <p:txBody>
          <a:bodyPr>
            <a:normAutofit fontScale="85000" lnSpcReduction="10000"/>
          </a:bodyPr>
          <a:lstStyle/>
          <a:p>
            <a:r>
              <a:rPr lang="en-GB" dirty="0"/>
              <a:t>Consider this DAG, use Topological Sort to find Shortest Paths in DAG, considering </a:t>
            </a:r>
            <a:r>
              <a:rPr lang="en-GB" dirty="0">
                <a:solidFill>
                  <a:srgbClr val="FF0000"/>
                </a:solidFill>
              </a:rPr>
              <a:t>all possible</a:t>
            </a:r>
            <a:r>
              <a:rPr lang="en-GB" dirty="0"/>
              <a:t> topological orders</a:t>
            </a:r>
            <a:endParaRPr lang="en-SE" dirty="0"/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0C35ABAB-9A5D-4807-F7CB-BD9573D8E4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Topological Sort Final Answer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89DB0AA2-B416-E9DD-2B12-258A965BC873}"/>
              </a:ext>
            </a:extLst>
          </p:cNvPr>
          <p:cNvGrpSpPr/>
          <p:nvPr/>
        </p:nvGrpSpPr>
        <p:grpSpPr>
          <a:xfrm>
            <a:off x="5024127" y="1993535"/>
            <a:ext cx="3092700" cy="3321807"/>
            <a:chOff x="8841391" y="1894638"/>
            <a:chExt cx="3092700" cy="3321807"/>
          </a:xfrm>
        </p:grpSpPr>
        <p:graphicFrame>
          <p:nvGraphicFramePr>
            <p:cNvPr id="89" name="Google Shape;519;p34">
              <a:extLst>
                <a:ext uri="{FF2B5EF4-FFF2-40B4-BE49-F238E27FC236}">
                  <a16:creationId xmlns:a16="http://schemas.microsoft.com/office/drawing/2014/main" id="{1521E240-F04D-99BC-0B13-06BCB99A3B2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856890363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-9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0" name="Google Shape;1032;p42">
              <a:extLst>
                <a:ext uri="{FF2B5EF4-FFF2-40B4-BE49-F238E27FC236}">
                  <a16:creationId xmlns:a16="http://schemas.microsoft.com/office/drawing/2014/main" id="{C3F1EA38-5DC8-C738-0ADE-4DC93345B2D5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A, B, C, D, E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F8834E5D-2FD1-11B2-79A0-6C8CB871AFBB}"/>
              </a:ext>
            </a:extLst>
          </p:cNvPr>
          <p:cNvGrpSpPr>
            <a:grpSpLocks/>
          </p:cNvGrpSpPr>
          <p:nvPr/>
        </p:nvGrpSpPr>
        <p:grpSpPr bwMode="auto">
          <a:xfrm>
            <a:off x="382815" y="4190458"/>
            <a:ext cx="533400" cy="533400"/>
            <a:chOff x="1824" y="2736"/>
            <a:chExt cx="336" cy="336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E559A023-1117-5C28-A3F9-0A12EEC8B2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EA786FBB-F8D7-FB4F-C86B-616D3F168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" name="Group 7">
            <a:extLst>
              <a:ext uri="{FF2B5EF4-FFF2-40B4-BE49-F238E27FC236}">
                <a16:creationId xmlns:a16="http://schemas.microsoft.com/office/drawing/2014/main" id="{CC087612-E87D-FC0B-A414-8271FCC51CE9}"/>
              </a:ext>
            </a:extLst>
          </p:cNvPr>
          <p:cNvGrpSpPr>
            <a:grpSpLocks/>
          </p:cNvGrpSpPr>
          <p:nvPr/>
        </p:nvGrpSpPr>
        <p:grpSpPr bwMode="auto">
          <a:xfrm>
            <a:off x="1525815" y="3276058"/>
            <a:ext cx="533400" cy="533400"/>
            <a:chOff x="1824" y="2736"/>
            <a:chExt cx="336" cy="336"/>
          </a:xfrm>
        </p:grpSpPr>
        <p:sp>
          <p:nvSpPr>
            <p:cNvPr id="91" name="Oval 8">
              <a:extLst>
                <a:ext uri="{FF2B5EF4-FFF2-40B4-BE49-F238E27FC236}">
                  <a16:creationId xmlns:a16="http://schemas.microsoft.com/office/drawing/2014/main" id="{C0E9457B-AE47-8513-759E-B72ADCACA8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2" name="Text Box 9">
              <a:extLst>
                <a:ext uri="{FF2B5EF4-FFF2-40B4-BE49-F238E27FC236}">
                  <a16:creationId xmlns:a16="http://schemas.microsoft.com/office/drawing/2014/main" id="{B1BFBD0A-9132-17C7-21A3-86C2E30A00C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93" name="Group 10">
            <a:extLst>
              <a:ext uri="{FF2B5EF4-FFF2-40B4-BE49-F238E27FC236}">
                <a16:creationId xmlns:a16="http://schemas.microsoft.com/office/drawing/2014/main" id="{FBA150B3-087E-97BF-F7BA-5ADB4BF4258D}"/>
              </a:ext>
            </a:extLst>
          </p:cNvPr>
          <p:cNvGrpSpPr>
            <a:grpSpLocks/>
          </p:cNvGrpSpPr>
          <p:nvPr/>
        </p:nvGrpSpPr>
        <p:grpSpPr bwMode="auto">
          <a:xfrm>
            <a:off x="1525815" y="4952458"/>
            <a:ext cx="533400" cy="533400"/>
            <a:chOff x="1824" y="2736"/>
            <a:chExt cx="336" cy="336"/>
          </a:xfrm>
        </p:grpSpPr>
        <p:sp>
          <p:nvSpPr>
            <p:cNvPr id="94" name="Oval 11">
              <a:extLst>
                <a:ext uri="{FF2B5EF4-FFF2-40B4-BE49-F238E27FC236}">
                  <a16:creationId xmlns:a16="http://schemas.microsoft.com/office/drawing/2014/main" id="{31143409-4E37-E2D3-3A15-6C04DD680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5" name="Text Box 12">
              <a:extLst>
                <a:ext uri="{FF2B5EF4-FFF2-40B4-BE49-F238E27FC236}">
                  <a16:creationId xmlns:a16="http://schemas.microsoft.com/office/drawing/2014/main" id="{43D6D5BB-4164-ED42-1C38-0DA5FAC0CBD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96" name="Line 19">
            <a:extLst>
              <a:ext uri="{FF2B5EF4-FFF2-40B4-BE49-F238E27FC236}">
                <a16:creationId xmlns:a16="http://schemas.microsoft.com/office/drawing/2014/main" id="{2ADF5B68-DEB3-6AFB-3C4E-8BD77BDB96B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840015" y="3733258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8" name="Line 20">
            <a:extLst>
              <a:ext uri="{FF2B5EF4-FFF2-40B4-BE49-F238E27FC236}">
                <a16:creationId xmlns:a16="http://schemas.microsoft.com/office/drawing/2014/main" id="{E779AFA6-EFEC-08A3-1EC8-ADE215448152}"/>
              </a:ext>
            </a:extLst>
          </p:cNvPr>
          <p:cNvSpPr>
            <a:spLocks noChangeShapeType="1"/>
          </p:cNvSpPr>
          <p:nvPr/>
        </p:nvSpPr>
        <p:spPr bwMode="auto">
          <a:xfrm>
            <a:off x="840015" y="4647658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9" name="Text Box 26">
            <a:extLst>
              <a:ext uri="{FF2B5EF4-FFF2-40B4-BE49-F238E27FC236}">
                <a16:creationId xmlns:a16="http://schemas.microsoft.com/office/drawing/2014/main" id="{9B42130E-448A-22BF-0ADF-668660F7D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3877" y="481434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7" name="Text Box 28">
            <a:extLst>
              <a:ext uri="{FF2B5EF4-FFF2-40B4-BE49-F238E27FC236}">
                <a16:creationId xmlns:a16="http://schemas.microsoft.com/office/drawing/2014/main" id="{1A0BE6F2-3678-0B61-C6F7-ABBF1F200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0016" y="3654439"/>
            <a:ext cx="5714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10</a:t>
            </a:r>
          </a:p>
        </p:txBody>
      </p:sp>
      <p:grpSp>
        <p:nvGrpSpPr>
          <p:cNvPr id="108" name="Group 7">
            <a:extLst>
              <a:ext uri="{FF2B5EF4-FFF2-40B4-BE49-F238E27FC236}">
                <a16:creationId xmlns:a16="http://schemas.microsoft.com/office/drawing/2014/main" id="{C9CF4F05-5EA6-C258-3A53-34198188590D}"/>
              </a:ext>
            </a:extLst>
          </p:cNvPr>
          <p:cNvGrpSpPr>
            <a:grpSpLocks/>
          </p:cNvGrpSpPr>
          <p:nvPr/>
        </p:nvGrpSpPr>
        <p:grpSpPr bwMode="auto">
          <a:xfrm>
            <a:off x="2706915" y="4111504"/>
            <a:ext cx="533400" cy="533400"/>
            <a:chOff x="1824" y="2736"/>
            <a:chExt cx="336" cy="336"/>
          </a:xfrm>
        </p:grpSpPr>
        <p:sp>
          <p:nvSpPr>
            <p:cNvPr id="109" name="Oval 8">
              <a:extLst>
                <a:ext uri="{FF2B5EF4-FFF2-40B4-BE49-F238E27FC236}">
                  <a16:creationId xmlns:a16="http://schemas.microsoft.com/office/drawing/2014/main" id="{3E4124FC-FA80-F740-88E0-833EEF0C86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265C0122-DFE3-21F5-2EAF-F8CD27E2944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111" name="Line 19">
            <a:extLst>
              <a:ext uri="{FF2B5EF4-FFF2-40B4-BE49-F238E27FC236}">
                <a16:creationId xmlns:a16="http://schemas.microsoft.com/office/drawing/2014/main" id="{72F4C2F1-8002-4011-6FA8-F038218B09ED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9216" y="3710245"/>
            <a:ext cx="685801" cy="53339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" name="Line 19">
            <a:extLst>
              <a:ext uri="{FF2B5EF4-FFF2-40B4-BE49-F238E27FC236}">
                <a16:creationId xmlns:a16="http://schemas.microsoft.com/office/drawing/2014/main" id="{0E987167-D9FA-E8B6-C25E-BFC87F2B841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71505" y="4568706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3" name="Text Box 28">
            <a:extLst>
              <a:ext uri="{FF2B5EF4-FFF2-40B4-BE49-F238E27FC236}">
                <a16:creationId xmlns:a16="http://schemas.microsoft.com/office/drawing/2014/main" id="{2CE91AF8-45FF-C7AD-0E3A-3B260008CF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0665" y="3654439"/>
            <a:ext cx="8191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114" name="Text Box 26">
            <a:extLst>
              <a:ext uri="{FF2B5EF4-FFF2-40B4-BE49-F238E27FC236}">
                <a16:creationId xmlns:a16="http://schemas.microsoft.com/office/drawing/2014/main" id="{2B25AAEF-8378-ABA1-8F4A-43593277E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84662" y="477488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115" name="Group 7">
            <a:extLst>
              <a:ext uri="{FF2B5EF4-FFF2-40B4-BE49-F238E27FC236}">
                <a16:creationId xmlns:a16="http://schemas.microsoft.com/office/drawing/2014/main" id="{BB9A2734-5DC2-5985-E90C-03FDF5E1B0ED}"/>
              </a:ext>
            </a:extLst>
          </p:cNvPr>
          <p:cNvGrpSpPr>
            <a:grpSpLocks/>
          </p:cNvGrpSpPr>
          <p:nvPr/>
        </p:nvGrpSpPr>
        <p:grpSpPr bwMode="auto">
          <a:xfrm>
            <a:off x="3870783" y="4111504"/>
            <a:ext cx="533400" cy="533400"/>
            <a:chOff x="1824" y="2736"/>
            <a:chExt cx="336" cy="336"/>
          </a:xfrm>
        </p:grpSpPr>
        <p:sp>
          <p:nvSpPr>
            <p:cNvPr id="116" name="Oval 8">
              <a:extLst>
                <a:ext uri="{FF2B5EF4-FFF2-40B4-BE49-F238E27FC236}">
                  <a16:creationId xmlns:a16="http://schemas.microsoft.com/office/drawing/2014/main" id="{8C84D2D4-2164-DBC0-E23C-A47517AA82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17" name="Text Box 9">
              <a:extLst>
                <a:ext uri="{FF2B5EF4-FFF2-40B4-BE49-F238E27FC236}">
                  <a16:creationId xmlns:a16="http://schemas.microsoft.com/office/drawing/2014/main" id="{64CF25F7-5ABE-9987-AE95-8548C09952C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E</a:t>
              </a:r>
            </a:p>
          </p:txBody>
        </p:sp>
      </p:grpSp>
      <p:sp>
        <p:nvSpPr>
          <p:cNvPr id="118" name="Line 19">
            <a:extLst>
              <a:ext uri="{FF2B5EF4-FFF2-40B4-BE49-F238E27FC236}">
                <a16:creationId xmlns:a16="http://schemas.microsoft.com/office/drawing/2014/main" id="{805FCB7D-C651-2987-FB9C-8F4F1071793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13201" y="4413657"/>
            <a:ext cx="67481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9" name="Text Box 26">
            <a:extLst>
              <a:ext uri="{FF2B5EF4-FFF2-40B4-BE49-F238E27FC236}">
                <a16:creationId xmlns:a16="http://schemas.microsoft.com/office/drawing/2014/main" id="{B43F2FAB-7399-6E28-DA98-E27D96D348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08373" y="409044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E4D0E02-1096-D8E1-5B69-637B160F7322}"/>
              </a:ext>
            </a:extLst>
          </p:cNvPr>
          <p:cNvGrpSpPr/>
          <p:nvPr/>
        </p:nvGrpSpPr>
        <p:grpSpPr>
          <a:xfrm>
            <a:off x="8586434" y="1993535"/>
            <a:ext cx="3092700" cy="3321807"/>
            <a:chOff x="8841391" y="1894638"/>
            <a:chExt cx="3092700" cy="3321807"/>
          </a:xfrm>
        </p:grpSpPr>
        <p:graphicFrame>
          <p:nvGraphicFramePr>
            <p:cNvPr id="8" name="Google Shape;519;p34">
              <a:extLst>
                <a:ext uri="{FF2B5EF4-FFF2-40B4-BE49-F238E27FC236}">
                  <a16:creationId xmlns:a16="http://schemas.microsoft.com/office/drawing/2014/main" id="{B39716C5-B3D1-C8F4-C14D-B4158001A234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1460700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1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strike="sngStrike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2</a:t>
                        </a:r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 -10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strike="sngStrike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 </a:t>
                        </a:r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-9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" name="Google Shape;1032;p42">
              <a:extLst>
                <a:ext uri="{FF2B5EF4-FFF2-40B4-BE49-F238E27FC236}">
                  <a16:creationId xmlns:a16="http://schemas.microsoft.com/office/drawing/2014/main" id="{F44446FC-E755-6557-A786-723C7F7F03EA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A, C, B, D, E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106288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8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136" name="Google Shape;136;p18"/>
          <p:cNvSpPr txBox="1">
            <a:spLocks noGrp="1"/>
          </p:cNvSpPr>
          <p:nvPr>
            <p:ph type="sldNum" idx="12"/>
          </p:nvPr>
        </p:nvSpPr>
        <p:spPr>
          <a:xfrm>
            <a:off x="6400800" y="4869657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4B2A85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sz="675" b="1" i="0" u="none" strike="noStrike" cap="none">
              <a:solidFill>
                <a:srgbClr val="4B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38" name="Google Shape;138;p18"/>
          <p:cNvGraphicFramePr/>
          <p:nvPr>
            <p:extLst>
              <p:ext uri="{D42A27DB-BD31-4B8C-83A1-F6EECF244321}">
                <p14:modId xmlns:p14="http://schemas.microsoft.com/office/powerpoint/2010/main" val="427218460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381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∞</a:t>
                      </a:r>
                      <a:endParaRPr sz="1600" b="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139" name="Google Shape;139;p18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140" name="Google Shape;140;p18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41" name="Google Shape;141;p18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42" name="Google Shape;142;p18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43" name="Google Shape;143;p18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44" name="Google Shape;144;p18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45" name="Google Shape;145;p18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46" name="Google Shape;146;p18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47" name="Google Shape;147;p18"/>
            <p:cNvCxnSpPr>
              <a:stCxn id="140" idx="3"/>
              <a:endCxn id="142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8" name="Google Shape;148;p18"/>
            <p:cNvCxnSpPr>
              <a:stCxn id="141" idx="2"/>
              <a:endCxn id="140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9" name="Google Shape;149;p18"/>
            <p:cNvCxnSpPr>
              <a:stCxn id="143" idx="0"/>
              <a:endCxn id="141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0" name="Google Shape;150;p18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1" name="Google Shape;151;p18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2" name="Google Shape;152;p18"/>
            <p:cNvSpPr txBox="1"/>
            <p:nvPr/>
          </p:nvSpPr>
          <p:spPr>
            <a:xfrm>
              <a:off x="-1411146" y="7275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3" name="Google Shape;153;p18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4" name="Google Shape;154;p18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155" name="Google Shape;155;p18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156" name="Google Shape;156;p18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57" name="Google Shape;157;p18"/>
            <p:cNvCxnSpPr>
              <a:stCxn id="140" idx="5"/>
              <a:endCxn id="143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8" name="Google Shape;158;p18"/>
            <p:cNvCxnSpPr>
              <a:stCxn id="142" idx="6"/>
              <a:endCxn id="143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59" name="Google Shape;159;p18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0" name="Google Shape;160;p18"/>
            <p:cNvCxnSpPr>
              <a:stCxn id="143" idx="6"/>
              <a:endCxn id="145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1" name="Google Shape;161;p18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2" name="Google Shape;162;p18"/>
            <p:cNvCxnSpPr>
              <a:stCxn id="145" idx="1"/>
              <a:endCxn id="141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3" name="Google Shape;163;p18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164" name="Google Shape;164;p18"/>
            <p:cNvCxnSpPr>
              <a:stCxn id="142" idx="5"/>
              <a:endCxn id="144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5" name="Google Shape;165;p18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166" name="Google Shape;166;p18"/>
            <p:cNvCxnSpPr>
              <a:stCxn id="143" idx="4"/>
              <a:endCxn id="144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67" name="Google Shape;167;p18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168" name="Google Shape;168;p18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169" name="Google Shape;169;p18"/>
            <p:cNvCxnSpPr>
              <a:stCxn id="143" idx="5"/>
              <a:endCxn id="146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0" name="Google Shape;170;p18"/>
            <p:cNvCxnSpPr>
              <a:stCxn id="146" idx="0"/>
              <a:endCxn id="145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1" name="Google Shape;171;p18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172" name="Google Shape;172;p18"/>
            <p:cNvCxnSpPr>
              <a:stCxn id="144" idx="6"/>
              <a:endCxn id="146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3" name="Google Shape;173;p18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174" name="Google Shape;174;p18"/>
            <p:cNvSpPr txBox="1"/>
            <p:nvPr/>
          </p:nvSpPr>
          <p:spPr>
            <a:xfrm>
              <a:off x="-552659" y="1255733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5" name="Google Shape;175;p18"/>
            <p:cNvSpPr txBox="1"/>
            <p:nvPr/>
          </p:nvSpPr>
          <p:spPr>
            <a:xfrm>
              <a:off x="-752597" y="201871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18"/>
            <p:cNvSpPr txBox="1"/>
            <p:nvPr/>
          </p:nvSpPr>
          <p:spPr>
            <a:xfrm>
              <a:off x="-1595641" y="1540799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7" name="Google Shape;177;p18"/>
            <p:cNvSpPr txBox="1"/>
            <p:nvPr/>
          </p:nvSpPr>
          <p:spPr>
            <a:xfrm>
              <a:off x="-2841517" y="17507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8" name="Google Shape;178;p18"/>
            <p:cNvSpPr txBox="1"/>
            <p:nvPr/>
          </p:nvSpPr>
          <p:spPr>
            <a:xfrm>
              <a:off x="-2095398" y="233792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9" name="Google Shape;179;p18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89" name="Google Shape;189;p19"/>
          <p:cNvGraphicFramePr/>
          <p:nvPr>
            <p:extLst>
              <p:ext uri="{D42A27DB-BD31-4B8C-83A1-F6EECF244321}">
                <p14:modId xmlns:p14="http://schemas.microsoft.com/office/powerpoint/2010/main" val="3341098778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∞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dirty="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90" name="Google Shape;190;p19"/>
          <p:cNvSpPr/>
          <p:nvPr/>
        </p:nvSpPr>
        <p:spPr>
          <a:xfrm>
            <a:off x="2237362" y="1225685"/>
            <a:ext cx="1177047" cy="992221"/>
          </a:xfrm>
          <a:custGeom>
            <a:avLst/>
            <a:gdLst/>
            <a:ahLst/>
            <a:cxnLst/>
            <a:rect l="l" t="t" r="r" b="b"/>
            <a:pathLst>
              <a:path w="1177047" h="992221" extrusionOk="0">
                <a:moveTo>
                  <a:pt x="846306" y="9728"/>
                </a:moveTo>
                <a:cubicBezTo>
                  <a:pt x="831715" y="11349"/>
                  <a:pt x="801140" y="19455"/>
                  <a:pt x="778212" y="19455"/>
                </a:cubicBezTo>
                <a:cubicBezTo>
                  <a:pt x="764843" y="19455"/>
                  <a:pt x="752516" y="11761"/>
                  <a:pt x="739302" y="9728"/>
                </a:cubicBezTo>
                <a:cubicBezTo>
                  <a:pt x="710281" y="5263"/>
                  <a:pt x="680936" y="3243"/>
                  <a:pt x="651753" y="0"/>
                </a:cubicBezTo>
                <a:lnTo>
                  <a:pt x="204281" y="9728"/>
                </a:lnTo>
                <a:cubicBezTo>
                  <a:pt x="194036" y="10146"/>
                  <a:pt x="183891" y="14180"/>
                  <a:pt x="175098" y="19455"/>
                </a:cubicBezTo>
                <a:cubicBezTo>
                  <a:pt x="167233" y="24174"/>
                  <a:pt x="162804" y="33182"/>
                  <a:pt x="155642" y="38911"/>
                </a:cubicBezTo>
                <a:cubicBezTo>
                  <a:pt x="146513" y="46214"/>
                  <a:pt x="136187" y="51881"/>
                  <a:pt x="126459" y="58366"/>
                </a:cubicBezTo>
                <a:cubicBezTo>
                  <a:pt x="123217" y="68094"/>
                  <a:pt x="121318" y="78378"/>
                  <a:pt x="116732" y="87549"/>
                </a:cubicBezTo>
                <a:cubicBezTo>
                  <a:pt x="111503" y="98006"/>
                  <a:pt x="102024" y="106048"/>
                  <a:pt x="97276" y="116732"/>
                </a:cubicBezTo>
                <a:cubicBezTo>
                  <a:pt x="50968" y="220923"/>
                  <a:pt x="102397" y="138233"/>
                  <a:pt x="58366" y="204281"/>
                </a:cubicBezTo>
                <a:lnTo>
                  <a:pt x="29183" y="321013"/>
                </a:lnTo>
                <a:cubicBezTo>
                  <a:pt x="25940" y="333983"/>
                  <a:pt x="21653" y="346736"/>
                  <a:pt x="19455" y="359924"/>
                </a:cubicBezTo>
                <a:cubicBezTo>
                  <a:pt x="5957" y="440905"/>
                  <a:pt x="12516" y="398764"/>
                  <a:pt x="0" y="486383"/>
                </a:cubicBezTo>
                <a:cubicBezTo>
                  <a:pt x="3242" y="547992"/>
                  <a:pt x="2376" y="609955"/>
                  <a:pt x="9727" y="671209"/>
                </a:cubicBezTo>
                <a:cubicBezTo>
                  <a:pt x="13294" y="700938"/>
                  <a:pt x="28973" y="735160"/>
                  <a:pt x="48638" y="758758"/>
                </a:cubicBezTo>
                <a:cubicBezTo>
                  <a:pt x="57445" y="769326"/>
                  <a:pt x="69014" y="777373"/>
                  <a:pt x="77821" y="787941"/>
                </a:cubicBezTo>
                <a:cubicBezTo>
                  <a:pt x="85305" y="796922"/>
                  <a:pt x="89973" y="807995"/>
                  <a:pt x="97276" y="817124"/>
                </a:cubicBezTo>
                <a:cubicBezTo>
                  <a:pt x="119915" y="845423"/>
                  <a:pt x="115581" y="830756"/>
                  <a:pt x="145915" y="856034"/>
                </a:cubicBezTo>
                <a:cubicBezTo>
                  <a:pt x="156483" y="864841"/>
                  <a:pt x="164530" y="876410"/>
                  <a:pt x="175098" y="885217"/>
                </a:cubicBezTo>
                <a:cubicBezTo>
                  <a:pt x="184079" y="892701"/>
                  <a:pt x="195152" y="897369"/>
                  <a:pt x="204281" y="904672"/>
                </a:cubicBezTo>
                <a:cubicBezTo>
                  <a:pt x="211443" y="910401"/>
                  <a:pt x="215872" y="919409"/>
                  <a:pt x="223736" y="924128"/>
                </a:cubicBezTo>
                <a:cubicBezTo>
                  <a:pt x="232529" y="929404"/>
                  <a:pt x="243494" y="929816"/>
                  <a:pt x="252919" y="933855"/>
                </a:cubicBezTo>
                <a:cubicBezTo>
                  <a:pt x="353125" y="976801"/>
                  <a:pt x="217326" y="928476"/>
                  <a:pt x="350195" y="972766"/>
                </a:cubicBezTo>
                <a:lnTo>
                  <a:pt x="379378" y="982494"/>
                </a:lnTo>
                <a:lnTo>
                  <a:pt x="408561" y="992221"/>
                </a:lnTo>
                <a:cubicBezTo>
                  <a:pt x="479897" y="988979"/>
                  <a:pt x="551387" y="988188"/>
                  <a:pt x="622570" y="982494"/>
                </a:cubicBezTo>
                <a:cubicBezTo>
                  <a:pt x="642137" y="980929"/>
                  <a:pt x="675635" y="959323"/>
                  <a:pt x="690664" y="953311"/>
                </a:cubicBezTo>
                <a:cubicBezTo>
                  <a:pt x="709705" y="945695"/>
                  <a:pt x="731966" y="945230"/>
                  <a:pt x="749029" y="933855"/>
                </a:cubicBezTo>
                <a:cubicBezTo>
                  <a:pt x="820139" y="886449"/>
                  <a:pt x="730716" y="944321"/>
                  <a:pt x="817123" y="894945"/>
                </a:cubicBezTo>
                <a:cubicBezTo>
                  <a:pt x="869925" y="864772"/>
                  <a:pt x="821982" y="883596"/>
                  <a:pt x="875489" y="865762"/>
                </a:cubicBezTo>
                <a:cubicBezTo>
                  <a:pt x="893585" y="847665"/>
                  <a:pt x="899583" y="839123"/>
                  <a:pt x="924127" y="826851"/>
                </a:cubicBezTo>
                <a:cubicBezTo>
                  <a:pt x="933298" y="822265"/>
                  <a:pt x="943582" y="820366"/>
                  <a:pt x="953310" y="817124"/>
                </a:cubicBezTo>
                <a:cubicBezTo>
                  <a:pt x="959795" y="810639"/>
                  <a:pt x="965604" y="803397"/>
                  <a:pt x="972766" y="797668"/>
                </a:cubicBezTo>
                <a:cubicBezTo>
                  <a:pt x="981895" y="790365"/>
                  <a:pt x="993682" y="786480"/>
                  <a:pt x="1001949" y="778213"/>
                </a:cubicBezTo>
                <a:cubicBezTo>
                  <a:pt x="1010216" y="769946"/>
                  <a:pt x="1014609" y="758544"/>
                  <a:pt x="1021404" y="749030"/>
                </a:cubicBezTo>
                <a:cubicBezTo>
                  <a:pt x="1030827" y="735837"/>
                  <a:pt x="1041164" y="723312"/>
                  <a:pt x="1050587" y="710119"/>
                </a:cubicBezTo>
                <a:cubicBezTo>
                  <a:pt x="1057382" y="700605"/>
                  <a:pt x="1062739" y="690065"/>
                  <a:pt x="1070042" y="680936"/>
                </a:cubicBezTo>
                <a:cubicBezTo>
                  <a:pt x="1096383" y="648010"/>
                  <a:pt x="1109011" y="661304"/>
                  <a:pt x="1128408" y="603115"/>
                </a:cubicBezTo>
                <a:cubicBezTo>
                  <a:pt x="1163886" y="496684"/>
                  <a:pt x="1107304" y="657893"/>
                  <a:pt x="1157591" y="544749"/>
                </a:cubicBezTo>
                <a:cubicBezTo>
                  <a:pt x="1165920" y="526009"/>
                  <a:pt x="1177047" y="486383"/>
                  <a:pt x="1177047" y="486383"/>
                </a:cubicBezTo>
                <a:cubicBezTo>
                  <a:pt x="1173804" y="421532"/>
                  <a:pt x="1172944" y="356518"/>
                  <a:pt x="1167319" y="291830"/>
                </a:cubicBezTo>
                <a:cubicBezTo>
                  <a:pt x="1166431" y="281615"/>
                  <a:pt x="1160408" y="272506"/>
                  <a:pt x="1157591" y="262647"/>
                </a:cubicBezTo>
                <a:cubicBezTo>
                  <a:pt x="1153918" y="249792"/>
                  <a:pt x="1153843" y="235694"/>
                  <a:pt x="1147864" y="223736"/>
                </a:cubicBezTo>
                <a:cubicBezTo>
                  <a:pt x="1137407" y="202822"/>
                  <a:pt x="1119410" y="186284"/>
                  <a:pt x="1108953" y="165370"/>
                </a:cubicBezTo>
                <a:cubicBezTo>
                  <a:pt x="1069738" y="86940"/>
                  <a:pt x="1109655" y="156521"/>
                  <a:pt x="1070042" y="107004"/>
                </a:cubicBezTo>
                <a:cubicBezTo>
                  <a:pt x="1062739" y="97875"/>
                  <a:pt x="1058854" y="86088"/>
                  <a:pt x="1050587" y="77821"/>
                </a:cubicBezTo>
                <a:cubicBezTo>
                  <a:pt x="1027464" y="54698"/>
                  <a:pt x="991933" y="48543"/>
                  <a:pt x="963038" y="38911"/>
                </a:cubicBezTo>
                <a:lnTo>
                  <a:pt x="933855" y="29183"/>
                </a:lnTo>
                <a:cubicBezTo>
                  <a:pt x="924127" y="25940"/>
                  <a:pt x="914620" y="21942"/>
                  <a:pt x="904672" y="19455"/>
                </a:cubicBezTo>
                <a:cubicBezTo>
                  <a:pt x="891702" y="16213"/>
                  <a:pt x="878996" y="11619"/>
                  <a:pt x="865761" y="9728"/>
                </a:cubicBezTo>
                <a:cubicBezTo>
                  <a:pt x="856131" y="8352"/>
                  <a:pt x="860897" y="8107"/>
                  <a:pt x="846306" y="9728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19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192" name="Google Shape;192;p19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 dirty="0"/>
          </a:p>
        </p:txBody>
      </p:sp>
      <p:grpSp>
        <p:nvGrpSpPr>
          <p:cNvPr id="193" name="Google Shape;193;p19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194" name="Google Shape;194;p19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99" name="Google Shape;199;p19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200" name="Google Shape;200;p19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201" name="Google Shape;201;p19"/>
            <p:cNvCxnSpPr>
              <a:stCxn id="194" idx="3"/>
              <a:endCxn id="196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02" name="Google Shape;202;p19"/>
            <p:cNvCxnSpPr>
              <a:stCxn id="195" idx="2"/>
              <a:endCxn id="194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03" name="Google Shape;203;p19"/>
            <p:cNvCxnSpPr>
              <a:stCxn id="197" idx="0"/>
              <a:endCxn id="195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04" name="Google Shape;204;p19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5" name="Google Shape;205;p19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6" name="Google Shape;206;p19"/>
            <p:cNvSpPr txBox="1"/>
            <p:nvPr/>
          </p:nvSpPr>
          <p:spPr>
            <a:xfrm>
              <a:off x="-1411146" y="727540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19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8" name="Google Shape;208;p19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09" name="Google Shape;209;p19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10" name="Google Shape;210;p19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11" name="Google Shape;211;p19"/>
            <p:cNvCxnSpPr>
              <a:stCxn id="194" idx="5"/>
              <a:endCxn id="197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12" name="Google Shape;212;p19"/>
            <p:cNvCxnSpPr>
              <a:stCxn id="196" idx="6"/>
              <a:endCxn id="197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3" name="Google Shape;213;p19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4" name="Google Shape;214;p19"/>
            <p:cNvCxnSpPr>
              <a:stCxn id="197" idx="6"/>
              <a:endCxn id="199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5" name="Google Shape;215;p19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6" name="Google Shape;216;p19"/>
            <p:cNvCxnSpPr>
              <a:stCxn id="199" idx="1"/>
              <a:endCxn id="195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7" name="Google Shape;217;p19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18" name="Google Shape;218;p19"/>
            <p:cNvCxnSpPr>
              <a:stCxn id="196" idx="5"/>
              <a:endCxn id="198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19" name="Google Shape;219;p19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220" name="Google Shape;220;p19"/>
            <p:cNvCxnSpPr>
              <a:stCxn id="197" idx="4"/>
              <a:endCxn id="198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1" name="Google Shape;221;p19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22" name="Google Shape;222;p19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23" name="Google Shape;223;p19"/>
            <p:cNvCxnSpPr>
              <a:stCxn id="197" idx="5"/>
              <a:endCxn id="200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24" name="Google Shape;224;p19"/>
            <p:cNvCxnSpPr>
              <a:stCxn id="200" idx="0"/>
              <a:endCxn id="199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5" name="Google Shape;225;p19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226" name="Google Shape;226;p19"/>
            <p:cNvCxnSpPr>
              <a:stCxn id="198" idx="6"/>
              <a:endCxn id="200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27" name="Google Shape;227;p19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228" name="Google Shape;228;p19"/>
            <p:cNvSpPr txBox="1"/>
            <p:nvPr/>
          </p:nvSpPr>
          <p:spPr>
            <a:xfrm>
              <a:off x="-552659" y="1255733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9" name="Google Shape;229;p19"/>
            <p:cNvSpPr txBox="1"/>
            <p:nvPr/>
          </p:nvSpPr>
          <p:spPr>
            <a:xfrm>
              <a:off x="-752597" y="201871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19"/>
            <p:cNvSpPr txBox="1"/>
            <p:nvPr/>
          </p:nvSpPr>
          <p:spPr>
            <a:xfrm>
              <a:off x="-1595641" y="1540799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1" name="Google Shape;231;p19"/>
            <p:cNvSpPr txBox="1"/>
            <p:nvPr/>
          </p:nvSpPr>
          <p:spPr>
            <a:xfrm>
              <a:off x="-2841517" y="17507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2" name="Google Shape;232;p19"/>
            <p:cNvSpPr txBox="1"/>
            <p:nvPr/>
          </p:nvSpPr>
          <p:spPr>
            <a:xfrm>
              <a:off x="-2095398" y="2337927"/>
              <a:ext cx="247905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∞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33" name="Google Shape;233;p19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0" name="Google Shape;240;p20"/>
          <p:cNvGraphicFramePr/>
          <p:nvPr>
            <p:extLst>
              <p:ext uri="{D42A27DB-BD31-4B8C-83A1-F6EECF244321}">
                <p14:modId xmlns:p14="http://schemas.microsoft.com/office/powerpoint/2010/main" val="1392922303"/>
              </p:ext>
            </p:extLst>
          </p:nvPr>
        </p:nvGraphicFramePr>
        <p:xfrm>
          <a:off x="6308203" y="3015884"/>
          <a:ext cx="3101385" cy="3010783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37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379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37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687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7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559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sz="1600" dirty="0">
                        <a:latin typeface="Quattrocento Sans" panose="020B0502050000020003" pitchFamily="34" charset="0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41" name="Google Shape;241;p20"/>
          <p:cNvSpPr/>
          <p:nvPr/>
        </p:nvSpPr>
        <p:spPr>
          <a:xfrm>
            <a:off x="2276272" y="1207087"/>
            <a:ext cx="2464315" cy="1915492"/>
          </a:xfrm>
          <a:custGeom>
            <a:avLst/>
            <a:gdLst/>
            <a:ahLst/>
            <a:cxnLst/>
            <a:rect l="l" t="t" r="r" b="b"/>
            <a:pathLst>
              <a:path w="2464315" h="1915492" extrusionOk="0">
                <a:moveTo>
                  <a:pt x="1741251" y="816266"/>
                </a:moveTo>
                <a:cubicBezTo>
                  <a:pt x="1721796" y="816266"/>
                  <a:pt x="1695641" y="811036"/>
                  <a:pt x="1673158" y="806539"/>
                </a:cubicBezTo>
                <a:cubicBezTo>
                  <a:pt x="1621924" y="796292"/>
                  <a:pt x="1665003" y="798875"/>
                  <a:pt x="1614792" y="777356"/>
                </a:cubicBezTo>
                <a:cubicBezTo>
                  <a:pt x="1602503" y="772090"/>
                  <a:pt x="1588687" y="771470"/>
                  <a:pt x="1575881" y="767628"/>
                </a:cubicBezTo>
                <a:cubicBezTo>
                  <a:pt x="1556238" y="761735"/>
                  <a:pt x="1517515" y="748173"/>
                  <a:pt x="1517515" y="748173"/>
                </a:cubicBezTo>
                <a:cubicBezTo>
                  <a:pt x="1507787" y="741688"/>
                  <a:pt x="1498789" y="733946"/>
                  <a:pt x="1488332" y="728717"/>
                </a:cubicBezTo>
                <a:cubicBezTo>
                  <a:pt x="1479161" y="724131"/>
                  <a:pt x="1467352" y="725142"/>
                  <a:pt x="1459149" y="718990"/>
                </a:cubicBezTo>
                <a:cubicBezTo>
                  <a:pt x="1440806" y="705233"/>
                  <a:pt x="1429589" y="683069"/>
                  <a:pt x="1410511" y="670351"/>
                </a:cubicBezTo>
                <a:lnTo>
                  <a:pt x="1352145" y="631441"/>
                </a:lnTo>
                <a:cubicBezTo>
                  <a:pt x="1342417" y="624956"/>
                  <a:pt x="1331229" y="620252"/>
                  <a:pt x="1322962" y="611985"/>
                </a:cubicBezTo>
                <a:cubicBezTo>
                  <a:pt x="1313234" y="602257"/>
                  <a:pt x="1304347" y="591609"/>
                  <a:pt x="1293779" y="582802"/>
                </a:cubicBezTo>
                <a:cubicBezTo>
                  <a:pt x="1284798" y="575318"/>
                  <a:pt x="1273334" y="571114"/>
                  <a:pt x="1264596" y="563347"/>
                </a:cubicBezTo>
                <a:cubicBezTo>
                  <a:pt x="1244032" y="545068"/>
                  <a:pt x="1221492" y="527874"/>
                  <a:pt x="1206230" y="504981"/>
                </a:cubicBezTo>
                <a:cubicBezTo>
                  <a:pt x="1181688" y="468167"/>
                  <a:pt x="1195042" y="484065"/>
                  <a:pt x="1167319" y="456343"/>
                </a:cubicBezTo>
                <a:cubicBezTo>
                  <a:pt x="1164077" y="446615"/>
                  <a:pt x="1162867" y="435953"/>
                  <a:pt x="1157592" y="427160"/>
                </a:cubicBezTo>
                <a:cubicBezTo>
                  <a:pt x="1145614" y="407196"/>
                  <a:pt x="1125699" y="402900"/>
                  <a:pt x="1108954" y="388249"/>
                </a:cubicBezTo>
                <a:cubicBezTo>
                  <a:pt x="1091698" y="373151"/>
                  <a:pt x="1073033" y="358689"/>
                  <a:pt x="1060315" y="339611"/>
                </a:cubicBezTo>
                <a:cubicBezTo>
                  <a:pt x="1053830" y="329883"/>
                  <a:pt x="1049989" y="317731"/>
                  <a:pt x="1040860" y="310428"/>
                </a:cubicBezTo>
                <a:cubicBezTo>
                  <a:pt x="1032853" y="304022"/>
                  <a:pt x="1021405" y="303943"/>
                  <a:pt x="1011677" y="300700"/>
                </a:cubicBezTo>
                <a:cubicBezTo>
                  <a:pt x="1001949" y="290972"/>
                  <a:pt x="993353" y="279963"/>
                  <a:pt x="982494" y="271517"/>
                </a:cubicBezTo>
                <a:cubicBezTo>
                  <a:pt x="964037" y="257162"/>
                  <a:pt x="940661" y="249141"/>
                  <a:pt x="924128" y="232607"/>
                </a:cubicBezTo>
                <a:cubicBezTo>
                  <a:pt x="888139" y="196616"/>
                  <a:pt x="912306" y="218241"/>
                  <a:pt x="846307" y="174241"/>
                </a:cubicBezTo>
                <a:cubicBezTo>
                  <a:pt x="808590" y="149096"/>
                  <a:pt x="828218" y="158483"/>
                  <a:pt x="787941" y="145058"/>
                </a:cubicBezTo>
                <a:cubicBezTo>
                  <a:pt x="704306" y="89299"/>
                  <a:pt x="810124" y="156149"/>
                  <a:pt x="729575" y="115875"/>
                </a:cubicBezTo>
                <a:cubicBezTo>
                  <a:pt x="654146" y="78160"/>
                  <a:pt x="744561" y="111141"/>
                  <a:pt x="671209" y="86692"/>
                </a:cubicBezTo>
                <a:cubicBezTo>
                  <a:pt x="624962" y="55860"/>
                  <a:pt x="653119" y="70934"/>
                  <a:pt x="583660" y="47781"/>
                </a:cubicBezTo>
                <a:lnTo>
                  <a:pt x="525294" y="28326"/>
                </a:lnTo>
                <a:cubicBezTo>
                  <a:pt x="515566" y="25083"/>
                  <a:pt x="506166" y="20609"/>
                  <a:pt x="496111" y="18598"/>
                </a:cubicBezTo>
                <a:lnTo>
                  <a:pt x="447473" y="8870"/>
                </a:lnTo>
                <a:cubicBezTo>
                  <a:pt x="176225" y="19303"/>
                  <a:pt x="254212" y="-41060"/>
                  <a:pt x="155643" y="57509"/>
                </a:cubicBezTo>
                <a:cubicBezTo>
                  <a:pt x="145915" y="67237"/>
                  <a:pt x="134091" y="75245"/>
                  <a:pt x="126460" y="86692"/>
                </a:cubicBezTo>
                <a:cubicBezTo>
                  <a:pt x="119975" y="96420"/>
                  <a:pt x="114308" y="106746"/>
                  <a:pt x="107005" y="115875"/>
                </a:cubicBezTo>
                <a:cubicBezTo>
                  <a:pt x="82874" y="146038"/>
                  <a:pt x="88057" y="124587"/>
                  <a:pt x="68094" y="164513"/>
                </a:cubicBezTo>
                <a:cubicBezTo>
                  <a:pt x="63508" y="173684"/>
                  <a:pt x="63346" y="184732"/>
                  <a:pt x="58366" y="193696"/>
                </a:cubicBezTo>
                <a:cubicBezTo>
                  <a:pt x="47011" y="214136"/>
                  <a:pt x="26850" y="229880"/>
                  <a:pt x="19456" y="252062"/>
                </a:cubicBezTo>
                <a:lnTo>
                  <a:pt x="0" y="310428"/>
                </a:lnTo>
                <a:cubicBezTo>
                  <a:pt x="3243" y="381764"/>
                  <a:pt x="4033" y="453254"/>
                  <a:pt x="9728" y="524436"/>
                </a:cubicBezTo>
                <a:cubicBezTo>
                  <a:pt x="12057" y="553542"/>
                  <a:pt x="26420" y="557820"/>
                  <a:pt x="38911" y="582802"/>
                </a:cubicBezTo>
                <a:cubicBezTo>
                  <a:pt x="43497" y="591973"/>
                  <a:pt x="43363" y="603192"/>
                  <a:pt x="48639" y="611985"/>
                </a:cubicBezTo>
                <a:cubicBezTo>
                  <a:pt x="53358" y="619849"/>
                  <a:pt x="62365" y="624279"/>
                  <a:pt x="68094" y="631441"/>
                </a:cubicBezTo>
                <a:cubicBezTo>
                  <a:pt x="75397" y="640570"/>
                  <a:pt x="81748" y="650473"/>
                  <a:pt x="87549" y="660624"/>
                </a:cubicBezTo>
                <a:cubicBezTo>
                  <a:pt x="94744" y="673214"/>
                  <a:pt x="98961" y="687468"/>
                  <a:pt x="107005" y="699534"/>
                </a:cubicBezTo>
                <a:cubicBezTo>
                  <a:pt x="112092" y="707165"/>
                  <a:pt x="120731" y="711828"/>
                  <a:pt x="126460" y="718990"/>
                </a:cubicBezTo>
                <a:cubicBezTo>
                  <a:pt x="133763" y="728119"/>
                  <a:pt x="138612" y="739044"/>
                  <a:pt x="145915" y="748173"/>
                </a:cubicBezTo>
                <a:cubicBezTo>
                  <a:pt x="166792" y="774269"/>
                  <a:pt x="166466" y="764613"/>
                  <a:pt x="194554" y="787083"/>
                </a:cubicBezTo>
                <a:cubicBezTo>
                  <a:pt x="201716" y="792812"/>
                  <a:pt x="206672" y="801036"/>
                  <a:pt x="214009" y="806539"/>
                </a:cubicBezTo>
                <a:cubicBezTo>
                  <a:pt x="214015" y="806544"/>
                  <a:pt x="286963" y="855174"/>
                  <a:pt x="301558" y="864904"/>
                </a:cubicBezTo>
                <a:lnTo>
                  <a:pt x="359924" y="903815"/>
                </a:lnTo>
                <a:cubicBezTo>
                  <a:pt x="369652" y="910300"/>
                  <a:pt x="377765" y="920434"/>
                  <a:pt x="389107" y="923270"/>
                </a:cubicBezTo>
                <a:lnTo>
                  <a:pt x="428017" y="932998"/>
                </a:lnTo>
                <a:cubicBezTo>
                  <a:pt x="437745" y="939483"/>
                  <a:pt x="446517" y="947705"/>
                  <a:pt x="457200" y="952453"/>
                </a:cubicBezTo>
                <a:cubicBezTo>
                  <a:pt x="475940" y="960782"/>
                  <a:pt x="496111" y="965424"/>
                  <a:pt x="515566" y="971909"/>
                </a:cubicBezTo>
                <a:lnTo>
                  <a:pt x="544749" y="981636"/>
                </a:lnTo>
                <a:cubicBezTo>
                  <a:pt x="554477" y="984879"/>
                  <a:pt x="563984" y="988877"/>
                  <a:pt x="573932" y="991364"/>
                </a:cubicBezTo>
                <a:cubicBezTo>
                  <a:pt x="586902" y="994607"/>
                  <a:pt x="600037" y="997250"/>
                  <a:pt x="612843" y="1001092"/>
                </a:cubicBezTo>
                <a:cubicBezTo>
                  <a:pt x="632486" y="1006985"/>
                  <a:pt x="651754" y="1014062"/>
                  <a:pt x="671209" y="1020547"/>
                </a:cubicBezTo>
                <a:cubicBezTo>
                  <a:pt x="680937" y="1023790"/>
                  <a:pt x="690444" y="1027788"/>
                  <a:pt x="700392" y="1030275"/>
                </a:cubicBezTo>
                <a:cubicBezTo>
                  <a:pt x="821992" y="1060673"/>
                  <a:pt x="670827" y="1021827"/>
                  <a:pt x="768485" y="1049730"/>
                </a:cubicBezTo>
                <a:cubicBezTo>
                  <a:pt x="781340" y="1053403"/>
                  <a:pt x="794878" y="1054764"/>
                  <a:pt x="807396" y="1059458"/>
                </a:cubicBezTo>
                <a:cubicBezTo>
                  <a:pt x="820974" y="1064550"/>
                  <a:pt x="832843" y="1073527"/>
                  <a:pt x="846307" y="1078913"/>
                </a:cubicBezTo>
                <a:cubicBezTo>
                  <a:pt x="865348" y="1086529"/>
                  <a:pt x="885218" y="1091883"/>
                  <a:pt x="904673" y="1098368"/>
                </a:cubicBezTo>
                <a:cubicBezTo>
                  <a:pt x="914401" y="1101611"/>
                  <a:pt x="925324" y="1102408"/>
                  <a:pt x="933856" y="1108096"/>
                </a:cubicBezTo>
                <a:cubicBezTo>
                  <a:pt x="943584" y="1114581"/>
                  <a:pt x="952356" y="1122803"/>
                  <a:pt x="963039" y="1127551"/>
                </a:cubicBezTo>
                <a:cubicBezTo>
                  <a:pt x="981779" y="1135880"/>
                  <a:pt x="1004341" y="1135631"/>
                  <a:pt x="1021405" y="1147007"/>
                </a:cubicBezTo>
                <a:cubicBezTo>
                  <a:pt x="1105039" y="1202762"/>
                  <a:pt x="999223" y="1135916"/>
                  <a:pt x="1079771" y="1176190"/>
                </a:cubicBezTo>
                <a:cubicBezTo>
                  <a:pt x="1090228" y="1181418"/>
                  <a:pt x="1098497" y="1190417"/>
                  <a:pt x="1108954" y="1195645"/>
                </a:cubicBezTo>
                <a:cubicBezTo>
                  <a:pt x="1118125" y="1200231"/>
                  <a:pt x="1128966" y="1200787"/>
                  <a:pt x="1138137" y="1205373"/>
                </a:cubicBezTo>
                <a:cubicBezTo>
                  <a:pt x="1148594" y="1210601"/>
                  <a:pt x="1158443" y="1217220"/>
                  <a:pt x="1167319" y="1224828"/>
                </a:cubicBezTo>
                <a:cubicBezTo>
                  <a:pt x="1181246" y="1236765"/>
                  <a:pt x="1188828" y="1257939"/>
                  <a:pt x="1206230" y="1263739"/>
                </a:cubicBezTo>
                <a:lnTo>
                  <a:pt x="1235413" y="1273466"/>
                </a:lnTo>
                <a:cubicBezTo>
                  <a:pt x="1271401" y="1309456"/>
                  <a:pt x="1247237" y="1287835"/>
                  <a:pt x="1313234" y="1331832"/>
                </a:cubicBezTo>
                <a:cubicBezTo>
                  <a:pt x="1322962" y="1338317"/>
                  <a:pt x="1334150" y="1343020"/>
                  <a:pt x="1342417" y="1351287"/>
                </a:cubicBezTo>
                <a:cubicBezTo>
                  <a:pt x="1399021" y="1407891"/>
                  <a:pt x="1319971" y="1326297"/>
                  <a:pt x="1381328" y="1399926"/>
                </a:cubicBezTo>
                <a:cubicBezTo>
                  <a:pt x="1390135" y="1410494"/>
                  <a:pt x="1401704" y="1418541"/>
                  <a:pt x="1410511" y="1429109"/>
                </a:cubicBezTo>
                <a:cubicBezTo>
                  <a:pt x="1417995" y="1438090"/>
                  <a:pt x="1422663" y="1449163"/>
                  <a:pt x="1429966" y="1458292"/>
                </a:cubicBezTo>
                <a:cubicBezTo>
                  <a:pt x="1435695" y="1465454"/>
                  <a:pt x="1443919" y="1470410"/>
                  <a:pt x="1449422" y="1477747"/>
                </a:cubicBezTo>
                <a:cubicBezTo>
                  <a:pt x="1541429" y="1600422"/>
                  <a:pt x="1460147" y="1489471"/>
                  <a:pt x="1498060" y="1565296"/>
                </a:cubicBezTo>
                <a:cubicBezTo>
                  <a:pt x="1518023" y="1605222"/>
                  <a:pt x="1512840" y="1583771"/>
                  <a:pt x="1536971" y="1613934"/>
                </a:cubicBezTo>
                <a:cubicBezTo>
                  <a:pt x="1544274" y="1623063"/>
                  <a:pt x="1549123" y="1633988"/>
                  <a:pt x="1556426" y="1643117"/>
                </a:cubicBezTo>
                <a:cubicBezTo>
                  <a:pt x="1562155" y="1650279"/>
                  <a:pt x="1570152" y="1655411"/>
                  <a:pt x="1575881" y="1662573"/>
                </a:cubicBezTo>
                <a:cubicBezTo>
                  <a:pt x="1605260" y="1699297"/>
                  <a:pt x="1592552" y="1706113"/>
                  <a:pt x="1643975" y="1740394"/>
                </a:cubicBezTo>
                <a:cubicBezTo>
                  <a:pt x="1653703" y="1746879"/>
                  <a:pt x="1664420" y="1752082"/>
                  <a:pt x="1673158" y="1759849"/>
                </a:cubicBezTo>
                <a:cubicBezTo>
                  <a:pt x="1693722" y="1778128"/>
                  <a:pt x="1708631" y="1802953"/>
                  <a:pt x="1731524" y="1818215"/>
                </a:cubicBezTo>
                <a:cubicBezTo>
                  <a:pt x="1788589" y="1856259"/>
                  <a:pt x="1783814" y="1860470"/>
                  <a:pt x="1848256" y="1876581"/>
                </a:cubicBezTo>
                <a:cubicBezTo>
                  <a:pt x="1907058" y="1891282"/>
                  <a:pt x="1874488" y="1882083"/>
                  <a:pt x="1945532" y="1905764"/>
                </a:cubicBezTo>
                <a:lnTo>
                  <a:pt x="1974715" y="1915492"/>
                </a:lnTo>
                <a:cubicBezTo>
                  <a:pt x="2023353" y="1912249"/>
                  <a:pt x="2072374" y="1912658"/>
                  <a:pt x="2120630" y="1905764"/>
                </a:cubicBezTo>
                <a:cubicBezTo>
                  <a:pt x="2140932" y="1902864"/>
                  <a:pt x="2178996" y="1886309"/>
                  <a:pt x="2178996" y="1886309"/>
                </a:cubicBezTo>
                <a:lnTo>
                  <a:pt x="2237362" y="1847398"/>
                </a:lnTo>
                <a:cubicBezTo>
                  <a:pt x="2247090" y="1840913"/>
                  <a:pt x="2258278" y="1836210"/>
                  <a:pt x="2266545" y="1827943"/>
                </a:cubicBezTo>
                <a:lnTo>
                  <a:pt x="2305456" y="1789032"/>
                </a:lnTo>
                <a:cubicBezTo>
                  <a:pt x="2315184" y="1779304"/>
                  <a:pt x="2327008" y="1771296"/>
                  <a:pt x="2334639" y="1759849"/>
                </a:cubicBezTo>
                <a:cubicBezTo>
                  <a:pt x="2378636" y="1693852"/>
                  <a:pt x="2357015" y="1718016"/>
                  <a:pt x="2393005" y="1682028"/>
                </a:cubicBezTo>
                <a:cubicBezTo>
                  <a:pt x="2420560" y="1599358"/>
                  <a:pt x="2382129" y="1700154"/>
                  <a:pt x="2422188" y="1633390"/>
                </a:cubicBezTo>
                <a:cubicBezTo>
                  <a:pt x="2427464" y="1624597"/>
                  <a:pt x="2427329" y="1613378"/>
                  <a:pt x="2431915" y="1604207"/>
                </a:cubicBezTo>
                <a:cubicBezTo>
                  <a:pt x="2437144" y="1593750"/>
                  <a:pt x="2444886" y="1584752"/>
                  <a:pt x="2451371" y="1575024"/>
                </a:cubicBezTo>
                <a:cubicBezTo>
                  <a:pt x="2470128" y="1443717"/>
                  <a:pt x="2467064" y="1495047"/>
                  <a:pt x="2451371" y="1283194"/>
                </a:cubicBezTo>
                <a:cubicBezTo>
                  <a:pt x="2449971" y="1264295"/>
                  <a:pt x="2425467" y="1195753"/>
                  <a:pt x="2422188" y="1185917"/>
                </a:cubicBezTo>
                <a:lnTo>
                  <a:pt x="2412460" y="1156734"/>
                </a:lnTo>
                <a:cubicBezTo>
                  <a:pt x="2404548" y="1133000"/>
                  <a:pt x="2402133" y="1117224"/>
                  <a:pt x="2383277" y="1098368"/>
                </a:cubicBezTo>
                <a:cubicBezTo>
                  <a:pt x="2375010" y="1090101"/>
                  <a:pt x="2363075" y="1086397"/>
                  <a:pt x="2354094" y="1078913"/>
                </a:cubicBezTo>
                <a:cubicBezTo>
                  <a:pt x="2343526" y="1070106"/>
                  <a:pt x="2335479" y="1058537"/>
                  <a:pt x="2324911" y="1049730"/>
                </a:cubicBezTo>
                <a:cubicBezTo>
                  <a:pt x="2315930" y="1042246"/>
                  <a:pt x="2304526" y="1037974"/>
                  <a:pt x="2295728" y="1030275"/>
                </a:cubicBezTo>
                <a:cubicBezTo>
                  <a:pt x="2226942" y="970086"/>
                  <a:pt x="2274610" y="990809"/>
                  <a:pt x="2217907" y="971909"/>
                </a:cubicBezTo>
                <a:cubicBezTo>
                  <a:pt x="2211422" y="965424"/>
                  <a:pt x="2206654" y="956555"/>
                  <a:pt x="2198451" y="952453"/>
                </a:cubicBezTo>
                <a:cubicBezTo>
                  <a:pt x="2180108" y="943282"/>
                  <a:pt x="2159540" y="939483"/>
                  <a:pt x="2140085" y="932998"/>
                </a:cubicBezTo>
                <a:lnTo>
                  <a:pt x="2081719" y="913543"/>
                </a:lnTo>
                <a:lnTo>
                  <a:pt x="2023354" y="894087"/>
                </a:lnTo>
                <a:lnTo>
                  <a:pt x="1994171" y="884360"/>
                </a:lnTo>
                <a:cubicBezTo>
                  <a:pt x="1960214" y="850403"/>
                  <a:pt x="1983415" y="867804"/>
                  <a:pt x="1916349" y="845449"/>
                </a:cubicBezTo>
                <a:lnTo>
                  <a:pt x="1887166" y="835722"/>
                </a:lnTo>
                <a:cubicBezTo>
                  <a:pt x="1877438" y="832479"/>
                  <a:pt x="1867931" y="828481"/>
                  <a:pt x="1857983" y="825994"/>
                </a:cubicBezTo>
                <a:cubicBezTo>
                  <a:pt x="1845013" y="822751"/>
                  <a:pt x="1831928" y="819939"/>
                  <a:pt x="1819073" y="816266"/>
                </a:cubicBezTo>
                <a:cubicBezTo>
                  <a:pt x="1809214" y="813449"/>
                  <a:pt x="1800004" y="808225"/>
                  <a:pt x="1789890" y="806539"/>
                </a:cubicBezTo>
                <a:cubicBezTo>
                  <a:pt x="1780295" y="804940"/>
                  <a:pt x="1760706" y="816266"/>
                  <a:pt x="1741251" y="816266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0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2325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243" name="Google Shape;243;p20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</a:t>
            </a:r>
            <a:endParaRPr dirty="0"/>
          </a:p>
        </p:txBody>
      </p:sp>
      <p:grpSp>
        <p:nvGrpSpPr>
          <p:cNvPr id="244" name="Google Shape;244;p20"/>
          <p:cNvGrpSpPr/>
          <p:nvPr/>
        </p:nvGrpSpPr>
        <p:grpSpPr>
          <a:xfrm>
            <a:off x="2273534" y="1054531"/>
            <a:ext cx="3529826" cy="2895600"/>
            <a:chOff x="-2841517" y="667954"/>
            <a:chExt cx="2647370" cy="2171700"/>
          </a:xfrm>
        </p:grpSpPr>
        <p:sp>
          <p:nvSpPr>
            <p:cNvPr id="245" name="Google Shape;245;p20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46" name="Google Shape;246;p20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47" name="Google Shape;247;p20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48" name="Google Shape;248;p20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249" name="Google Shape;249;p20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250" name="Google Shape;250;p20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251" name="Google Shape;251;p20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252" name="Google Shape;252;p20"/>
            <p:cNvCxnSpPr>
              <a:stCxn id="245" idx="3"/>
              <a:endCxn id="247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53" name="Google Shape;253;p20"/>
            <p:cNvCxnSpPr>
              <a:stCxn id="246" idx="2"/>
              <a:endCxn id="245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4" name="Google Shape;254;p20"/>
            <p:cNvCxnSpPr>
              <a:stCxn id="248" idx="0"/>
              <a:endCxn id="246" idx="4"/>
            </p:cNvCxnSpPr>
            <p:nvPr/>
          </p:nvCxnSpPr>
          <p:spPr>
            <a:xfrm rot="10800000" flipH="1">
              <a:off x="-1365339" y="1230969"/>
              <a:ext cx="171600" cy="514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55" name="Google Shape;255;p20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6" name="Google Shape;256;p20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7" name="Google Shape;257;p20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Google Shape;258;p20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59" name="Google Shape;259;p20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60" name="Google Shape;260;p20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61" name="Google Shape;261;p20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62" name="Google Shape;262;p20"/>
            <p:cNvCxnSpPr>
              <a:stCxn id="245" idx="5"/>
              <a:endCxn id="248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63" name="Google Shape;263;p20"/>
            <p:cNvCxnSpPr>
              <a:stCxn id="247" idx="6"/>
              <a:endCxn id="248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4" name="Google Shape;264;p20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5" name="Google Shape;265;p20"/>
            <p:cNvCxnSpPr>
              <a:stCxn id="248" idx="6"/>
              <a:endCxn id="250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66" name="Google Shape;266;p20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7" name="Google Shape;267;p20"/>
            <p:cNvCxnSpPr>
              <a:stCxn id="250" idx="1"/>
              <a:endCxn id="246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8" name="Google Shape;268;p20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9" name="Google Shape;269;p20"/>
            <p:cNvCxnSpPr>
              <a:stCxn id="247" idx="5"/>
              <a:endCxn id="249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0" name="Google Shape;270;p20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271" name="Google Shape;271;p20"/>
            <p:cNvCxnSpPr>
              <a:stCxn id="248" idx="4"/>
              <a:endCxn id="249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272" name="Google Shape;272;p20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273" name="Google Shape;273;p20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74" name="Google Shape;274;p20"/>
            <p:cNvCxnSpPr>
              <a:stCxn id="248" idx="5"/>
              <a:endCxn id="251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275" name="Google Shape;275;p20"/>
            <p:cNvCxnSpPr>
              <a:stCxn id="251" idx="0"/>
              <a:endCxn id="250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6" name="Google Shape;276;p20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277" name="Google Shape;277;p20"/>
            <p:cNvCxnSpPr>
              <a:stCxn id="249" idx="6"/>
              <a:endCxn id="251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8" name="Google Shape;278;p20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279" name="Google Shape;279;p20"/>
            <p:cNvSpPr txBox="1"/>
            <p:nvPr/>
          </p:nvSpPr>
          <p:spPr>
            <a:xfrm>
              <a:off x="-552659" y="1255733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0" name="Google Shape;280;p20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1" name="Google Shape;281;p20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2" name="Google Shape;282;p20"/>
            <p:cNvSpPr txBox="1"/>
            <p:nvPr/>
          </p:nvSpPr>
          <p:spPr>
            <a:xfrm>
              <a:off x="-2841517" y="17507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83" name="Google Shape;283;p20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7??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84" name="Google Shape;284;p20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4627B-4CE4-A319-B0D6-A1C8CC4D5809}"/>
              </a:ext>
            </a:extLst>
          </p:cNvPr>
          <p:cNvSpPr txBox="1"/>
          <p:nvPr/>
        </p:nvSpPr>
        <p:spPr>
          <a:xfrm>
            <a:off x="848198" y="5803469"/>
            <a:ext cx="5217851" cy="92333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800" dirty="0"/>
              <a:t>We can choose to visit either C or E next, since they have equal smallest SD of 2 among all unvisited nodes. Let’s visit C in alphabetical order</a:t>
            </a:r>
            <a:endParaRPr lang="en-SE" sz="1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1" name="Google Shape;291;p21"/>
          <p:cNvGraphicFramePr/>
          <p:nvPr>
            <p:extLst>
              <p:ext uri="{D42A27DB-BD31-4B8C-83A1-F6EECF244321}">
                <p14:modId xmlns:p14="http://schemas.microsoft.com/office/powerpoint/2010/main" val="4067283763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92" name="Google Shape;292;p21"/>
          <p:cNvSpPr/>
          <p:nvPr/>
        </p:nvSpPr>
        <p:spPr>
          <a:xfrm>
            <a:off x="2130357" y="1245140"/>
            <a:ext cx="2509737" cy="2042809"/>
          </a:xfrm>
          <a:custGeom>
            <a:avLst/>
            <a:gdLst/>
            <a:ahLst/>
            <a:cxnLst/>
            <a:rect l="l" t="t" r="r" b="b"/>
            <a:pathLst>
              <a:path w="2509737" h="2042809" extrusionOk="0">
                <a:moveTo>
                  <a:pt x="1819073" y="690664"/>
                </a:moveTo>
                <a:cubicBezTo>
                  <a:pt x="1796375" y="697149"/>
                  <a:pt x="1774525" y="708438"/>
                  <a:pt x="1750979" y="710120"/>
                </a:cubicBezTo>
                <a:cubicBezTo>
                  <a:pt x="1728109" y="711754"/>
                  <a:pt x="1705444" y="704494"/>
                  <a:pt x="1682886" y="700392"/>
                </a:cubicBezTo>
                <a:cubicBezTo>
                  <a:pt x="1650545" y="694512"/>
                  <a:pt x="1616063" y="681360"/>
                  <a:pt x="1585609" y="671209"/>
                </a:cubicBezTo>
                <a:cubicBezTo>
                  <a:pt x="1575881" y="667966"/>
                  <a:pt x="1564958" y="667169"/>
                  <a:pt x="1556426" y="661481"/>
                </a:cubicBezTo>
                <a:lnTo>
                  <a:pt x="1468877" y="603115"/>
                </a:lnTo>
                <a:cubicBezTo>
                  <a:pt x="1459149" y="596630"/>
                  <a:pt x="1450785" y="587357"/>
                  <a:pt x="1439694" y="583660"/>
                </a:cubicBezTo>
                <a:cubicBezTo>
                  <a:pt x="1429966" y="580417"/>
                  <a:pt x="1419475" y="578912"/>
                  <a:pt x="1410511" y="573932"/>
                </a:cubicBezTo>
                <a:cubicBezTo>
                  <a:pt x="1390071" y="562577"/>
                  <a:pt x="1374327" y="542416"/>
                  <a:pt x="1352145" y="535022"/>
                </a:cubicBezTo>
                <a:cubicBezTo>
                  <a:pt x="1315448" y="522789"/>
                  <a:pt x="1298045" y="519832"/>
                  <a:pt x="1264596" y="486383"/>
                </a:cubicBezTo>
                <a:cubicBezTo>
                  <a:pt x="1254868" y="476655"/>
                  <a:pt x="1245981" y="466007"/>
                  <a:pt x="1235413" y="457200"/>
                </a:cubicBezTo>
                <a:cubicBezTo>
                  <a:pt x="1226432" y="449716"/>
                  <a:pt x="1214968" y="445512"/>
                  <a:pt x="1206230" y="437745"/>
                </a:cubicBezTo>
                <a:lnTo>
                  <a:pt x="1118681" y="350196"/>
                </a:lnTo>
                <a:cubicBezTo>
                  <a:pt x="1108953" y="340468"/>
                  <a:pt x="1100945" y="328644"/>
                  <a:pt x="1089498" y="321013"/>
                </a:cubicBezTo>
                <a:lnTo>
                  <a:pt x="1001949" y="262647"/>
                </a:lnTo>
                <a:lnTo>
                  <a:pt x="972766" y="243192"/>
                </a:lnTo>
                <a:cubicBezTo>
                  <a:pt x="963038" y="236707"/>
                  <a:pt x="951850" y="232004"/>
                  <a:pt x="943583" y="223737"/>
                </a:cubicBezTo>
                <a:cubicBezTo>
                  <a:pt x="937098" y="217252"/>
                  <a:pt x="931290" y="210010"/>
                  <a:pt x="924128" y="204281"/>
                </a:cubicBezTo>
                <a:cubicBezTo>
                  <a:pt x="914999" y="196978"/>
                  <a:pt x="905629" y="189574"/>
                  <a:pt x="894945" y="184826"/>
                </a:cubicBezTo>
                <a:cubicBezTo>
                  <a:pt x="876205" y="176497"/>
                  <a:pt x="836579" y="165371"/>
                  <a:pt x="836579" y="165371"/>
                </a:cubicBezTo>
                <a:cubicBezTo>
                  <a:pt x="817124" y="152401"/>
                  <a:pt x="800396" y="133854"/>
                  <a:pt x="778213" y="126460"/>
                </a:cubicBezTo>
                <a:lnTo>
                  <a:pt x="719847" y="107005"/>
                </a:lnTo>
                <a:cubicBezTo>
                  <a:pt x="636212" y="51246"/>
                  <a:pt x="742030" y="118096"/>
                  <a:pt x="661481" y="77822"/>
                </a:cubicBezTo>
                <a:cubicBezTo>
                  <a:pt x="651024" y="72593"/>
                  <a:pt x="642982" y="63114"/>
                  <a:pt x="632298" y="58366"/>
                </a:cubicBezTo>
                <a:cubicBezTo>
                  <a:pt x="576088" y="33384"/>
                  <a:pt x="557942" y="40067"/>
                  <a:pt x="496111" y="19456"/>
                </a:cubicBezTo>
                <a:cubicBezTo>
                  <a:pt x="442127" y="1461"/>
                  <a:pt x="477103" y="11000"/>
                  <a:pt x="389107" y="0"/>
                </a:cubicBezTo>
                <a:cubicBezTo>
                  <a:pt x="359924" y="3243"/>
                  <a:pt x="330169" y="3126"/>
                  <a:pt x="301558" y="9728"/>
                </a:cubicBezTo>
                <a:cubicBezTo>
                  <a:pt x="237903" y="24418"/>
                  <a:pt x="283362" y="24537"/>
                  <a:pt x="243192" y="48639"/>
                </a:cubicBezTo>
                <a:cubicBezTo>
                  <a:pt x="234399" y="53915"/>
                  <a:pt x="223737" y="55124"/>
                  <a:pt x="214009" y="58366"/>
                </a:cubicBezTo>
                <a:cubicBezTo>
                  <a:pt x="161933" y="93084"/>
                  <a:pt x="193093" y="69555"/>
                  <a:pt x="126460" y="136188"/>
                </a:cubicBezTo>
                <a:lnTo>
                  <a:pt x="97277" y="165371"/>
                </a:lnTo>
                <a:lnTo>
                  <a:pt x="68094" y="252920"/>
                </a:lnTo>
                <a:cubicBezTo>
                  <a:pt x="59758" y="277927"/>
                  <a:pt x="53526" y="294136"/>
                  <a:pt x="48639" y="321013"/>
                </a:cubicBezTo>
                <a:cubicBezTo>
                  <a:pt x="44537" y="343572"/>
                  <a:pt x="42681" y="366491"/>
                  <a:pt x="38911" y="389107"/>
                </a:cubicBezTo>
                <a:cubicBezTo>
                  <a:pt x="36193" y="405416"/>
                  <a:pt x="31521" y="421377"/>
                  <a:pt x="29183" y="437745"/>
                </a:cubicBezTo>
                <a:cubicBezTo>
                  <a:pt x="25031" y="466812"/>
                  <a:pt x="23337" y="496189"/>
                  <a:pt x="19456" y="525294"/>
                </a:cubicBezTo>
                <a:cubicBezTo>
                  <a:pt x="-2855" y="692632"/>
                  <a:pt x="23671" y="430292"/>
                  <a:pt x="0" y="690664"/>
                </a:cubicBezTo>
                <a:cubicBezTo>
                  <a:pt x="3243" y="881975"/>
                  <a:pt x="3843" y="1073348"/>
                  <a:pt x="9728" y="1264596"/>
                </a:cubicBezTo>
                <a:cubicBezTo>
                  <a:pt x="10335" y="1284310"/>
                  <a:pt x="16849" y="1303411"/>
                  <a:pt x="19456" y="1322962"/>
                </a:cubicBezTo>
                <a:cubicBezTo>
                  <a:pt x="27581" y="1383900"/>
                  <a:pt x="28259" y="1420018"/>
                  <a:pt x="38911" y="1478605"/>
                </a:cubicBezTo>
                <a:cubicBezTo>
                  <a:pt x="41303" y="1491759"/>
                  <a:pt x="46017" y="1504405"/>
                  <a:pt x="48639" y="1517515"/>
                </a:cubicBezTo>
                <a:cubicBezTo>
                  <a:pt x="52507" y="1536856"/>
                  <a:pt x="54838" y="1556475"/>
                  <a:pt x="58366" y="1575881"/>
                </a:cubicBezTo>
                <a:cubicBezTo>
                  <a:pt x="61324" y="1592148"/>
                  <a:pt x="65136" y="1608253"/>
                  <a:pt x="68094" y="1624520"/>
                </a:cubicBezTo>
                <a:cubicBezTo>
                  <a:pt x="73873" y="1656303"/>
                  <a:pt x="79543" y="1699500"/>
                  <a:pt x="87549" y="1731524"/>
                </a:cubicBezTo>
                <a:cubicBezTo>
                  <a:pt x="90036" y="1741472"/>
                  <a:pt x="94460" y="1750848"/>
                  <a:pt x="97277" y="1760707"/>
                </a:cubicBezTo>
                <a:cubicBezTo>
                  <a:pt x="100950" y="1773562"/>
                  <a:pt x="103163" y="1786812"/>
                  <a:pt x="107005" y="1799617"/>
                </a:cubicBezTo>
                <a:cubicBezTo>
                  <a:pt x="112898" y="1819260"/>
                  <a:pt x="111959" y="1843482"/>
                  <a:pt x="126460" y="1857983"/>
                </a:cubicBezTo>
                <a:cubicBezTo>
                  <a:pt x="139430" y="1870953"/>
                  <a:pt x="155196" y="1881632"/>
                  <a:pt x="165371" y="1896894"/>
                </a:cubicBezTo>
                <a:cubicBezTo>
                  <a:pt x="171856" y="1906622"/>
                  <a:pt x="176028" y="1918378"/>
                  <a:pt x="184826" y="1926077"/>
                </a:cubicBezTo>
                <a:cubicBezTo>
                  <a:pt x="202423" y="1941475"/>
                  <a:pt x="223737" y="1952018"/>
                  <a:pt x="243192" y="1964988"/>
                </a:cubicBezTo>
                <a:lnTo>
                  <a:pt x="272375" y="1984443"/>
                </a:lnTo>
                <a:cubicBezTo>
                  <a:pt x="282103" y="1990928"/>
                  <a:pt x="290467" y="2000201"/>
                  <a:pt x="301558" y="2003898"/>
                </a:cubicBezTo>
                <a:lnTo>
                  <a:pt x="359924" y="2023354"/>
                </a:lnTo>
                <a:cubicBezTo>
                  <a:pt x="369652" y="2026597"/>
                  <a:pt x="379159" y="2030594"/>
                  <a:pt x="389107" y="2033081"/>
                </a:cubicBezTo>
                <a:lnTo>
                  <a:pt x="428017" y="2042809"/>
                </a:lnTo>
                <a:cubicBezTo>
                  <a:pt x="446227" y="2041595"/>
                  <a:pt x="556702" y="2046561"/>
                  <a:pt x="603115" y="2023354"/>
                </a:cubicBezTo>
                <a:cubicBezTo>
                  <a:pt x="613572" y="2018125"/>
                  <a:pt x="621614" y="2008646"/>
                  <a:pt x="632298" y="2003898"/>
                </a:cubicBezTo>
                <a:cubicBezTo>
                  <a:pt x="651038" y="1995569"/>
                  <a:pt x="671209" y="1990928"/>
                  <a:pt x="690664" y="1984443"/>
                </a:cubicBezTo>
                <a:lnTo>
                  <a:pt x="719847" y="1974715"/>
                </a:lnTo>
                <a:cubicBezTo>
                  <a:pt x="759006" y="1935558"/>
                  <a:pt x="715465" y="1972424"/>
                  <a:pt x="778213" y="1945532"/>
                </a:cubicBezTo>
                <a:cubicBezTo>
                  <a:pt x="872260" y="1905226"/>
                  <a:pt x="734599" y="1944277"/>
                  <a:pt x="846307" y="1916349"/>
                </a:cubicBezTo>
                <a:cubicBezTo>
                  <a:pt x="856035" y="1909864"/>
                  <a:pt x="865033" y="1902122"/>
                  <a:pt x="875490" y="1896894"/>
                </a:cubicBezTo>
                <a:cubicBezTo>
                  <a:pt x="884661" y="1892308"/>
                  <a:pt x="894780" y="1889864"/>
                  <a:pt x="904673" y="1887166"/>
                </a:cubicBezTo>
                <a:cubicBezTo>
                  <a:pt x="1028954" y="1853271"/>
                  <a:pt x="944036" y="1879295"/>
                  <a:pt x="1099226" y="1848256"/>
                </a:cubicBezTo>
                <a:cubicBezTo>
                  <a:pt x="1192558" y="1829589"/>
                  <a:pt x="1116257" y="1842927"/>
                  <a:pt x="1264596" y="1828800"/>
                </a:cubicBezTo>
                <a:cubicBezTo>
                  <a:pt x="1506439" y="1805768"/>
                  <a:pt x="1161209" y="1833761"/>
                  <a:pt x="1478605" y="1809345"/>
                </a:cubicBezTo>
                <a:cubicBezTo>
                  <a:pt x="1562911" y="1812588"/>
                  <a:pt x="1647320" y="1813810"/>
                  <a:pt x="1731524" y="1819073"/>
                </a:cubicBezTo>
                <a:cubicBezTo>
                  <a:pt x="1751209" y="1820303"/>
                  <a:pt x="1770365" y="1826011"/>
                  <a:pt x="1789890" y="1828800"/>
                </a:cubicBezTo>
                <a:cubicBezTo>
                  <a:pt x="1815769" y="1832497"/>
                  <a:pt x="1841771" y="1835285"/>
                  <a:pt x="1867711" y="1838528"/>
                </a:cubicBezTo>
                <a:cubicBezTo>
                  <a:pt x="2265213" y="1824821"/>
                  <a:pt x="2040175" y="1847850"/>
                  <a:pt x="2198452" y="1819073"/>
                </a:cubicBezTo>
                <a:cubicBezTo>
                  <a:pt x="2273774" y="1805378"/>
                  <a:pt x="2234549" y="1816768"/>
                  <a:pt x="2286000" y="1799617"/>
                </a:cubicBezTo>
                <a:cubicBezTo>
                  <a:pt x="2304096" y="1781522"/>
                  <a:pt x="2310097" y="1772978"/>
                  <a:pt x="2334639" y="1760707"/>
                </a:cubicBezTo>
                <a:cubicBezTo>
                  <a:pt x="2343810" y="1756121"/>
                  <a:pt x="2354858" y="1755959"/>
                  <a:pt x="2363822" y="1750979"/>
                </a:cubicBezTo>
                <a:cubicBezTo>
                  <a:pt x="2386234" y="1738528"/>
                  <a:pt x="2422750" y="1716230"/>
                  <a:pt x="2441643" y="1692613"/>
                </a:cubicBezTo>
                <a:cubicBezTo>
                  <a:pt x="2448946" y="1683484"/>
                  <a:pt x="2453795" y="1672559"/>
                  <a:pt x="2461098" y="1663430"/>
                </a:cubicBezTo>
                <a:cubicBezTo>
                  <a:pt x="2466827" y="1656268"/>
                  <a:pt x="2474825" y="1651137"/>
                  <a:pt x="2480554" y="1643975"/>
                </a:cubicBezTo>
                <a:cubicBezTo>
                  <a:pt x="2502104" y="1617038"/>
                  <a:pt x="2499463" y="1616431"/>
                  <a:pt x="2509737" y="1585609"/>
                </a:cubicBezTo>
                <a:cubicBezTo>
                  <a:pt x="2506494" y="1504545"/>
                  <a:pt x="2505789" y="1423340"/>
                  <a:pt x="2500009" y="1342417"/>
                </a:cubicBezTo>
                <a:cubicBezTo>
                  <a:pt x="2499278" y="1332189"/>
                  <a:pt x="2493098" y="1323093"/>
                  <a:pt x="2490281" y="1313234"/>
                </a:cubicBezTo>
                <a:cubicBezTo>
                  <a:pt x="2460872" y="1210302"/>
                  <a:pt x="2507344" y="1354696"/>
                  <a:pt x="2461098" y="1215958"/>
                </a:cubicBezTo>
                <a:cubicBezTo>
                  <a:pt x="2461096" y="1215953"/>
                  <a:pt x="2441646" y="1157596"/>
                  <a:pt x="2441643" y="1157592"/>
                </a:cubicBezTo>
                <a:lnTo>
                  <a:pt x="2402732" y="1099226"/>
                </a:lnTo>
                <a:cubicBezTo>
                  <a:pt x="2396247" y="1089498"/>
                  <a:pt x="2386974" y="1081134"/>
                  <a:pt x="2383277" y="1070043"/>
                </a:cubicBezTo>
                <a:cubicBezTo>
                  <a:pt x="2367491" y="1022685"/>
                  <a:pt x="2381174" y="1053481"/>
                  <a:pt x="2344366" y="1001949"/>
                </a:cubicBezTo>
                <a:cubicBezTo>
                  <a:pt x="2337571" y="992435"/>
                  <a:pt x="2333178" y="981033"/>
                  <a:pt x="2324911" y="972766"/>
                </a:cubicBezTo>
                <a:cubicBezTo>
                  <a:pt x="2316644" y="964499"/>
                  <a:pt x="2305456" y="959796"/>
                  <a:pt x="2295728" y="953311"/>
                </a:cubicBezTo>
                <a:cubicBezTo>
                  <a:pt x="2283281" y="934640"/>
                  <a:pt x="2257581" y="891956"/>
                  <a:pt x="2237362" y="885217"/>
                </a:cubicBezTo>
                <a:lnTo>
                  <a:pt x="2208179" y="875490"/>
                </a:lnTo>
                <a:cubicBezTo>
                  <a:pt x="2198451" y="869005"/>
                  <a:pt x="2189453" y="861263"/>
                  <a:pt x="2178996" y="856034"/>
                </a:cubicBezTo>
                <a:cubicBezTo>
                  <a:pt x="2127105" y="830088"/>
                  <a:pt x="2171643" y="867345"/>
                  <a:pt x="2110903" y="826851"/>
                </a:cubicBezTo>
                <a:cubicBezTo>
                  <a:pt x="2057496" y="791246"/>
                  <a:pt x="2129999" y="820246"/>
                  <a:pt x="2062264" y="797669"/>
                </a:cubicBezTo>
                <a:cubicBezTo>
                  <a:pt x="2026275" y="761678"/>
                  <a:pt x="2050442" y="783303"/>
                  <a:pt x="1984443" y="739303"/>
                </a:cubicBezTo>
                <a:cubicBezTo>
                  <a:pt x="1974715" y="732818"/>
                  <a:pt x="1966351" y="723544"/>
                  <a:pt x="1955260" y="719847"/>
                </a:cubicBezTo>
                <a:lnTo>
                  <a:pt x="1896894" y="700392"/>
                </a:lnTo>
                <a:cubicBezTo>
                  <a:pt x="1896893" y="700392"/>
                  <a:pt x="1838530" y="680936"/>
                  <a:pt x="1838528" y="680937"/>
                </a:cubicBezTo>
                <a:lnTo>
                  <a:pt x="1819073" y="690664"/>
                </a:ln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294" name="Google Shape;294;p21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</a:t>
            </a:r>
            <a:endParaRPr dirty="0"/>
          </a:p>
        </p:txBody>
      </p:sp>
      <p:grpSp>
        <p:nvGrpSpPr>
          <p:cNvPr id="295" name="Google Shape;295;p21"/>
          <p:cNvGrpSpPr/>
          <p:nvPr/>
        </p:nvGrpSpPr>
        <p:grpSpPr>
          <a:xfrm>
            <a:off x="2273534" y="1054531"/>
            <a:ext cx="3529826" cy="2895600"/>
            <a:chOff x="-2841517" y="667954"/>
            <a:chExt cx="2647370" cy="2171700"/>
          </a:xfrm>
        </p:grpSpPr>
        <p:sp>
          <p:nvSpPr>
            <p:cNvPr id="296" name="Google Shape;296;p21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297" name="Google Shape;297;p21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298" name="Google Shape;298;p21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299" name="Google Shape;299;p21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00" name="Google Shape;300;p21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301" name="Google Shape;301;p21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302" name="Google Shape;302;p21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303" name="Google Shape;303;p21"/>
            <p:cNvCxnSpPr>
              <a:stCxn id="296" idx="3"/>
              <a:endCxn id="298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04" name="Google Shape;304;p21"/>
            <p:cNvCxnSpPr>
              <a:stCxn id="297" idx="2"/>
              <a:endCxn id="296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05" name="Google Shape;305;p21"/>
            <p:cNvCxnSpPr>
              <a:stCxn id="299" idx="0"/>
              <a:endCxn id="297" idx="4"/>
            </p:cNvCxnSpPr>
            <p:nvPr/>
          </p:nvCxnSpPr>
          <p:spPr>
            <a:xfrm rot="10800000" flipH="1">
              <a:off x="-1365339" y="1230969"/>
              <a:ext cx="171600" cy="514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06" name="Google Shape;306;p21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1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8" name="Google Shape;308;p21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9" name="Google Shape;309;p21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10" name="Google Shape;310;p21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11" name="Google Shape;311;p21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12" name="Google Shape;312;p21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13" name="Google Shape;313;p21"/>
            <p:cNvCxnSpPr>
              <a:stCxn id="296" idx="5"/>
              <a:endCxn id="299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14" name="Google Shape;314;p21"/>
            <p:cNvCxnSpPr>
              <a:stCxn id="298" idx="6"/>
              <a:endCxn id="299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15" name="Google Shape;315;p21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16" name="Google Shape;316;p21"/>
            <p:cNvCxnSpPr>
              <a:stCxn id="299" idx="6"/>
              <a:endCxn id="301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17" name="Google Shape;317;p21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18" name="Google Shape;318;p21"/>
            <p:cNvCxnSpPr>
              <a:stCxn id="301" idx="1"/>
              <a:endCxn id="297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9" name="Google Shape;319;p21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20" name="Google Shape;320;p21"/>
            <p:cNvCxnSpPr>
              <a:stCxn id="298" idx="5"/>
              <a:endCxn id="300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1" name="Google Shape;321;p21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22" name="Google Shape;322;p21"/>
            <p:cNvCxnSpPr>
              <a:stCxn id="299" idx="4"/>
              <a:endCxn id="300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23" name="Google Shape;323;p21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24" name="Google Shape;324;p21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25" name="Google Shape;325;p21"/>
            <p:cNvCxnSpPr>
              <a:stCxn id="299" idx="5"/>
              <a:endCxn id="302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26" name="Google Shape;326;p21"/>
            <p:cNvCxnSpPr>
              <a:stCxn id="302" idx="0"/>
              <a:endCxn id="301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7" name="Google Shape;327;p21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28" name="Google Shape;328;p21"/>
            <p:cNvCxnSpPr>
              <a:stCxn id="300" idx="6"/>
              <a:endCxn id="302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29" name="Google Shape;329;p21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330" name="Google Shape;330;p21"/>
            <p:cNvSpPr txBox="1"/>
            <p:nvPr/>
          </p:nvSpPr>
          <p:spPr>
            <a:xfrm>
              <a:off x="-552659" y="1255733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1" name="Google Shape;331;p21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2" name="Google Shape;332;p21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3" name="Google Shape;333;p21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34" name="Google Shape;334;p21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35" name="Google Shape;335;p21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2" name="Google Shape;342;p22"/>
          <p:cNvGraphicFramePr/>
          <p:nvPr>
            <p:extLst>
              <p:ext uri="{D42A27DB-BD31-4B8C-83A1-F6EECF244321}">
                <p14:modId xmlns:p14="http://schemas.microsoft.com/office/powerpoint/2010/main" val="222713601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6283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896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0</a:t>
                      </a:r>
                      <a:endParaRPr sz="1600" b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/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1" i="0" u="none" strike="noStrike" cap="none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1" i="0" u="none" strike="noStrike" cap="none" dirty="0">
                        <a:solidFill>
                          <a:srgbClr val="FF0000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1" dirty="0">
                          <a:solidFill>
                            <a:srgbClr val="FF0000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1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b="0" i="0" u="none" strike="noStrike" cap="none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600" b="0" i="0" u="none" strike="noStrike" cap="none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F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G</a:t>
                      </a:r>
                      <a:endParaRPr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noStrike" cap="none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600" b="0" i="0" u="none" strike="noStrike" cap="none" dirty="0">
                        <a:solidFill>
                          <a:schemeClr val="dk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dirty="0">
                          <a:solidFill>
                            <a:schemeClr val="dk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43" name="Google Shape;343;p22"/>
          <p:cNvSpPr/>
          <p:nvPr/>
        </p:nvSpPr>
        <p:spPr>
          <a:xfrm>
            <a:off x="2125042" y="1206230"/>
            <a:ext cx="3857988" cy="2052536"/>
          </a:xfrm>
          <a:custGeom>
            <a:avLst/>
            <a:gdLst/>
            <a:ahLst/>
            <a:cxnLst/>
            <a:rect l="l" t="t" r="r" b="b"/>
            <a:pathLst>
              <a:path w="3857988" h="2052536" extrusionOk="0">
                <a:moveTo>
                  <a:pt x="3799103" y="1381327"/>
                </a:moveTo>
                <a:cubicBezTo>
                  <a:pt x="3803967" y="1361872"/>
                  <a:pt x="3787299" y="1336068"/>
                  <a:pt x="3789375" y="1313234"/>
                </a:cubicBezTo>
                <a:cubicBezTo>
                  <a:pt x="3790688" y="1298792"/>
                  <a:pt x="3803444" y="1287787"/>
                  <a:pt x="3808830" y="1274323"/>
                </a:cubicBezTo>
                <a:cubicBezTo>
                  <a:pt x="3816446" y="1255282"/>
                  <a:pt x="3821801" y="1235412"/>
                  <a:pt x="3828286" y="1215957"/>
                </a:cubicBezTo>
                <a:lnTo>
                  <a:pt x="3838013" y="1186774"/>
                </a:lnTo>
                <a:lnTo>
                  <a:pt x="3847741" y="1157591"/>
                </a:lnTo>
                <a:cubicBezTo>
                  <a:pt x="3858431" y="1082766"/>
                  <a:pt x="3864088" y="1083682"/>
                  <a:pt x="3847741" y="1001949"/>
                </a:cubicBezTo>
                <a:cubicBezTo>
                  <a:pt x="3843719" y="981840"/>
                  <a:pt x="3839662" y="960646"/>
                  <a:pt x="3828286" y="943583"/>
                </a:cubicBezTo>
                <a:cubicBezTo>
                  <a:pt x="3768393" y="853747"/>
                  <a:pt x="3844827" y="964261"/>
                  <a:pt x="3789375" y="894944"/>
                </a:cubicBezTo>
                <a:cubicBezTo>
                  <a:pt x="3777139" y="879648"/>
                  <a:pt x="3768533" y="857147"/>
                  <a:pt x="3750464" y="846306"/>
                </a:cubicBezTo>
                <a:cubicBezTo>
                  <a:pt x="3741671" y="841031"/>
                  <a:pt x="3731009" y="839821"/>
                  <a:pt x="3721281" y="836579"/>
                </a:cubicBezTo>
                <a:cubicBezTo>
                  <a:pt x="3685292" y="800588"/>
                  <a:pt x="3709459" y="822213"/>
                  <a:pt x="3643460" y="778213"/>
                </a:cubicBezTo>
                <a:cubicBezTo>
                  <a:pt x="3605743" y="753068"/>
                  <a:pt x="3625371" y="762455"/>
                  <a:pt x="3585094" y="749030"/>
                </a:cubicBezTo>
                <a:cubicBezTo>
                  <a:pt x="3578609" y="742545"/>
                  <a:pt x="3573842" y="733676"/>
                  <a:pt x="3565639" y="729574"/>
                </a:cubicBezTo>
                <a:cubicBezTo>
                  <a:pt x="3510920" y="702214"/>
                  <a:pt x="3461989" y="706002"/>
                  <a:pt x="3400269" y="700391"/>
                </a:cubicBezTo>
                <a:cubicBezTo>
                  <a:pt x="3317122" y="706787"/>
                  <a:pt x="3296912" y="701243"/>
                  <a:pt x="3234898" y="719847"/>
                </a:cubicBezTo>
                <a:cubicBezTo>
                  <a:pt x="3215255" y="725740"/>
                  <a:pt x="3193595" y="727926"/>
                  <a:pt x="3176532" y="739302"/>
                </a:cubicBezTo>
                <a:cubicBezTo>
                  <a:pt x="3157077" y="752272"/>
                  <a:pt x="3134701" y="761680"/>
                  <a:pt x="3118167" y="778213"/>
                </a:cubicBezTo>
                <a:cubicBezTo>
                  <a:pt x="3111682" y="784698"/>
                  <a:pt x="3106575" y="792949"/>
                  <a:pt x="3098711" y="797668"/>
                </a:cubicBezTo>
                <a:cubicBezTo>
                  <a:pt x="3089918" y="802944"/>
                  <a:pt x="3079256" y="804153"/>
                  <a:pt x="3069528" y="807396"/>
                </a:cubicBezTo>
                <a:cubicBezTo>
                  <a:pt x="3059800" y="817124"/>
                  <a:pt x="3051204" y="828133"/>
                  <a:pt x="3040345" y="836579"/>
                </a:cubicBezTo>
                <a:cubicBezTo>
                  <a:pt x="3021888" y="850934"/>
                  <a:pt x="3001434" y="862519"/>
                  <a:pt x="2981979" y="875489"/>
                </a:cubicBezTo>
                <a:cubicBezTo>
                  <a:pt x="2972251" y="881974"/>
                  <a:pt x="2961063" y="886677"/>
                  <a:pt x="2952796" y="894944"/>
                </a:cubicBezTo>
                <a:cubicBezTo>
                  <a:pt x="2926091" y="921651"/>
                  <a:pt x="2942042" y="911500"/>
                  <a:pt x="2904158" y="924127"/>
                </a:cubicBezTo>
                <a:cubicBezTo>
                  <a:pt x="2857996" y="970289"/>
                  <a:pt x="2882648" y="957237"/>
                  <a:pt x="2836064" y="972766"/>
                </a:cubicBezTo>
                <a:cubicBezTo>
                  <a:pt x="2810883" y="997947"/>
                  <a:pt x="2783423" y="1029223"/>
                  <a:pt x="2748515" y="1040859"/>
                </a:cubicBezTo>
                <a:cubicBezTo>
                  <a:pt x="2738787" y="1044102"/>
                  <a:pt x="2728295" y="1045607"/>
                  <a:pt x="2719332" y="1050587"/>
                </a:cubicBezTo>
                <a:cubicBezTo>
                  <a:pt x="2698892" y="1061943"/>
                  <a:pt x="2683149" y="1082104"/>
                  <a:pt x="2660967" y="1089498"/>
                </a:cubicBezTo>
                <a:cubicBezTo>
                  <a:pt x="2606420" y="1107679"/>
                  <a:pt x="2641725" y="1096740"/>
                  <a:pt x="2553962" y="1118681"/>
                </a:cubicBezTo>
                <a:cubicBezTo>
                  <a:pt x="2540992" y="1121923"/>
                  <a:pt x="2527735" y="1124180"/>
                  <a:pt x="2515052" y="1128408"/>
                </a:cubicBezTo>
                <a:cubicBezTo>
                  <a:pt x="2445102" y="1151726"/>
                  <a:pt x="2532434" y="1123443"/>
                  <a:pt x="2446958" y="1147864"/>
                </a:cubicBezTo>
                <a:cubicBezTo>
                  <a:pt x="2437099" y="1150681"/>
                  <a:pt x="2427723" y="1155104"/>
                  <a:pt x="2417775" y="1157591"/>
                </a:cubicBezTo>
                <a:cubicBezTo>
                  <a:pt x="2401735" y="1161601"/>
                  <a:pt x="2385277" y="1163732"/>
                  <a:pt x="2369137" y="1167319"/>
                </a:cubicBezTo>
                <a:cubicBezTo>
                  <a:pt x="2356086" y="1170219"/>
                  <a:pt x="2343196" y="1173804"/>
                  <a:pt x="2330226" y="1177047"/>
                </a:cubicBezTo>
                <a:cubicBezTo>
                  <a:pt x="2281588" y="1173804"/>
                  <a:pt x="2232759" y="1172702"/>
                  <a:pt x="2184311" y="1167319"/>
                </a:cubicBezTo>
                <a:cubicBezTo>
                  <a:pt x="2156789" y="1164261"/>
                  <a:pt x="2109288" y="1131208"/>
                  <a:pt x="2096762" y="1118681"/>
                </a:cubicBezTo>
                <a:cubicBezTo>
                  <a:pt x="2080549" y="1102468"/>
                  <a:pt x="2067202" y="1082760"/>
                  <a:pt x="2048124" y="1070042"/>
                </a:cubicBezTo>
                <a:lnTo>
                  <a:pt x="2018941" y="1050587"/>
                </a:lnTo>
                <a:cubicBezTo>
                  <a:pt x="2006494" y="1031916"/>
                  <a:pt x="1980794" y="989232"/>
                  <a:pt x="1960575" y="982493"/>
                </a:cubicBezTo>
                <a:lnTo>
                  <a:pt x="1931392" y="972766"/>
                </a:lnTo>
                <a:cubicBezTo>
                  <a:pt x="1884426" y="925798"/>
                  <a:pt x="1944099" y="982930"/>
                  <a:pt x="1882754" y="933855"/>
                </a:cubicBezTo>
                <a:cubicBezTo>
                  <a:pt x="1875592" y="928126"/>
                  <a:pt x="1870635" y="919903"/>
                  <a:pt x="1863298" y="914400"/>
                </a:cubicBezTo>
                <a:cubicBezTo>
                  <a:pt x="1844592" y="900371"/>
                  <a:pt x="1821466" y="892023"/>
                  <a:pt x="1804932" y="875489"/>
                </a:cubicBezTo>
                <a:cubicBezTo>
                  <a:pt x="1768499" y="839056"/>
                  <a:pt x="1788800" y="850656"/>
                  <a:pt x="1746567" y="836579"/>
                </a:cubicBezTo>
                <a:cubicBezTo>
                  <a:pt x="1725261" y="815273"/>
                  <a:pt x="1726562" y="814030"/>
                  <a:pt x="1697928" y="797668"/>
                </a:cubicBezTo>
                <a:cubicBezTo>
                  <a:pt x="1685338" y="790474"/>
                  <a:pt x="1671608" y="785408"/>
                  <a:pt x="1659018" y="778213"/>
                </a:cubicBezTo>
                <a:cubicBezTo>
                  <a:pt x="1606218" y="748041"/>
                  <a:pt x="1654157" y="766864"/>
                  <a:pt x="1600652" y="749030"/>
                </a:cubicBezTo>
                <a:cubicBezTo>
                  <a:pt x="1544048" y="692426"/>
                  <a:pt x="1625642" y="771476"/>
                  <a:pt x="1552013" y="710119"/>
                </a:cubicBezTo>
                <a:cubicBezTo>
                  <a:pt x="1541445" y="701312"/>
                  <a:pt x="1533398" y="689743"/>
                  <a:pt x="1522830" y="680936"/>
                </a:cubicBezTo>
                <a:cubicBezTo>
                  <a:pt x="1513849" y="673452"/>
                  <a:pt x="1502776" y="668784"/>
                  <a:pt x="1493647" y="661481"/>
                </a:cubicBezTo>
                <a:cubicBezTo>
                  <a:pt x="1486485" y="655752"/>
                  <a:pt x="1481529" y="647528"/>
                  <a:pt x="1474192" y="642025"/>
                </a:cubicBezTo>
                <a:cubicBezTo>
                  <a:pt x="1455486" y="627996"/>
                  <a:pt x="1435281" y="616085"/>
                  <a:pt x="1415826" y="603115"/>
                </a:cubicBezTo>
                <a:lnTo>
                  <a:pt x="1357460" y="564204"/>
                </a:lnTo>
                <a:cubicBezTo>
                  <a:pt x="1347732" y="557719"/>
                  <a:pt x="1336544" y="553016"/>
                  <a:pt x="1328277" y="544749"/>
                </a:cubicBezTo>
                <a:cubicBezTo>
                  <a:pt x="1292288" y="508758"/>
                  <a:pt x="1316455" y="530383"/>
                  <a:pt x="1250456" y="486383"/>
                </a:cubicBezTo>
                <a:cubicBezTo>
                  <a:pt x="1240728" y="479898"/>
                  <a:pt x="1229540" y="475194"/>
                  <a:pt x="1221273" y="466927"/>
                </a:cubicBezTo>
                <a:cubicBezTo>
                  <a:pt x="1183823" y="429477"/>
                  <a:pt x="1203537" y="445375"/>
                  <a:pt x="1162907" y="418289"/>
                </a:cubicBezTo>
                <a:cubicBezTo>
                  <a:pt x="1156422" y="408561"/>
                  <a:pt x="1152250" y="396805"/>
                  <a:pt x="1143452" y="389106"/>
                </a:cubicBezTo>
                <a:cubicBezTo>
                  <a:pt x="1076700" y="330698"/>
                  <a:pt x="1099819" y="373712"/>
                  <a:pt x="1055903" y="321013"/>
                </a:cubicBezTo>
                <a:cubicBezTo>
                  <a:pt x="1048418" y="312032"/>
                  <a:pt x="1044146" y="300629"/>
                  <a:pt x="1036447" y="291830"/>
                </a:cubicBezTo>
                <a:cubicBezTo>
                  <a:pt x="1021349" y="274575"/>
                  <a:pt x="1004022" y="259404"/>
                  <a:pt x="987809" y="243191"/>
                </a:cubicBezTo>
                <a:cubicBezTo>
                  <a:pt x="978081" y="233463"/>
                  <a:pt x="970073" y="221639"/>
                  <a:pt x="958626" y="214008"/>
                </a:cubicBezTo>
                <a:cubicBezTo>
                  <a:pt x="948898" y="207523"/>
                  <a:pt x="938424" y="202037"/>
                  <a:pt x="929443" y="194553"/>
                </a:cubicBezTo>
                <a:cubicBezTo>
                  <a:pt x="900003" y="170020"/>
                  <a:pt x="884040" y="136995"/>
                  <a:pt x="841894" y="126459"/>
                </a:cubicBezTo>
                <a:lnTo>
                  <a:pt x="802984" y="116732"/>
                </a:lnTo>
                <a:cubicBezTo>
                  <a:pt x="793256" y="110247"/>
                  <a:pt x="784485" y="102024"/>
                  <a:pt x="773801" y="97276"/>
                </a:cubicBezTo>
                <a:cubicBezTo>
                  <a:pt x="755061" y="88947"/>
                  <a:pt x="734890" y="84306"/>
                  <a:pt x="715435" y="77821"/>
                </a:cubicBezTo>
                <a:cubicBezTo>
                  <a:pt x="705707" y="74578"/>
                  <a:pt x="696403" y="69543"/>
                  <a:pt x="686252" y="68093"/>
                </a:cubicBezTo>
                <a:lnTo>
                  <a:pt x="618158" y="58366"/>
                </a:lnTo>
                <a:lnTo>
                  <a:pt x="530609" y="29183"/>
                </a:lnTo>
                <a:cubicBezTo>
                  <a:pt x="520881" y="25940"/>
                  <a:pt x="509958" y="25143"/>
                  <a:pt x="501426" y="19455"/>
                </a:cubicBezTo>
                <a:lnTo>
                  <a:pt x="472243" y="0"/>
                </a:lnTo>
                <a:cubicBezTo>
                  <a:pt x="439818" y="3242"/>
                  <a:pt x="406581" y="1823"/>
                  <a:pt x="374967" y="9727"/>
                </a:cubicBezTo>
                <a:cubicBezTo>
                  <a:pt x="366069" y="11951"/>
                  <a:pt x="362673" y="23454"/>
                  <a:pt x="355511" y="29183"/>
                </a:cubicBezTo>
                <a:cubicBezTo>
                  <a:pt x="317251" y="59791"/>
                  <a:pt x="331806" y="36227"/>
                  <a:pt x="297145" y="77821"/>
                </a:cubicBezTo>
                <a:cubicBezTo>
                  <a:pt x="289661" y="86802"/>
                  <a:pt x="285174" y="98023"/>
                  <a:pt x="277690" y="107004"/>
                </a:cubicBezTo>
                <a:cubicBezTo>
                  <a:pt x="255871" y="133187"/>
                  <a:pt x="242854" y="134316"/>
                  <a:pt x="229052" y="165370"/>
                </a:cubicBezTo>
                <a:cubicBezTo>
                  <a:pt x="220723" y="184110"/>
                  <a:pt x="220972" y="206672"/>
                  <a:pt x="209596" y="223736"/>
                </a:cubicBezTo>
                <a:cubicBezTo>
                  <a:pt x="203111" y="233464"/>
                  <a:pt x="194889" y="242235"/>
                  <a:pt x="190141" y="252919"/>
                </a:cubicBezTo>
                <a:cubicBezTo>
                  <a:pt x="181812" y="271659"/>
                  <a:pt x="177171" y="291830"/>
                  <a:pt x="170686" y="311285"/>
                </a:cubicBezTo>
                <a:lnTo>
                  <a:pt x="160958" y="340468"/>
                </a:lnTo>
                <a:lnTo>
                  <a:pt x="141503" y="398834"/>
                </a:lnTo>
                <a:cubicBezTo>
                  <a:pt x="138260" y="408562"/>
                  <a:pt x="134262" y="418069"/>
                  <a:pt x="131775" y="428017"/>
                </a:cubicBezTo>
                <a:lnTo>
                  <a:pt x="112320" y="505838"/>
                </a:lnTo>
                <a:cubicBezTo>
                  <a:pt x="109077" y="518808"/>
                  <a:pt x="104790" y="531561"/>
                  <a:pt x="102592" y="544749"/>
                </a:cubicBezTo>
                <a:cubicBezTo>
                  <a:pt x="98258" y="570753"/>
                  <a:pt x="89932" y="624573"/>
                  <a:pt x="83137" y="651753"/>
                </a:cubicBezTo>
                <a:cubicBezTo>
                  <a:pt x="80650" y="661701"/>
                  <a:pt x="76652" y="671208"/>
                  <a:pt x="73409" y="680936"/>
                </a:cubicBezTo>
                <a:cubicBezTo>
                  <a:pt x="59005" y="781760"/>
                  <a:pt x="68177" y="726554"/>
                  <a:pt x="44226" y="846306"/>
                </a:cubicBezTo>
                <a:cubicBezTo>
                  <a:pt x="40983" y="862519"/>
                  <a:pt x="39726" y="879259"/>
                  <a:pt x="34498" y="894944"/>
                </a:cubicBezTo>
                <a:cubicBezTo>
                  <a:pt x="19543" y="939813"/>
                  <a:pt x="26782" y="914072"/>
                  <a:pt x="15043" y="972766"/>
                </a:cubicBezTo>
                <a:cubicBezTo>
                  <a:pt x="-3948" y="1257622"/>
                  <a:pt x="-6054" y="1227420"/>
                  <a:pt x="15043" y="1663430"/>
                </a:cubicBezTo>
                <a:cubicBezTo>
                  <a:pt x="16034" y="1683914"/>
                  <a:pt x="28013" y="1702341"/>
                  <a:pt x="34498" y="1721796"/>
                </a:cubicBezTo>
                <a:cubicBezTo>
                  <a:pt x="43682" y="1749347"/>
                  <a:pt x="43374" y="1756953"/>
                  <a:pt x="63681" y="1780161"/>
                </a:cubicBezTo>
                <a:cubicBezTo>
                  <a:pt x="78780" y="1797416"/>
                  <a:pt x="99602" y="1809722"/>
                  <a:pt x="112320" y="1828800"/>
                </a:cubicBezTo>
                <a:cubicBezTo>
                  <a:pt x="138260" y="1867711"/>
                  <a:pt x="122047" y="1851498"/>
                  <a:pt x="160958" y="1877438"/>
                </a:cubicBezTo>
                <a:cubicBezTo>
                  <a:pt x="167443" y="1887166"/>
                  <a:pt x="172805" y="1897744"/>
                  <a:pt x="180413" y="1906621"/>
                </a:cubicBezTo>
                <a:cubicBezTo>
                  <a:pt x="201666" y="1931416"/>
                  <a:pt x="247647" y="1974427"/>
                  <a:pt x="277690" y="1984442"/>
                </a:cubicBezTo>
                <a:lnTo>
                  <a:pt x="336056" y="2003898"/>
                </a:lnTo>
                <a:cubicBezTo>
                  <a:pt x="345784" y="2007141"/>
                  <a:pt x="355125" y="2011939"/>
                  <a:pt x="365239" y="2013625"/>
                </a:cubicBezTo>
                <a:cubicBezTo>
                  <a:pt x="384694" y="2016868"/>
                  <a:pt x="404319" y="2019220"/>
                  <a:pt x="423605" y="2023353"/>
                </a:cubicBezTo>
                <a:cubicBezTo>
                  <a:pt x="568058" y="2054307"/>
                  <a:pt x="434544" y="2034447"/>
                  <a:pt x="579247" y="2052536"/>
                </a:cubicBezTo>
                <a:cubicBezTo>
                  <a:pt x="624643" y="2049293"/>
                  <a:pt x="670616" y="2050717"/>
                  <a:pt x="715435" y="2042808"/>
                </a:cubicBezTo>
                <a:cubicBezTo>
                  <a:pt x="726948" y="2040776"/>
                  <a:pt x="734161" y="2028581"/>
                  <a:pt x="744618" y="2023353"/>
                </a:cubicBezTo>
                <a:cubicBezTo>
                  <a:pt x="753789" y="2018767"/>
                  <a:pt x="764630" y="2018211"/>
                  <a:pt x="773801" y="2013625"/>
                </a:cubicBezTo>
                <a:cubicBezTo>
                  <a:pt x="849231" y="1975910"/>
                  <a:pt x="758814" y="2008894"/>
                  <a:pt x="832167" y="1984442"/>
                </a:cubicBezTo>
                <a:cubicBezTo>
                  <a:pt x="850494" y="1966114"/>
                  <a:pt x="866153" y="1946639"/>
                  <a:pt x="890532" y="1935804"/>
                </a:cubicBezTo>
                <a:cubicBezTo>
                  <a:pt x="909272" y="1927475"/>
                  <a:pt x="929443" y="1922834"/>
                  <a:pt x="948898" y="1916349"/>
                </a:cubicBezTo>
                <a:lnTo>
                  <a:pt x="978081" y="1906621"/>
                </a:lnTo>
                <a:lnTo>
                  <a:pt x="1036447" y="1887166"/>
                </a:lnTo>
                <a:cubicBezTo>
                  <a:pt x="1049417" y="1883923"/>
                  <a:pt x="1062307" y="1880338"/>
                  <a:pt x="1075358" y="1877438"/>
                </a:cubicBezTo>
                <a:cubicBezTo>
                  <a:pt x="1111200" y="1869473"/>
                  <a:pt x="1156551" y="1861368"/>
                  <a:pt x="1192090" y="1857983"/>
                </a:cubicBezTo>
                <a:cubicBezTo>
                  <a:pt x="1237396" y="1853668"/>
                  <a:pt x="1282881" y="1851498"/>
                  <a:pt x="1328277" y="1848255"/>
                </a:cubicBezTo>
                <a:cubicBezTo>
                  <a:pt x="1376978" y="1840138"/>
                  <a:pt x="1404644" y="1835061"/>
                  <a:pt x="1454737" y="1828800"/>
                </a:cubicBezTo>
                <a:cubicBezTo>
                  <a:pt x="1483873" y="1825158"/>
                  <a:pt x="1513219" y="1823225"/>
                  <a:pt x="1542286" y="1819072"/>
                </a:cubicBezTo>
                <a:cubicBezTo>
                  <a:pt x="1558654" y="1816734"/>
                  <a:pt x="1574657" y="1812302"/>
                  <a:pt x="1590924" y="1809344"/>
                </a:cubicBezTo>
                <a:cubicBezTo>
                  <a:pt x="1610330" y="1805816"/>
                  <a:pt x="1629835" y="1802859"/>
                  <a:pt x="1649290" y="1799617"/>
                </a:cubicBezTo>
                <a:cubicBezTo>
                  <a:pt x="1930213" y="1808395"/>
                  <a:pt x="1956356" y="1816296"/>
                  <a:pt x="2223222" y="1799617"/>
                </a:cubicBezTo>
                <a:cubicBezTo>
                  <a:pt x="2257063" y="1797502"/>
                  <a:pt x="2299470" y="1780686"/>
                  <a:pt x="2330226" y="1770434"/>
                </a:cubicBezTo>
                <a:lnTo>
                  <a:pt x="2359409" y="1760706"/>
                </a:lnTo>
                <a:lnTo>
                  <a:pt x="2388592" y="1750979"/>
                </a:lnTo>
                <a:cubicBezTo>
                  <a:pt x="2434839" y="1720147"/>
                  <a:pt x="2406682" y="1735221"/>
                  <a:pt x="2476141" y="1712068"/>
                </a:cubicBezTo>
                <a:lnTo>
                  <a:pt x="2505324" y="1702340"/>
                </a:lnTo>
                <a:lnTo>
                  <a:pt x="2534507" y="1692613"/>
                </a:lnTo>
                <a:cubicBezTo>
                  <a:pt x="2583800" y="1643317"/>
                  <a:pt x="2520008" y="1701312"/>
                  <a:pt x="2583145" y="1663430"/>
                </a:cubicBezTo>
                <a:cubicBezTo>
                  <a:pt x="2591010" y="1658711"/>
                  <a:pt x="2594398" y="1648076"/>
                  <a:pt x="2602601" y="1643974"/>
                </a:cubicBezTo>
                <a:cubicBezTo>
                  <a:pt x="2620944" y="1634803"/>
                  <a:pt x="2641512" y="1631004"/>
                  <a:pt x="2660967" y="1624519"/>
                </a:cubicBezTo>
                <a:lnTo>
                  <a:pt x="2748515" y="1595336"/>
                </a:lnTo>
                <a:lnTo>
                  <a:pt x="2836064" y="1566153"/>
                </a:lnTo>
                <a:cubicBezTo>
                  <a:pt x="2845792" y="1562910"/>
                  <a:pt x="2856715" y="1562113"/>
                  <a:pt x="2865247" y="1556425"/>
                </a:cubicBezTo>
                <a:cubicBezTo>
                  <a:pt x="2874975" y="1549940"/>
                  <a:pt x="2883256" y="1540408"/>
                  <a:pt x="2894430" y="1536970"/>
                </a:cubicBezTo>
                <a:cubicBezTo>
                  <a:pt x="2926036" y="1527245"/>
                  <a:pt x="2959089" y="1522951"/>
                  <a:pt x="2991707" y="1517515"/>
                </a:cubicBezTo>
                <a:cubicBezTo>
                  <a:pt x="3111843" y="1497492"/>
                  <a:pt x="3116957" y="1492892"/>
                  <a:pt x="3244626" y="1488332"/>
                </a:cubicBezTo>
                <a:cubicBezTo>
                  <a:pt x="3380765" y="1483470"/>
                  <a:pt x="3517001" y="1481847"/>
                  <a:pt x="3653188" y="1478604"/>
                </a:cubicBezTo>
                <a:cubicBezTo>
                  <a:pt x="3672643" y="1472119"/>
                  <a:pt x="3697053" y="1473650"/>
                  <a:pt x="3711554" y="1459149"/>
                </a:cubicBezTo>
                <a:cubicBezTo>
                  <a:pt x="3738259" y="1432442"/>
                  <a:pt x="3722308" y="1442593"/>
                  <a:pt x="3760192" y="1429966"/>
                </a:cubicBezTo>
                <a:cubicBezTo>
                  <a:pt x="3788818" y="1401339"/>
                  <a:pt x="3794239" y="1400782"/>
                  <a:pt x="3799103" y="1381327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44" name="Google Shape;344;p2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345" name="Google Shape;345;p22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</a:t>
            </a:r>
            <a:endParaRPr dirty="0"/>
          </a:p>
        </p:txBody>
      </p:sp>
      <p:grpSp>
        <p:nvGrpSpPr>
          <p:cNvPr id="346" name="Google Shape;346;p22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347" name="Google Shape;347;p22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348" name="Google Shape;348;p22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349" name="Google Shape;349;p22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350" name="Google Shape;350;p22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351" name="Google Shape;351;p22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352" name="Google Shape;352;p22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353" name="Google Shape;353;p22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354" name="Google Shape;354;p22"/>
            <p:cNvCxnSpPr>
              <a:stCxn id="347" idx="3"/>
              <a:endCxn id="349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55" name="Google Shape;355;p22"/>
            <p:cNvCxnSpPr>
              <a:stCxn id="348" idx="2"/>
              <a:endCxn id="347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56" name="Google Shape;356;p22"/>
            <p:cNvCxnSpPr>
              <a:stCxn id="350" idx="0"/>
              <a:endCxn id="348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57" name="Google Shape;357;p22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8" name="Google Shape;358;p22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59" name="Google Shape;359;p22"/>
            <p:cNvSpPr txBox="1"/>
            <p:nvPr/>
          </p:nvSpPr>
          <p:spPr>
            <a:xfrm>
              <a:off x="-1411146" y="727540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60" name="Google Shape;360;p22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1" name="Google Shape;361;p22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362" name="Google Shape;362;p22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363" name="Google Shape;363;p22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64" name="Google Shape;364;p22"/>
            <p:cNvCxnSpPr>
              <a:stCxn id="347" idx="5"/>
              <a:endCxn id="350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65" name="Google Shape;365;p22"/>
            <p:cNvCxnSpPr>
              <a:stCxn id="349" idx="6"/>
              <a:endCxn id="350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6" name="Google Shape;366;p22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67" name="Google Shape;367;p22"/>
            <p:cNvCxnSpPr>
              <a:stCxn id="350" idx="6"/>
              <a:endCxn id="352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68" name="Google Shape;368;p22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69" name="Google Shape;369;p22"/>
            <p:cNvCxnSpPr>
              <a:stCxn id="352" idx="1"/>
              <a:endCxn id="348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0" name="Google Shape;370;p22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71" name="Google Shape;371;p22"/>
            <p:cNvCxnSpPr>
              <a:stCxn id="349" idx="5"/>
              <a:endCxn id="351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2" name="Google Shape;372;p22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73" name="Google Shape;373;p22"/>
            <p:cNvCxnSpPr>
              <a:stCxn id="350" idx="4"/>
              <a:endCxn id="351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374" name="Google Shape;374;p22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75" name="Google Shape;375;p22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76" name="Google Shape;376;p22"/>
            <p:cNvCxnSpPr>
              <a:stCxn id="350" idx="5"/>
              <a:endCxn id="353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377" name="Google Shape;377;p22"/>
            <p:cNvCxnSpPr>
              <a:stCxn id="353" idx="0"/>
              <a:endCxn id="352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8" name="Google Shape;378;p22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79" name="Google Shape;379;p22"/>
            <p:cNvCxnSpPr>
              <a:stCxn id="351" idx="6"/>
              <a:endCxn id="353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80" name="Google Shape;380;p22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381" name="Google Shape;381;p22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2" name="Google Shape;382;p22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3" name="Google Shape;383;p22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4" name="Google Shape;384;p22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5" name="Google Shape;385;p22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86" name="Google Shape;386;p22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3" name="Google Shape;393;p23"/>
          <p:cNvGraphicFramePr/>
          <p:nvPr>
            <p:extLst>
              <p:ext uri="{D42A27DB-BD31-4B8C-83A1-F6EECF244321}">
                <p14:modId xmlns:p14="http://schemas.microsoft.com/office/powerpoint/2010/main" val="2844184462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394" name="Google Shape;394;p23"/>
          <p:cNvSpPr/>
          <p:nvPr/>
        </p:nvSpPr>
        <p:spPr>
          <a:xfrm>
            <a:off x="2091447" y="1099226"/>
            <a:ext cx="3871608" cy="2081719"/>
          </a:xfrm>
          <a:custGeom>
            <a:avLst/>
            <a:gdLst/>
            <a:ahLst/>
            <a:cxnLst/>
            <a:rect l="l" t="t" r="r" b="b"/>
            <a:pathLst>
              <a:path w="3871608" h="2081719" extrusionOk="0">
                <a:moveTo>
                  <a:pt x="3161489" y="282102"/>
                </a:moveTo>
                <a:cubicBezTo>
                  <a:pt x="3138791" y="272374"/>
                  <a:pt x="3114983" y="264912"/>
                  <a:pt x="3093396" y="252919"/>
                </a:cubicBezTo>
                <a:cubicBezTo>
                  <a:pt x="3013285" y="208412"/>
                  <a:pt x="3142347" y="256264"/>
                  <a:pt x="3044757" y="223736"/>
                </a:cubicBezTo>
                <a:cubicBezTo>
                  <a:pt x="3026660" y="205638"/>
                  <a:pt x="3020664" y="197097"/>
                  <a:pt x="2996119" y="184825"/>
                </a:cubicBezTo>
                <a:cubicBezTo>
                  <a:pt x="2979767" y="176649"/>
                  <a:pt x="2943617" y="170048"/>
                  <a:pt x="2928025" y="165370"/>
                </a:cubicBezTo>
                <a:cubicBezTo>
                  <a:pt x="2908382" y="159477"/>
                  <a:pt x="2886723" y="157290"/>
                  <a:pt x="2869659" y="145914"/>
                </a:cubicBezTo>
                <a:cubicBezTo>
                  <a:pt x="2859931" y="139429"/>
                  <a:pt x="2851160" y="131207"/>
                  <a:pt x="2840476" y="126459"/>
                </a:cubicBezTo>
                <a:cubicBezTo>
                  <a:pt x="2821736" y="118130"/>
                  <a:pt x="2801565" y="113489"/>
                  <a:pt x="2782110" y="107004"/>
                </a:cubicBezTo>
                <a:lnTo>
                  <a:pt x="2752927" y="97276"/>
                </a:lnTo>
                <a:cubicBezTo>
                  <a:pt x="2743199" y="94033"/>
                  <a:pt x="2733692" y="90035"/>
                  <a:pt x="2723744" y="87548"/>
                </a:cubicBezTo>
                <a:cubicBezTo>
                  <a:pt x="2697804" y="81063"/>
                  <a:pt x="2671289" y="76549"/>
                  <a:pt x="2645923" y="68093"/>
                </a:cubicBezTo>
                <a:cubicBezTo>
                  <a:pt x="2579215" y="45856"/>
                  <a:pt x="2662011" y="72115"/>
                  <a:pt x="2568102" y="48638"/>
                </a:cubicBezTo>
                <a:cubicBezTo>
                  <a:pt x="2558154" y="46151"/>
                  <a:pt x="2548974" y="40921"/>
                  <a:pt x="2538919" y="38910"/>
                </a:cubicBezTo>
                <a:cubicBezTo>
                  <a:pt x="2500238" y="31174"/>
                  <a:pt x="2461498" y="22731"/>
                  <a:pt x="2422187" y="19455"/>
                </a:cubicBezTo>
                <a:cubicBezTo>
                  <a:pt x="2279403" y="7556"/>
                  <a:pt x="2344199" y="14570"/>
                  <a:pt x="2227634" y="0"/>
                </a:cubicBezTo>
                <a:lnTo>
                  <a:pt x="1634247" y="9727"/>
                </a:lnTo>
                <a:cubicBezTo>
                  <a:pt x="1617720" y="10228"/>
                  <a:pt x="1601950" y="16941"/>
                  <a:pt x="1585608" y="19455"/>
                </a:cubicBezTo>
                <a:cubicBezTo>
                  <a:pt x="1559770" y="23430"/>
                  <a:pt x="1533625" y="25208"/>
                  <a:pt x="1507787" y="29183"/>
                </a:cubicBezTo>
                <a:cubicBezTo>
                  <a:pt x="1491446" y="31697"/>
                  <a:pt x="1475431" y="36037"/>
                  <a:pt x="1459149" y="38910"/>
                </a:cubicBezTo>
                <a:cubicBezTo>
                  <a:pt x="1450019" y="40521"/>
                  <a:pt x="1329163" y="59247"/>
                  <a:pt x="1293779" y="68093"/>
                </a:cubicBezTo>
                <a:cubicBezTo>
                  <a:pt x="1283831" y="70580"/>
                  <a:pt x="1274544" y="75334"/>
                  <a:pt x="1264596" y="77821"/>
                </a:cubicBezTo>
                <a:cubicBezTo>
                  <a:pt x="1248556" y="81831"/>
                  <a:pt x="1231997" y="83538"/>
                  <a:pt x="1215957" y="87548"/>
                </a:cubicBezTo>
                <a:cubicBezTo>
                  <a:pt x="1085953" y="120048"/>
                  <a:pt x="1311638" y="70610"/>
                  <a:pt x="1147864" y="107004"/>
                </a:cubicBezTo>
                <a:cubicBezTo>
                  <a:pt x="976507" y="145083"/>
                  <a:pt x="1184781" y="95167"/>
                  <a:pt x="1070042" y="126459"/>
                </a:cubicBezTo>
                <a:cubicBezTo>
                  <a:pt x="1044246" y="133494"/>
                  <a:pt x="1017587" y="137458"/>
                  <a:pt x="992221" y="145914"/>
                </a:cubicBezTo>
                <a:lnTo>
                  <a:pt x="875489" y="184825"/>
                </a:lnTo>
                <a:cubicBezTo>
                  <a:pt x="875485" y="184826"/>
                  <a:pt x="817127" y="204280"/>
                  <a:pt x="817123" y="204280"/>
                </a:cubicBezTo>
                <a:lnTo>
                  <a:pt x="447472" y="214008"/>
                </a:lnTo>
                <a:cubicBezTo>
                  <a:pt x="435012" y="217123"/>
                  <a:pt x="393329" y="226488"/>
                  <a:pt x="379379" y="233463"/>
                </a:cubicBezTo>
                <a:cubicBezTo>
                  <a:pt x="339463" y="253421"/>
                  <a:pt x="360897" y="248249"/>
                  <a:pt x="330740" y="272374"/>
                </a:cubicBezTo>
                <a:cubicBezTo>
                  <a:pt x="299320" y="297509"/>
                  <a:pt x="305592" y="283097"/>
                  <a:pt x="282102" y="311285"/>
                </a:cubicBezTo>
                <a:cubicBezTo>
                  <a:pt x="271723" y="323740"/>
                  <a:pt x="262216" y="336913"/>
                  <a:pt x="252919" y="350195"/>
                </a:cubicBezTo>
                <a:cubicBezTo>
                  <a:pt x="239510" y="369351"/>
                  <a:pt x="230541" y="392027"/>
                  <a:pt x="214008" y="408561"/>
                </a:cubicBezTo>
                <a:cubicBezTo>
                  <a:pt x="207523" y="415046"/>
                  <a:pt x="199272" y="420153"/>
                  <a:pt x="194553" y="428017"/>
                </a:cubicBezTo>
                <a:cubicBezTo>
                  <a:pt x="179632" y="452886"/>
                  <a:pt x="155642" y="505838"/>
                  <a:pt x="155642" y="505838"/>
                </a:cubicBezTo>
                <a:cubicBezTo>
                  <a:pt x="137708" y="577578"/>
                  <a:pt x="156981" y="512440"/>
                  <a:pt x="126459" y="583659"/>
                </a:cubicBezTo>
                <a:cubicBezTo>
                  <a:pt x="122420" y="593084"/>
                  <a:pt x="120332" y="603241"/>
                  <a:pt x="116732" y="612842"/>
                </a:cubicBezTo>
                <a:cubicBezTo>
                  <a:pt x="110601" y="629192"/>
                  <a:pt x="103761" y="645267"/>
                  <a:pt x="97276" y="661480"/>
                </a:cubicBezTo>
                <a:cubicBezTo>
                  <a:pt x="68632" y="833356"/>
                  <a:pt x="104997" y="619023"/>
                  <a:pt x="77821" y="768485"/>
                </a:cubicBezTo>
                <a:cubicBezTo>
                  <a:pt x="74293" y="787891"/>
                  <a:pt x="71621" y="807445"/>
                  <a:pt x="68093" y="826851"/>
                </a:cubicBezTo>
                <a:cubicBezTo>
                  <a:pt x="58381" y="880267"/>
                  <a:pt x="56452" y="876553"/>
                  <a:pt x="48638" y="933855"/>
                </a:cubicBezTo>
                <a:cubicBezTo>
                  <a:pt x="41574" y="985660"/>
                  <a:pt x="36577" y="1037738"/>
                  <a:pt x="29183" y="1089497"/>
                </a:cubicBezTo>
                <a:cubicBezTo>
                  <a:pt x="5574" y="1254752"/>
                  <a:pt x="14791" y="1180109"/>
                  <a:pt x="0" y="1313234"/>
                </a:cubicBezTo>
                <a:cubicBezTo>
                  <a:pt x="3242" y="1426723"/>
                  <a:pt x="4057" y="1540308"/>
                  <a:pt x="9727" y="1653702"/>
                </a:cubicBezTo>
                <a:cubicBezTo>
                  <a:pt x="10527" y="1669697"/>
                  <a:pt x="30290" y="1752086"/>
                  <a:pt x="38910" y="1760706"/>
                </a:cubicBezTo>
                <a:lnTo>
                  <a:pt x="58366" y="1780161"/>
                </a:lnTo>
                <a:cubicBezTo>
                  <a:pt x="61608" y="1789889"/>
                  <a:pt x="61941" y="1801141"/>
                  <a:pt x="68093" y="1809344"/>
                </a:cubicBezTo>
                <a:cubicBezTo>
                  <a:pt x="81850" y="1827687"/>
                  <a:pt x="100519" y="1841770"/>
                  <a:pt x="116732" y="1857983"/>
                </a:cubicBezTo>
                <a:cubicBezTo>
                  <a:pt x="148755" y="1890006"/>
                  <a:pt x="157744" y="1902808"/>
                  <a:pt x="204281" y="1926076"/>
                </a:cubicBezTo>
                <a:cubicBezTo>
                  <a:pt x="217251" y="1932561"/>
                  <a:pt x="231126" y="1937487"/>
                  <a:pt x="243191" y="1945531"/>
                </a:cubicBezTo>
                <a:cubicBezTo>
                  <a:pt x="250822" y="1950619"/>
                  <a:pt x="254444" y="1960885"/>
                  <a:pt x="262647" y="1964987"/>
                </a:cubicBezTo>
                <a:cubicBezTo>
                  <a:pt x="313038" y="1990183"/>
                  <a:pt x="287698" y="1960529"/>
                  <a:pt x="330740" y="1984442"/>
                </a:cubicBezTo>
                <a:cubicBezTo>
                  <a:pt x="351180" y="1995798"/>
                  <a:pt x="366923" y="2015959"/>
                  <a:pt x="389106" y="2023353"/>
                </a:cubicBezTo>
                <a:lnTo>
                  <a:pt x="476655" y="2052536"/>
                </a:lnTo>
                <a:lnTo>
                  <a:pt x="505838" y="2062263"/>
                </a:lnTo>
                <a:cubicBezTo>
                  <a:pt x="515566" y="2065506"/>
                  <a:pt x="525073" y="2069504"/>
                  <a:pt x="535021" y="2071991"/>
                </a:cubicBezTo>
                <a:lnTo>
                  <a:pt x="573932" y="2081719"/>
                </a:lnTo>
                <a:cubicBezTo>
                  <a:pt x="642026" y="2078476"/>
                  <a:pt x="710278" y="2077652"/>
                  <a:pt x="778213" y="2071991"/>
                </a:cubicBezTo>
                <a:cubicBezTo>
                  <a:pt x="788431" y="2071139"/>
                  <a:pt x="797503" y="2064961"/>
                  <a:pt x="807396" y="2062263"/>
                </a:cubicBezTo>
                <a:cubicBezTo>
                  <a:pt x="833192" y="2055228"/>
                  <a:pt x="858998" y="2048052"/>
                  <a:pt x="885217" y="2042808"/>
                </a:cubicBezTo>
                <a:cubicBezTo>
                  <a:pt x="902958" y="2039260"/>
                  <a:pt x="1008852" y="2016994"/>
                  <a:pt x="1040859" y="2013625"/>
                </a:cubicBezTo>
                <a:cubicBezTo>
                  <a:pt x="1305928" y="1985722"/>
                  <a:pt x="1043456" y="2020186"/>
                  <a:pt x="1264596" y="1994170"/>
                </a:cubicBezTo>
                <a:cubicBezTo>
                  <a:pt x="1287367" y="1991491"/>
                  <a:pt x="1309938" y="1987286"/>
                  <a:pt x="1332689" y="1984442"/>
                </a:cubicBezTo>
                <a:cubicBezTo>
                  <a:pt x="1380025" y="1978525"/>
                  <a:pt x="1496055" y="1966351"/>
                  <a:pt x="1536970" y="1964987"/>
                </a:cubicBezTo>
                <a:cubicBezTo>
                  <a:pt x="1692560" y="1959801"/>
                  <a:pt x="1848255" y="1958502"/>
                  <a:pt x="2003898" y="1955259"/>
                </a:cubicBezTo>
                <a:cubicBezTo>
                  <a:pt x="2052878" y="1947095"/>
                  <a:pt x="2091609" y="1942234"/>
                  <a:pt x="2140085" y="1926076"/>
                </a:cubicBezTo>
                <a:cubicBezTo>
                  <a:pt x="2159540" y="1919591"/>
                  <a:pt x="2178556" y="1911595"/>
                  <a:pt x="2198451" y="1906621"/>
                </a:cubicBezTo>
                <a:cubicBezTo>
                  <a:pt x="2211421" y="1903378"/>
                  <a:pt x="2224556" y="1900735"/>
                  <a:pt x="2237362" y="1896893"/>
                </a:cubicBezTo>
                <a:cubicBezTo>
                  <a:pt x="2237400" y="1896881"/>
                  <a:pt x="2310300" y="1872580"/>
                  <a:pt x="2324910" y="1867710"/>
                </a:cubicBezTo>
                <a:lnTo>
                  <a:pt x="2354093" y="1857983"/>
                </a:lnTo>
                <a:cubicBezTo>
                  <a:pt x="2404880" y="1824124"/>
                  <a:pt x="2360714" y="1848218"/>
                  <a:pt x="2431915" y="1828800"/>
                </a:cubicBezTo>
                <a:cubicBezTo>
                  <a:pt x="2451700" y="1823404"/>
                  <a:pt x="2470171" y="1813366"/>
                  <a:pt x="2490281" y="1809344"/>
                </a:cubicBezTo>
                <a:cubicBezTo>
                  <a:pt x="2522706" y="1802859"/>
                  <a:pt x="2556187" y="1800346"/>
                  <a:pt x="2587557" y="1789889"/>
                </a:cubicBezTo>
                <a:cubicBezTo>
                  <a:pt x="2597285" y="1786646"/>
                  <a:pt x="2607569" y="1784747"/>
                  <a:pt x="2616740" y="1780161"/>
                </a:cubicBezTo>
                <a:cubicBezTo>
                  <a:pt x="2627197" y="1774933"/>
                  <a:pt x="2634976" y="1764811"/>
                  <a:pt x="2645923" y="1760706"/>
                </a:cubicBezTo>
                <a:cubicBezTo>
                  <a:pt x="2661404" y="1754901"/>
                  <a:pt x="2678422" y="1754565"/>
                  <a:pt x="2694562" y="1750978"/>
                </a:cubicBezTo>
                <a:cubicBezTo>
                  <a:pt x="2782067" y="1731533"/>
                  <a:pt x="2691147" y="1751025"/>
                  <a:pt x="2762655" y="1731523"/>
                </a:cubicBezTo>
                <a:cubicBezTo>
                  <a:pt x="2788451" y="1724488"/>
                  <a:pt x="2815110" y="1720524"/>
                  <a:pt x="2840476" y="1712068"/>
                </a:cubicBezTo>
                <a:cubicBezTo>
                  <a:pt x="2895028" y="1693883"/>
                  <a:pt x="2859704" y="1704829"/>
                  <a:pt x="2947481" y="1682885"/>
                </a:cubicBezTo>
                <a:cubicBezTo>
                  <a:pt x="2960451" y="1679642"/>
                  <a:pt x="2973708" y="1677385"/>
                  <a:pt x="2986391" y="1673157"/>
                </a:cubicBezTo>
                <a:lnTo>
                  <a:pt x="3044757" y="1653702"/>
                </a:lnTo>
                <a:cubicBezTo>
                  <a:pt x="3054485" y="1650459"/>
                  <a:pt x="3063885" y="1645985"/>
                  <a:pt x="3073940" y="1643974"/>
                </a:cubicBezTo>
                <a:lnTo>
                  <a:pt x="3122579" y="1634246"/>
                </a:lnTo>
                <a:cubicBezTo>
                  <a:pt x="3141984" y="1630718"/>
                  <a:pt x="3161658" y="1628652"/>
                  <a:pt x="3180944" y="1624519"/>
                </a:cubicBezTo>
                <a:cubicBezTo>
                  <a:pt x="3207090" y="1618916"/>
                  <a:pt x="3232546" y="1610307"/>
                  <a:pt x="3258766" y="1605063"/>
                </a:cubicBezTo>
                <a:cubicBezTo>
                  <a:pt x="3291191" y="1598578"/>
                  <a:pt x="3323424" y="1591044"/>
                  <a:pt x="3356042" y="1585608"/>
                </a:cubicBezTo>
                <a:cubicBezTo>
                  <a:pt x="3375497" y="1582365"/>
                  <a:pt x="3395154" y="1580159"/>
                  <a:pt x="3414408" y="1575880"/>
                </a:cubicBezTo>
                <a:cubicBezTo>
                  <a:pt x="3424418" y="1573656"/>
                  <a:pt x="3433732" y="1568970"/>
                  <a:pt x="3443591" y="1566153"/>
                </a:cubicBezTo>
                <a:cubicBezTo>
                  <a:pt x="3456446" y="1562480"/>
                  <a:pt x="3469647" y="1560098"/>
                  <a:pt x="3482502" y="1556425"/>
                </a:cubicBezTo>
                <a:cubicBezTo>
                  <a:pt x="3557005" y="1535138"/>
                  <a:pt x="3464126" y="1561349"/>
                  <a:pt x="3540868" y="1527242"/>
                </a:cubicBezTo>
                <a:cubicBezTo>
                  <a:pt x="3559608" y="1518913"/>
                  <a:pt x="3599234" y="1507787"/>
                  <a:pt x="3599234" y="1507787"/>
                </a:cubicBezTo>
                <a:cubicBezTo>
                  <a:pt x="3608962" y="1501302"/>
                  <a:pt x="3618266" y="1494132"/>
                  <a:pt x="3628417" y="1488331"/>
                </a:cubicBezTo>
                <a:cubicBezTo>
                  <a:pt x="3641007" y="1481136"/>
                  <a:pt x="3655261" y="1476920"/>
                  <a:pt x="3667327" y="1468876"/>
                </a:cubicBezTo>
                <a:cubicBezTo>
                  <a:pt x="3674958" y="1463789"/>
                  <a:pt x="3678919" y="1454140"/>
                  <a:pt x="3686783" y="1449421"/>
                </a:cubicBezTo>
                <a:cubicBezTo>
                  <a:pt x="3695576" y="1444145"/>
                  <a:pt x="3707002" y="1444673"/>
                  <a:pt x="3715966" y="1439693"/>
                </a:cubicBezTo>
                <a:cubicBezTo>
                  <a:pt x="3736406" y="1428338"/>
                  <a:pt x="3754877" y="1413753"/>
                  <a:pt x="3774332" y="1400783"/>
                </a:cubicBezTo>
                <a:cubicBezTo>
                  <a:pt x="3784060" y="1394298"/>
                  <a:pt x="3796500" y="1390680"/>
                  <a:pt x="3803515" y="1381327"/>
                </a:cubicBezTo>
                <a:cubicBezTo>
                  <a:pt x="3839713" y="1333064"/>
                  <a:pt x="3823705" y="1355907"/>
                  <a:pt x="3852153" y="1313234"/>
                </a:cubicBezTo>
                <a:cubicBezTo>
                  <a:pt x="3855396" y="1297021"/>
                  <a:pt x="3858294" y="1280735"/>
                  <a:pt x="3861881" y="1264595"/>
                </a:cubicBezTo>
                <a:cubicBezTo>
                  <a:pt x="3864781" y="1251544"/>
                  <a:pt x="3871608" y="1239054"/>
                  <a:pt x="3871608" y="1225685"/>
                </a:cubicBezTo>
                <a:cubicBezTo>
                  <a:pt x="3871608" y="1170466"/>
                  <a:pt x="3867375" y="1115259"/>
                  <a:pt x="3861881" y="1060314"/>
                </a:cubicBezTo>
                <a:cubicBezTo>
                  <a:pt x="3860861" y="1050111"/>
                  <a:pt x="3854640" y="1041079"/>
                  <a:pt x="3852153" y="1031131"/>
                </a:cubicBezTo>
                <a:cubicBezTo>
                  <a:pt x="3824651" y="921126"/>
                  <a:pt x="3864711" y="1049352"/>
                  <a:pt x="3822970" y="924127"/>
                </a:cubicBezTo>
                <a:cubicBezTo>
                  <a:pt x="3816485" y="904672"/>
                  <a:pt x="3812686" y="884104"/>
                  <a:pt x="3803515" y="865761"/>
                </a:cubicBezTo>
                <a:cubicBezTo>
                  <a:pt x="3790545" y="839821"/>
                  <a:pt x="3780691" y="812071"/>
                  <a:pt x="3764604" y="787940"/>
                </a:cubicBezTo>
                <a:cubicBezTo>
                  <a:pt x="3758119" y="778212"/>
                  <a:pt x="3750747" y="769021"/>
                  <a:pt x="3745149" y="758757"/>
                </a:cubicBezTo>
                <a:cubicBezTo>
                  <a:pt x="3691074" y="659620"/>
                  <a:pt x="3731020" y="705718"/>
                  <a:pt x="3677055" y="651753"/>
                </a:cubicBezTo>
                <a:cubicBezTo>
                  <a:pt x="3666780" y="620930"/>
                  <a:pt x="3669423" y="620326"/>
                  <a:pt x="3647872" y="593387"/>
                </a:cubicBezTo>
                <a:cubicBezTo>
                  <a:pt x="3642143" y="586225"/>
                  <a:pt x="3634146" y="581093"/>
                  <a:pt x="3628417" y="573931"/>
                </a:cubicBezTo>
                <a:cubicBezTo>
                  <a:pt x="3621114" y="564802"/>
                  <a:pt x="3616265" y="553877"/>
                  <a:pt x="3608962" y="544748"/>
                </a:cubicBezTo>
                <a:cubicBezTo>
                  <a:pt x="3603233" y="537586"/>
                  <a:pt x="3595009" y="532630"/>
                  <a:pt x="3589506" y="525293"/>
                </a:cubicBezTo>
                <a:cubicBezTo>
                  <a:pt x="3575477" y="506587"/>
                  <a:pt x="3563566" y="486382"/>
                  <a:pt x="3550596" y="466927"/>
                </a:cubicBezTo>
                <a:cubicBezTo>
                  <a:pt x="3544111" y="457199"/>
                  <a:pt x="3540868" y="444229"/>
                  <a:pt x="3531140" y="437744"/>
                </a:cubicBezTo>
                <a:cubicBezTo>
                  <a:pt x="3521412" y="431259"/>
                  <a:pt x="3510938" y="425773"/>
                  <a:pt x="3501957" y="418289"/>
                </a:cubicBezTo>
                <a:cubicBezTo>
                  <a:pt x="3491389" y="409482"/>
                  <a:pt x="3484220" y="396737"/>
                  <a:pt x="3472774" y="389106"/>
                </a:cubicBezTo>
                <a:cubicBezTo>
                  <a:pt x="3464242" y="383418"/>
                  <a:pt x="3452762" y="383964"/>
                  <a:pt x="3443591" y="379378"/>
                </a:cubicBezTo>
                <a:cubicBezTo>
                  <a:pt x="3433134" y="374150"/>
                  <a:pt x="3424865" y="365151"/>
                  <a:pt x="3414408" y="359923"/>
                </a:cubicBezTo>
                <a:cubicBezTo>
                  <a:pt x="3405237" y="355337"/>
                  <a:pt x="3394650" y="354234"/>
                  <a:pt x="3385225" y="350195"/>
                </a:cubicBezTo>
                <a:cubicBezTo>
                  <a:pt x="3285034" y="307256"/>
                  <a:pt x="3420796" y="355567"/>
                  <a:pt x="3287949" y="311285"/>
                </a:cubicBezTo>
                <a:lnTo>
                  <a:pt x="3258766" y="301557"/>
                </a:lnTo>
                <a:lnTo>
                  <a:pt x="3229583" y="291829"/>
                </a:lnTo>
                <a:lnTo>
                  <a:pt x="3161489" y="282102"/>
                </a:ln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5" name="Google Shape;395;p2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396" name="Google Shape;396;p23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</a:t>
            </a:r>
            <a:endParaRPr dirty="0"/>
          </a:p>
        </p:txBody>
      </p:sp>
      <p:grpSp>
        <p:nvGrpSpPr>
          <p:cNvPr id="397" name="Google Shape;397;p23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398" name="Google Shape;398;p23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399" name="Google Shape;399;p23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400" name="Google Shape;400;p23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401" name="Google Shape;401;p23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02" name="Google Shape;402;p23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403" name="Google Shape;403;p23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404" name="Google Shape;404;p23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405" name="Google Shape;405;p23"/>
            <p:cNvCxnSpPr>
              <a:stCxn id="398" idx="3"/>
              <a:endCxn id="400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06" name="Google Shape;406;p23"/>
            <p:cNvCxnSpPr>
              <a:stCxn id="399" idx="2"/>
              <a:endCxn id="398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07" name="Google Shape;407;p23"/>
            <p:cNvCxnSpPr>
              <a:stCxn id="401" idx="0"/>
              <a:endCxn id="399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08" name="Google Shape;408;p23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9" name="Google Shape;409;p23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0" name="Google Shape;410;p23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1" name="Google Shape;411;p23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12" name="Google Shape;412;p23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13" name="Google Shape;413;p23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14" name="Google Shape;414;p23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15" name="Google Shape;415;p23"/>
            <p:cNvCxnSpPr>
              <a:stCxn id="398" idx="5"/>
              <a:endCxn id="401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16" name="Google Shape;416;p23"/>
            <p:cNvCxnSpPr>
              <a:stCxn id="400" idx="6"/>
              <a:endCxn id="401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17" name="Google Shape;417;p23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18" name="Google Shape;418;p23"/>
            <p:cNvCxnSpPr>
              <a:stCxn id="401" idx="6"/>
              <a:endCxn id="403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19" name="Google Shape;419;p23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20" name="Google Shape;420;p23"/>
            <p:cNvCxnSpPr>
              <a:stCxn id="403" idx="1"/>
              <a:endCxn id="399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1" name="Google Shape;421;p23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22" name="Google Shape;422;p23"/>
            <p:cNvCxnSpPr>
              <a:stCxn id="400" idx="5"/>
              <a:endCxn id="402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3" name="Google Shape;423;p23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424" name="Google Shape;424;p23"/>
            <p:cNvCxnSpPr>
              <a:stCxn id="401" idx="4"/>
              <a:endCxn id="402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25" name="Google Shape;425;p23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26" name="Google Shape;426;p23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27" name="Google Shape;427;p23"/>
            <p:cNvCxnSpPr>
              <a:stCxn id="401" idx="5"/>
              <a:endCxn id="404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28" name="Google Shape;428;p23"/>
            <p:cNvCxnSpPr>
              <a:stCxn id="404" idx="0"/>
              <a:endCxn id="403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29" name="Google Shape;429;p23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430" name="Google Shape;430;p23"/>
            <p:cNvCxnSpPr>
              <a:stCxn id="402" idx="6"/>
              <a:endCxn id="404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31" name="Google Shape;431;p23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432" name="Google Shape;432;p23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3" name="Google Shape;433;p23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4" name="Google Shape;434;p23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5" name="Google Shape;435;p23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6" name="Google Shape;436;p23"/>
            <p:cNvSpPr txBox="1"/>
            <p:nvPr/>
          </p:nvSpPr>
          <p:spPr>
            <a:xfrm>
              <a:off x="-2095398" y="233792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37" name="Google Shape;437;p23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4" name="Google Shape;444;p24"/>
          <p:cNvGraphicFramePr/>
          <p:nvPr>
            <p:extLst>
              <p:ext uri="{D42A27DB-BD31-4B8C-83A1-F6EECF244321}">
                <p14:modId xmlns:p14="http://schemas.microsoft.com/office/powerpoint/2010/main" val="3983456657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0</a:t>
                      </a:r>
                      <a:endParaRPr sz="160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/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3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zh-CN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altLang="zh-CN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r>
                        <a:rPr lang="en-US" sz="1600" i="0" u="none" strike="noStrike" cap="none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1600" i="0" u="none" strike="noStrike" cap="none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b="0" i="0" u="none" strike="sng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7</a:t>
                      </a:r>
                      <a:r>
                        <a:rPr lang="en-US" sz="1600" b="0" i="0" u="none" strike="noStrike" cap="non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4</a:t>
                      </a: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 strike="sngStrike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 C</a:t>
                      </a:r>
                      <a:endParaRPr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Noto Sans Symbols"/>
                        <a:buNone/>
                      </a:pPr>
                      <a:r>
                        <a:rPr lang="en-US" sz="1600" i="0" u="none" strike="noStrike" cap="none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6</a:t>
                      </a:r>
                      <a:endParaRPr sz="1600" i="0" u="none" strike="noStrike" cap="none" dirty="0">
                        <a:solidFill>
                          <a:schemeClr val="dk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dirty="0"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45" name="Google Shape;445;p24"/>
          <p:cNvSpPr/>
          <p:nvPr/>
        </p:nvSpPr>
        <p:spPr>
          <a:xfrm>
            <a:off x="2176237" y="1136093"/>
            <a:ext cx="3845184" cy="3028105"/>
          </a:xfrm>
          <a:custGeom>
            <a:avLst/>
            <a:gdLst/>
            <a:ahLst/>
            <a:cxnLst/>
            <a:rect l="l" t="t" r="r" b="b"/>
            <a:pathLst>
              <a:path w="3845184" h="3028105" extrusionOk="0">
                <a:moveTo>
                  <a:pt x="2337397" y="2043"/>
                </a:moveTo>
                <a:lnTo>
                  <a:pt x="1938563" y="21498"/>
                </a:lnTo>
                <a:cubicBezTo>
                  <a:pt x="1905331" y="23119"/>
                  <a:pt x="1864668" y="31494"/>
                  <a:pt x="1831559" y="40954"/>
                </a:cubicBezTo>
                <a:cubicBezTo>
                  <a:pt x="1821700" y="43771"/>
                  <a:pt x="1812235" y="47864"/>
                  <a:pt x="1802376" y="50681"/>
                </a:cubicBezTo>
                <a:cubicBezTo>
                  <a:pt x="1789521" y="54354"/>
                  <a:pt x="1776271" y="56567"/>
                  <a:pt x="1763465" y="60409"/>
                </a:cubicBezTo>
                <a:cubicBezTo>
                  <a:pt x="1743822" y="66302"/>
                  <a:pt x="1725481" y="77599"/>
                  <a:pt x="1705099" y="79864"/>
                </a:cubicBezTo>
                <a:lnTo>
                  <a:pt x="1617550" y="89592"/>
                </a:lnTo>
                <a:lnTo>
                  <a:pt x="1325720" y="79864"/>
                </a:lnTo>
                <a:cubicBezTo>
                  <a:pt x="1282971" y="77614"/>
                  <a:pt x="1161699" y="55770"/>
                  <a:pt x="1131167" y="50681"/>
                </a:cubicBezTo>
                <a:cubicBezTo>
                  <a:pt x="1111712" y="47438"/>
                  <a:pt x="1092457" y="42592"/>
                  <a:pt x="1072801" y="40954"/>
                </a:cubicBezTo>
                <a:cubicBezTo>
                  <a:pt x="788641" y="17273"/>
                  <a:pt x="1168777" y="47559"/>
                  <a:pt x="751789" y="21498"/>
                </a:cubicBezTo>
                <a:cubicBezTo>
                  <a:pt x="716043" y="19264"/>
                  <a:pt x="680508" y="14323"/>
                  <a:pt x="644784" y="11771"/>
                </a:cubicBezTo>
                <a:cubicBezTo>
                  <a:pt x="589706" y="7837"/>
                  <a:pt x="534537" y="5286"/>
                  <a:pt x="479414" y="2043"/>
                </a:cubicBezTo>
                <a:cubicBezTo>
                  <a:pt x="277831" y="16442"/>
                  <a:pt x="402673" y="-359"/>
                  <a:pt x="304316" y="21498"/>
                </a:cubicBezTo>
                <a:cubicBezTo>
                  <a:pt x="284335" y="25938"/>
                  <a:pt x="247355" y="30524"/>
                  <a:pt x="226495" y="40954"/>
                </a:cubicBezTo>
                <a:cubicBezTo>
                  <a:pt x="216038" y="46182"/>
                  <a:pt x="207463" y="54609"/>
                  <a:pt x="197312" y="60409"/>
                </a:cubicBezTo>
                <a:cubicBezTo>
                  <a:pt x="184721" y="67603"/>
                  <a:pt x="171371" y="73379"/>
                  <a:pt x="158401" y="79864"/>
                </a:cubicBezTo>
                <a:lnTo>
                  <a:pt x="109763" y="128503"/>
                </a:lnTo>
                <a:lnTo>
                  <a:pt x="80580" y="157686"/>
                </a:lnTo>
                <a:lnTo>
                  <a:pt x="61125" y="216052"/>
                </a:lnTo>
                <a:lnTo>
                  <a:pt x="51397" y="245235"/>
                </a:lnTo>
                <a:cubicBezTo>
                  <a:pt x="54640" y="329541"/>
                  <a:pt x="55320" y="413985"/>
                  <a:pt x="61125" y="498154"/>
                </a:cubicBezTo>
                <a:cubicBezTo>
                  <a:pt x="61830" y="508383"/>
                  <a:pt x="68365" y="517389"/>
                  <a:pt x="70852" y="527337"/>
                </a:cubicBezTo>
                <a:cubicBezTo>
                  <a:pt x="77651" y="554533"/>
                  <a:pt x="85970" y="608317"/>
                  <a:pt x="90308" y="634341"/>
                </a:cubicBezTo>
                <a:cubicBezTo>
                  <a:pt x="87065" y="777013"/>
                  <a:pt x="86172" y="919758"/>
                  <a:pt x="80580" y="1062358"/>
                </a:cubicBezTo>
                <a:cubicBezTo>
                  <a:pt x="79682" y="1085269"/>
                  <a:pt x="73531" y="1107681"/>
                  <a:pt x="70852" y="1130452"/>
                </a:cubicBezTo>
                <a:cubicBezTo>
                  <a:pt x="44164" y="1357302"/>
                  <a:pt x="75560" y="1129037"/>
                  <a:pt x="51397" y="1286094"/>
                </a:cubicBezTo>
                <a:cubicBezTo>
                  <a:pt x="47910" y="1308756"/>
                  <a:pt x="45155" y="1331526"/>
                  <a:pt x="41669" y="1354188"/>
                </a:cubicBezTo>
                <a:cubicBezTo>
                  <a:pt x="38670" y="1373682"/>
                  <a:pt x="34549" y="1393003"/>
                  <a:pt x="31942" y="1412554"/>
                </a:cubicBezTo>
                <a:cubicBezTo>
                  <a:pt x="13459" y="1551181"/>
                  <a:pt x="31875" y="1451802"/>
                  <a:pt x="12486" y="1548741"/>
                </a:cubicBezTo>
                <a:cubicBezTo>
                  <a:pt x="-4830" y="1721912"/>
                  <a:pt x="-3482" y="1664638"/>
                  <a:pt x="12486" y="1928120"/>
                </a:cubicBezTo>
                <a:cubicBezTo>
                  <a:pt x="12916" y="1935213"/>
                  <a:pt x="27025" y="1986379"/>
                  <a:pt x="31942" y="1996213"/>
                </a:cubicBezTo>
                <a:cubicBezTo>
                  <a:pt x="37170" y="2006670"/>
                  <a:pt x="44912" y="2015668"/>
                  <a:pt x="51397" y="2025396"/>
                </a:cubicBezTo>
                <a:cubicBezTo>
                  <a:pt x="54640" y="2038366"/>
                  <a:pt x="55146" y="2052349"/>
                  <a:pt x="61125" y="2064307"/>
                </a:cubicBezTo>
                <a:cubicBezTo>
                  <a:pt x="106380" y="2154819"/>
                  <a:pt x="83007" y="2096524"/>
                  <a:pt x="119491" y="2142128"/>
                </a:cubicBezTo>
                <a:cubicBezTo>
                  <a:pt x="126794" y="2151257"/>
                  <a:pt x="131643" y="2162182"/>
                  <a:pt x="138946" y="2171311"/>
                </a:cubicBezTo>
                <a:cubicBezTo>
                  <a:pt x="144675" y="2178473"/>
                  <a:pt x="153314" y="2183136"/>
                  <a:pt x="158401" y="2190767"/>
                </a:cubicBezTo>
                <a:cubicBezTo>
                  <a:pt x="190110" y="2238330"/>
                  <a:pt x="164150" y="2219065"/>
                  <a:pt x="197312" y="2258860"/>
                </a:cubicBezTo>
                <a:cubicBezTo>
                  <a:pt x="206119" y="2269428"/>
                  <a:pt x="217688" y="2277475"/>
                  <a:pt x="226495" y="2288043"/>
                </a:cubicBezTo>
                <a:cubicBezTo>
                  <a:pt x="233979" y="2297024"/>
                  <a:pt x="238251" y="2308428"/>
                  <a:pt x="245950" y="2317226"/>
                </a:cubicBezTo>
                <a:cubicBezTo>
                  <a:pt x="261049" y="2334481"/>
                  <a:pt x="278376" y="2349651"/>
                  <a:pt x="294589" y="2365864"/>
                </a:cubicBezTo>
                <a:lnTo>
                  <a:pt x="343227" y="2414503"/>
                </a:lnTo>
                <a:cubicBezTo>
                  <a:pt x="352955" y="2420988"/>
                  <a:pt x="363672" y="2426191"/>
                  <a:pt x="372410" y="2433958"/>
                </a:cubicBezTo>
                <a:lnTo>
                  <a:pt x="459959" y="2521507"/>
                </a:lnTo>
                <a:cubicBezTo>
                  <a:pt x="469687" y="2531235"/>
                  <a:pt x="477695" y="2543059"/>
                  <a:pt x="489142" y="2550690"/>
                </a:cubicBezTo>
                <a:cubicBezTo>
                  <a:pt x="498870" y="2557175"/>
                  <a:pt x="509196" y="2562842"/>
                  <a:pt x="518325" y="2570145"/>
                </a:cubicBezTo>
                <a:cubicBezTo>
                  <a:pt x="525487" y="2575874"/>
                  <a:pt x="530443" y="2584098"/>
                  <a:pt x="537780" y="2589601"/>
                </a:cubicBezTo>
                <a:cubicBezTo>
                  <a:pt x="556486" y="2603630"/>
                  <a:pt x="579613" y="2611977"/>
                  <a:pt x="596146" y="2628511"/>
                </a:cubicBezTo>
                <a:cubicBezTo>
                  <a:pt x="632135" y="2664502"/>
                  <a:pt x="607968" y="2642877"/>
                  <a:pt x="673967" y="2686877"/>
                </a:cubicBezTo>
                <a:lnTo>
                  <a:pt x="703150" y="2706333"/>
                </a:lnTo>
                <a:cubicBezTo>
                  <a:pt x="712878" y="2712818"/>
                  <a:pt x="724066" y="2717521"/>
                  <a:pt x="732333" y="2725788"/>
                </a:cubicBezTo>
                <a:cubicBezTo>
                  <a:pt x="738818" y="2732273"/>
                  <a:pt x="744627" y="2739514"/>
                  <a:pt x="751789" y="2745243"/>
                </a:cubicBezTo>
                <a:cubicBezTo>
                  <a:pt x="790038" y="2775842"/>
                  <a:pt x="774235" y="2755624"/>
                  <a:pt x="819882" y="2784154"/>
                </a:cubicBezTo>
                <a:cubicBezTo>
                  <a:pt x="887183" y="2826218"/>
                  <a:pt x="830645" y="2803955"/>
                  <a:pt x="887976" y="2823064"/>
                </a:cubicBezTo>
                <a:lnTo>
                  <a:pt x="1004708" y="2900886"/>
                </a:lnTo>
                <a:lnTo>
                  <a:pt x="1033891" y="2920341"/>
                </a:lnTo>
                <a:cubicBezTo>
                  <a:pt x="1043619" y="2926826"/>
                  <a:pt x="1051983" y="2936099"/>
                  <a:pt x="1063074" y="2939796"/>
                </a:cubicBezTo>
                <a:lnTo>
                  <a:pt x="1092257" y="2949524"/>
                </a:lnTo>
                <a:cubicBezTo>
                  <a:pt x="1147697" y="3004964"/>
                  <a:pt x="1091764" y="2959041"/>
                  <a:pt x="1160350" y="2988435"/>
                </a:cubicBezTo>
                <a:cubicBezTo>
                  <a:pt x="1171096" y="2993040"/>
                  <a:pt x="1179076" y="3002662"/>
                  <a:pt x="1189533" y="3007890"/>
                </a:cubicBezTo>
                <a:cubicBezTo>
                  <a:pt x="1203493" y="3014870"/>
                  <a:pt x="1245154" y="3024227"/>
                  <a:pt x="1257627" y="3027345"/>
                </a:cubicBezTo>
                <a:cubicBezTo>
                  <a:pt x="1262176" y="3027128"/>
                  <a:pt x="1463483" y="3036022"/>
                  <a:pt x="1520274" y="2998162"/>
                </a:cubicBezTo>
                <a:lnTo>
                  <a:pt x="1578640" y="2959252"/>
                </a:lnTo>
                <a:lnTo>
                  <a:pt x="1607823" y="2939796"/>
                </a:lnTo>
                <a:cubicBezTo>
                  <a:pt x="1614308" y="2930068"/>
                  <a:pt x="1619511" y="2919351"/>
                  <a:pt x="1627278" y="2910613"/>
                </a:cubicBezTo>
                <a:cubicBezTo>
                  <a:pt x="1675738" y="2856095"/>
                  <a:pt x="1670473" y="2862361"/>
                  <a:pt x="1714827" y="2832792"/>
                </a:cubicBezTo>
                <a:cubicBezTo>
                  <a:pt x="1746181" y="2770082"/>
                  <a:pt x="1730353" y="2798665"/>
                  <a:pt x="1782920" y="2716060"/>
                </a:cubicBezTo>
                <a:cubicBezTo>
                  <a:pt x="1789197" y="2706197"/>
                  <a:pt x="1795891" y="2696605"/>
                  <a:pt x="1802376" y="2686877"/>
                </a:cubicBezTo>
                <a:lnTo>
                  <a:pt x="1821831" y="2657694"/>
                </a:lnTo>
                <a:cubicBezTo>
                  <a:pt x="1825074" y="2644724"/>
                  <a:pt x="1825580" y="2630742"/>
                  <a:pt x="1831559" y="2618784"/>
                </a:cubicBezTo>
                <a:cubicBezTo>
                  <a:pt x="1842016" y="2597870"/>
                  <a:pt x="1863075" y="2582600"/>
                  <a:pt x="1870469" y="2560418"/>
                </a:cubicBezTo>
                <a:cubicBezTo>
                  <a:pt x="1893283" y="2491979"/>
                  <a:pt x="1863591" y="2576468"/>
                  <a:pt x="1899652" y="2492324"/>
                </a:cubicBezTo>
                <a:cubicBezTo>
                  <a:pt x="1903691" y="2482899"/>
                  <a:pt x="1906563" y="2473000"/>
                  <a:pt x="1909380" y="2463141"/>
                </a:cubicBezTo>
                <a:cubicBezTo>
                  <a:pt x="1913053" y="2450286"/>
                  <a:pt x="1913129" y="2436188"/>
                  <a:pt x="1919108" y="2424230"/>
                </a:cubicBezTo>
                <a:cubicBezTo>
                  <a:pt x="1929565" y="2403316"/>
                  <a:pt x="1950624" y="2388046"/>
                  <a:pt x="1958018" y="2365864"/>
                </a:cubicBezTo>
                <a:cubicBezTo>
                  <a:pt x="2006919" y="2219165"/>
                  <a:pt x="1940957" y="2399984"/>
                  <a:pt x="2016384" y="2249133"/>
                </a:cubicBezTo>
                <a:cubicBezTo>
                  <a:pt x="2022869" y="2236163"/>
                  <a:pt x="2030128" y="2223551"/>
                  <a:pt x="2035840" y="2210222"/>
                </a:cubicBezTo>
                <a:cubicBezTo>
                  <a:pt x="2039879" y="2200797"/>
                  <a:pt x="2040291" y="2189832"/>
                  <a:pt x="2045567" y="2181039"/>
                </a:cubicBezTo>
                <a:cubicBezTo>
                  <a:pt x="2050286" y="2173175"/>
                  <a:pt x="2058538" y="2168069"/>
                  <a:pt x="2065023" y="2161584"/>
                </a:cubicBezTo>
                <a:cubicBezTo>
                  <a:pt x="2092577" y="2078915"/>
                  <a:pt x="2054148" y="2179710"/>
                  <a:pt x="2094206" y="2112945"/>
                </a:cubicBezTo>
                <a:cubicBezTo>
                  <a:pt x="2099481" y="2104152"/>
                  <a:pt x="2098657" y="2092555"/>
                  <a:pt x="2103933" y="2083762"/>
                </a:cubicBezTo>
                <a:cubicBezTo>
                  <a:pt x="2108652" y="2075898"/>
                  <a:pt x="2117660" y="2071469"/>
                  <a:pt x="2123389" y="2064307"/>
                </a:cubicBezTo>
                <a:cubicBezTo>
                  <a:pt x="2130692" y="2055178"/>
                  <a:pt x="2135077" y="2043862"/>
                  <a:pt x="2142844" y="2035124"/>
                </a:cubicBezTo>
                <a:cubicBezTo>
                  <a:pt x="2161123" y="2014560"/>
                  <a:pt x="2181755" y="1996213"/>
                  <a:pt x="2201210" y="1976758"/>
                </a:cubicBezTo>
                <a:cubicBezTo>
                  <a:pt x="2214180" y="1963788"/>
                  <a:pt x="2224858" y="1948022"/>
                  <a:pt x="2240120" y="1937847"/>
                </a:cubicBezTo>
                <a:cubicBezTo>
                  <a:pt x="2249848" y="1931362"/>
                  <a:pt x="2260426" y="1926000"/>
                  <a:pt x="2269303" y="1918392"/>
                </a:cubicBezTo>
                <a:cubicBezTo>
                  <a:pt x="2283230" y="1906455"/>
                  <a:pt x="2298039" y="1894743"/>
                  <a:pt x="2308214" y="1879481"/>
                </a:cubicBezTo>
                <a:cubicBezTo>
                  <a:pt x="2314699" y="1869753"/>
                  <a:pt x="2319402" y="1858565"/>
                  <a:pt x="2327669" y="1850298"/>
                </a:cubicBezTo>
                <a:cubicBezTo>
                  <a:pt x="2335936" y="1842031"/>
                  <a:pt x="2347124" y="1837328"/>
                  <a:pt x="2356852" y="1830843"/>
                </a:cubicBezTo>
                <a:cubicBezTo>
                  <a:pt x="2363337" y="1821115"/>
                  <a:pt x="2367509" y="1809359"/>
                  <a:pt x="2376308" y="1801660"/>
                </a:cubicBezTo>
                <a:cubicBezTo>
                  <a:pt x="2458096" y="1730097"/>
                  <a:pt x="2405962" y="1781970"/>
                  <a:pt x="2463857" y="1753022"/>
                </a:cubicBezTo>
                <a:cubicBezTo>
                  <a:pt x="2474314" y="1747794"/>
                  <a:pt x="2482583" y="1738795"/>
                  <a:pt x="2493040" y="1733567"/>
                </a:cubicBezTo>
                <a:cubicBezTo>
                  <a:pt x="2602151" y="1679011"/>
                  <a:pt x="2419473" y="1785334"/>
                  <a:pt x="2561133" y="1704384"/>
                </a:cubicBezTo>
                <a:cubicBezTo>
                  <a:pt x="2571284" y="1698583"/>
                  <a:pt x="2579632" y="1689676"/>
                  <a:pt x="2590316" y="1684928"/>
                </a:cubicBezTo>
                <a:cubicBezTo>
                  <a:pt x="2609056" y="1676599"/>
                  <a:pt x="2631618" y="1676848"/>
                  <a:pt x="2648682" y="1665473"/>
                </a:cubicBezTo>
                <a:cubicBezTo>
                  <a:pt x="2658410" y="1658988"/>
                  <a:pt x="2667182" y="1650766"/>
                  <a:pt x="2677865" y="1646018"/>
                </a:cubicBezTo>
                <a:cubicBezTo>
                  <a:pt x="2696605" y="1637689"/>
                  <a:pt x="2719167" y="1637938"/>
                  <a:pt x="2736231" y="1626562"/>
                </a:cubicBezTo>
                <a:cubicBezTo>
                  <a:pt x="2745959" y="1620077"/>
                  <a:pt x="2754668" y="1611712"/>
                  <a:pt x="2765414" y="1607107"/>
                </a:cubicBezTo>
                <a:cubicBezTo>
                  <a:pt x="2777703" y="1601841"/>
                  <a:pt x="2791519" y="1601221"/>
                  <a:pt x="2804325" y="1597379"/>
                </a:cubicBezTo>
                <a:cubicBezTo>
                  <a:pt x="2823968" y="1591486"/>
                  <a:pt x="2842796" y="1582898"/>
                  <a:pt x="2862691" y="1577924"/>
                </a:cubicBezTo>
                <a:cubicBezTo>
                  <a:pt x="2875661" y="1574681"/>
                  <a:pt x="2888796" y="1572038"/>
                  <a:pt x="2901601" y="1568196"/>
                </a:cubicBezTo>
                <a:cubicBezTo>
                  <a:pt x="2901651" y="1568181"/>
                  <a:pt x="2974534" y="1543885"/>
                  <a:pt x="2989150" y="1539013"/>
                </a:cubicBezTo>
                <a:cubicBezTo>
                  <a:pt x="2998878" y="1535771"/>
                  <a:pt x="3008182" y="1530736"/>
                  <a:pt x="3018333" y="1529286"/>
                </a:cubicBezTo>
                <a:cubicBezTo>
                  <a:pt x="3041031" y="1526043"/>
                  <a:pt x="3063639" y="1522090"/>
                  <a:pt x="3086427" y="1519558"/>
                </a:cubicBezTo>
                <a:cubicBezTo>
                  <a:pt x="3173297" y="1509906"/>
                  <a:pt x="3324330" y="1499213"/>
                  <a:pt x="3417167" y="1480647"/>
                </a:cubicBezTo>
                <a:cubicBezTo>
                  <a:pt x="3485919" y="1466898"/>
                  <a:pt x="3450116" y="1476150"/>
                  <a:pt x="3524172" y="1451464"/>
                </a:cubicBezTo>
                <a:lnTo>
                  <a:pt x="3553354" y="1441737"/>
                </a:lnTo>
                <a:cubicBezTo>
                  <a:pt x="3597005" y="1398086"/>
                  <a:pt x="3545165" y="1444125"/>
                  <a:pt x="3601993" y="1412554"/>
                </a:cubicBezTo>
                <a:cubicBezTo>
                  <a:pt x="3622433" y="1401199"/>
                  <a:pt x="3639445" y="1384100"/>
                  <a:pt x="3660359" y="1373643"/>
                </a:cubicBezTo>
                <a:cubicBezTo>
                  <a:pt x="3686986" y="1360330"/>
                  <a:pt x="3705537" y="1353065"/>
                  <a:pt x="3728452" y="1334733"/>
                </a:cubicBezTo>
                <a:cubicBezTo>
                  <a:pt x="3735614" y="1329004"/>
                  <a:pt x="3740862" y="1321149"/>
                  <a:pt x="3747908" y="1315277"/>
                </a:cubicBezTo>
                <a:cubicBezTo>
                  <a:pt x="3760363" y="1304898"/>
                  <a:pt x="3776047" y="1298211"/>
                  <a:pt x="3786818" y="1286094"/>
                </a:cubicBezTo>
                <a:cubicBezTo>
                  <a:pt x="3802352" y="1268618"/>
                  <a:pt x="3818335" y="1249911"/>
                  <a:pt x="3825729" y="1227728"/>
                </a:cubicBezTo>
                <a:lnTo>
                  <a:pt x="3845184" y="1169362"/>
                </a:lnTo>
                <a:cubicBezTo>
                  <a:pt x="3841942" y="1098026"/>
                  <a:pt x="3843065" y="1026357"/>
                  <a:pt x="3835457" y="955354"/>
                </a:cubicBezTo>
                <a:cubicBezTo>
                  <a:pt x="3833272" y="934963"/>
                  <a:pt x="3822486" y="916443"/>
                  <a:pt x="3816001" y="896988"/>
                </a:cubicBezTo>
                <a:cubicBezTo>
                  <a:pt x="3812758" y="887260"/>
                  <a:pt x="3813525" y="875056"/>
                  <a:pt x="3806274" y="867805"/>
                </a:cubicBezTo>
                <a:cubicBezTo>
                  <a:pt x="3793304" y="854835"/>
                  <a:pt x="3777538" y="844156"/>
                  <a:pt x="3767363" y="828894"/>
                </a:cubicBezTo>
                <a:cubicBezTo>
                  <a:pt x="3752916" y="807223"/>
                  <a:pt x="3748256" y="796099"/>
                  <a:pt x="3728452" y="780256"/>
                </a:cubicBezTo>
                <a:cubicBezTo>
                  <a:pt x="3719323" y="772953"/>
                  <a:pt x="3708398" y="768104"/>
                  <a:pt x="3699269" y="760801"/>
                </a:cubicBezTo>
                <a:cubicBezTo>
                  <a:pt x="3692107" y="755072"/>
                  <a:pt x="3686860" y="747216"/>
                  <a:pt x="3679814" y="741345"/>
                </a:cubicBezTo>
                <a:cubicBezTo>
                  <a:pt x="3667359" y="730966"/>
                  <a:pt x="3653213" y="722713"/>
                  <a:pt x="3640903" y="712162"/>
                </a:cubicBezTo>
                <a:cubicBezTo>
                  <a:pt x="3630458" y="703209"/>
                  <a:pt x="3622288" y="691786"/>
                  <a:pt x="3611720" y="682979"/>
                </a:cubicBezTo>
                <a:cubicBezTo>
                  <a:pt x="3602739" y="675495"/>
                  <a:pt x="3591518" y="671008"/>
                  <a:pt x="3582537" y="663524"/>
                </a:cubicBezTo>
                <a:cubicBezTo>
                  <a:pt x="3571969" y="654717"/>
                  <a:pt x="3564213" y="642787"/>
                  <a:pt x="3553354" y="634341"/>
                </a:cubicBezTo>
                <a:cubicBezTo>
                  <a:pt x="3503180" y="595316"/>
                  <a:pt x="3509838" y="600379"/>
                  <a:pt x="3465806" y="585703"/>
                </a:cubicBezTo>
                <a:cubicBezTo>
                  <a:pt x="3444500" y="564397"/>
                  <a:pt x="3445801" y="563154"/>
                  <a:pt x="3417167" y="546792"/>
                </a:cubicBezTo>
                <a:cubicBezTo>
                  <a:pt x="3404577" y="539598"/>
                  <a:pt x="3390847" y="534532"/>
                  <a:pt x="3378257" y="527337"/>
                </a:cubicBezTo>
                <a:cubicBezTo>
                  <a:pt x="3325457" y="497165"/>
                  <a:pt x="3373396" y="515988"/>
                  <a:pt x="3319891" y="498154"/>
                </a:cubicBezTo>
                <a:cubicBezTo>
                  <a:pt x="3285934" y="464197"/>
                  <a:pt x="3309136" y="481598"/>
                  <a:pt x="3242069" y="459243"/>
                </a:cubicBezTo>
                <a:lnTo>
                  <a:pt x="3242069" y="459243"/>
                </a:lnTo>
                <a:cubicBezTo>
                  <a:pt x="3232341" y="452758"/>
                  <a:pt x="3223570" y="444536"/>
                  <a:pt x="3212886" y="439788"/>
                </a:cubicBezTo>
                <a:cubicBezTo>
                  <a:pt x="3194146" y="431459"/>
                  <a:pt x="3154520" y="420333"/>
                  <a:pt x="3154520" y="420333"/>
                </a:cubicBezTo>
                <a:cubicBezTo>
                  <a:pt x="3144792" y="413848"/>
                  <a:pt x="3135794" y="406106"/>
                  <a:pt x="3125337" y="400877"/>
                </a:cubicBezTo>
                <a:cubicBezTo>
                  <a:pt x="3116166" y="396291"/>
                  <a:pt x="3104947" y="396426"/>
                  <a:pt x="3096154" y="391150"/>
                </a:cubicBezTo>
                <a:cubicBezTo>
                  <a:pt x="3088290" y="386431"/>
                  <a:pt x="3083861" y="377423"/>
                  <a:pt x="3076699" y="371694"/>
                </a:cubicBezTo>
                <a:cubicBezTo>
                  <a:pt x="3067570" y="364391"/>
                  <a:pt x="3057973" y="357467"/>
                  <a:pt x="3047516" y="352239"/>
                </a:cubicBezTo>
                <a:cubicBezTo>
                  <a:pt x="3038345" y="347653"/>
                  <a:pt x="3027504" y="347097"/>
                  <a:pt x="3018333" y="342511"/>
                </a:cubicBezTo>
                <a:cubicBezTo>
                  <a:pt x="3007876" y="337283"/>
                  <a:pt x="2999607" y="328284"/>
                  <a:pt x="2989150" y="323056"/>
                </a:cubicBezTo>
                <a:cubicBezTo>
                  <a:pt x="2979979" y="318470"/>
                  <a:pt x="2969138" y="317914"/>
                  <a:pt x="2959967" y="313328"/>
                </a:cubicBezTo>
                <a:cubicBezTo>
                  <a:pt x="2949510" y="308100"/>
                  <a:pt x="2941241" y="299101"/>
                  <a:pt x="2930784" y="293873"/>
                </a:cubicBezTo>
                <a:cubicBezTo>
                  <a:pt x="2850285" y="253624"/>
                  <a:pt x="2963888" y="325408"/>
                  <a:pt x="2862691" y="264690"/>
                </a:cubicBezTo>
                <a:cubicBezTo>
                  <a:pt x="2745312" y="194262"/>
                  <a:pt x="2854355" y="250793"/>
                  <a:pt x="2765414" y="206324"/>
                </a:cubicBezTo>
                <a:cubicBezTo>
                  <a:pt x="2672318" y="113228"/>
                  <a:pt x="2791516" y="223725"/>
                  <a:pt x="2707048" y="167413"/>
                </a:cubicBezTo>
                <a:cubicBezTo>
                  <a:pt x="2634185" y="118837"/>
                  <a:pt x="2718069" y="151630"/>
                  <a:pt x="2648682" y="128503"/>
                </a:cubicBezTo>
                <a:cubicBezTo>
                  <a:pt x="2623503" y="103324"/>
                  <a:pt x="2596038" y="72044"/>
                  <a:pt x="2561133" y="60409"/>
                </a:cubicBezTo>
                <a:lnTo>
                  <a:pt x="2473584" y="31226"/>
                </a:lnTo>
                <a:lnTo>
                  <a:pt x="2415218" y="11771"/>
                </a:lnTo>
                <a:cubicBezTo>
                  <a:pt x="2402248" y="8528"/>
                  <a:pt x="2389631" y="3153"/>
                  <a:pt x="2376308" y="2043"/>
                </a:cubicBezTo>
                <a:cubicBezTo>
                  <a:pt x="2350457" y="-111"/>
                  <a:pt x="2410354" y="-1199"/>
                  <a:pt x="2337397" y="2043"/>
                </a:cubicBezTo>
                <a:close/>
              </a:path>
            </a:pathLst>
          </a:custGeom>
          <a:solidFill>
            <a:srgbClr val="BCFDF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24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447" name="Google Shape;447;p24"/>
          <p:cNvSpPr txBox="1"/>
          <p:nvPr/>
        </p:nvSpPr>
        <p:spPr>
          <a:xfrm>
            <a:off x="2536980" y="4883685"/>
            <a:ext cx="2938800" cy="830956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  <a:endParaRPr dirty="0"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A, D, C, E, B, F</a:t>
            </a:r>
            <a:endParaRPr dirty="0"/>
          </a:p>
        </p:txBody>
      </p:sp>
      <p:grpSp>
        <p:nvGrpSpPr>
          <p:cNvPr id="448" name="Google Shape;448;p24"/>
          <p:cNvGrpSpPr/>
          <p:nvPr/>
        </p:nvGrpSpPr>
        <p:grpSpPr>
          <a:xfrm>
            <a:off x="2273534" y="1054531"/>
            <a:ext cx="3454137" cy="2895600"/>
            <a:chOff x="-2841517" y="667954"/>
            <a:chExt cx="2590603" cy="2171700"/>
          </a:xfrm>
        </p:grpSpPr>
        <p:sp>
          <p:nvSpPr>
            <p:cNvPr id="449" name="Google Shape;449;p24"/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450" name="Google Shape;450;p24"/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451" name="Google Shape;451;p24"/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452" name="Google Shape;452;p24"/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453" name="Google Shape;453;p24"/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454" name="Google Shape;454;p24"/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solidFill>
              <a:srgbClr val="D8D8D8"/>
            </a:solidFill>
            <a:ln w="19050" cap="flat" cmpd="sng">
              <a:solidFill>
                <a:srgbClr val="A5A5A5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455" name="Google Shape;455;p24"/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solidFill>
              <a:srgbClr val="FAD7DE"/>
            </a:solidFill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456" name="Google Shape;456;p24"/>
            <p:cNvCxnSpPr>
              <a:stCxn id="449" idx="3"/>
              <a:endCxn id="451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57" name="Google Shape;457;p24"/>
            <p:cNvCxnSpPr>
              <a:stCxn id="450" idx="2"/>
              <a:endCxn id="449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58" name="Google Shape;458;p24"/>
            <p:cNvCxnSpPr>
              <a:stCxn id="452" idx="0"/>
              <a:endCxn id="450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59" name="Google Shape;459;p24"/>
            <p:cNvSpPr txBox="1"/>
            <p:nvPr/>
          </p:nvSpPr>
          <p:spPr>
            <a:xfrm>
              <a:off x="-2719407" y="775851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0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0" name="Google Shape;460;p24"/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1" name="Google Shape;461;p24"/>
            <p:cNvSpPr txBox="1"/>
            <p:nvPr/>
          </p:nvSpPr>
          <p:spPr>
            <a:xfrm>
              <a:off x="-1411146" y="7275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2" name="Google Shape;462;p24"/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63" name="Google Shape;463;p24"/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464" name="Google Shape;464;p24"/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465" name="Google Shape;465;p24"/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66" name="Google Shape;466;p24"/>
            <p:cNvCxnSpPr>
              <a:stCxn id="449" idx="5"/>
              <a:endCxn id="452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67" name="Google Shape;467;p24"/>
            <p:cNvCxnSpPr>
              <a:stCxn id="451" idx="6"/>
              <a:endCxn id="452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68" name="Google Shape;468;p24"/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69" name="Google Shape;469;p24"/>
            <p:cNvCxnSpPr>
              <a:stCxn id="452" idx="6"/>
              <a:endCxn id="454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0" name="Google Shape;470;p24"/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71" name="Google Shape;471;p24"/>
            <p:cNvCxnSpPr>
              <a:stCxn id="454" idx="1"/>
              <a:endCxn id="450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2" name="Google Shape;472;p24"/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473" name="Google Shape;473;p24"/>
            <p:cNvCxnSpPr>
              <a:stCxn id="451" idx="5"/>
              <a:endCxn id="453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4" name="Google Shape;474;p24"/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475" name="Google Shape;475;p24"/>
            <p:cNvCxnSpPr>
              <a:stCxn id="452" idx="4"/>
              <a:endCxn id="453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76" name="Google Shape;476;p24"/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477" name="Google Shape;477;p24"/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478" name="Google Shape;478;p24"/>
            <p:cNvCxnSpPr>
              <a:stCxn id="452" idx="5"/>
              <a:endCxn id="455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479" name="Google Shape;479;p24"/>
            <p:cNvCxnSpPr>
              <a:stCxn id="455" idx="0"/>
              <a:endCxn id="454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0" name="Google Shape;480;p24"/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481" name="Google Shape;481;p24"/>
            <p:cNvCxnSpPr>
              <a:stCxn id="453" idx="6"/>
              <a:endCxn id="455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rgbClr val="A5A5A5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482" name="Google Shape;482;p24"/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rgbClr val="7F7F7F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  <p:sp>
          <p:nvSpPr>
            <p:cNvPr id="483" name="Google Shape;483;p24"/>
            <p:cNvSpPr txBox="1"/>
            <p:nvPr/>
          </p:nvSpPr>
          <p:spPr>
            <a:xfrm>
              <a:off x="-552659" y="1255733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4" name="Google Shape;484;p24"/>
            <p:cNvSpPr txBox="1"/>
            <p:nvPr/>
          </p:nvSpPr>
          <p:spPr>
            <a:xfrm>
              <a:off x="-752597" y="2018717"/>
              <a:ext cx="358512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6??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5" name="Google Shape;485;p24"/>
            <p:cNvSpPr txBox="1"/>
            <p:nvPr/>
          </p:nvSpPr>
          <p:spPr>
            <a:xfrm>
              <a:off x="-1595641" y="1540799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6" name="Google Shape;486;p24"/>
            <p:cNvSpPr txBox="1"/>
            <p:nvPr/>
          </p:nvSpPr>
          <p:spPr>
            <a:xfrm>
              <a:off x="-2841517" y="1750740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7" name="Google Shape;487;p24"/>
            <p:cNvSpPr txBox="1"/>
            <p:nvPr/>
          </p:nvSpPr>
          <p:spPr>
            <a:xfrm>
              <a:off x="-2095398" y="2337927"/>
              <a:ext cx="216647" cy="25391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4</a:t>
              </a:r>
              <a:endParaRPr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88" name="Google Shape;488;p24"/>
          <p:cNvSpPr txBox="1"/>
          <p:nvPr/>
        </p:nvSpPr>
        <p:spPr>
          <a:xfrm>
            <a:off x="1653937" y="143860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1402</TotalTime>
  <Words>1463</Words>
  <Application>Microsoft Office PowerPoint</Application>
  <PresentationFormat>Widescreen</PresentationFormat>
  <Paragraphs>978</Paragraphs>
  <Slides>23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5" baseType="lpstr">
      <vt:lpstr>Gill Sans Light</vt:lpstr>
      <vt:lpstr>Noto Sans Symbols</vt:lpstr>
      <vt:lpstr>Twentieth Century</vt:lpstr>
      <vt:lpstr>Arial</vt:lpstr>
      <vt:lpstr>Calibri</vt:lpstr>
      <vt:lpstr>Cambria Math</vt:lpstr>
      <vt:lpstr>Consolas</vt:lpstr>
      <vt:lpstr>Helvetica</vt:lpstr>
      <vt:lpstr>Quattrocento Sans</vt:lpstr>
      <vt:lpstr>Times New Roman</vt:lpstr>
      <vt:lpstr>Wingdings</vt:lpstr>
      <vt:lpstr>Integral</vt:lpstr>
      <vt:lpstr>PowerPoint Presentation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</vt:lpstr>
      <vt:lpstr>Q. Dijkstra’s Algorithm Final Answer</vt:lpstr>
      <vt:lpstr>Q. Dijkstra’s Algorithm (Source Node S)</vt:lpstr>
      <vt:lpstr>Q. Dijkstra’s Algorithm (Source Node S) Final Answer</vt:lpstr>
      <vt:lpstr>Q. Dijkstra’s Algorithm (Source Node A, Undirected Graph)</vt:lpstr>
      <vt:lpstr>Initialize</vt:lpstr>
      <vt:lpstr>Visit Node A </vt:lpstr>
      <vt:lpstr>Visit Node C </vt:lpstr>
      <vt:lpstr>Visit Node B </vt:lpstr>
      <vt:lpstr>Visit Node E </vt:lpstr>
      <vt:lpstr>Visit Node D </vt:lpstr>
      <vt:lpstr>Q. Dijkstra’s Algorithm (Source Node P, Directed Graph)</vt:lpstr>
      <vt:lpstr>Q. Dijkstra’s Algorithm (Source Node P, Directed Graph) Final Answer</vt:lpstr>
      <vt:lpstr>Q. Topological Sort</vt:lpstr>
      <vt:lpstr>Q. Topological Sort Final Answer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33</cp:revision>
  <dcterms:modified xsi:type="dcterms:W3CDTF">2025-04-16T20:03:09Z</dcterms:modified>
</cp:coreProperties>
</file>