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9"/>
  </p:notesMasterIdLst>
  <p:handoutMasterIdLst>
    <p:handoutMasterId r:id="rId20"/>
  </p:handoutMasterIdLst>
  <p:sldIdLst>
    <p:sldId id="256" r:id="rId2"/>
    <p:sldId id="482" r:id="rId3"/>
    <p:sldId id="483" r:id="rId4"/>
    <p:sldId id="486" r:id="rId5"/>
    <p:sldId id="487" r:id="rId6"/>
    <p:sldId id="488" r:id="rId7"/>
    <p:sldId id="257" r:id="rId8"/>
    <p:sldId id="258" r:id="rId9"/>
    <p:sldId id="476" r:id="rId10"/>
    <p:sldId id="473" r:id="rId11"/>
    <p:sldId id="477" r:id="rId12"/>
    <p:sldId id="259" r:id="rId13"/>
    <p:sldId id="479" r:id="rId14"/>
    <p:sldId id="480" r:id="rId15"/>
    <p:sldId id="481" r:id="rId16"/>
    <p:sldId id="484" r:id="rId17"/>
    <p:sldId id="485" r:id="rId18"/>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4379" autoAdjust="0"/>
  </p:normalViewPr>
  <p:slideViewPr>
    <p:cSldViewPr>
      <p:cViewPr varScale="1">
        <p:scale>
          <a:sx n="61" d="100"/>
          <a:sy n="61" d="100"/>
        </p:scale>
        <p:origin x="1248"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Graph with dummy source node d (need not draw in the exam)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SE"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Quattrocento Sans" panose="020B0502050000020003" pitchFamily="34" charset="0"/>
              </a:rPr>
              <a:t>We then subtract h[u] – h[v] from length of each shortest path from u to v to obtain the lengths of shortest paths in the original graph</a:t>
            </a: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a</a:t>
            </a:r>
            <a:r>
              <a:rPr lang="en-GB" dirty="0">
                <a:latin typeface="Quattrocento Sans" panose="020B0502050000020003" pitchFamily="34" charset="0"/>
              </a:rPr>
              <a:t>) = 0 - (h[s] - h[a]) = 0 - (0 - (-1)) = -1</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b</a:t>
            </a:r>
            <a:r>
              <a:rPr lang="en-GB" dirty="0">
                <a:latin typeface="Quattrocento Sans" panose="020B0502050000020003" pitchFamily="34" charset="0"/>
              </a:rPr>
              <a:t>) = 0 - (h[s] - h[b]) = 0 - (0- (-2)) = -2</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t</a:t>
            </a:r>
            <a:r>
              <a:rPr lang="en-GB" dirty="0">
                <a:latin typeface="Quattrocento Sans" panose="020B0502050000020003" pitchFamily="34" charset="0"/>
              </a:rPr>
              <a:t>) = </a:t>
            </a:r>
            <a:r>
              <a:rPr lang="pt-BR" dirty="0">
                <a:latin typeface="Quattrocento Sans" panose="020B0502050000020003" pitchFamily="34" charset="0"/>
              </a:rPr>
              <a:t>0 – (h[s] – h[t]) = 0 – (0 – (-3)) = -3</a:t>
            </a:r>
            <a:endParaRPr lang="en-SE" dirty="0">
              <a:latin typeface="Quattrocento Sans" panose="020B0502050000020003" pitchFamily="34" charset="0"/>
            </a:endParaRP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142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08469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783-1D4B-AD52-AC53-517844A89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C4CAB-9905-BC46-8019-DC686B390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BDB6C-3D8A-13C2-EFFF-2F12315D255A}"/>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54192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E7AF-5839-2E66-6DF2-971EDE1B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34D90-3629-4C8F-5C9B-17FF7A2C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7128-F2AF-456E-6D4F-DD0042ED9DD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22287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E4E4-A2C7-3871-C44C-9F4C6835D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9BD86-6C87-DA75-D2C5-0BBB0C846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AD9F1-D6C4-2860-7140-BA2001A5AB7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45667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BA078-59CC-1B5D-81FD-BAA4CD017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321A8-1CA0-C174-7572-8EB4DFCAC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7421-FDA3-4C8B-9797-517047436F0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99810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80289-67BF-983A-9947-C2AC0BC38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836FE1-C5B9-D560-905E-41191A779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F8BBE-3C40-96E2-362C-16240ADB1310}"/>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61454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Final Exam Sample Questions Spring 2025 </a:t>
            </a:r>
            <a:r>
              <a:rPr lang="en-US" altLang="zh-CN" sz="3000" dirty="0"/>
              <a:t>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1AB7C-568F-A96E-5FD1-B828D05B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C6852-F08E-7514-58A8-941F77231A36}"/>
              </a:ext>
            </a:extLst>
          </p:cNvPr>
          <p:cNvSpPr>
            <a:spLocks noGrp="1"/>
          </p:cNvSpPr>
          <p:nvPr>
            <p:ph type="title"/>
          </p:nvPr>
        </p:nvSpPr>
        <p:spPr/>
        <p:txBody>
          <a:bodyPr/>
          <a:lstStyle/>
          <a:p>
            <a:r>
              <a:rPr lang="en-GB" dirty="0"/>
              <a:t>Q. Johnson’s algorithm ANS (a)(b)</a:t>
            </a:r>
            <a:endParaRPr lang="en-SE" dirty="0"/>
          </a:p>
        </p:txBody>
      </p:sp>
      <p:sp>
        <p:nvSpPr>
          <p:cNvPr id="3" name="Content Placeholder 2">
            <a:extLst>
              <a:ext uri="{FF2B5EF4-FFF2-40B4-BE49-F238E27FC236}">
                <a16:creationId xmlns:a16="http://schemas.microsoft.com/office/drawing/2014/main" id="{40B2FD01-CD79-C6B8-DF7F-99CA17509A5B}"/>
              </a:ext>
            </a:extLst>
          </p:cNvPr>
          <p:cNvSpPr>
            <a:spLocks noGrp="1"/>
          </p:cNvSpPr>
          <p:nvPr>
            <p:ph idx="1"/>
          </p:nvPr>
        </p:nvSpPr>
        <p:spPr>
          <a:xfrm>
            <a:off x="502500" y="1105970"/>
            <a:ext cx="9105554" cy="2488989"/>
          </a:xfrm>
        </p:spPr>
        <p:txBody>
          <a:bodyPr>
            <a:noAutofit/>
          </a:bodyPr>
          <a:lstStyle/>
          <a:p>
            <a:pPr marL="63500" indent="0">
              <a:buNone/>
            </a:pPr>
            <a:r>
              <a:rPr lang="en-GB" sz="2000" dirty="0"/>
              <a:t>Shortest distances from dummy source node d: h[1]=0, h[2]=-2, h[3]=0, h[4]=-1. (Theoretically you should run Bellman-Ford algorithm starting from node d, but the graph is simple enough that you can obtain the h[] values by observation.)</a:t>
            </a:r>
            <a:endParaRPr lang="en-SE" sz="2000" dirty="0"/>
          </a:p>
          <a:p>
            <a:pPr marL="63500" indent="0">
              <a:buNone/>
            </a:pPr>
            <a:r>
              <a:rPr lang="en-GB" sz="2000" dirty="0"/>
              <a:t>Remove node d and reweight each edge </a:t>
            </a:r>
            <a:r>
              <a:rPr lang="en-GB" sz="2000" dirty="0" err="1"/>
              <a:t>uv</a:t>
            </a:r>
            <a:r>
              <a:rPr lang="en-GB" sz="2000" dirty="0"/>
              <a:t> as </a:t>
            </a:r>
            <a:r>
              <a:rPr lang="pl-PL" sz="2000" dirty="0"/>
              <a:t>w'(u, v) = w(u, v) + h[u] – h[v], </a:t>
            </a:r>
            <a:r>
              <a:rPr lang="en-GB" sz="2000" dirty="0"/>
              <a:t>we have: w’[1, 2]=-2+0-(-2)=0, w’[1, 3]=1+0-0=1, w’[2, 4]=-1+(-2)-(-3)=0, w’[3, 4]=-1+0-(-3)=2</a:t>
            </a:r>
          </a:p>
        </p:txBody>
      </p:sp>
      <p:sp>
        <p:nvSpPr>
          <p:cNvPr id="29" name="Oval 5">
            <a:extLst>
              <a:ext uri="{FF2B5EF4-FFF2-40B4-BE49-F238E27FC236}">
                <a16:creationId xmlns:a16="http://schemas.microsoft.com/office/drawing/2014/main" id="{BDF3868B-BAAB-7B61-E48C-9DB63C8C002A}"/>
              </a:ext>
            </a:extLst>
          </p:cNvPr>
          <p:cNvSpPr>
            <a:spLocks noChangeArrowheads="1"/>
          </p:cNvSpPr>
          <p:nvPr/>
        </p:nvSpPr>
        <p:spPr bwMode="auto">
          <a:xfrm>
            <a:off x="5290974"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30" name="Oval 8">
            <a:extLst>
              <a:ext uri="{FF2B5EF4-FFF2-40B4-BE49-F238E27FC236}">
                <a16:creationId xmlns:a16="http://schemas.microsoft.com/office/drawing/2014/main" id="{52E85A92-B37C-BF49-9CF2-C08B68E92AFD}"/>
              </a:ext>
            </a:extLst>
          </p:cNvPr>
          <p:cNvSpPr>
            <a:spLocks noChangeArrowheads="1"/>
          </p:cNvSpPr>
          <p:nvPr/>
        </p:nvSpPr>
        <p:spPr bwMode="auto">
          <a:xfrm>
            <a:off x="6713269"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1" name="Oval 11">
            <a:extLst>
              <a:ext uri="{FF2B5EF4-FFF2-40B4-BE49-F238E27FC236}">
                <a16:creationId xmlns:a16="http://schemas.microsoft.com/office/drawing/2014/main" id="{78909F7E-21CE-5CFB-0604-D110926B2E02}"/>
              </a:ext>
            </a:extLst>
          </p:cNvPr>
          <p:cNvSpPr>
            <a:spLocks noChangeArrowheads="1"/>
          </p:cNvSpPr>
          <p:nvPr/>
        </p:nvSpPr>
        <p:spPr bwMode="auto">
          <a:xfrm>
            <a:off x="5290974"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899A7D23-E03B-EAEC-A765-9A8F6CB4C59B}"/>
              </a:ext>
            </a:extLst>
          </p:cNvPr>
          <p:cNvSpPr>
            <a:spLocks noChangeShapeType="1"/>
          </p:cNvSpPr>
          <p:nvPr/>
        </p:nvSpPr>
        <p:spPr bwMode="auto">
          <a:xfrm flipV="1">
            <a:off x="5824374" y="429253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3" name="Line 20">
            <a:extLst>
              <a:ext uri="{FF2B5EF4-FFF2-40B4-BE49-F238E27FC236}">
                <a16:creationId xmlns:a16="http://schemas.microsoft.com/office/drawing/2014/main" id="{06F64540-CBD1-454E-9FF9-F3C9DF472913}"/>
              </a:ext>
            </a:extLst>
          </p:cNvPr>
          <p:cNvSpPr>
            <a:spLocks noChangeShapeType="1"/>
          </p:cNvSpPr>
          <p:nvPr/>
        </p:nvSpPr>
        <p:spPr bwMode="auto">
          <a:xfrm>
            <a:off x="5574617" y="453925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5" name="Text Box 28">
            <a:extLst>
              <a:ext uri="{FF2B5EF4-FFF2-40B4-BE49-F238E27FC236}">
                <a16:creationId xmlns:a16="http://schemas.microsoft.com/office/drawing/2014/main" id="{04C3565F-C6FC-68AF-CE78-D2F5695F47B3}"/>
              </a:ext>
            </a:extLst>
          </p:cNvPr>
          <p:cNvSpPr txBox="1">
            <a:spLocks noChangeArrowheads="1"/>
          </p:cNvSpPr>
          <p:nvPr/>
        </p:nvSpPr>
        <p:spPr bwMode="auto">
          <a:xfrm>
            <a:off x="6061329" y="396748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6" name="Oval 8">
            <a:extLst>
              <a:ext uri="{FF2B5EF4-FFF2-40B4-BE49-F238E27FC236}">
                <a16:creationId xmlns:a16="http://schemas.microsoft.com/office/drawing/2014/main" id="{4A7296EF-3E50-9DDF-4294-07CF0238560C}"/>
              </a:ext>
            </a:extLst>
          </p:cNvPr>
          <p:cNvSpPr>
            <a:spLocks noChangeArrowheads="1"/>
          </p:cNvSpPr>
          <p:nvPr/>
        </p:nvSpPr>
        <p:spPr bwMode="auto">
          <a:xfrm>
            <a:off x="6723660"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4" name="Line 19">
            <a:extLst>
              <a:ext uri="{FF2B5EF4-FFF2-40B4-BE49-F238E27FC236}">
                <a16:creationId xmlns:a16="http://schemas.microsoft.com/office/drawing/2014/main" id="{99819DA0-E3EB-C577-E3D2-4754165FAD45}"/>
              </a:ext>
            </a:extLst>
          </p:cNvPr>
          <p:cNvSpPr>
            <a:spLocks noChangeShapeType="1"/>
          </p:cNvSpPr>
          <p:nvPr/>
        </p:nvSpPr>
        <p:spPr bwMode="auto">
          <a:xfrm flipV="1">
            <a:off x="5824374" y="548009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A921632D-9CE3-5482-D5A3-0240B2916A6A}"/>
              </a:ext>
            </a:extLst>
          </p:cNvPr>
          <p:cNvSpPr txBox="1">
            <a:spLocks noChangeArrowheads="1"/>
          </p:cNvSpPr>
          <p:nvPr/>
        </p:nvSpPr>
        <p:spPr bwMode="auto">
          <a:xfrm>
            <a:off x="6076540" y="545881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7" name="Text Box 28">
            <a:extLst>
              <a:ext uri="{FF2B5EF4-FFF2-40B4-BE49-F238E27FC236}">
                <a16:creationId xmlns:a16="http://schemas.microsoft.com/office/drawing/2014/main" id="{88A66EAC-FFF3-0F7E-803B-6F5DE4F64227}"/>
              </a:ext>
            </a:extLst>
          </p:cNvPr>
          <p:cNvSpPr txBox="1">
            <a:spLocks noChangeArrowheads="1"/>
          </p:cNvSpPr>
          <p:nvPr/>
        </p:nvSpPr>
        <p:spPr bwMode="auto">
          <a:xfrm>
            <a:off x="5277557" y="463820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8" name="Oval 5">
            <a:extLst>
              <a:ext uri="{FF2B5EF4-FFF2-40B4-BE49-F238E27FC236}">
                <a16:creationId xmlns:a16="http://schemas.microsoft.com/office/drawing/2014/main" id="{56B5C151-0243-518F-EB42-5603F552A8D7}"/>
              </a:ext>
            </a:extLst>
          </p:cNvPr>
          <p:cNvSpPr>
            <a:spLocks noChangeArrowheads="1"/>
          </p:cNvSpPr>
          <p:nvPr/>
        </p:nvSpPr>
        <p:spPr bwMode="auto">
          <a:xfrm>
            <a:off x="4307931" y="46098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d</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B1BFFDF-A003-A064-280C-3E32DDE47004}"/>
              </a:ext>
            </a:extLst>
          </p:cNvPr>
          <p:cNvSpPr>
            <a:spLocks noChangeShapeType="1"/>
          </p:cNvSpPr>
          <p:nvPr/>
        </p:nvSpPr>
        <p:spPr bwMode="auto">
          <a:xfrm flipV="1">
            <a:off x="4806327" y="4446271"/>
            <a:ext cx="531335" cy="311238"/>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0" name="Line 19">
            <a:extLst>
              <a:ext uri="{FF2B5EF4-FFF2-40B4-BE49-F238E27FC236}">
                <a16:creationId xmlns:a16="http://schemas.microsoft.com/office/drawing/2014/main" id="{448B5916-6EDF-6297-CB37-AC0DEA98F02E}"/>
              </a:ext>
            </a:extLst>
          </p:cNvPr>
          <p:cNvSpPr>
            <a:spLocks noChangeShapeType="1"/>
          </p:cNvSpPr>
          <p:nvPr/>
        </p:nvSpPr>
        <p:spPr bwMode="auto">
          <a:xfrm>
            <a:off x="4756125" y="5068747"/>
            <a:ext cx="539697" cy="411344"/>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52" name="Connector: Curved 51">
            <a:extLst>
              <a:ext uri="{FF2B5EF4-FFF2-40B4-BE49-F238E27FC236}">
                <a16:creationId xmlns:a16="http://schemas.microsoft.com/office/drawing/2014/main" id="{B1EFC424-23F6-38A8-F118-B671E0D76A74}"/>
              </a:ext>
            </a:extLst>
          </p:cNvPr>
          <p:cNvCxnSpPr>
            <a:stCxn id="48" idx="0"/>
            <a:endCxn id="30" idx="1"/>
          </p:cNvCxnSpPr>
          <p:nvPr/>
        </p:nvCxnSpPr>
        <p:spPr>
          <a:xfrm rot="5400000" flipH="1" flipV="1">
            <a:off x="5478367" y="3108282"/>
            <a:ext cx="597866" cy="2405338"/>
          </a:xfrm>
          <a:prstGeom prst="curvedConnector3">
            <a:avLst>
              <a:gd name="adj1" fmla="val 138236"/>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Curved 52">
            <a:extLst>
              <a:ext uri="{FF2B5EF4-FFF2-40B4-BE49-F238E27FC236}">
                <a16:creationId xmlns:a16="http://schemas.microsoft.com/office/drawing/2014/main" id="{7FA4A853-7535-382D-D305-283F4527C23C}"/>
              </a:ext>
            </a:extLst>
          </p:cNvPr>
          <p:cNvCxnSpPr>
            <a:cxnSpLocks/>
            <a:stCxn id="48" idx="4"/>
            <a:endCxn id="36" idx="4"/>
          </p:cNvCxnSpPr>
          <p:nvPr/>
        </p:nvCxnSpPr>
        <p:spPr>
          <a:xfrm rot="16200000" flipH="1">
            <a:off x="5487699" y="4230215"/>
            <a:ext cx="589592" cy="2415729"/>
          </a:xfrm>
          <a:prstGeom prst="curvedConnector3">
            <a:avLst>
              <a:gd name="adj1" fmla="val 149112"/>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 Box 28">
            <a:extLst>
              <a:ext uri="{FF2B5EF4-FFF2-40B4-BE49-F238E27FC236}">
                <a16:creationId xmlns:a16="http://schemas.microsoft.com/office/drawing/2014/main" id="{E097D580-7CB3-3305-FFE5-45C11AC3760D}"/>
              </a:ext>
            </a:extLst>
          </p:cNvPr>
          <p:cNvSpPr txBox="1">
            <a:spLocks noChangeArrowheads="1"/>
          </p:cNvSpPr>
          <p:nvPr/>
        </p:nvSpPr>
        <p:spPr bwMode="auto">
          <a:xfrm>
            <a:off x="5574617" y="3429000"/>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8" name="Text Box 28">
            <a:extLst>
              <a:ext uri="{FF2B5EF4-FFF2-40B4-BE49-F238E27FC236}">
                <a16:creationId xmlns:a16="http://schemas.microsoft.com/office/drawing/2014/main" id="{F6567152-EA3D-8631-8A64-23E845018ADB}"/>
              </a:ext>
            </a:extLst>
          </p:cNvPr>
          <p:cNvSpPr txBox="1">
            <a:spLocks noChangeArrowheads="1"/>
          </p:cNvSpPr>
          <p:nvPr/>
        </p:nvSpPr>
        <p:spPr bwMode="auto">
          <a:xfrm>
            <a:off x="4903570" y="4254714"/>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9" name="Text Box 28">
            <a:extLst>
              <a:ext uri="{FF2B5EF4-FFF2-40B4-BE49-F238E27FC236}">
                <a16:creationId xmlns:a16="http://schemas.microsoft.com/office/drawing/2014/main" id="{22F826E7-9827-31F7-19F4-8447C3A922A8}"/>
              </a:ext>
            </a:extLst>
          </p:cNvPr>
          <p:cNvSpPr txBox="1">
            <a:spLocks noChangeArrowheads="1"/>
          </p:cNvSpPr>
          <p:nvPr/>
        </p:nvSpPr>
        <p:spPr bwMode="auto">
          <a:xfrm>
            <a:off x="4903570" y="4949066"/>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60" name="Text Box 28">
            <a:extLst>
              <a:ext uri="{FF2B5EF4-FFF2-40B4-BE49-F238E27FC236}">
                <a16:creationId xmlns:a16="http://schemas.microsoft.com/office/drawing/2014/main" id="{5E23EF49-BBE9-DF9F-1666-73C424B00B48}"/>
              </a:ext>
            </a:extLst>
          </p:cNvPr>
          <p:cNvSpPr txBox="1">
            <a:spLocks noChangeArrowheads="1"/>
          </p:cNvSpPr>
          <p:nvPr/>
        </p:nvSpPr>
        <p:spPr bwMode="auto">
          <a:xfrm>
            <a:off x="5290974" y="5938017"/>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3" name="Oval 5">
            <a:extLst>
              <a:ext uri="{FF2B5EF4-FFF2-40B4-BE49-F238E27FC236}">
                <a16:creationId xmlns:a16="http://schemas.microsoft.com/office/drawing/2014/main" id="{136EC739-27BF-AFD6-94FA-8C45E5A7F731}"/>
              </a:ext>
            </a:extLst>
          </p:cNvPr>
          <p:cNvSpPr>
            <a:spLocks noChangeArrowheads="1"/>
          </p:cNvSpPr>
          <p:nvPr/>
        </p:nvSpPr>
        <p:spPr bwMode="auto">
          <a:xfrm>
            <a:off x="7646120"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84" name="Oval 8">
            <a:extLst>
              <a:ext uri="{FF2B5EF4-FFF2-40B4-BE49-F238E27FC236}">
                <a16:creationId xmlns:a16="http://schemas.microsoft.com/office/drawing/2014/main" id="{D32A5349-D7B0-7742-2C3C-D01609E3449A}"/>
              </a:ext>
            </a:extLst>
          </p:cNvPr>
          <p:cNvSpPr>
            <a:spLocks noChangeArrowheads="1"/>
          </p:cNvSpPr>
          <p:nvPr/>
        </p:nvSpPr>
        <p:spPr bwMode="auto">
          <a:xfrm>
            <a:off x="9068415"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5" name="Oval 11">
            <a:extLst>
              <a:ext uri="{FF2B5EF4-FFF2-40B4-BE49-F238E27FC236}">
                <a16:creationId xmlns:a16="http://schemas.microsoft.com/office/drawing/2014/main" id="{164A12FB-70A6-5F30-92F2-BC8EDBC7A4C9}"/>
              </a:ext>
            </a:extLst>
          </p:cNvPr>
          <p:cNvSpPr>
            <a:spLocks noChangeArrowheads="1"/>
          </p:cNvSpPr>
          <p:nvPr/>
        </p:nvSpPr>
        <p:spPr bwMode="auto">
          <a:xfrm>
            <a:off x="7646120"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86" name="Line 19">
            <a:extLst>
              <a:ext uri="{FF2B5EF4-FFF2-40B4-BE49-F238E27FC236}">
                <a16:creationId xmlns:a16="http://schemas.microsoft.com/office/drawing/2014/main" id="{58D667E6-234D-66B4-3CEF-F3816F1340DB}"/>
              </a:ext>
            </a:extLst>
          </p:cNvPr>
          <p:cNvSpPr>
            <a:spLocks noChangeShapeType="1"/>
          </p:cNvSpPr>
          <p:nvPr/>
        </p:nvSpPr>
        <p:spPr bwMode="auto">
          <a:xfrm flipV="1">
            <a:off x="8179520" y="421741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7" name="Line 20">
            <a:extLst>
              <a:ext uri="{FF2B5EF4-FFF2-40B4-BE49-F238E27FC236}">
                <a16:creationId xmlns:a16="http://schemas.microsoft.com/office/drawing/2014/main" id="{3A3635B7-3510-20D3-4905-9F45F4B0E63C}"/>
              </a:ext>
            </a:extLst>
          </p:cNvPr>
          <p:cNvSpPr>
            <a:spLocks noChangeShapeType="1"/>
          </p:cNvSpPr>
          <p:nvPr/>
        </p:nvSpPr>
        <p:spPr bwMode="auto">
          <a:xfrm>
            <a:off x="7929763" y="4464138"/>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88" name="Text Box 28">
            <a:extLst>
              <a:ext uri="{FF2B5EF4-FFF2-40B4-BE49-F238E27FC236}">
                <a16:creationId xmlns:a16="http://schemas.microsoft.com/office/drawing/2014/main" id="{335BC7CF-9DA1-109B-8BAC-09B7FC4C070B}"/>
              </a:ext>
            </a:extLst>
          </p:cNvPr>
          <p:cNvSpPr txBox="1">
            <a:spLocks noChangeArrowheads="1"/>
          </p:cNvSpPr>
          <p:nvPr/>
        </p:nvSpPr>
        <p:spPr bwMode="auto">
          <a:xfrm>
            <a:off x="8416475" y="3892364"/>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9" name="Oval 8">
            <a:extLst>
              <a:ext uri="{FF2B5EF4-FFF2-40B4-BE49-F238E27FC236}">
                <a16:creationId xmlns:a16="http://schemas.microsoft.com/office/drawing/2014/main" id="{E3C51D93-8191-7EFC-1BCE-5D480E0988BB}"/>
              </a:ext>
            </a:extLst>
          </p:cNvPr>
          <p:cNvSpPr>
            <a:spLocks noChangeArrowheads="1"/>
          </p:cNvSpPr>
          <p:nvPr/>
        </p:nvSpPr>
        <p:spPr bwMode="auto">
          <a:xfrm>
            <a:off x="9078806"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91" name="Line 19">
            <a:extLst>
              <a:ext uri="{FF2B5EF4-FFF2-40B4-BE49-F238E27FC236}">
                <a16:creationId xmlns:a16="http://schemas.microsoft.com/office/drawing/2014/main" id="{4DDC0A82-47D2-BFED-1E7A-9D1C47DFA435}"/>
              </a:ext>
            </a:extLst>
          </p:cNvPr>
          <p:cNvSpPr>
            <a:spLocks noChangeShapeType="1"/>
          </p:cNvSpPr>
          <p:nvPr/>
        </p:nvSpPr>
        <p:spPr bwMode="auto">
          <a:xfrm flipV="1">
            <a:off x="8179520" y="5404975"/>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2" name="Text Box 28">
            <a:extLst>
              <a:ext uri="{FF2B5EF4-FFF2-40B4-BE49-F238E27FC236}">
                <a16:creationId xmlns:a16="http://schemas.microsoft.com/office/drawing/2014/main" id="{33A0A6EC-4B65-7436-CA83-6C6BDAADAE4A}"/>
              </a:ext>
            </a:extLst>
          </p:cNvPr>
          <p:cNvSpPr txBox="1">
            <a:spLocks noChangeArrowheads="1"/>
          </p:cNvSpPr>
          <p:nvPr/>
        </p:nvSpPr>
        <p:spPr bwMode="auto">
          <a:xfrm>
            <a:off x="8431686" y="5383696"/>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94" name="Text Box 28">
            <a:extLst>
              <a:ext uri="{FF2B5EF4-FFF2-40B4-BE49-F238E27FC236}">
                <a16:creationId xmlns:a16="http://schemas.microsoft.com/office/drawing/2014/main" id="{E3193028-F5CD-DC38-8FEA-7478450D4FED}"/>
              </a:ext>
            </a:extLst>
          </p:cNvPr>
          <p:cNvSpPr txBox="1">
            <a:spLocks noChangeArrowheads="1"/>
          </p:cNvSpPr>
          <p:nvPr/>
        </p:nvSpPr>
        <p:spPr bwMode="auto">
          <a:xfrm>
            <a:off x="7632703" y="4563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8" name="TextBox 7">
            <a:extLst>
              <a:ext uri="{FF2B5EF4-FFF2-40B4-BE49-F238E27FC236}">
                <a16:creationId xmlns:a16="http://schemas.microsoft.com/office/drawing/2014/main" id="{1D262AAC-A5F7-F122-A744-2CD3D6140B11}"/>
              </a:ext>
            </a:extLst>
          </p:cNvPr>
          <p:cNvSpPr txBox="1"/>
          <p:nvPr/>
        </p:nvSpPr>
        <p:spPr>
          <a:xfrm>
            <a:off x="7792575" y="586231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21" name="TextBox 20">
            <a:extLst>
              <a:ext uri="{FF2B5EF4-FFF2-40B4-BE49-F238E27FC236}">
                <a16:creationId xmlns:a16="http://schemas.microsoft.com/office/drawing/2014/main" id="{86E8B31F-5C34-2193-D265-EADDE6C7CF98}"/>
              </a:ext>
            </a:extLst>
          </p:cNvPr>
          <p:cNvSpPr txBox="1"/>
          <p:nvPr/>
        </p:nvSpPr>
        <p:spPr>
          <a:xfrm>
            <a:off x="2323445" y="5785830"/>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4" name="TextBox 3">
            <a:extLst>
              <a:ext uri="{FF2B5EF4-FFF2-40B4-BE49-F238E27FC236}">
                <a16:creationId xmlns:a16="http://schemas.microsoft.com/office/drawing/2014/main" id="{E8C52E54-5949-00DF-18D6-7525D3A2413B}"/>
              </a:ext>
            </a:extLst>
          </p:cNvPr>
          <p:cNvSpPr txBox="1"/>
          <p:nvPr/>
        </p:nvSpPr>
        <p:spPr>
          <a:xfrm>
            <a:off x="5168951" y="6245228"/>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graphicFrame>
        <p:nvGraphicFramePr>
          <p:cNvPr id="5" name="Table 4">
            <a:extLst>
              <a:ext uri="{FF2B5EF4-FFF2-40B4-BE49-F238E27FC236}">
                <a16:creationId xmlns:a16="http://schemas.microsoft.com/office/drawing/2014/main" id="{C3F7DF69-75F7-3F37-5068-053F2F3DAB3B}"/>
              </a:ext>
            </a:extLst>
          </p:cNvPr>
          <p:cNvGraphicFramePr>
            <a:graphicFrameLocks noGrp="1"/>
          </p:cNvGraphicFramePr>
          <p:nvPr>
            <p:extLst>
              <p:ext uri="{D42A27DB-BD31-4B8C-83A1-F6EECF244321}">
                <p14:modId xmlns:p14="http://schemas.microsoft.com/office/powerpoint/2010/main" val="1888697392"/>
              </p:ext>
            </p:extLst>
          </p:nvPr>
        </p:nvGraphicFramePr>
        <p:xfrm>
          <a:off x="10166061" y="1210585"/>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4924C5DE-DB5D-B607-0E9D-6B6B4C165945}"/>
              </a:ext>
            </a:extLst>
          </p:cNvPr>
          <p:cNvSpPr txBox="1"/>
          <p:nvPr/>
        </p:nvSpPr>
        <p:spPr>
          <a:xfrm>
            <a:off x="10092238" y="308116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7" name="TextBox 6">
            <a:extLst>
              <a:ext uri="{FF2B5EF4-FFF2-40B4-BE49-F238E27FC236}">
                <a16:creationId xmlns:a16="http://schemas.microsoft.com/office/drawing/2014/main" id="{D426D7F4-32AF-438D-0109-8A6DCF145CE0}"/>
              </a:ext>
            </a:extLst>
          </p:cNvPr>
          <p:cNvSpPr txBox="1"/>
          <p:nvPr/>
        </p:nvSpPr>
        <p:spPr>
          <a:xfrm>
            <a:off x="5243642" y="3721230"/>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22" name="TextBox 21">
            <a:extLst>
              <a:ext uri="{FF2B5EF4-FFF2-40B4-BE49-F238E27FC236}">
                <a16:creationId xmlns:a16="http://schemas.microsoft.com/office/drawing/2014/main" id="{11AF4205-B356-CF9B-06EC-1EFA13E87340}"/>
              </a:ext>
            </a:extLst>
          </p:cNvPr>
          <p:cNvSpPr txBox="1"/>
          <p:nvPr/>
        </p:nvSpPr>
        <p:spPr>
          <a:xfrm>
            <a:off x="6860621" y="372123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8D9379A9-6C1C-C9B0-D074-F3C6AE7831C2}"/>
              </a:ext>
            </a:extLst>
          </p:cNvPr>
          <p:cNvSpPr txBox="1"/>
          <p:nvPr/>
        </p:nvSpPr>
        <p:spPr>
          <a:xfrm>
            <a:off x="5243642" y="569099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CAF7C5A9-0721-1011-296E-222801474778}"/>
              </a:ext>
            </a:extLst>
          </p:cNvPr>
          <p:cNvSpPr txBox="1"/>
          <p:nvPr/>
        </p:nvSpPr>
        <p:spPr>
          <a:xfrm>
            <a:off x="6778004" y="5730657"/>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25" name="Oval 5">
            <a:extLst>
              <a:ext uri="{FF2B5EF4-FFF2-40B4-BE49-F238E27FC236}">
                <a16:creationId xmlns:a16="http://schemas.microsoft.com/office/drawing/2014/main" id="{BE072DC3-2C9B-872E-DB30-98695CD67C05}"/>
              </a:ext>
            </a:extLst>
          </p:cNvPr>
          <p:cNvSpPr>
            <a:spLocks noChangeArrowheads="1"/>
          </p:cNvSpPr>
          <p:nvPr/>
        </p:nvSpPr>
        <p:spPr bwMode="auto">
          <a:xfrm>
            <a:off x="2134332"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Oval 8">
            <a:extLst>
              <a:ext uri="{FF2B5EF4-FFF2-40B4-BE49-F238E27FC236}">
                <a16:creationId xmlns:a16="http://schemas.microsoft.com/office/drawing/2014/main" id="{9CB06EB6-9EBC-0D59-9172-E8511BC601FC}"/>
              </a:ext>
            </a:extLst>
          </p:cNvPr>
          <p:cNvSpPr>
            <a:spLocks noChangeArrowheads="1"/>
          </p:cNvSpPr>
          <p:nvPr/>
        </p:nvSpPr>
        <p:spPr bwMode="auto">
          <a:xfrm>
            <a:off x="3556627"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7" name="Oval 11">
            <a:extLst>
              <a:ext uri="{FF2B5EF4-FFF2-40B4-BE49-F238E27FC236}">
                <a16:creationId xmlns:a16="http://schemas.microsoft.com/office/drawing/2014/main" id="{CBEA446B-46D8-BA78-FC9B-CF04D046AED0}"/>
              </a:ext>
            </a:extLst>
          </p:cNvPr>
          <p:cNvSpPr>
            <a:spLocks noChangeArrowheads="1"/>
          </p:cNvSpPr>
          <p:nvPr/>
        </p:nvSpPr>
        <p:spPr bwMode="auto">
          <a:xfrm>
            <a:off x="2134332"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Line 19">
            <a:extLst>
              <a:ext uri="{FF2B5EF4-FFF2-40B4-BE49-F238E27FC236}">
                <a16:creationId xmlns:a16="http://schemas.microsoft.com/office/drawing/2014/main" id="{0096D9F1-913D-A3CE-96A2-FDAEAACD6232}"/>
              </a:ext>
            </a:extLst>
          </p:cNvPr>
          <p:cNvSpPr>
            <a:spLocks noChangeShapeType="1"/>
          </p:cNvSpPr>
          <p:nvPr/>
        </p:nvSpPr>
        <p:spPr bwMode="auto">
          <a:xfrm flipV="1">
            <a:off x="2667732" y="4220079"/>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4" name="Line 20">
            <a:extLst>
              <a:ext uri="{FF2B5EF4-FFF2-40B4-BE49-F238E27FC236}">
                <a16:creationId xmlns:a16="http://schemas.microsoft.com/office/drawing/2014/main" id="{ED80AB38-B782-9E87-9548-E84A63597EE8}"/>
              </a:ext>
            </a:extLst>
          </p:cNvPr>
          <p:cNvSpPr>
            <a:spLocks noChangeShapeType="1"/>
          </p:cNvSpPr>
          <p:nvPr/>
        </p:nvSpPr>
        <p:spPr bwMode="auto">
          <a:xfrm>
            <a:off x="2417975" y="4466800"/>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7" name="Text Box 28">
            <a:extLst>
              <a:ext uri="{FF2B5EF4-FFF2-40B4-BE49-F238E27FC236}">
                <a16:creationId xmlns:a16="http://schemas.microsoft.com/office/drawing/2014/main" id="{0AFDB0BD-99EB-EEEF-6F7E-6B70B4B16F5D}"/>
              </a:ext>
            </a:extLst>
          </p:cNvPr>
          <p:cNvSpPr txBox="1">
            <a:spLocks noChangeArrowheads="1"/>
          </p:cNvSpPr>
          <p:nvPr/>
        </p:nvSpPr>
        <p:spPr bwMode="auto">
          <a:xfrm>
            <a:off x="2904687" y="3895026"/>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9" name="Oval 8">
            <a:extLst>
              <a:ext uri="{FF2B5EF4-FFF2-40B4-BE49-F238E27FC236}">
                <a16:creationId xmlns:a16="http://schemas.microsoft.com/office/drawing/2014/main" id="{7708A60F-C116-0813-E74B-C2091094C9CF}"/>
              </a:ext>
            </a:extLst>
          </p:cNvPr>
          <p:cNvSpPr>
            <a:spLocks noChangeArrowheads="1"/>
          </p:cNvSpPr>
          <p:nvPr/>
        </p:nvSpPr>
        <p:spPr bwMode="auto">
          <a:xfrm>
            <a:off x="3567018"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95230348-117A-86D3-6432-6E1F4441C23D}"/>
              </a:ext>
            </a:extLst>
          </p:cNvPr>
          <p:cNvSpPr>
            <a:spLocks noChangeShapeType="1"/>
          </p:cNvSpPr>
          <p:nvPr/>
        </p:nvSpPr>
        <p:spPr bwMode="auto">
          <a:xfrm flipH="1">
            <a:off x="3849705" y="4466799"/>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Line 19">
            <a:extLst>
              <a:ext uri="{FF2B5EF4-FFF2-40B4-BE49-F238E27FC236}">
                <a16:creationId xmlns:a16="http://schemas.microsoft.com/office/drawing/2014/main" id="{DCD69C88-EC59-0B97-F3BD-A9E52FED76CA}"/>
              </a:ext>
            </a:extLst>
          </p:cNvPr>
          <p:cNvSpPr>
            <a:spLocks noChangeShapeType="1"/>
          </p:cNvSpPr>
          <p:nvPr/>
        </p:nvSpPr>
        <p:spPr bwMode="auto">
          <a:xfrm flipV="1">
            <a:off x="2667732" y="540763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Text Box 28">
            <a:extLst>
              <a:ext uri="{FF2B5EF4-FFF2-40B4-BE49-F238E27FC236}">
                <a16:creationId xmlns:a16="http://schemas.microsoft.com/office/drawing/2014/main" id="{80569CE4-7DBD-E6B5-0C9F-0C4AA738E07F}"/>
              </a:ext>
            </a:extLst>
          </p:cNvPr>
          <p:cNvSpPr txBox="1">
            <a:spLocks noChangeArrowheads="1"/>
          </p:cNvSpPr>
          <p:nvPr/>
        </p:nvSpPr>
        <p:spPr bwMode="auto">
          <a:xfrm>
            <a:off x="2919898" y="538635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3" name="Text Box 28">
            <a:extLst>
              <a:ext uri="{FF2B5EF4-FFF2-40B4-BE49-F238E27FC236}">
                <a16:creationId xmlns:a16="http://schemas.microsoft.com/office/drawing/2014/main" id="{8CDD93E8-6B2F-6D80-3292-5E79AC1D1BD9}"/>
              </a:ext>
            </a:extLst>
          </p:cNvPr>
          <p:cNvSpPr txBox="1">
            <a:spLocks noChangeArrowheads="1"/>
          </p:cNvSpPr>
          <p:nvPr/>
        </p:nvSpPr>
        <p:spPr bwMode="auto">
          <a:xfrm>
            <a:off x="3538713" y="456264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Text Box 28">
            <a:extLst>
              <a:ext uri="{FF2B5EF4-FFF2-40B4-BE49-F238E27FC236}">
                <a16:creationId xmlns:a16="http://schemas.microsoft.com/office/drawing/2014/main" id="{69FC1FAC-9D98-0FBD-C42B-FC32234063D1}"/>
              </a:ext>
            </a:extLst>
          </p:cNvPr>
          <p:cNvSpPr txBox="1">
            <a:spLocks noChangeArrowheads="1"/>
          </p:cNvSpPr>
          <p:nvPr/>
        </p:nvSpPr>
        <p:spPr bwMode="auto">
          <a:xfrm>
            <a:off x="2120915" y="456575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4" name="Line 19">
            <a:extLst>
              <a:ext uri="{FF2B5EF4-FFF2-40B4-BE49-F238E27FC236}">
                <a16:creationId xmlns:a16="http://schemas.microsoft.com/office/drawing/2014/main" id="{4A10B94D-90A9-FB88-2B20-B9F6E8B00384}"/>
              </a:ext>
            </a:extLst>
          </p:cNvPr>
          <p:cNvSpPr>
            <a:spLocks noChangeShapeType="1"/>
          </p:cNvSpPr>
          <p:nvPr/>
        </p:nvSpPr>
        <p:spPr bwMode="auto">
          <a:xfrm flipH="1">
            <a:off x="7002030" y="4550185"/>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Text Box 28">
            <a:extLst>
              <a:ext uri="{FF2B5EF4-FFF2-40B4-BE49-F238E27FC236}">
                <a16:creationId xmlns:a16="http://schemas.microsoft.com/office/drawing/2014/main" id="{115BC852-5644-7131-7CC5-B36E758AA8DB}"/>
              </a:ext>
            </a:extLst>
          </p:cNvPr>
          <p:cNvSpPr txBox="1">
            <a:spLocks noChangeArrowheads="1"/>
          </p:cNvSpPr>
          <p:nvPr/>
        </p:nvSpPr>
        <p:spPr bwMode="auto">
          <a:xfrm>
            <a:off x="6691038" y="464603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6" name="Line 19">
            <a:extLst>
              <a:ext uri="{FF2B5EF4-FFF2-40B4-BE49-F238E27FC236}">
                <a16:creationId xmlns:a16="http://schemas.microsoft.com/office/drawing/2014/main" id="{03F74038-ECA8-4BC5-3AAC-16198284A15D}"/>
              </a:ext>
            </a:extLst>
          </p:cNvPr>
          <p:cNvSpPr>
            <a:spLocks noChangeShapeType="1"/>
          </p:cNvSpPr>
          <p:nvPr/>
        </p:nvSpPr>
        <p:spPr bwMode="auto">
          <a:xfrm flipH="1">
            <a:off x="9368247" y="4480934"/>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Text Box 28">
            <a:extLst>
              <a:ext uri="{FF2B5EF4-FFF2-40B4-BE49-F238E27FC236}">
                <a16:creationId xmlns:a16="http://schemas.microsoft.com/office/drawing/2014/main" id="{FA4BD678-3F02-9A78-97E5-834343ACF04B}"/>
              </a:ext>
            </a:extLst>
          </p:cNvPr>
          <p:cNvSpPr txBox="1">
            <a:spLocks noChangeArrowheads="1"/>
          </p:cNvSpPr>
          <p:nvPr/>
        </p:nvSpPr>
        <p:spPr bwMode="auto">
          <a:xfrm>
            <a:off x="9125197" y="457678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Tree>
    <p:extLst>
      <p:ext uri="{BB962C8B-B14F-4D97-AF65-F5344CB8AC3E}">
        <p14:creationId xmlns:p14="http://schemas.microsoft.com/office/powerpoint/2010/main" val="37945908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3B14-9C25-9EF1-4D48-8E9DB6FDD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DEC02-A383-1B61-17F3-E283C33DCD40}"/>
              </a:ext>
            </a:extLst>
          </p:cNvPr>
          <p:cNvSpPr>
            <a:spLocks noGrp="1"/>
          </p:cNvSpPr>
          <p:nvPr>
            <p:ph type="title"/>
          </p:nvPr>
        </p:nvSpPr>
        <p:spPr>
          <a:xfrm>
            <a:off x="502500" y="-204132"/>
            <a:ext cx="11187000" cy="1164366"/>
          </a:xfrm>
        </p:spPr>
        <p:txBody>
          <a:bodyPr/>
          <a:lstStyle/>
          <a:p>
            <a:r>
              <a:rPr lang="en-GB" dirty="0"/>
              <a:t>Q. Johnson’s algorithm ANS (c)</a:t>
            </a:r>
            <a:endParaRPr lang="en-SE" dirty="0"/>
          </a:p>
        </p:txBody>
      </p:sp>
      <p:graphicFrame>
        <p:nvGraphicFramePr>
          <p:cNvPr id="4" name="Table 3">
            <a:extLst>
              <a:ext uri="{FF2B5EF4-FFF2-40B4-BE49-F238E27FC236}">
                <a16:creationId xmlns:a16="http://schemas.microsoft.com/office/drawing/2014/main" id="{84864367-0D6D-03FD-6F84-F4F36AD63321}"/>
              </a:ext>
            </a:extLst>
          </p:cNvPr>
          <p:cNvGraphicFramePr>
            <a:graphicFrameLocks noGrp="1"/>
          </p:cNvGraphicFramePr>
          <p:nvPr>
            <p:extLst>
              <p:ext uri="{D42A27DB-BD31-4B8C-83A1-F6EECF244321}">
                <p14:modId xmlns:p14="http://schemas.microsoft.com/office/powerpoint/2010/main" val="2174381543"/>
              </p:ext>
            </p:extLst>
          </p:nvPr>
        </p:nvGraphicFramePr>
        <p:xfrm>
          <a:off x="9311555" y="3655618"/>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02B0FCAD-0D85-D264-7B19-B745219E44D6}"/>
              </a:ext>
            </a:extLst>
          </p:cNvPr>
          <p:cNvSpPr txBox="1"/>
          <p:nvPr/>
        </p:nvSpPr>
        <p:spPr>
          <a:xfrm>
            <a:off x="9201245" y="548367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21" name="TextBox 20">
            <a:extLst>
              <a:ext uri="{FF2B5EF4-FFF2-40B4-BE49-F238E27FC236}">
                <a16:creationId xmlns:a16="http://schemas.microsoft.com/office/drawing/2014/main" id="{0498DA27-2915-ACEB-9049-7B07FC59199A}"/>
              </a:ext>
            </a:extLst>
          </p:cNvPr>
          <p:cNvSpPr txBox="1"/>
          <p:nvPr/>
        </p:nvSpPr>
        <p:spPr>
          <a:xfrm>
            <a:off x="9688734" y="3100895"/>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5" name="Table 4">
            <a:extLst>
              <a:ext uri="{FF2B5EF4-FFF2-40B4-BE49-F238E27FC236}">
                <a16:creationId xmlns:a16="http://schemas.microsoft.com/office/drawing/2014/main" id="{E27B9101-DDC9-22C3-C3F8-5B530954FB4F}"/>
              </a:ext>
            </a:extLst>
          </p:cNvPr>
          <p:cNvGraphicFramePr>
            <a:graphicFrameLocks noGrp="1"/>
          </p:cNvGraphicFramePr>
          <p:nvPr>
            <p:extLst>
              <p:ext uri="{D42A27DB-BD31-4B8C-83A1-F6EECF244321}">
                <p14:modId xmlns:p14="http://schemas.microsoft.com/office/powerpoint/2010/main" val="3333928780"/>
              </p:ext>
            </p:extLst>
          </p:nvPr>
        </p:nvGraphicFramePr>
        <p:xfrm>
          <a:off x="6473595" y="3657276"/>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2669259463"/>
                  </a:ext>
                </a:extLst>
              </a:tr>
            </a:tbl>
          </a:graphicData>
        </a:graphic>
      </p:graphicFrame>
      <p:sp>
        <p:nvSpPr>
          <p:cNvPr id="7" name="TextBox 6">
            <a:extLst>
              <a:ext uri="{FF2B5EF4-FFF2-40B4-BE49-F238E27FC236}">
                <a16:creationId xmlns:a16="http://schemas.microsoft.com/office/drawing/2014/main" id="{B2D194DC-589B-B68B-2A3F-5624331834FE}"/>
              </a:ext>
            </a:extLst>
          </p:cNvPr>
          <p:cNvSpPr txBox="1"/>
          <p:nvPr/>
        </p:nvSpPr>
        <p:spPr>
          <a:xfrm>
            <a:off x="6359456" y="5486400"/>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8" name="Table 7">
            <a:extLst>
              <a:ext uri="{FF2B5EF4-FFF2-40B4-BE49-F238E27FC236}">
                <a16:creationId xmlns:a16="http://schemas.microsoft.com/office/drawing/2014/main" id="{8A03E6E7-D63D-6288-3661-8074A0CC9929}"/>
              </a:ext>
            </a:extLst>
          </p:cNvPr>
          <p:cNvGraphicFramePr>
            <a:graphicFrameLocks noGrp="1"/>
          </p:cNvGraphicFramePr>
          <p:nvPr>
            <p:extLst>
              <p:ext uri="{D42A27DB-BD31-4B8C-83A1-F6EECF244321}">
                <p14:modId xmlns:p14="http://schemas.microsoft.com/office/powerpoint/2010/main" val="3619315858"/>
              </p:ext>
            </p:extLst>
          </p:nvPr>
        </p:nvGraphicFramePr>
        <p:xfrm>
          <a:off x="4441294" y="3655618"/>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34" name="TextBox 33">
            <a:extLst>
              <a:ext uri="{FF2B5EF4-FFF2-40B4-BE49-F238E27FC236}">
                <a16:creationId xmlns:a16="http://schemas.microsoft.com/office/drawing/2014/main" id="{ABF0C2FD-2A3D-7068-06C1-BD4177AD566B}"/>
              </a:ext>
            </a:extLst>
          </p:cNvPr>
          <p:cNvSpPr txBox="1"/>
          <p:nvPr/>
        </p:nvSpPr>
        <p:spPr>
          <a:xfrm>
            <a:off x="6587421" y="3083646"/>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40" name="Content Placeholder 2">
            <a:extLst>
              <a:ext uri="{FF2B5EF4-FFF2-40B4-BE49-F238E27FC236}">
                <a16:creationId xmlns:a16="http://schemas.microsoft.com/office/drawing/2014/main" id="{D8634533-BDA8-34D6-085A-F72BDD1B2564}"/>
              </a:ext>
            </a:extLst>
          </p:cNvPr>
          <p:cNvSpPr txBox="1">
            <a:spLocks/>
          </p:cNvSpPr>
          <p:nvPr/>
        </p:nvSpPr>
        <p:spPr>
          <a:xfrm>
            <a:off x="91786" y="1385931"/>
            <a:ext cx="4254879" cy="516978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Quattrocento Sans" panose="020B0502050000020003" pitchFamily="34" charset="0"/>
              </a:rPr>
              <a:t>Let’s run Dijkstra’s algorithm starting from source node 0, and obtain the shortest paths table for the reweighted graph</a:t>
            </a:r>
          </a:p>
          <a:p>
            <a:r>
              <a:rPr lang="en-GB" dirty="0">
                <a:latin typeface="Quattrocento Sans" panose="020B0502050000020003" pitchFamily="34" charset="0"/>
              </a:rPr>
              <a:t>We then subtract h[s] – h[t] from length of each shortest path from s to t to obtain the shortest paths table for the original graph (PN stays the same)</a:t>
            </a:r>
          </a:p>
          <a:p>
            <a:r>
              <a:rPr lang="en-GB" sz="1900" dirty="0">
                <a:latin typeface="Quattrocento Sans" panose="020B0502050000020003" pitchFamily="34" charset="0"/>
              </a:rPr>
              <a:t>SD(2)=SD’(2)-(h(0)-h(2))=0–(0-(-2))=-2</a:t>
            </a:r>
          </a:p>
          <a:p>
            <a:r>
              <a:rPr lang="en-GB" sz="1900" dirty="0">
                <a:latin typeface="Quattrocento Sans" panose="020B0502050000020003" pitchFamily="34" charset="0"/>
              </a:rPr>
              <a:t>SD(3)=SD’(3)-(h(0)-h(3))=1-(0-0)=1</a:t>
            </a:r>
          </a:p>
          <a:p>
            <a:r>
              <a:rPr lang="en-GB" sz="1900" dirty="0">
                <a:latin typeface="Quattrocento Sans" panose="020B0502050000020003" pitchFamily="34" charset="0"/>
              </a:rPr>
              <a:t>SD(4)=SD’(4)-(h(0)-h(4))=0-(0-(-3))=-3</a:t>
            </a:r>
          </a:p>
        </p:txBody>
      </p:sp>
      <p:sp>
        <p:nvSpPr>
          <p:cNvPr id="3" name="TextBox 2">
            <a:extLst>
              <a:ext uri="{FF2B5EF4-FFF2-40B4-BE49-F238E27FC236}">
                <a16:creationId xmlns:a16="http://schemas.microsoft.com/office/drawing/2014/main" id="{55250015-D8EC-CA15-4B8B-782521F1B1F6}"/>
              </a:ext>
            </a:extLst>
          </p:cNvPr>
          <p:cNvSpPr txBox="1"/>
          <p:nvPr/>
        </p:nvSpPr>
        <p:spPr>
          <a:xfrm>
            <a:off x="4371137" y="5486400"/>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39" name="Oval 5">
            <a:extLst>
              <a:ext uri="{FF2B5EF4-FFF2-40B4-BE49-F238E27FC236}">
                <a16:creationId xmlns:a16="http://schemas.microsoft.com/office/drawing/2014/main" id="{414A23C7-DF53-CDFA-1016-1395670A3493}"/>
              </a:ext>
            </a:extLst>
          </p:cNvPr>
          <p:cNvSpPr>
            <a:spLocks noChangeArrowheads="1"/>
          </p:cNvSpPr>
          <p:nvPr/>
        </p:nvSpPr>
        <p:spPr bwMode="auto">
          <a:xfrm>
            <a:off x="6455630"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Oval 8">
            <a:extLst>
              <a:ext uri="{FF2B5EF4-FFF2-40B4-BE49-F238E27FC236}">
                <a16:creationId xmlns:a16="http://schemas.microsoft.com/office/drawing/2014/main" id="{62AE9448-EEAF-C854-6EAE-2B206F769688}"/>
              </a:ext>
            </a:extLst>
          </p:cNvPr>
          <p:cNvSpPr>
            <a:spLocks noChangeArrowheads="1"/>
          </p:cNvSpPr>
          <p:nvPr/>
        </p:nvSpPr>
        <p:spPr bwMode="auto">
          <a:xfrm>
            <a:off x="7877925"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2" name="Oval 11">
            <a:extLst>
              <a:ext uri="{FF2B5EF4-FFF2-40B4-BE49-F238E27FC236}">
                <a16:creationId xmlns:a16="http://schemas.microsoft.com/office/drawing/2014/main" id="{96F9CD4E-581D-F016-29F5-4084014B5FDB}"/>
              </a:ext>
            </a:extLst>
          </p:cNvPr>
          <p:cNvSpPr>
            <a:spLocks noChangeArrowheads="1"/>
          </p:cNvSpPr>
          <p:nvPr/>
        </p:nvSpPr>
        <p:spPr bwMode="auto">
          <a:xfrm>
            <a:off x="6455630"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0AFED6BB-32FC-E5E8-B6AE-CE256A70C456}"/>
              </a:ext>
            </a:extLst>
          </p:cNvPr>
          <p:cNvSpPr>
            <a:spLocks noChangeShapeType="1"/>
          </p:cNvSpPr>
          <p:nvPr/>
        </p:nvSpPr>
        <p:spPr bwMode="auto">
          <a:xfrm flipV="1">
            <a:off x="6989030" y="147080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4" name="Line 20">
            <a:extLst>
              <a:ext uri="{FF2B5EF4-FFF2-40B4-BE49-F238E27FC236}">
                <a16:creationId xmlns:a16="http://schemas.microsoft.com/office/drawing/2014/main" id="{C18F5976-820A-3DC9-1B12-E1CE91282EFD}"/>
              </a:ext>
            </a:extLst>
          </p:cNvPr>
          <p:cNvSpPr>
            <a:spLocks noChangeShapeType="1"/>
          </p:cNvSpPr>
          <p:nvPr/>
        </p:nvSpPr>
        <p:spPr bwMode="auto">
          <a:xfrm>
            <a:off x="6739273" y="171752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85F1F498-FF5A-15FF-0999-33EA72D1A3DD}"/>
              </a:ext>
            </a:extLst>
          </p:cNvPr>
          <p:cNvSpPr txBox="1">
            <a:spLocks noChangeArrowheads="1"/>
          </p:cNvSpPr>
          <p:nvPr/>
        </p:nvSpPr>
        <p:spPr bwMode="auto">
          <a:xfrm>
            <a:off x="7225985" y="114575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46" name="Oval 8">
            <a:extLst>
              <a:ext uri="{FF2B5EF4-FFF2-40B4-BE49-F238E27FC236}">
                <a16:creationId xmlns:a16="http://schemas.microsoft.com/office/drawing/2014/main" id="{013ADA52-8ACF-3AEB-4B6E-B0533377E011}"/>
              </a:ext>
            </a:extLst>
          </p:cNvPr>
          <p:cNvSpPr>
            <a:spLocks noChangeArrowheads="1"/>
          </p:cNvSpPr>
          <p:nvPr/>
        </p:nvSpPr>
        <p:spPr bwMode="auto">
          <a:xfrm>
            <a:off x="7888316"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3BA0B7CD-A835-2E23-5DAC-848F0179701B}"/>
              </a:ext>
            </a:extLst>
          </p:cNvPr>
          <p:cNvSpPr>
            <a:spLocks noChangeShapeType="1"/>
          </p:cNvSpPr>
          <p:nvPr/>
        </p:nvSpPr>
        <p:spPr bwMode="auto">
          <a:xfrm flipV="1">
            <a:off x="6989030" y="265836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Text Box 28">
            <a:extLst>
              <a:ext uri="{FF2B5EF4-FFF2-40B4-BE49-F238E27FC236}">
                <a16:creationId xmlns:a16="http://schemas.microsoft.com/office/drawing/2014/main" id="{323A5C0B-C6E4-979B-DB33-068323CF84E1}"/>
              </a:ext>
            </a:extLst>
          </p:cNvPr>
          <p:cNvSpPr txBox="1">
            <a:spLocks noChangeArrowheads="1"/>
          </p:cNvSpPr>
          <p:nvPr/>
        </p:nvSpPr>
        <p:spPr bwMode="auto">
          <a:xfrm>
            <a:off x="7241196" y="263708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50" name="Text Box 28">
            <a:extLst>
              <a:ext uri="{FF2B5EF4-FFF2-40B4-BE49-F238E27FC236}">
                <a16:creationId xmlns:a16="http://schemas.microsoft.com/office/drawing/2014/main" id="{6A078D3B-86DC-96D5-9A01-D145F9669BC3}"/>
              </a:ext>
            </a:extLst>
          </p:cNvPr>
          <p:cNvSpPr txBox="1">
            <a:spLocks noChangeArrowheads="1"/>
          </p:cNvSpPr>
          <p:nvPr/>
        </p:nvSpPr>
        <p:spPr bwMode="auto">
          <a:xfrm>
            <a:off x="6442213" y="181647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Line 19">
            <a:extLst>
              <a:ext uri="{FF2B5EF4-FFF2-40B4-BE49-F238E27FC236}">
                <a16:creationId xmlns:a16="http://schemas.microsoft.com/office/drawing/2014/main" id="{C0D261C1-CBFB-8C46-9913-208F502E3AE1}"/>
              </a:ext>
            </a:extLst>
          </p:cNvPr>
          <p:cNvSpPr>
            <a:spLocks noChangeShapeType="1"/>
          </p:cNvSpPr>
          <p:nvPr/>
        </p:nvSpPr>
        <p:spPr bwMode="auto">
          <a:xfrm flipH="1">
            <a:off x="8177757" y="173432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2" name="Text Box 28">
            <a:extLst>
              <a:ext uri="{FF2B5EF4-FFF2-40B4-BE49-F238E27FC236}">
                <a16:creationId xmlns:a16="http://schemas.microsoft.com/office/drawing/2014/main" id="{C453A83B-F7C3-95EC-F9AF-C26C1CD1E2D4}"/>
              </a:ext>
            </a:extLst>
          </p:cNvPr>
          <p:cNvSpPr txBox="1">
            <a:spLocks noChangeArrowheads="1"/>
          </p:cNvSpPr>
          <p:nvPr/>
        </p:nvSpPr>
        <p:spPr bwMode="auto">
          <a:xfrm>
            <a:off x="7934707" y="183017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3" name="TextBox 52">
            <a:extLst>
              <a:ext uri="{FF2B5EF4-FFF2-40B4-BE49-F238E27FC236}">
                <a16:creationId xmlns:a16="http://schemas.microsoft.com/office/drawing/2014/main" id="{6AFF40BA-2F8B-58FD-9FC3-40E584A50F9F}"/>
              </a:ext>
            </a:extLst>
          </p:cNvPr>
          <p:cNvSpPr txBox="1"/>
          <p:nvPr/>
        </p:nvSpPr>
        <p:spPr>
          <a:xfrm>
            <a:off x="6323850" y="896316"/>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3BA25890-6C49-96D7-2296-2F41753369CA}"/>
              </a:ext>
            </a:extLst>
          </p:cNvPr>
          <p:cNvSpPr txBox="1"/>
          <p:nvPr/>
        </p:nvSpPr>
        <p:spPr>
          <a:xfrm>
            <a:off x="7858212" y="8963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55" name="TextBox 54">
            <a:extLst>
              <a:ext uri="{FF2B5EF4-FFF2-40B4-BE49-F238E27FC236}">
                <a16:creationId xmlns:a16="http://schemas.microsoft.com/office/drawing/2014/main" id="{1EB7143D-1152-188F-342C-DA7238EFF065}"/>
              </a:ext>
            </a:extLst>
          </p:cNvPr>
          <p:cNvSpPr txBox="1"/>
          <p:nvPr/>
        </p:nvSpPr>
        <p:spPr>
          <a:xfrm>
            <a:off x="6323850" y="2866076"/>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56" name="TextBox 55">
            <a:extLst>
              <a:ext uri="{FF2B5EF4-FFF2-40B4-BE49-F238E27FC236}">
                <a16:creationId xmlns:a16="http://schemas.microsoft.com/office/drawing/2014/main" id="{B578A6EF-83F1-64EC-9211-250042773F22}"/>
              </a:ext>
            </a:extLst>
          </p:cNvPr>
          <p:cNvSpPr txBox="1"/>
          <p:nvPr/>
        </p:nvSpPr>
        <p:spPr>
          <a:xfrm>
            <a:off x="7858212" y="286607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59" name="Oval 5">
            <a:extLst>
              <a:ext uri="{FF2B5EF4-FFF2-40B4-BE49-F238E27FC236}">
                <a16:creationId xmlns:a16="http://schemas.microsoft.com/office/drawing/2014/main" id="{31761868-CCBC-AF96-D997-D7F78BA8000E}"/>
              </a:ext>
            </a:extLst>
          </p:cNvPr>
          <p:cNvSpPr>
            <a:spLocks noChangeArrowheads="1"/>
          </p:cNvSpPr>
          <p:nvPr/>
        </p:nvSpPr>
        <p:spPr bwMode="auto">
          <a:xfrm>
            <a:off x="9422834"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0" name="Oval 8">
            <a:extLst>
              <a:ext uri="{FF2B5EF4-FFF2-40B4-BE49-F238E27FC236}">
                <a16:creationId xmlns:a16="http://schemas.microsoft.com/office/drawing/2014/main" id="{EAF8A0EE-4735-5351-6059-B6B97FA261E8}"/>
              </a:ext>
            </a:extLst>
          </p:cNvPr>
          <p:cNvSpPr>
            <a:spLocks noChangeArrowheads="1"/>
          </p:cNvSpPr>
          <p:nvPr/>
        </p:nvSpPr>
        <p:spPr bwMode="auto">
          <a:xfrm>
            <a:off x="10845129"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1" name="Oval 11">
            <a:extLst>
              <a:ext uri="{FF2B5EF4-FFF2-40B4-BE49-F238E27FC236}">
                <a16:creationId xmlns:a16="http://schemas.microsoft.com/office/drawing/2014/main" id="{86A0297C-9DAB-74E3-28D1-FE860C09E761}"/>
              </a:ext>
            </a:extLst>
          </p:cNvPr>
          <p:cNvSpPr>
            <a:spLocks noChangeArrowheads="1"/>
          </p:cNvSpPr>
          <p:nvPr/>
        </p:nvSpPr>
        <p:spPr bwMode="auto">
          <a:xfrm>
            <a:off x="9422834"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7DCB2C69-3275-A7EE-241C-5EDCD619DCA5}"/>
              </a:ext>
            </a:extLst>
          </p:cNvPr>
          <p:cNvSpPr>
            <a:spLocks noChangeShapeType="1"/>
          </p:cNvSpPr>
          <p:nvPr/>
        </p:nvSpPr>
        <p:spPr bwMode="auto">
          <a:xfrm flipV="1">
            <a:off x="9956234" y="1474522"/>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3" name="Line 20">
            <a:extLst>
              <a:ext uri="{FF2B5EF4-FFF2-40B4-BE49-F238E27FC236}">
                <a16:creationId xmlns:a16="http://schemas.microsoft.com/office/drawing/2014/main" id="{9476CC85-4C3B-532D-6367-08EDC3E86666}"/>
              </a:ext>
            </a:extLst>
          </p:cNvPr>
          <p:cNvSpPr>
            <a:spLocks noChangeShapeType="1"/>
          </p:cNvSpPr>
          <p:nvPr/>
        </p:nvSpPr>
        <p:spPr bwMode="auto">
          <a:xfrm>
            <a:off x="9706477" y="1721243"/>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4" name="Text Box 28">
            <a:extLst>
              <a:ext uri="{FF2B5EF4-FFF2-40B4-BE49-F238E27FC236}">
                <a16:creationId xmlns:a16="http://schemas.microsoft.com/office/drawing/2014/main" id="{E471B2DD-8D29-2DDC-1438-2016513EA7FB}"/>
              </a:ext>
            </a:extLst>
          </p:cNvPr>
          <p:cNvSpPr txBox="1">
            <a:spLocks noChangeArrowheads="1"/>
          </p:cNvSpPr>
          <p:nvPr/>
        </p:nvSpPr>
        <p:spPr bwMode="auto">
          <a:xfrm>
            <a:off x="10193189" y="11494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5" name="Oval 8">
            <a:extLst>
              <a:ext uri="{FF2B5EF4-FFF2-40B4-BE49-F238E27FC236}">
                <a16:creationId xmlns:a16="http://schemas.microsoft.com/office/drawing/2014/main" id="{F19ED6A7-BDAC-89E9-B1D3-FCF7147325BC}"/>
              </a:ext>
            </a:extLst>
          </p:cNvPr>
          <p:cNvSpPr>
            <a:spLocks noChangeArrowheads="1"/>
          </p:cNvSpPr>
          <p:nvPr/>
        </p:nvSpPr>
        <p:spPr bwMode="auto">
          <a:xfrm>
            <a:off x="10855520"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B14D4C37-385B-B93B-1529-AADBC66CF3B8}"/>
              </a:ext>
            </a:extLst>
          </p:cNvPr>
          <p:cNvSpPr>
            <a:spLocks noChangeShapeType="1"/>
          </p:cNvSpPr>
          <p:nvPr/>
        </p:nvSpPr>
        <p:spPr bwMode="auto">
          <a:xfrm flipH="1">
            <a:off x="11138207" y="1721242"/>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19">
            <a:extLst>
              <a:ext uri="{FF2B5EF4-FFF2-40B4-BE49-F238E27FC236}">
                <a16:creationId xmlns:a16="http://schemas.microsoft.com/office/drawing/2014/main" id="{2AC911F0-A1C1-7A85-3C08-8172C24E63C0}"/>
              </a:ext>
            </a:extLst>
          </p:cNvPr>
          <p:cNvSpPr>
            <a:spLocks noChangeShapeType="1"/>
          </p:cNvSpPr>
          <p:nvPr/>
        </p:nvSpPr>
        <p:spPr bwMode="auto">
          <a:xfrm flipV="1">
            <a:off x="9956234" y="266208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F285E607-CFED-2D87-B19E-1B3228D564E2}"/>
              </a:ext>
            </a:extLst>
          </p:cNvPr>
          <p:cNvSpPr txBox="1">
            <a:spLocks noChangeArrowheads="1"/>
          </p:cNvSpPr>
          <p:nvPr/>
        </p:nvSpPr>
        <p:spPr bwMode="auto">
          <a:xfrm>
            <a:off x="10208400" y="264080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69" name="Text Box 28">
            <a:extLst>
              <a:ext uri="{FF2B5EF4-FFF2-40B4-BE49-F238E27FC236}">
                <a16:creationId xmlns:a16="http://schemas.microsoft.com/office/drawing/2014/main" id="{C69B2811-F893-6384-F086-CE96C43F14DF}"/>
              </a:ext>
            </a:extLst>
          </p:cNvPr>
          <p:cNvSpPr txBox="1">
            <a:spLocks noChangeArrowheads="1"/>
          </p:cNvSpPr>
          <p:nvPr/>
        </p:nvSpPr>
        <p:spPr bwMode="auto">
          <a:xfrm>
            <a:off x="10827215" y="1817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0" name="Text Box 28">
            <a:extLst>
              <a:ext uri="{FF2B5EF4-FFF2-40B4-BE49-F238E27FC236}">
                <a16:creationId xmlns:a16="http://schemas.microsoft.com/office/drawing/2014/main" id="{6A2D7F69-6A7D-89E8-2A2D-86B5584A9459}"/>
              </a:ext>
            </a:extLst>
          </p:cNvPr>
          <p:cNvSpPr txBox="1">
            <a:spLocks noChangeArrowheads="1"/>
          </p:cNvSpPr>
          <p:nvPr/>
        </p:nvSpPr>
        <p:spPr bwMode="auto">
          <a:xfrm>
            <a:off x="9409417" y="1820197"/>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Tree>
    <p:extLst>
      <p:ext uri="{BB962C8B-B14F-4D97-AF65-F5344CB8AC3E}">
        <p14:creationId xmlns:p14="http://schemas.microsoft.com/office/powerpoint/2010/main" val="23365626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7B3-E2ED-5703-20FA-0A059BD63EB5}"/>
              </a:ext>
            </a:extLst>
          </p:cNvPr>
          <p:cNvSpPr>
            <a:spLocks noGrp="1"/>
          </p:cNvSpPr>
          <p:nvPr>
            <p:ph type="title"/>
          </p:nvPr>
        </p:nvSpPr>
        <p:spPr/>
        <p:txBody>
          <a:bodyPr/>
          <a:lstStyle/>
          <a:p>
            <a:r>
              <a:rPr lang="en-GB" dirty="0"/>
              <a:t>L15 MST Prim’s</a:t>
            </a:r>
            <a:endParaRPr lang="en-SE" dirty="0"/>
          </a:p>
        </p:txBody>
      </p:sp>
      <p:sp>
        <p:nvSpPr>
          <p:cNvPr id="3" name="Content Placeholder 2">
            <a:extLst>
              <a:ext uri="{FF2B5EF4-FFF2-40B4-BE49-F238E27FC236}">
                <a16:creationId xmlns:a16="http://schemas.microsoft.com/office/drawing/2014/main" id="{D42E4309-53AF-396E-6E82-8FA473C6B4B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pic>
        <p:nvPicPr>
          <p:cNvPr id="5" name="Picture 4">
            <a:extLst>
              <a:ext uri="{FF2B5EF4-FFF2-40B4-BE49-F238E27FC236}">
                <a16:creationId xmlns:a16="http://schemas.microsoft.com/office/drawing/2014/main" id="{CF272C9E-F009-071E-6EF8-4FC20EDA6F20}"/>
              </a:ext>
            </a:extLst>
          </p:cNvPr>
          <p:cNvPicPr>
            <a:picLocks noChangeAspect="1"/>
          </p:cNvPicPr>
          <p:nvPr/>
        </p:nvPicPr>
        <p:blipFill>
          <a:blip r:embed="rId3"/>
          <a:stretch>
            <a:fillRect/>
          </a:stretch>
        </p:blipFill>
        <p:spPr>
          <a:xfrm>
            <a:off x="1365908" y="2977947"/>
            <a:ext cx="4730092" cy="3352800"/>
          </a:xfrm>
          <a:prstGeom prst="rect">
            <a:avLst/>
          </a:prstGeom>
        </p:spPr>
      </p:pic>
      <p:graphicFrame>
        <p:nvGraphicFramePr>
          <p:cNvPr id="42" name="Google Shape;1044;p47">
            <a:extLst>
              <a:ext uri="{FF2B5EF4-FFF2-40B4-BE49-F238E27FC236}">
                <a16:creationId xmlns:a16="http://schemas.microsoft.com/office/drawing/2014/main" id="{C6710EF0-97C3-5930-2DCC-078E87C05FCB}"/>
              </a:ext>
            </a:extLst>
          </p:cNvPr>
          <p:cNvGraphicFramePr/>
          <p:nvPr>
            <p:extLst>
              <p:ext uri="{D42A27DB-BD31-4B8C-83A1-F6EECF244321}">
                <p14:modId xmlns:p14="http://schemas.microsoft.com/office/powerpoint/2010/main" val="17060040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08506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1A224-30ED-4DA9-0BC6-84B198FFE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5BF10-0317-E66A-1AD6-4EBD2587CCA4}"/>
              </a:ext>
            </a:extLst>
          </p:cNvPr>
          <p:cNvSpPr>
            <a:spLocks noGrp="1"/>
          </p:cNvSpPr>
          <p:nvPr>
            <p:ph type="title"/>
          </p:nvPr>
        </p:nvSpPr>
        <p:spPr/>
        <p:txBody>
          <a:bodyPr/>
          <a:lstStyle/>
          <a:p>
            <a:r>
              <a:rPr lang="en-GB" dirty="0"/>
              <a:t>L15 MST Prim’s ANS</a:t>
            </a:r>
            <a:endParaRPr lang="en-SE" dirty="0"/>
          </a:p>
        </p:txBody>
      </p:sp>
      <p:sp>
        <p:nvSpPr>
          <p:cNvPr id="3" name="Content Placeholder 2">
            <a:extLst>
              <a:ext uri="{FF2B5EF4-FFF2-40B4-BE49-F238E27FC236}">
                <a16:creationId xmlns:a16="http://schemas.microsoft.com/office/drawing/2014/main" id="{AB0A13F1-F8FA-E6F3-F1A2-3A73383E71C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37" name="Google Shape;1044;p47">
            <a:extLst>
              <a:ext uri="{FF2B5EF4-FFF2-40B4-BE49-F238E27FC236}">
                <a16:creationId xmlns:a16="http://schemas.microsoft.com/office/drawing/2014/main" id="{2C580583-E667-A757-A1C4-536A6609B2B8}"/>
              </a:ext>
            </a:extLst>
          </p:cNvPr>
          <p:cNvGraphicFramePr/>
          <p:nvPr>
            <p:extLst>
              <p:ext uri="{D42A27DB-BD31-4B8C-83A1-F6EECF244321}">
                <p14:modId xmlns:p14="http://schemas.microsoft.com/office/powerpoint/2010/main" val="1917479812"/>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8951E22B-2CD2-5C58-48AE-60E27AE93E60}"/>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6E073620-DBD1-FBF9-9BAD-19441E7C14AB}"/>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FF0D5821-FA9B-2ADE-8A0D-B736ED42C280}"/>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12" name="Google Shape;1473;p56">
            <a:extLst>
              <a:ext uri="{FF2B5EF4-FFF2-40B4-BE49-F238E27FC236}">
                <a16:creationId xmlns:a16="http://schemas.microsoft.com/office/drawing/2014/main" id="{89B4D5ED-2546-E02E-224B-63367CC4E454}"/>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6" name="Google Shape;1473;p56">
            <a:extLst>
              <a:ext uri="{FF2B5EF4-FFF2-40B4-BE49-F238E27FC236}">
                <a16:creationId xmlns:a16="http://schemas.microsoft.com/office/drawing/2014/main" id="{3FCFAD89-1FFA-4374-FC71-ACE69BA49AD4}"/>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9" name="Google Shape;1473;p56">
            <a:extLst>
              <a:ext uri="{FF2B5EF4-FFF2-40B4-BE49-F238E27FC236}">
                <a16:creationId xmlns:a16="http://schemas.microsoft.com/office/drawing/2014/main" id="{0E48BC3C-026A-7234-8055-24173F74CA4B}"/>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3147639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5CB8-B892-29E4-E8AE-111066630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DB43-167D-720B-E30B-D56A2956F767}"/>
              </a:ext>
            </a:extLst>
          </p:cNvPr>
          <p:cNvSpPr>
            <a:spLocks noGrp="1"/>
          </p:cNvSpPr>
          <p:nvPr>
            <p:ph type="title"/>
          </p:nvPr>
        </p:nvSpPr>
        <p:spPr/>
        <p:txBody>
          <a:bodyPr/>
          <a:lstStyle/>
          <a:p>
            <a:r>
              <a:rPr lang="en-GB" dirty="0"/>
              <a:t>L15 MST Kruskal’s</a:t>
            </a:r>
            <a:endParaRPr lang="en-SE" dirty="0"/>
          </a:p>
        </p:txBody>
      </p:sp>
      <p:sp>
        <p:nvSpPr>
          <p:cNvPr id="3" name="Content Placeholder 2">
            <a:extLst>
              <a:ext uri="{FF2B5EF4-FFF2-40B4-BE49-F238E27FC236}">
                <a16:creationId xmlns:a16="http://schemas.microsoft.com/office/drawing/2014/main" id="{E1776E44-FF1B-B0E5-47CF-1F891A50F6FD}"/>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4" name="Google Shape;1044;p47">
            <a:extLst>
              <a:ext uri="{FF2B5EF4-FFF2-40B4-BE49-F238E27FC236}">
                <a16:creationId xmlns:a16="http://schemas.microsoft.com/office/drawing/2014/main" id="{DE48BBD5-348F-A963-6306-4D378E1C17F7}"/>
              </a:ext>
            </a:extLst>
          </p:cNvPr>
          <p:cNvGraphicFramePr/>
          <p:nvPr>
            <p:extLst>
              <p:ext uri="{D42A27DB-BD31-4B8C-83A1-F6EECF244321}">
                <p14:modId xmlns:p14="http://schemas.microsoft.com/office/powerpoint/2010/main" val="162547753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8CD597B6-511F-B480-2853-7507E6CA8B6A}"/>
              </a:ext>
            </a:extLst>
          </p:cNvPr>
          <p:cNvPicPr>
            <a:picLocks noChangeAspect="1"/>
          </p:cNvPicPr>
          <p:nvPr/>
        </p:nvPicPr>
        <p:blipFill>
          <a:blip r:embed="rId3"/>
          <a:stretch>
            <a:fillRect/>
          </a:stretch>
        </p:blipFill>
        <p:spPr>
          <a:xfrm>
            <a:off x="1365908" y="2977947"/>
            <a:ext cx="4730092" cy="3352800"/>
          </a:xfrm>
          <a:prstGeom prst="rect">
            <a:avLst/>
          </a:prstGeom>
        </p:spPr>
      </p:pic>
    </p:spTree>
    <p:extLst>
      <p:ext uri="{BB962C8B-B14F-4D97-AF65-F5344CB8AC3E}">
        <p14:creationId xmlns:p14="http://schemas.microsoft.com/office/powerpoint/2010/main" val="39099199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F00C-FFD5-C24C-23FD-61A7666D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B5772-234A-6422-BFAA-BB8799AFD60C}"/>
              </a:ext>
            </a:extLst>
          </p:cNvPr>
          <p:cNvSpPr>
            <a:spLocks noGrp="1"/>
          </p:cNvSpPr>
          <p:nvPr>
            <p:ph type="title"/>
          </p:nvPr>
        </p:nvSpPr>
        <p:spPr/>
        <p:txBody>
          <a:bodyPr/>
          <a:lstStyle/>
          <a:p>
            <a:r>
              <a:rPr lang="en-GB" dirty="0"/>
              <a:t>L15 MST Kruskal’s ANS</a:t>
            </a:r>
            <a:endParaRPr lang="en-SE" dirty="0"/>
          </a:p>
        </p:txBody>
      </p:sp>
      <p:sp>
        <p:nvSpPr>
          <p:cNvPr id="3" name="Content Placeholder 2">
            <a:extLst>
              <a:ext uri="{FF2B5EF4-FFF2-40B4-BE49-F238E27FC236}">
                <a16:creationId xmlns:a16="http://schemas.microsoft.com/office/drawing/2014/main" id="{27755077-721A-D0DB-1E35-D1289366C7A6}"/>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7" name="Google Shape;1044;p47">
            <a:extLst>
              <a:ext uri="{FF2B5EF4-FFF2-40B4-BE49-F238E27FC236}">
                <a16:creationId xmlns:a16="http://schemas.microsoft.com/office/drawing/2014/main" id="{AA17F559-076A-4BF1-4CE4-36179E142D23}"/>
              </a:ext>
            </a:extLst>
          </p:cNvPr>
          <p:cNvGraphicFramePr/>
          <p:nvPr>
            <p:extLst>
              <p:ext uri="{D42A27DB-BD31-4B8C-83A1-F6EECF244321}">
                <p14:modId xmlns:p14="http://schemas.microsoft.com/office/powerpoint/2010/main" val="1375897627"/>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2695B3E2-BDD4-F0EF-7F1C-98F80295C467}"/>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0B1494F7-8833-5FAF-A102-AA56890EAF86}"/>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9D05DD7A-00F6-21A6-E0FA-2F646A760383}"/>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9" name="Google Shape;1473;p56">
            <a:extLst>
              <a:ext uri="{FF2B5EF4-FFF2-40B4-BE49-F238E27FC236}">
                <a16:creationId xmlns:a16="http://schemas.microsoft.com/office/drawing/2014/main" id="{A6A5E32D-106C-CE41-7E81-70C0C98BE826}"/>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0" name="Google Shape;1473;p56">
            <a:extLst>
              <a:ext uri="{FF2B5EF4-FFF2-40B4-BE49-F238E27FC236}">
                <a16:creationId xmlns:a16="http://schemas.microsoft.com/office/drawing/2014/main" id="{2E8B44FB-951D-A6DC-928E-B19449860978}"/>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1" name="Google Shape;1473;p56">
            <a:extLst>
              <a:ext uri="{FF2B5EF4-FFF2-40B4-BE49-F238E27FC236}">
                <a16:creationId xmlns:a16="http://schemas.microsoft.com/office/drawing/2014/main" id="{6E462697-4D61-A24E-C9D3-824E002EECE3}"/>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2467386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FAAC-DDDC-562A-4AEB-531B69B39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5B422-7BA1-E311-03FA-7DD080B1B555}"/>
              </a:ext>
            </a:extLst>
          </p:cNvPr>
          <p:cNvSpPr>
            <a:spLocks noGrp="1"/>
          </p:cNvSpPr>
          <p:nvPr>
            <p:ph type="title"/>
          </p:nvPr>
        </p:nvSpPr>
        <p:spPr/>
        <p:txBody>
          <a:bodyPr/>
          <a:lstStyle/>
          <a:p>
            <a:r>
              <a:rPr lang="en-GB" dirty="0"/>
              <a:t>L15 MST</a:t>
            </a:r>
            <a:endParaRPr lang="en-SE" dirty="0"/>
          </a:p>
        </p:txBody>
      </p:sp>
      <p:sp>
        <p:nvSpPr>
          <p:cNvPr id="3" name="Content Placeholder 2">
            <a:extLst>
              <a:ext uri="{FF2B5EF4-FFF2-40B4-BE49-F238E27FC236}">
                <a16:creationId xmlns:a16="http://schemas.microsoft.com/office/drawing/2014/main" id="{76F318BD-E390-E17C-2E76-3078F601C175}"/>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E11FEABF-B9BA-38F9-43C8-4F719DB92E8F}"/>
              </a:ext>
            </a:extLst>
          </p:cNvPr>
          <p:cNvGraphicFramePr/>
          <p:nvPr>
            <p:extLst>
              <p:ext uri="{D42A27DB-BD31-4B8C-83A1-F6EECF244321}">
                <p14:modId xmlns:p14="http://schemas.microsoft.com/office/powerpoint/2010/main" val="2169077999"/>
              </p:ext>
            </p:extLst>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15A2CF72-D7A6-BD38-CB3D-646C9789EA8A}"/>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6544866-FD0C-EAB6-09D6-46A1B618AE06}"/>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747235D5-2725-7E70-AC53-A5A2037A7689}"/>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D6F3F5E-DB55-66F3-293E-22FB5F139DE4}"/>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B1117DE0-3C3B-1429-4704-6D225E3931F6}"/>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1C7CEB6-1AD7-0CEB-4EE1-58C05C287212}"/>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A7F0B746-E90E-F95F-7986-62B3977234B1}"/>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881632F9-6EBC-6F07-5EE9-8BF4B1C93BEA}"/>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B042E0D9-E7F8-6F46-5BFE-1AB084F65C1F}"/>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E98F9D4D-5DB1-8DA5-D8DC-ABDF053890A3}"/>
              </a:ext>
            </a:extLst>
          </p:cNvPr>
          <p:cNvGraphicFramePr/>
          <p:nvPr>
            <p:extLst>
              <p:ext uri="{D42A27DB-BD31-4B8C-83A1-F6EECF244321}">
                <p14:modId xmlns:p14="http://schemas.microsoft.com/office/powerpoint/2010/main" val="2385215452"/>
              </p:ext>
            </p:extLst>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485CB813-1FC3-7EAC-F441-F0DBFAB24C07}"/>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0AAEAAA-F346-F09C-84AD-A0D1394253E5}"/>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graphicFrame>
        <p:nvGraphicFramePr>
          <p:cNvPr id="45" name="Google Shape;973;p41">
            <a:extLst>
              <a:ext uri="{FF2B5EF4-FFF2-40B4-BE49-F238E27FC236}">
                <a16:creationId xmlns:a16="http://schemas.microsoft.com/office/drawing/2014/main" id="{EE576D1A-1EFB-0106-4C1A-45F1D07450F8}"/>
              </a:ext>
            </a:extLst>
          </p:cNvPr>
          <p:cNvGraphicFramePr/>
          <p:nvPr>
            <p:extLst>
              <p:ext uri="{D42A27DB-BD31-4B8C-83A1-F6EECF244321}">
                <p14:modId xmlns:p14="http://schemas.microsoft.com/office/powerpoint/2010/main" val="1710121022"/>
              </p:ext>
            </p:extLst>
          </p:nvPr>
        </p:nvGraphicFramePr>
        <p:xfrm>
          <a:off x="9003080" y="4457252"/>
          <a:ext cx="3092700" cy="156965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lang="en-US"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lang="en-US">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endParaRPr lang="en-US"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endParaRPr lang="en-US"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endParaRPr lang="en-GB"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endParaRPr lang="en-GB"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7764C01A-5ADC-0C98-9D5E-7B59E7AF7C3D}"/>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05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0031F-7070-38C4-FAF2-0C7940473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CFE9F-5908-DE00-114B-8ECC60FB0581}"/>
              </a:ext>
            </a:extLst>
          </p:cNvPr>
          <p:cNvSpPr>
            <a:spLocks noGrp="1"/>
          </p:cNvSpPr>
          <p:nvPr>
            <p:ph type="title"/>
          </p:nvPr>
        </p:nvSpPr>
        <p:spPr/>
        <p:txBody>
          <a:bodyPr/>
          <a:lstStyle/>
          <a:p>
            <a:r>
              <a:rPr lang="en-GB" dirty="0"/>
              <a:t>L15 MST ANS</a:t>
            </a:r>
            <a:endParaRPr lang="en-SE" dirty="0"/>
          </a:p>
        </p:txBody>
      </p:sp>
      <p:sp>
        <p:nvSpPr>
          <p:cNvPr id="3" name="Content Placeholder 2">
            <a:extLst>
              <a:ext uri="{FF2B5EF4-FFF2-40B4-BE49-F238E27FC236}">
                <a16:creationId xmlns:a16="http://schemas.microsoft.com/office/drawing/2014/main" id="{E5ECFAB8-D603-6807-BD3E-EFDCF2A7E85B}"/>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A49395B8-EB6E-503C-6732-6944BAB33BB8}"/>
              </a:ext>
            </a:extLst>
          </p:cNvPr>
          <p:cNvGraphicFramePr/>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55DBC266-116F-576A-52C9-2ACEB8242FB1}"/>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CEDE8CF-F9C6-A6C6-1E2D-A366AF824248}"/>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807CB562-9FA0-670E-082A-9053C7C1BEC2}"/>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A146BD1-900D-8686-CDBB-6C1D7F2F0249}"/>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8BC010D6-408D-24C7-1302-4A3A4D256941}"/>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0175255-9CB1-3D7A-2068-84D379345FBD}"/>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8785D5BF-C44E-586B-819C-CFE4805D4AD5}"/>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0B1918A2-4127-2EBA-6510-B8E0A3EAE34B}"/>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98B2AAA7-124A-284F-79BE-8411359C4D63}"/>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B84814D5-967B-93C8-6D70-1F5FEDBECD81}"/>
              </a:ext>
            </a:extLst>
          </p:cNvPr>
          <p:cNvGraphicFramePr/>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1F298EAD-5D4C-B213-C03D-676C6EB3A858}"/>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34B939C-8B9F-F8A0-E8C6-D05E515880A4}"/>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cxnSp>
        <p:nvCxnSpPr>
          <p:cNvPr id="40" name="Google Shape;1473;p56">
            <a:extLst>
              <a:ext uri="{FF2B5EF4-FFF2-40B4-BE49-F238E27FC236}">
                <a16:creationId xmlns:a16="http://schemas.microsoft.com/office/drawing/2014/main" id="{79582B18-EB5C-06D4-BE55-C0F054325898}"/>
              </a:ext>
            </a:extLst>
          </p:cNvPr>
          <p:cNvCxnSpPr>
            <a:cxnSpLocks/>
            <a:stCxn id="8" idx="1"/>
          </p:cNvCxnSpPr>
          <p:nvPr/>
        </p:nvCxnSpPr>
        <p:spPr>
          <a:xfrm flipH="1">
            <a:off x="701722" y="4606004"/>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43" name="Google Shape;1473;p56">
            <a:extLst>
              <a:ext uri="{FF2B5EF4-FFF2-40B4-BE49-F238E27FC236}">
                <a16:creationId xmlns:a16="http://schemas.microsoft.com/office/drawing/2014/main" id="{DDAB67C6-F24C-B41D-0FB9-7B702277D928}"/>
              </a:ext>
            </a:extLst>
          </p:cNvPr>
          <p:cNvCxnSpPr>
            <a:cxnSpLocks/>
          </p:cNvCxnSpPr>
          <p:nvPr/>
        </p:nvCxnSpPr>
        <p:spPr>
          <a:xfrm flipH="1" flipV="1">
            <a:off x="1588597" y="4801385"/>
            <a:ext cx="6538" cy="614584"/>
          </a:xfrm>
          <a:prstGeom prst="straightConnector1">
            <a:avLst/>
          </a:prstGeom>
          <a:noFill/>
          <a:ln w="76200" cap="flat" cmpd="sng">
            <a:solidFill>
              <a:srgbClr val="A48DD3"/>
            </a:solidFill>
            <a:prstDash val="solid"/>
            <a:round/>
            <a:headEnd type="none" w="med" len="med"/>
            <a:tailEnd type="none" w="med" len="med"/>
          </a:ln>
        </p:spPr>
      </p:cxnSp>
      <p:graphicFrame>
        <p:nvGraphicFramePr>
          <p:cNvPr id="45" name="Google Shape;973;p41">
            <a:extLst>
              <a:ext uri="{FF2B5EF4-FFF2-40B4-BE49-F238E27FC236}">
                <a16:creationId xmlns:a16="http://schemas.microsoft.com/office/drawing/2014/main" id="{3A985FF3-DA6C-94CA-C4E9-AB7BCFCF36EB}"/>
              </a:ext>
            </a:extLst>
          </p:cNvPr>
          <p:cNvGraphicFramePr/>
          <p:nvPr/>
        </p:nvGraphicFramePr>
        <p:xfrm>
          <a:off x="9003080" y="4457252"/>
          <a:ext cx="3092700" cy="15391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4</a:t>
                      </a:r>
                      <a:r>
                        <a:rPr lang="en-GB" sz="1600" i="0" u="none" strike="noStrike" cap="none" dirty="0">
                          <a:solidFill>
                            <a:schemeClr val="dk1"/>
                          </a:solidFill>
                          <a:latin typeface="Quattrocento Sans"/>
                          <a:ea typeface="Quattrocento Sans"/>
                          <a:cs typeface="Quattrocento Sans"/>
                          <a:sym typeface="Quattrocento Sans"/>
                        </a:rPr>
                        <a:t> 3</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S</a:t>
                      </a:r>
                      <a:r>
                        <a:rPr lang="en-GB" dirty="0">
                          <a:latin typeface="Quattrocento Sans"/>
                          <a:ea typeface="Quattrocento Sans"/>
                          <a:cs typeface="Quattrocento Sans"/>
                          <a:sym typeface="Quattrocento Sans"/>
                        </a:rPr>
                        <a:t> A</a:t>
                      </a:r>
                      <a:endParaRPr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C703C846-F487-4C9A-E175-2ECE62C13684}"/>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A9C785C-283D-4CBB-B368-7F205E34BBBC}"/>
              </a:ext>
            </a:extLst>
          </p:cNvPr>
          <p:cNvSpPr txBox="1"/>
          <p:nvPr/>
        </p:nvSpPr>
        <p:spPr>
          <a:xfrm>
            <a:off x="828855" y="6038377"/>
            <a:ext cx="671979"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MST</a:t>
            </a:r>
            <a:endParaRPr lang="en-SE" b="0" dirty="0">
              <a:latin typeface="Arial" panose="020B0604020202020204" pitchFamily="34" charset="0"/>
              <a:cs typeface="Arial" panose="020B0604020202020204" pitchFamily="34" charset="0"/>
            </a:endParaRPr>
          </a:p>
        </p:txBody>
      </p:sp>
      <p:sp>
        <p:nvSpPr>
          <p:cNvPr id="50" name="Oval 5">
            <a:extLst>
              <a:ext uri="{FF2B5EF4-FFF2-40B4-BE49-F238E27FC236}">
                <a16:creationId xmlns:a16="http://schemas.microsoft.com/office/drawing/2014/main" id="{30F49DC6-BAAD-A8B5-0D0E-3D2A797E9C83}"/>
              </a:ext>
            </a:extLst>
          </p:cNvPr>
          <p:cNvSpPr>
            <a:spLocks noChangeArrowheads="1"/>
          </p:cNvSpPr>
          <p:nvPr/>
        </p:nvSpPr>
        <p:spPr bwMode="auto">
          <a:xfrm>
            <a:off x="9610872" y="271170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3B88E1E7-7E19-C605-E58A-5F412A2D9C73}"/>
              </a:ext>
            </a:extLst>
          </p:cNvPr>
          <p:cNvSpPr>
            <a:spLocks noChangeArrowheads="1"/>
          </p:cNvSpPr>
          <p:nvPr/>
        </p:nvSpPr>
        <p:spPr bwMode="auto">
          <a:xfrm>
            <a:off x="10745496" y="213404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52" name="Line 19">
            <a:extLst>
              <a:ext uri="{FF2B5EF4-FFF2-40B4-BE49-F238E27FC236}">
                <a16:creationId xmlns:a16="http://schemas.microsoft.com/office/drawing/2014/main" id="{90B42A2B-D9FD-B2B7-6610-B30B73651B11}"/>
              </a:ext>
            </a:extLst>
          </p:cNvPr>
          <p:cNvSpPr>
            <a:spLocks noChangeShapeType="1"/>
          </p:cNvSpPr>
          <p:nvPr/>
        </p:nvSpPr>
        <p:spPr bwMode="auto">
          <a:xfrm flipV="1">
            <a:off x="10150708" y="2491121"/>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3" name="Text Box 28">
            <a:extLst>
              <a:ext uri="{FF2B5EF4-FFF2-40B4-BE49-F238E27FC236}">
                <a16:creationId xmlns:a16="http://schemas.microsoft.com/office/drawing/2014/main" id="{72A63702-3452-233F-2C7C-2F79AC31433F}"/>
              </a:ext>
            </a:extLst>
          </p:cNvPr>
          <p:cNvSpPr txBox="1">
            <a:spLocks noChangeArrowheads="1"/>
          </p:cNvSpPr>
          <p:nvPr/>
        </p:nvSpPr>
        <p:spPr bwMode="auto">
          <a:xfrm>
            <a:off x="10244158" y="23423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54" name="Oval 8">
            <a:extLst>
              <a:ext uri="{FF2B5EF4-FFF2-40B4-BE49-F238E27FC236}">
                <a16:creationId xmlns:a16="http://schemas.microsoft.com/office/drawing/2014/main" id="{A3C962FF-C728-06C9-FEEB-890FCC76F26F}"/>
              </a:ext>
            </a:extLst>
          </p:cNvPr>
          <p:cNvSpPr>
            <a:spLocks noChangeArrowheads="1"/>
          </p:cNvSpPr>
          <p:nvPr/>
        </p:nvSpPr>
        <p:spPr bwMode="auto">
          <a:xfrm>
            <a:off x="10755887" y="332150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55" name="Line 19">
            <a:extLst>
              <a:ext uri="{FF2B5EF4-FFF2-40B4-BE49-F238E27FC236}">
                <a16:creationId xmlns:a16="http://schemas.microsoft.com/office/drawing/2014/main" id="{75F66942-491F-A9C3-2022-58E817113BA5}"/>
              </a:ext>
            </a:extLst>
          </p:cNvPr>
          <p:cNvSpPr>
            <a:spLocks noChangeShapeType="1"/>
          </p:cNvSpPr>
          <p:nvPr/>
        </p:nvSpPr>
        <p:spPr bwMode="auto">
          <a:xfrm flipH="1">
            <a:off x="11038574" y="2667448"/>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6" name="Text Box 28">
            <a:extLst>
              <a:ext uri="{FF2B5EF4-FFF2-40B4-BE49-F238E27FC236}">
                <a16:creationId xmlns:a16="http://schemas.microsoft.com/office/drawing/2014/main" id="{B88F2105-ECF0-7ED1-600F-5651010F968E}"/>
              </a:ext>
            </a:extLst>
          </p:cNvPr>
          <p:cNvSpPr txBox="1">
            <a:spLocks noChangeArrowheads="1"/>
          </p:cNvSpPr>
          <p:nvPr/>
        </p:nvSpPr>
        <p:spPr bwMode="auto">
          <a:xfrm>
            <a:off x="10743483" y="274918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57" name="Line 19">
            <a:extLst>
              <a:ext uri="{FF2B5EF4-FFF2-40B4-BE49-F238E27FC236}">
                <a16:creationId xmlns:a16="http://schemas.microsoft.com/office/drawing/2014/main" id="{005C8D01-9240-050E-B2D8-2AD442116708}"/>
              </a:ext>
            </a:extLst>
          </p:cNvPr>
          <p:cNvSpPr>
            <a:spLocks noChangeShapeType="1"/>
          </p:cNvSpPr>
          <p:nvPr/>
        </p:nvSpPr>
        <p:spPr bwMode="auto">
          <a:xfrm>
            <a:off x="10061446" y="3155993"/>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8" name="Text Box 28">
            <a:extLst>
              <a:ext uri="{FF2B5EF4-FFF2-40B4-BE49-F238E27FC236}">
                <a16:creationId xmlns:a16="http://schemas.microsoft.com/office/drawing/2014/main" id="{5DCB1A81-F111-1753-4D4E-9A815105ED89}"/>
              </a:ext>
            </a:extLst>
          </p:cNvPr>
          <p:cNvSpPr txBox="1">
            <a:spLocks noChangeArrowheads="1"/>
          </p:cNvSpPr>
          <p:nvPr/>
        </p:nvSpPr>
        <p:spPr bwMode="auto">
          <a:xfrm>
            <a:off x="10279945" y="301880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cxnSp>
        <p:nvCxnSpPr>
          <p:cNvPr id="59" name="Google Shape;1473;p56">
            <a:extLst>
              <a:ext uri="{FF2B5EF4-FFF2-40B4-BE49-F238E27FC236}">
                <a16:creationId xmlns:a16="http://schemas.microsoft.com/office/drawing/2014/main" id="{D078F62F-95C4-303E-EA93-7256CC157198}"/>
              </a:ext>
            </a:extLst>
          </p:cNvPr>
          <p:cNvCxnSpPr>
            <a:cxnSpLocks/>
            <a:stCxn id="52" idx="1"/>
          </p:cNvCxnSpPr>
          <p:nvPr/>
        </p:nvCxnSpPr>
        <p:spPr>
          <a:xfrm flipH="1">
            <a:off x="10144272" y="2491121"/>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60" name="Google Shape;1473;p56">
            <a:extLst>
              <a:ext uri="{FF2B5EF4-FFF2-40B4-BE49-F238E27FC236}">
                <a16:creationId xmlns:a16="http://schemas.microsoft.com/office/drawing/2014/main" id="{3C89E106-9BB1-4252-D45A-CA0D697F56BF}"/>
              </a:ext>
            </a:extLst>
          </p:cNvPr>
          <p:cNvCxnSpPr>
            <a:cxnSpLocks/>
          </p:cNvCxnSpPr>
          <p:nvPr/>
        </p:nvCxnSpPr>
        <p:spPr>
          <a:xfrm flipH="1" flipV="1">
            <a:off x="11031147" y="2686502"/>
            <a:ext cx="6538" cy="614584"/>
          </a:xfrm>
          <a:prstGeom prst="straightConnector1">
            <a:avLst/>
          </a:prstGeom>
          <a:noFill/>
          <a:ln w="76200" cap="flat" cmpd="sng">
            <a:solidFill>
              <a:srgbClr val="A48DD3"/>
            </a:solidFill>
            <a:prstDash val="solid"/>
            <a:round/>
            <a:headEnd type="none" w="med" len="med"/>
            <a:tailEnd type="none" w="med" len="med"/>
          </a:ln>
        </p:spPr>
      </p:cxnSp>
      <p:sp>
        <p:nvSpPr>
          <p:cNvPr id="61" name="TextBox 60">
            <a:extLst>
              <a:ext uri="{FF2B5EF4-FFF2-40B4-BE49-F238E27FC236}">
                <a16:creationId xmlns:a16="http://schemas.microsoft.com/office/drawing/2014/main" id="{E5878327-9008-C9CA-BB8A-60B69A521663}"/>
              </a:ext>
            </a:extLst>
          </p:cNvPr>
          <p:cNvSpPr txBox="1"/>
          <p:nvPr/>
        </p:nvSpPr>
        <p:spPr>
          <a:xfrm>
            <a:off x="9360831" y="3955144"/>
            <a:ext cx="2762295"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Shortest path tree from S</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58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37DA-33D8-7D5B-9AF5-7607227FCF6D}"/>
              </a:ext>
            </a:extLst>
          </p:cNvPr>
          <p:cNvSpPr>
            <a:spLocks noGrp="1"/>
          </p:cNvSpPr>
          <p:nvPr>
            <p:ph type="title"/>
          </p:nvPr>
        </p:nvSpPr>
        <p:spPr/>
        <p:txBody>
          <a:bodyPr/>
          <a:lstStyle/>
          <a:p>
            <a:r>
              <a:rPr lang="en-GB" dirty="0"/>
              <a:t>L10 2-3 Trees</a:t>
            </a:r>
            <a:endParaRPr lang="en-SE" dirty="0"/>
          </a:p>
        </p:txBody>
      </p:sp>
      <p:sp>
        <p:nvSpPr>
          <p:cNvPr id="3" name="Content Placeholder 2">
            <a:extLst>
              <a:ext uri="{FF2B5EF4-FFF2-40B4-BE49-F238E27FC236}">
                <a16:creationId xmlns:a16="http://schemas.microsoft.com/office/drawing/2014/main" id="{C571B155-9768-9A6D-C04B-0AC84B78D9AA}"/>
              </a:ext>
            </a:extLst>
          </p:cNvPr>
          <p:cNvSpPr>
            <a:spLocks noGrp="1"/>
          </p:cNvSpPr>
          <p:nvPr>
            <p:ph idx="1"/>
          </p:nvPr>
        </p:nvSpPr>
        <p:spPr/>
        <p:txBody>
          <a:bodyPr/>
          <a:lstStyle/>
          <a:p>
            <a:r>
              <a:rPr lang="en-GB" dirty="0"/>
              <a:t>Insert keys 12 and 13 into the following 2-3 tree. Show the detailed steps after inserting each item</a:t>
            </a:r>
          </a:p>
          <a:p>
            <a:endParaRPr lang="en-SE" dirty="0"/>
          </a:p>
        </p:txBody>
      </p:sp>
      <p:sp>
        <p:nvSpPr>
          <p:cNvPr id="4" name="Google Shape;411;p38">
            <a:extLst>
              <a:ext uri="{FF2B5EF4-FFF2-40B4-BE49-F238E27FC236}">
                <a16:creationId xmlns:a16="http://schemas.microsoft.com/office/drawing/2014/main" id="{415BC1CC-6B07-5319-1745-FC57E779F777}"/>
              </a:ext>
            </a:extLst>
          </p:cNvPr>
          <p:cNvSpPr/>
          <p:nvPr/>
        </p:nvSpPr>
        <p:spPr>
          <a:xfrm>
            <a:off x="7924800"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470B26E-6085-25C7-6128-FB2298B4571F}"/>
              </a:ext>
            </a:extLst>
          </p:cNvPr>
          <p:cNvSpPr/>
          <p:nvPr/>
        </p:nvSpPr>
        <p:spPr>
          <a:xfrm>
            <a:off x="9040967"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A7DF0972-1279-4B29-47E6-10FB4D08949E}"/>
              </a:ext>
            </a:extLst>
          </p:cNvPr>
          <p:cNvSpPr txBox="1"/>
          <p:nvPr/>
        </p:nvSpPr>
        <p:spPr>
          <a:xfrm>
            <a:off x="7924800" y="47172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494B1127-7E3A-98EB-3D54-D21210168537}"/>
              </a:ext>
            </a:extLst>
          </p:cNvPr>
          <p:cNvSpPr txBox="1"/>
          <p:nvPr/>
        </p:nvSpPr>
        <p:spPr>
          <a:xfrm>
            <a:off x="9040967" y="4711521"/>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3D17A9ED-2B55-2DBE-8C66-8E4BD5321ED1}"/>
              </a:ext>
            </a:extLst>
          </p:cNvPr>
          <p:cNvGrpSpPr/>
          <p:nvPr/>
        </p:nvGrpSpPr>
        <p:grpSpPr>
          <a:xfrm>
            <a:off x="5820232" y="2569850"/>
            <a:ext cx="585175" cy="585000"/>
            <a:chOff x="7542800" y="2629800"/>
            <a:chExt cx="585000" cy="585000"/>
          </a:xfrm>
        </p:grpSpPr>
        <p:sp>
          <p:nvSpPr>
            <p:cNvPr id="9" name="Google Shape;416;p38">
              <a:extLst>
                <a:ext uri="{FF2B5EF4-FFF2-40B4-BE49-F238E27FC236}">
                  <a16:creationId xmlns:a16="http://schemas.microsoft.com/office/drawing/2014/main" id="{120DDCFE-9B47-C9E4-4867-ABE20FDB211A}"/>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5B985A5-A37D-DB0F-AE45-DEE1867AD18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8817D176-F026-911B-4A3D-089CA61B43F8}"/>
              </a:ext>
            </a:extLst>
          </p:cNvPr>
          <p:cNvGrpSpPr/>
          <p:nvPr/>
        </p:nvGrpSpPr>
        <p:grpSpPr>
          <a:xfrm>
            <a:off x="4649939" y="3626275"/>
            <a:ext cx="585175" cy="585000"/>
            <a:chOff x="7542800" y="2629800"/>
            <a:chExt cx="585000" cy="585000"/>
          </a:xfrm>
        </p:grpSpPr>
        <p:sp>
          <p:nvSpPr>
            <p:cNvPr id="12" name="Google Shape;419;p38">
              <a:extLst>
                <a:ext uri="{FF2B5EF4-FFF2-40B4-BE49-F238E27FC236}">
                  <a16:creationId xmlns:a16="http://schemas.microsoft.com/office/drawing/2014/main" id="{28C939CE-3C0B-7741-C729-0C7E95D5DC6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BB966318-870B-48CD-0D16-8F9CA468CFE7}"/>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BDBE379E-3392-0C1D-3662-50621A8A5790}"/>
              </a:ext>
            </a:extLst>
          </p:cNvPr>
          <p:cNvGrpSpPr/>
          <p:nvPr/>
        </p:nvGrpSpPr>
        <p:grpSpPr>
          <a:xfrm>
            <a:off x="7385973" y="3626275"/>
            <a:ext cx="585175" cy="585000"/>
            <a:chOff x="7542800" y="2629800"/>
            <a:chExt cx="585000" cy="585000"/>
          </a:xfrm>
        </p:grpSpPr>
        <p:sp>
          <p:nvSpPr>
            <p:cNvPr id="15" name="Google Shape;422;p38">
              <a:extLst>
                <a:ext uri="{FF2B5EF4-FFF2-40B4-BE49-F238E27FC236}">
                  <a16:creationId xmlns:a16="http://schemas.microsoft.com/office/drawing/2014/main" id="{E7941F42-9136-0C67-869E-E557B81BB88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4FFFECA-D91C-730D-E978-6392A35A07A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B0951420-5D02-A550-3A8E-249C658B2C5B}"/>
              </a:ext>
            </a:extLst>
          </p:cNvPr>
          <p:cNvGrpSpPr/>
          <p:nvPr/>
        </p:nvGrpSpPr>
        <p:grpSpPr>
          <a:xfrm>
            <a:off x="3990824" y="4602075"/>
            <a:ext cx="585175" cy="585000"/>
            <a:chOff x="7542800" y="2629800"/>
            <a:chExt cx="585000" cy="585000"/>
          </a:xfrm>
        </p:grpSpPr>
        <p:sp>
          <p:nvSpPr>
            <p:cNvPr id="18" name="Google Shape;425;p38">
              <a:extLst>
                <a:ext uri="{FF2B5EF4-FFF2-40B4-BE49-F238E27FC236}">
                  <a16:creationId xmlns:a16="http://schemas.microsoft.com/office/drawing/2014/main" id="{F0F50B43-2142-B05D-9746-3AA18604788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CCB2E3DE-8C98-5845-07FE-32D30DD91421}"/>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488C4612-02B9-BD85-C669-68069BA39712}"/>
              </a:ext>
            </a:extLst>
          </p:cNvPr>
          <p:cNvGrpSpPr/>
          <p:nvPr/>
        </p:nvGrpSpPr>
        <p:grpSpPr>
          <a:xfrm>
            <a:off x="5235085" y="4602075"/>
            <a:ext cx="585175" cy="585000"/>
            <a:chOff x="7542800" y="2629800"/>
            <a:chExt cx="585000" cy="585000"/>
          </a:xfrm>
        </p:grpSpPr>
        <p:sp>
          <p:nvSpPr>
            <p:cNvPr id="21" name="Google Shape;428;p38">
              <a:extLst>
                <a:ext uri="{FF2B5EF4-FFF2-40B4-BE49-F238E27FC236}">
                  <a16:creationId xmlns:a16="http://schemas.microsoft.com/office/drawing/2014/main" id="{8F3748CB-4D48-C5A5-F152-2C5C0617753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3F4A68CB-BAD1-FD77-CF58-7A21581FBD5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B6FE9CEB-6B60-BC8D-CE92-06BDC1CB0D33}"/>
              </a:ext>
            </a:extLst>
          </p:cNvPr>
          <p:cNvGrpSpPr/>
          <p:nvPr/>
        </p:nvGrpSpPr>
        <p:grpSpPr>
          <a:xfrm>
            <a:off x="6479346" y="4648200"/>
            <a:ext cx="585175" cy="585000"/>
            <a:chOff x="7542800" y="2629800"/>
            <a:chExt cx="585000" cy="585000"/>
          </a:xfrm>
        </p:grpSpPr>
        <p:sp>
          <p:nvSpPr>
            <p:cNvPr id="24" name="Google Shape;431;p38">
              <a:extLst>
                <a:ext uri="{FF2B5EF4-FFF2-40B4-BE49-F238E27FC236}">
                  <a16:creationId xmlns:a16="http://schemas.microsoft.com/office/drawing/2014/main" id="{B5F80FE4-D5D6-743C-D19A-45403035F84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E70DB69D-12BF-3D5C-21BE-D49C96CBC15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C7DC4D4D-60B4-F2F6-D3AD-66C121C1E803}"/>
              </a:ext>
            </a:extLst>
          </p:cNvPr>
          <p:cNvCxnSpPr>
            <a:stCxn id="9" idx="2"/>
            <a:endCxn id="12" idx="0"/>
          </p:cNvCxnSpPr>
          <p:nvPr/>
        </p:nvCxnSpPr>
        <p:spPr>
          <a:xfrm flipH="1">
            <a:off x="4942519" y="3154850"/>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60F071F1-E424-7DA5-A84C-5E9A3ADE4C44}"/>
              </a:ext>
            </a:extLst>
          </p:cNvPr>
          <p:cNvCxnSpPr>
            <a:stCxn id="9" idx="2"/>
            <a:endCxn id="15" idx="0"/>
          </p:cNvCxnSpPr>
          <p:nvPr/>
        </p:nvCxnSpPr>
        <p:spPr>
          <a:xfrm>
            <a:off x="6112819" y="3154850"/>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9A516DB5-07B2-66E6-932B-9113E75F8C9D}"/>
              </a:ext>
            </a:extLst>
          </p:cNvPr>
          <p:cNvCxnSpPr>
            <a:stCxn id="12" idx="2"/>
            <a:endCxn id="18" idx="0"/>
          </p:cNvCxnSpPr>
          <p:nvPr/>
        </p:nvCxnSpPr>
        <p:spPr>
          <a:xfrm flipH="1">
            <a:off x="4283427" y="4211275"/>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033816F5-BE6C-F9E7-7788-29DC58A0D1A8}"/>
              </a:ext>
            </a:extLst>
          </p:cNvPr>
          <p:cNvCxnSpPr>
            <a:stCxn id="12" idx="2"/>
            <a:endCxn id="21" idx="0"/>
          </p:cNvCxnSpPr>
          <p:nvPr/>
        </p:nvCxnSpPr>
        <p:spPr>
          <a:xfrm>
            <a:off x="4942527" y="4211275"/>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A57C37A9-B736-E516-CBBA-AA9363D5F6C7}"/>
              </a:ext>
            </a:extLst>
          </p:cNvPr>
          <p:cNvCxnSpPr>
            <a:stCxn id="15" idx="2"/>
            <a:endCxn id="24" idx="0"/>
          </p:cNvCxnSpPr>
          <p:nvPr/>
        </p:nvCxnSpPr>
        <p:spPr>
          <a:xfrm flipH="1">
            <a:off x="6771961" y="4211275"/>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EE336387-8301-828B-A321-8EB372335187}"/>
              </a:ext>
            </a:extLst>
          </p:cNvPr>
          <p:cNvCxnSpPr>
            <a:endCxn id="4" idx="0"/>
          </p:cNvCxnSpPr>
          <p:nvPr/>
        </p:nvCxnSpPr>
        <p:spPr>
          <a:xfrm>
            <a:off x="7988100" y="4234500"/>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F58D0FE6-67D3-D2C8-CDEB-9651AD41C67C}"/>
              </a:ext>
            </a:extLst>
          </p:cNvPr>
          <p:cNvGrpSpPr/>
          <p:nvPr/>
        </p:nvGrpSpPr>
        <p:grpSpPr>
          <a:xfrm>
            <a:off x="7971068" y="3626275"/>
            <a:ext cx="585175" cy="585000"/>
            <a:chOff x="6497450" y="1607875"/>
            <a:chExt cx="585000" cy="585000"/>
          </a:xfrm>
        </p:grpSpPr>
        <p:sp>
          <p:nvSpPr>
            <p:cNvPr id="33" name="Google Shape;440;p38">
              <a:extLst>
                <a:ext uri="{FF2B5EF4-FFF2-40B4-BE49-F238E27FC236}">
                  <a16:creationId xmlns:a16="http://schemas.microsoft.com/office/drawing/2014/main" id="{4A4E1E23-D395-9E11-4C53-7C718F30D61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133A74AE-37FB-D44F-8A47-41DB477FC6C3}"/>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EF2472D0-7776-123D-F000-B6794C29B37E}"/>
              </a:ext>
            </a:extLst>
          </p:cNvPr>
          <p:cNvCxnSpPr>
            <a:stCxn id="33" idx="2"/>
            <a:endCxn id="5" idx="0"/>
          </p:cNvCxnSpPr>
          <p:nvPr/>
        </p:nvCxnSpPr>
        <p:spPr>
          <a:xfrm>
            <a:off x="8263655" y="4211275"/>
            <a:ext cx="1069800" cy="4368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23675125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14550-A50C-4421-4927-EA3069236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7627E-148F-90F1-2847-E114FD9084ED}"/>
              </a:ext>
            </a:extLst>
          </p:cNvPr>
          <p:cNvSpPr>
            <a:spLocks noGrp="1"/>
          </p:cNvSpPr>
          <p:nvPr>
            <p:ph type="title"/>
          </p:nvPr>
        </p:nvSpPr>
        <p:spPr/>
        <p:txBody>
          <a:bodyPr/>
          <a:lstStyle/>
          <a:p>
            <a:r>
              <a:rPr lang="en-GB" dirty="0"/>
              <a:t>L10 2-3 Trees ANS</a:t>
            </a:r>
            <a:endParaRPr lang="en-SE" dirty="0"/>
          </a:p>
        </p:txBody>
      </p:sp>
      <p:sp>
        <p:nvSpPr>
          <p:cNvPr id="3" name="Content Placeholder 2">
            <a:extLst>
              <a:ext uri="{FF2B5EF4-FFF2-40B4-BE49-F238E27FC236}">
                <a16:creationId xmlns:a16="http://schemas.microsoft.com/office/drawing/2014/main" id="{62E27D8E-3A3D-78FB-DD0F-A711256296B2}"/>
              </a:ext>
            </a:extLst>
          </p:cNvPr>
          <p:cNvSpPr>
            <a:spLocks noGrp="1"/>
          </p:cNvSpPr>
          <p:nvPr>
            <p:ph idx="1"/>
          </p:nvPr>
        </p:nvSpPr>
        <p:spPr/>
        <p:txBody>
          <a:bodyPr/>
          <a:lstStyle/>
          <a:p>
            <a:endParaRPr lang="en-SE"/>
          </a:p>
        </p:txBody>
      </p:sp>
      <p:sp>
        <p:nvSpPr>
          <p:cNvPr id="4" name="Google Shape;411;p38">
            <a:extLst>
              <a:ext uri="{FF2B5EF4-FFF2-40B4-BE49-F238E27FC236}">
                <a16:creationId xmlns:a16="http://schemas.microsoft.com/office/drawing/2014/main" id="{8991CD7D-93FA-1D68-CF7B-E2D6E6D6C0A3}"/>
              </a:ext>
            </a:extLst>
          </p:cNvPr>
          <p:cNvSpPr/>
          <p:nvPr/>
        </p:nvSpPr>
        <p:spPr>
          <a:xfrm>
            <a:off x="4128175"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F0A3E4B-E730-9E0B-0E75-2807742137DD}"/>
              </a:ext>
            </a:extLst>
          </p:cNvPr>
          <p:cNvSpPr/>
          <p:nvPr/>
        </p:nvSpPr>
        <p:spPr>
          <a:xfrm>
            <a:off x="5244342"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7B2D780E-E7BE-43F1-C4EA-4586D173366E}"/>
              </a:ext>
            </a:extLst>
          </p:cNvPr>
          <p:cNvSpPr txBox="1"/>
          <p:nvPr/>
        </p:nvSpPr>
        <p:spPr>
          <a:xfrm>
            <a:off x="4128175" y="342063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93B338B9-62F1-0328-A7E6-F231D6767346}"/>
              </a:ext>
            </a:extLst>
          </p:cNvPr>
          <p:cNvSpPr txBox="1"/>
          <p:nvPr/>
        </p:nvSpPr>
        <p:spPr>
          <a:xfrm>
            <a:off x="5244342" y="341494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EAC3D5F2-ABB7-A7E5-4D29-1090AE450A82}"/>
              </a:ext>
            </a:extLst>
          </p:cNvPr>
          <p:cNvGrpSpPr/>
          <p:nvPr/>
        </p:nvGrpSpPr>
        <p:grpSpPr>
          <a:xfrm>
            <a:off x="2023607" y="1273275"/>
            <a:ext cx="585175" cy="585000"/>
            <a:chOff x="7542800" y="2629800"/>
            <a:chExt cx="585000" cy="585000"/>
          </a:xfrm>
        </p:grpSpPr>
        <p:sp>
          <p:nvSpPr>
            <p:cNvPr id="9" name="Google Shape;416;p38">
              <a:extLst>
                <a:ext uri="{FF2B5EF4-FFF2-40B4-BE49-F238E27FC236}">
                  <a16:creationId xmlns:a16="http://schemas.microsoft.com/office/drawing/2014/main" id="{71A41175-F3F8-FF92-E2B7-99605219606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8068AAB-F2EE-728E-545F-C7B8939760B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FCC928E7-BBEC-C7BA-32AA-CE608E92269C}"/>
              </a:ext>
            </a:extLst>
          </p:cNvPr>
          <p:cNvGrpSpPr/>
          <p:nvPr/>
        </p:nvGrpSpPr>
        <p:grpSpPr>
          <a:xfrm>
            <a:off x="853314" y="2329700"/>
            <a:ext cx="585175" cy="585000"/>
            <a:chOff x="7542800" y="2629800"/>
            <a:chExt cx="585000" cy="585000"/>
          </a:xfrm>
        </p:grpSpPr>
        <p:sp>
          <p:nvSpPr>
            <p:cNvPr id="12" name="Google Shape;419;p38">
              <a:extLst>
                <a:ext uri="{FF2B5EF4-FFF2-40B4-BE49-F238E27FC236}">
                  <a16:creationId xmlns:a16="http://schemas.microsoft.com/office/drawing/2014/main" id="{F8F26B10-F321-E729-D078-2FCD079DF78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D8F35228-E774-A9F5-506B-5D77A8BE75C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7399885F-9777-6A9E-7EA0-F51BBBE01F12}"/>
              </a:ext>
            </a:extLst>
          </p:cNvPr>
          <p:cNvGrpSpPr/>
          <p:nvPr/>
        </p:nvGrpSpPr>
        <p:grpSpPr>
          <a:xfrm>
            <a:off x="3589348" y="2329700"/>
            <a:ext cx="585175" cy="585000"/>
            <a:chOff x="7542800" y="2629800"/>
            <a:chExt cx="585000" cy="585000"/>
          </a:xfrm>
        </p:grpSpPr>
        <p:sp>
          <p:nvSpPr>
            <p:cNvPr id="15" name="Google Shape;422;p38">
              <a:extLst>
                <a:ext uri="{FF2B5EF4-FFF2-40B4-BE49-F238E27FC236}">
                  <a16:creationId xmlns:a16="http://schemas.microsoft.com/office/drawing/2014/main" id="{F569A2A8-AF86-3BAE-4901-5232605E648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87C5AAA-7FF0-87DF-3B9D-03325BA2BB0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7D5BEACD-352A-6A8C-48C0-FAA8633715DE}"/>
              </a:ext>
            </a:extLst>
          </p:cNvPr>
          <p:cNvGrpSpPr/>
          <p:nvPr/>
        </p:nvGrpSpPr>
        <p:grpSpPr>
          <a:xfrm>
            <a:off x="194199" y="3305500"/>
            <a:ext cx="585175" cy="585000"/>
            <a:chOff x="7542800" y="2629800"/>
            <a:chExt cx="585000" cy="585000"/>
          </a:xfrm>
        </p:grpSpPr>
        <p:sp>
          <p:nvSpPr>
            <p:cNvPr id="18" name="Google Shape;425;p38">
              <a:extLst>
                <a:ext uri="{FF2B5EF4-FFF2-40B4-BE49-F238E27FC236}">
                  <a16:creationId xmlns:a16="http://schemas.microsoft.com/office/drawing/2014/main" id="{016898BF-B60F-2ACD-B880-66A1197BC51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7D3AB442-E444-91CC-CCBF-B0DF2D5293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EADFB4F7-BC9E-38E7-E8CD-A984EBE6DC12}"/>
              </a:ext>
            </a:extLst>
          </p:cNvPr>
          <p:cNvGrpSpPr/>
          <p:nvPr/>
        </p:nvGrpSpPr>
        <p:grpSpPr>
          <a:xfrm>
            <a:off x="1438460" y="3305500"/>
            <a:ext cx="585175" cy="585000"/>
            <a:chOff x="7542800" y="2629800"/>
            <a:chExt cx="585000" cy="585000"/>
          </a:xfrm>
        </p:grpSpPr>
        <p:sp>
          <p:nvSpPr>
            <p:cNvPr id="21" name="Google Shape;428;p38">
              <a:extLst>
                <a:ext uri="{FF2B5EF4-FFF2-40B4-BE49-F238E27FC236}">
                  <a16:creationId xmlns:a16="http://schemas.microsoft.com/office/drawing/2014/main" id="{F40131F1-D674-54E1-6C8E-FFC86052559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E3F6FC3D-C710-3878-542F-94BA2B433DC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5659E613-BD40-3B4E-E598-21DB39C59461}"/>
              </a:ext>
            </a:extLst>
          </p:cNvPr>
          <p:cNvGrpSpPr/>
          <p:nvPr/>
        </p:nvGrpSpPr>
        <p:grpSpPr>
          <a:xfrm>
            <a:off x="2682721" y="3351625"/>
            <a:ext cx="585175" cy="585000"/>
            <a:chOff x="7542800" y="2629800"/>
            <a:chExt cx="585000" cy="585000"/>
          </a:xfrm>
        </p:grpSpPr>
        <p:sp>
          <p:nvSpPr>
            <p:cNvPr id="24" name="Google Shape;431;p38">
              <a:extLst>
                <a:ext uri="{FF2B5EF4-FFF2-40B4-BE49-F238E27FC236}">
                  <a16:creationId xmlns:a16="http://schemas.microsoft.com/office/drawing/2014/main" id="{CA9455B4-5BC7-0BE8-8BA9-62434F770E6B}"/>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28D7BD6D-BFEC-FE3E-9682-D15AD42D8FC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19702371-D702-6E9E-90E3-50C57C96FC60}"/>
              </a:ext>
            </a:extLst>
          </p:cNvPr>
          <p:cNvCxnSpPr>
            <a:stCxn id="9" idx="2"/>
            <a:endCxn id="12" idx="0"/>
          </p:cNvCxnSpPr>
          <p:nvPr/>
        </p:nvCxnSpPr>
        <p:spPr>
          <a:xfrm flipH="1">
            <a:off x="1145894" y="185827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767B297C-5578-541E-DD8E-D050820D4159}"/>
              </a:ext>
            </a:extLst>
          </p:cNvPr>
          <p:cNvCxnSpPr>
            <a:stCxn id="9" idx="2"/>
            <a:endCxn id="15" idx="0"/>
          </p:cNvCxnSpPr>
          <p:nvPr/>
        </p:nvCxnSpPr>
        <p:spPr>
          <a:xfrm>
            <a:off x="2316194" y="185827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787C0C38-FDD1-20C8-01AC-41FB32997D9C}"/>
              </a:ext>
            </a:extLst>
          </p:cNvPr>
          <p:cNvCxnSpPr>
            <a:stCxn id="12" idx="2"/>
            <a:endCxn id="18" idx="0"/>
          </p:cNvCxnSpPr>
          <p:nvPr/>
        </p:nvCxnSpPr>
        <p:spPr>
          <a:xfrm flipH="1">
            <a:off x="486802" y="291470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3AE32EEF-05F0-5B4B-0CA9-37276540D461}"/>
              </a:ext>
            </a:extLst>
          </p:cNvPr>
          <p:cNvCxnSpPr>
            <a:stCxn id="12" idx="2"/>
            <a:endCxn id="21" idx="0"/>
          </p:cNvCxnSpPr>
          <p:nvPr/>
        </p:nvCxnSpPr>
        <p:spPr>
          <a:xfrm>
            <a:off x="1145902" y="291470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1A496889-C24F-F4B2-8BD6-17C574558F5F}"/>
              </a:ext>
            </a:extLst>
          </p:cNvPr>
          <p:cNvCxnSpPr>
            <a:stCxn id="15" idx="2"/>
            <a:endCxn id="24" idx="0"/>
          </p:cNvCxnSpPr>
          <p:nvPr/>
        </p:nvCxnSpPr>
        <p:spPr>
          <a:xfrm flipH="1">
            <a:off x="2975336" y="291470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D7234933-3BBF-5F09-9B4F-D6FBE9F1F601}"/>
              </a:ext>
            </a:extLst>
          </p:cNvPr>
          <p:cNvCxnSpPr>
            <a:endCxn id="4" idx="0"/>
          </p:cNvCxnSpPr>
          <p:nvPr/>
        </p:nvCxnSpPr>
        <p:spPr>
          <a:xfrm>
            <a:off x="4191475" y="2937925"/>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981CB6BF-7769-D9AA-BA86-BA61682A6B80}"/>
              </a:ext>
            </a:extLst>
          </p:cNvPr>
          <p:cNvGrpSpPr/>
          <p:nvPr/>
        </p:nvGrpSpPr>
        <p:grpSpPr>
          <a:xfrm>
            <a:off x="4174443" y="2329700"/>
            <a:ext cx="585175" cy="585000"/>
            <a:chOff x="6497450" y="1607875"/>
            <a:chExt cx="585000" cy="585000"/>
          </a:xfrm>
        </p:grpSpPr>
        <p:sp>
          <p:nvSpPr>
            <p:cNvPr id="33" name="Google Shape;440;p38">
              <a:extLst>
                <a:ext uri="{FF2B5EF4-FFF2-40B4-BE49-F238E27FC236}">
                  <a16:creationId xmlns:a16="http://schemas.microsoft.com/office/drawing/2014/main" id="{3409F0C5-A5AF-DD9D-6576-B922FEA357F8}"/>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6278D6B1-A054-4125-FD55-802FC635D897}"/>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C3A5DBBE-C595-85B9-C53B-A83F2164F8B6}"/>
              </a:ext>
            </a:extLst>
          </p:cNvPr>
          <p:cNvCxnSpPr>
            <a:stCxn id="33" idx="2"/>
            <a:endCxn id="5" idx="0"/>
          </p:cNvCxnSpPr>
          <p:nvPr/>
        </p:nvCxnSpPr>
        <p:spPr>
          <a:xfrm>
            <a:off x="4467030" y="291470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36" name="Google Shape;443;p38">
            <a:extLst>
              <a:ext uri="{FF2B5EF4-FFF2-40B4-BE49-F238E27FC236}">
                <a16:creationId xmlns:a16="http://schemas.microsoft.com/office/drawing/2014/main" id="{16CDD500-422F-18AE-3AD3-8FCF4273E972}"/>
              </a:ext>
            </a:extLst>
          </p:cNvPr>
          <p:cNvGrpSpPr/>
          <p:nvPr/>
        </p:nvGrpSpPr>
        <p:grpSpPr>
          <a:xfrm>
            <a:off x="3269236" y="3351625"/>
            <a:ext cx="585175" cy="585000"/>
            <a:chOff x="7542800" y="2629800"/>
            <a:chExt cx="585000" cy="585000"/>
          </a:xfrm>
        </p:grpSpPr>
        <p:sp>
          <p:nvSpPr>
            <p:cNvPr id="37" name="Google Shape;444;p38">
              <a:extLst>
                <a:ext uri="{FF2B5EF4-FFF2-40B4-BE49-F238E27FC236}">
                  <a16:creationId xmlns:a16="http://schemas.microsoft.com/office/drawing/2014/main" id="{BD90D22A-4C6B-A713-F19A-007BA41F4F2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8" name="Google Shape;445;p38">
              <a:extLst>
                <a:ext uri="{FF2B5EF4-FFF2-40B4-BE49-F238E27FC236}">
                  <a16:creationId xmlns:a16="http://schemas.microsoft.com/office/drawing/2014/main" id="{B7FEC328-BF14-685A-AACE-F52F82DD24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sp>
        <p:nvSpPr>
          <p:cNvPr id="39" name="Google Shape;446;p38">
            <a:extLst>
              <a:ext uri="{FF2B5EF4-FFF2-40B4-BE49-F238E27FC236}">
                <a16:creationId xmlns:a16="http://schemas.microsoft.com/office/drawing/2014/main" id="{9026B706-3E32-FC0F-E54A-9C6B65B1F143}"/>
              </a:ext>
            </a:extLst>
          </p:cNvPr>
          <p:cNvSpPr/>
          <p:nvPr/>
        </p:nvSpPr>
        <p:spPr>
          <a:xfrm>
            <a:off x="1081503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0" name="Google Shape;447;p38">
            <a:extLst>
              <a:ext uri="{FF2B5EF4-FFF2-40B4-BE49-F238E27FC236}">
                <a16:creationId xmlns:a16="http://schemas.microsoft.com/office/drawing/2014/main" id="{16DBD732-8F81-915D-29D4-B4CA3B9ECDFA}"/>
              </a:ext>
            </a:extLst>
          </p:cNvPr>
          <p:cNvSpPr/>
          <p:nvPr/>
        </p:nvSpPr>
        <p:spPr>
          <a:xfrm>
            <a:off x="1147760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1" name="Google Shape;448;p38">
            <a:extLst>
              <a:ext uri="{FF2B5EF4-FFF2-40B4-BE49-F238E27FC236}">
                <a16:creationId xmlns:a16="http://schemas.microsoft.com/office/drawing/2014/main" id="{AF728230-8E27-C54F-5FAA-123D4A723452}"/>
              </a:ext>
            </a:extLst>
          </p:cNvPr>
          <p:cNvSpPr txBox="1"/>
          <p:nvPr/>
        </p:nvSpPr>
        <p:spPr>
          <a:xfrm>
            <a:off x="10815031" y="33616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42" name="Google Shape;449;p38">
            <a:extLst>
              <a:ext uri="{FF2B5EF4-FFF2-40B4-BE49-F238E27FC236}">
                <a16:creationId xmlns:a16="http://schemas.microsoft.com/office/drawing/2014/main" id="{1AD7B3A0-D90F-5EEE-179A-CAE2D8074888}"/>
              </a:ext>
            </a:extLst>
          </p:cNvPr>
          <p:cNvSpPr txBox="1"/>
          <p:nvPr/>
        </p:nvSpPr>
        <p:spPr>
          <a:xfrm>
            <a:off x="11477601" y="33559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43" name="Google Shape;450;p38">
            <a:extLst>
              <a:ext uri="{FF2B5EF4-FFF2-40B4-BE49-F238E27FC236}">
                <a16:creationId xmlns:a16="http://schemas.microsoft.com/office/drawing/2014/main" id="{E208EAA9-D319-3130-B543-790F8CCB84E2}"/>
              </a:ext>
            </a:extLst>
          </p:cNvPr>
          <p:cNvGrpSpPr/>
          <p:nvPr/>
        </p:nvGrpSpPr>
        <p:grpSpPr>
          <a:xfrm>
            <a:off x="8256866" y="1214325"/>
            <a:ext cx="585175" cy="585000"/>
            <a:chOff x="7542800" y="2629800"/>
            <a:chExt cx="585000" cy="585000"/>
          </a:xfrm>
        </p:grpSpPr>
        <p:sp>
          <p:nvSpPr>
            <p:cNvPr id="44" name="Google Shape;451;p38">
              <a:extLst>
                <a:ext uri="{FF2B5EF4-FFF2-40B4-BE49-F238E27FC236}">
                  <a16:creationId xmlns:a16="http://schemas.microsoft.com/office/drawing/2014/main" id="{4922384D-25FB-C52E-D46C-34B2850691C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5" name="Google Shape;452;p38">
              <a:extLst>
                <a:ext uri="{FF2B5EF4-FFF2-40B4-BE49-F238E27FC236}">
                  <a16:creationId xmlns:a16="http://schemas.microsoft.com/office/drawing/2014/main" id="{BF34FD7B-88EE-8732-90F0-2F665F41274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46" name="Google Shape;453;p38">
            <a:extLst>
              <a:ext uri="{FF2B5EF4-FFF2-40B4-BE49-F238E27FC236}">
                <a16:creationId xmlns:a16="http://schemas.microsoft.com/office/drawing/2014/main" id="{01501180-FE73-5183-5830-655BFA77BC39}"/>
              </a:ext>
            </a:extLst>
          </p:cNvPr>
          <p:cNvGrpSpPr/>
          <p:nvPr/>
        </p:nvGrpSpPr>
        <p:grpSpPr>
          <a:xfrm>
            <a:off x="7086573" y="2270750"/>
            <a:ext cx="585175" cy="585000"/>
            <a:chOff x="7542800" y="2629800"/>
            <a:chExt cx="585000" cy="585000"/>
          </a:xfrm>
        </p:grpSpPr>
        <p:sp>
          <p:nvSpPr>
            <p:cNvPr id="47" name="Google Shape;454;p38">
              <a:extLst>
                <a:ext uri="{FF2B5EF4-FFF2-40B4-BE49-F238E27FC236}">
                  <a16:creationId xmlns:a16="http://schemas.microsoft.com/office/drawing/2014/main" id="{3B8BC7CF-8794-8A13-7EA2-A4FA43FA4DC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8" name="Google Shape;455;p38">
              <a:extLst>
                <a:ext uri="{FF2B5EF4-FFF2-40B4-BE49-F238E27FC236}">
                  <a16:creationId xmlns:a16="http://schemas.microsoft.com/office/drawing/2014/main" id="{18BD2E86-8DA1-04E6-987E-0C0B0C4A6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49" name="Google Shape;456;p38">
            <a:extLst>
              <a:ext uri="{FF2B5EF4-FFF2-40B4-BE49-F238E27FC236}">
                <a16:creationId xmlns:a16="http://schemas.microsoft.com/office/drawing/2014/main" id="{875D78ED-CC37-BA17-1A15-F81F064EF59B}"/>
              </a:ext>
            </a:extLst>
          </p:cNvPr>
          <p:cNvGrpSpPr/>
          <p:nvPr/>
        </p:nvGrpSpPr>
        <p:grpSpPr>
          <a:xfrm>
            <a:off x="9822608" y="2270750"/>
            <a:ext cx="585175" cy="585000"/>
            <a:chOff x="7542800" y="2629800"/>
            <a:chExt cx="585000" cy="585000"/>
          </a:xfrm>
        </p:grpSpPr>
        <p:sp>
          <p:nvSpPr>
            <p:cNvPr id="50" name="Google Shape;457;p38">
              <a:extLst>
                <a:ext uri="{FF2B5EF4-FFF2-40B4-BE49-F238E27FC236}">
                  <a16:creationId xmlns:a16="http://schemas.microsoft.com/office/drawing/2014/main" id="{FD51655B-34C4-A66C-BB77-8521E0AA777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1" name="Google Shape;458;p38">
              <a:extLst>
                <a:ext uri="{FF2B5EF4-FFF2-40B4-BE49-F238E27FC236}">
                  <a16:creationId xmlns:a16="http://schemas.microsoft.com/office/drawing/2014/main" id="{3E361419-872D-153D-CE72-5BFD2CA9A36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52" name="Google Shape;459;p38">
            <a:extLst>
              <a:ext uri="{FF2B5EF4-FFF2-40B4-BE49-F238E27FC236}">
                <a16:creationId xmlns:a16="http://schemas.microsoft.com/office/drawing/2014/main" id="{BCBE0231-255B-20E0-E31F-BE0F3B638CD1}"/>
              </a:ext>
            </a:extLst>
          </p:cNvPr>
          <p:cNvGrpSpPr/>
          <p:nvPr/>
        </p:nvGrpSpPr>
        <p:grpSpPr>
          <a:xfrm>
            <a:off x="6427458" y="3246550"/>
            <a:ext cx="585175" cy="585000"/>
            <a:chOff x="7542800" y="2629800"/>
            <a:chExt cx="585000" cy="585000"/>
          </a:xfrm>
        </p:grpSpPr>
        <p:sp>
          <p:nvSpPr>
            <p:cNvPr id="53" name="Google Shape;460;p38">
              <a:extLst>
                <a:ext uri="{FF2B5EF4-FFF2-40B4-BE49-F238E27FC236}">
                  <a16:creationId xmlns:a16="http://schemas.microsoft.com/office/drawing/2014/main" id="{13E4B7EA-C947-4451-774C-7FD86B4D602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4" name="Google Shape;461;p38">
              <a:extLst>
                <a:ext uri="{FF2B5EF4-FFF2-40B4-BE49-F238E27FC236}">
                  <a16:creationId xmlns:a16="http://schemas.microsoft.com/office/drawing/2014/main" id="{1C12B4CC-3C8F-00A8-1D9F-0EEE07D70DF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55" name="Google Shape;462;p38">
            <a:extLst>
              <a:ext uri="{FF2B5EF4-FFF2-40B4-BE49-F238E27FC236}">
                <a16:creationId xmlns:a16="http://schemas.microsoft.com/office/drawing/2014/main" id="{435A6E38-2A41-51D7-6E21-FA39E62418FD}"/>
              </a:ext>
            </a:extLst>
          </p:cNvPr>
          <p:cNvGrpSpPr/>
          <p:nvPr/>
        </p:nvGrpSpPr>
        <p:grpSpPr>
          <a:xfrm>
            <a:off x="7671720" y="3246550"/>
            <a:ext cx="585175" cy="585000"/>
            <a:chOff x="7542800" y="2629800"/>
            <a:chExt cx="585000" cy="585000"/>
          </a:xfrm>
        </p:grpSpPr>
        <p:sp>
          <p:nvSpPr>
            <p:cNvPr id="56" name="Google Shape;463;p38">
              <a:extLst>
                <a:ext uri="{FF2B5EF4-FFF2-40B4-BE49-F238E27FC236}">
                  <a16:creationId xmlns:a16="http://schemas.microsoft.com/office/drawing/2014/main" id="{56EE77F4-6685-DF97-FF29-FCA262A1FE0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7" name="Google Shape;464;p38">
              <a:extLst>
                <a:ext uri="{FF2B5EF4-FFF2-40B4-BE49-F238E27FC236}">
                  <a16:creationId xmlns:a16="http://schemas.microsoft.com/office/drawing/2014/main" id="{A3D79E3B-1E4F-2197-733F-B47C2383BF9A}"/>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58" name="Google Shape;465;p38">
            <a:extLst>
              <a:ext uri="{FF2B5EF4-FFF2-40B4-BE49-F238E27FC236}">
                <a16:creationId xmlns:a16="http://schemas.microsoft.com/office/drawing/2014/main" id="{A94F6795-A725-EFC9-8236-4A51E6495031}"/>
              </a:ext>
            </a:extLst>
          </p:cNvPr>
          <p:cNvGrpSpPr/>
          <p:nvPr/>
        </p:nvGrpSpPr>
        <p:grpSpPr>
          <a:xfrm>
            <a:off x="8915981" y="3292675"/>
            <a:ext cx="585175" cy="585000"/>
            <a:chOff x="7542800" y="2629800"/>
            <a:chExt cx="585000" cy="585000"/>
          </a:xfrm>
        </p:grpSpPr>
        <p:sp>
          <p:nvSpPr>
            <p:cNvPr id="59" name="Google Shape;466;p38">
              <a:extLst>
                <a:ext uri="{FF2B5EF4-FFF2-40B4-BE49-F238E27FC236}">
                  <a16:creationId xmlns:a16="http://schemas.microsoft.com/office/drawing/2014/main" id="{59716CC9-41B9-3CAE-2A62-BA6C54496B6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0" name="Google Shape;467;p38">
              <a:extLst>
                <a:ext uri="{FF2B5EF4-FFF2-40B4-BE49-F238E27FC236}">
                  <a16:creationId xmlns:a16="http://schemas.microsoft.com/office/drawing/2014/main" id="{E227854C-F092-33FC-7CB5-A171948EBB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61" name="Google Shape;468;p38">
            <a:extLst>
              <a:ext uri="{FF2B5EF4-FFF2-40B4-BE49-F238E27FC236}">
                <a16:creationId xmlns:a16="http://schemas.microsoft.com/office/drawing/2014/main" id="{ACC54EFE-D41D-9C65-38E5-F1B6697F636C}"/>
              </a:ext>
            </a:extLst>
          </p:cNvPr>
          <p:cNvCxnSpPr>
            <a:stCxn id="44" idx="2"/>
            <a:endCxn id="47" idx="0"/>
          </p:cNvCxnSpPr>
          <p:nvPr/>
        </p:nvCxnSpPr>
        <p:spPr>
          <a:xfrm flipH="1">
            <a:off x="7379154" y="17993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62" name="Google Shape;469;p38">
            <a:extLst>
              <a:ext uri="{FF2B5EF4-FFF2-40B4-BE49-F238E27FC236}">
                <a16:creationId xmlns:a16="http://schemas.microsoft.com/office/drawing/2014/main" id="{2A2AF3B6-FE2C-EDAE-A60B-138950C1605F}"/>
              </a:ext>
            </a:extLst>
          </p:cNvPr>
          <p:cNvCxnSpPr>
            <a:stCxn id="44" idx="2"/>
            <a:endCxn id="50" idx="0"/>
          </p:cNvCxnSpPr>
          <p:nvPr/>
        </p:nvCxnSpPr>
        <p:spPr>
          <a:xfrm>
            <a:off x="8549454" y="17993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63" name="Google Shape;470;p38">
            <a:extLst>
              <a:ext uri="{FF2B5EF4-FFF2-40B4-BE49-F238E27FC236}">
                <a16:creationId xmlns:a16="http://schemas.microsoft.com/office/drawing/2014/main" id="{DC8A34B9-938C-E1E5-D226-CF7FFC2162AF}"/>
              </a:ext>
            </a:extLst>
          </p:cNvPr>
          <p:cNvCxnSpPr>
            <a:stCxn id="47" idx="2"/>
            <a:endCxn id="53" idx="0"/>
          </p:cNvCxnSpPr>
          <p:nvPr/>
        </p:nvCxnSpPr>
        <p:spPr>
          <a:xfrm flipH="1">
            <a:off x="6720061" y="28557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64" name="Google Shape;471;p38">
            <a:extLst>
              <a:ext uri="{FF2B5EF4-FFF2-40B4-BE49-F238E27FC236}">
                <a16:creationId xmlns:a16="http://schemas.microsoft.com/office/drawing/2014/main" id="{3D1F6E4C-99E0-3259-ACDD-20CFB1FD51B0}"/>
              </a:ext>
            </a:extLst>
          </p:cNvPr>
          <p:cNvCxnSpPr>
            <a:stCxn id="47" idx="2"/>
            <a:endCxn id="56" idx="0"/>
          </p:cNvCxnSpPr>
          <p:nvPr/>
        </p:nvCxnSpPr>
        <p:spPr>
          <a:xfrm>
            <a:off x="7379161" y="28557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65" name="Google Shape;472;p38">
            <a:extLst>
              <a:ext uri="{FF2B5EF4-FFF2-40B4-BE49-F238E27FC236}">
                <a16:creationId xmlns:a16="http://schemas.microsoft.com/office/drawing/2014/main" id="{49322645-CF45-FDFF-4B88-6A2542D939A8}"/>
              </a:ext>
            </a:extLst>
          </p:cNvPr>
          <p:cNvCxnSpPr>
            <a:stCxn id="50" idx="2"/>
            <a:endCxn id="59" idx="0"/>
          </p:cNvCxnSpPr>
          <p:nvPr/>
        </p:nvCxnSpPr>
        <p:spPr>
          <a:xfrm flipH="1">
            <a:off x="9208595" y="285575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66" name="Google Shape;473;p38">
            <a:extLst>
              <a:ext uri="{FF2B5EF4-FFF2-40B4-BE49-F238E27FC236}">
                <a16:creationId xmlns:a16="http://schemas.microsoft.com/office/drawing/2014/main" id="{B0C8269E-C4EC-ABCA-E87D-3E6751E0A003}"/>
              </a:ext>
            </a:extLst>
          </p:cNvPr>
          <p:cNvCxnSpPr>
            <a:endCxn id="39" idx="0"/>
          </p:cNvCxnSpPr>
          <p:nvPr/>
        </p:nvCxnSpPr>
        <p:spPr>
          <a:xfrm>
            <a:off x="10410331" y="28498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67" name="Google Shape;474;p38">
            <a:extLst>
              <a:ext uri="{FF2B5EF4-FFF2-40B4-BE49-F238E27FC236}">
                <a16:creationId xmlns:a16="http://schemas.microsoft.com/office/drawing/2014/main" id="{CC7BE8C1-383F-9D24-E9E8-E4712738FF36}"/>
              </a:ext>
            </a:extLst>
          </p:cNvPr>
          <p:cNvGrpSpPr/>
          <p:nvPr/>
        </p:nvGrpSpPr>
        <p:grpSpPr>
          <a:xfrm>
            <a:off x="10407702" y="2270750"/>
            <a:ext cx="585175" cy="585000"/>
            <a:chOff x="6497450" y="1607875"/>
            <a:chExt cx="585000" cy="585000"/>
          </a:xfrm>
        </p:grpSpPr>
        <p:sp>
          <p:nvSpPr>
            <p:cNvPr id="68" name="Google Shape;475;p38">
              <a:extLst>
                <a:ext uri="{FF2B5EF4-FFF2-40B4-BE49-F238E27FC236}">
                  <a16:creationId xmlns:a16="http://schemas.microsoft.com/office/drawing/2014/main" id="{0A0BBFB0-CED9-C317-4B7A-5C1BCBCAA86F}"/>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9" name="Google Shape;476;p38">
              <a:extLst>
                <a:ext uri="{FF2B5EF4-FFF2-40B4-BE49-F238E27FC236}">
                  <a16:creationId xmlns:a16="http://schemas.microsoft.com/office/drawing/2014/main" id="{0508004D-41A7-552A-DCBC-F64EB7FF0CDB}"/>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70" name="Google Shape;477;p38">
            <a:extLst>
              <a:ext uri="{FF2B5EF4-FFF2-40B4-BE49-F238E27FC236}">
                <a16:creationId xmlns:a16="http://schemas.microsoft.com/office/drawing/2014/main" id="{5D67D503-33E1-DD85-964E-93DAE12FB300}"/>
              </a:ext>
            </a:extLst>
          </p:cNvPr>
          <p:cNvCxnSpPr>
            <a:stCxn id="68" idx="2"/>
            <a:endCxn id="40" idx="0"/>
          </p:cNvCxnSpPr>
          <p:nvPr/>
        </p:nvCxnSpPr>
        <p:spPr>
          <a:xfrm>
            <a:off x="10700290" y="28557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71" name="Google Shape;478;p38">
            <a:extLst>
              <a:ext uri="{FF2B5EF4-FFF2-40B4-BE49-F238E27FC236}">
                <a16:creationId xmlns:a16="http://schemas.microsoft.com/office/drawing/2014/main" id="{A685ABDF-E41E-C0A1-90E9-5B03AD6F7AE5}"/>
              </a:ext>
            </a:extLst>
          </p:cNvPr>
          <p:cNvGrpSpPr/>
          <p:nvPr/>
        </p:nvGrpSpPr>
        <p:grpSpPr>
          <a:xfrm>
            <a:off x="9502496" y="3292675"/>
            <a:ext cx="585175" cy="585000"/>
            <a:chOff x="7542800" y="2629800"/>
            <a:chExt cx="585000" cy="585000"/>
          </a:xfrm>
        </p:grpSpPr>
        <p:sp>
          <p:nvSpPr>
            <p:cNvPr id="72" name="Google Shape;479;p38">
              <a:extLst>
                <a:ext uri="{FF2B5EF4-FFF2-40B4-BE49-F238E27FC236}">
                  <a16:creationId xmlns:a16="http://schemas.microsoft.com/office/drawing/2014/main" id="{E6D45410-3DCD-B8AB-C1F3-08ACC2D5354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3" name="Google Shape;480;p38">
              <a:extLst>
                <a:ext uri="{FF2B5EF4-FFF2-40B4-BE49-F238E27FC236}">
                  <a16:creationId xmlns:a16="http://schemas.microsoft.com/office/drawing/2014/main" id="{CFF15BAA-FACA-2CDE-4754-AF682831832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grpSp>
        <p:nvGrpSpPr>
          <p:cNvPr id="74" name="Google Shape;481;p38">
            <a:extLst>
              <a:ext uri="{FF2B5EF4-FFF2-40B4-BE49-F238E27FC236}">
                <a16:creationId xmlns:a16="http://schemas.microsoft.com/office/drawing/2014/main" id="{BB5469A8-FB14-8BEB-7AB0-326D961E3E13}"/>
              </a:ext>
            </a:extLst>
          </p:cNvPr>
          <p:cNvGrpSpPr/>
          <p:nvPr/>
        </p:nvGrpSpPr>
        <p:grpSpPr>
          <a:xfrm>
            <a:off x="10089011" y="3292675"/>
            <a:ext cx="585176" cy="585000"/>
            <a:chOff x="7542800" y="2629800"/>
            <a:chExt cx="585000" cy="585000"/>
          </a:xfrm>
        </p:grpSpPr>
        <p:sp>
          <p:nvSpPr>
            <p:cNvPr id="75" name="Google Shape;482;p38">
              <a:extLst>
                <a:ext uri="{FF2B5EF4-FFF2-40B4-BE49-F238E27FC236}">
                  <a16:creationId xmlns:a16="http://schemas.microsoft.com/office/drawing/2014/main" id="{2ECFED5E-9314-E11F-0043-5387DD0BAF1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6" name="Google Shape;483;p38">
              <a:extLst>
                <a:ext uri="{FF2B5EF4-FFF2-40B4-BE49-F238E27FC236}">
                  <a16:creationId xmlns:a16="http://schemas.microsoft.com/office/drawing/2014/main" id="{8C1D9D8B-A22C-331A-5BC2-703574DC260E}"/>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sp>
        <p:nvSpPr>
          <p:cNvPr id="77" name="Google Shape;484;p38">
            <a:extLst>
              <a:ext uri="{FF2B5EF4-FFF2-40B4-BE49-F238E27FC236}">
                <a16:creationId xmlns:a16="http://schemas.microsoft.com/office/drawing/2014/main" id="{CFB3F1B1-F26C-9663-5D85-BB53DAD4C663}"/>
              </a:ext>
            </a:extLst>
          </p:cNvPr>
          <p:cNvSpPr/>
          <p:nvPr/>
        </p:nvSpPr>
        <p:spPr>
          <a:xfrm>
            <a:off x="448884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8" name="Google Shape;485;p38">
            <a:extLst>
              <a:ext uri="{FF2B5EF4-FFF2-40B4-BE49-F238E27FC236}">
                <a16:creationId xmlns:a16="http://schemas.microsoft.com/office/drawing/2014/main" id="{5D8CA334-DD2C-FFAF-A747-D7844E2926D0}"/>
              </a:ext>
            </a:extLst>
          </p:cNvPr>
          <p:cNvSpPr/>
          <p:nvPr/>
        </p:nvSpPr>
        <p:spPr>
          <a:xfrm>
            <a:off x="515141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9" name="Google Shape;486;p38">
            <a:extLst>
              <a:ext uri="{FF2B5EF4-FFF2-40B4-BE49-F238E27FC236}">
                <a16:creationId xmlns:a16="http://schemas.microsoft.com/office/drawing/2014/main" id="{4B550125-3AB3-A948-AC4C-C28BD6A7B891}"/>
              </a:ext>
            </a:extLst>
          </p:cNvPr>
          <p:cNvSpPr txBox="1"/>
          <p:nvPr/>
        </p:nvSpPr>
        <p:spPr>
          <a:xfrm>
            <a:off x="448884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80" name="Google Shape;487;p38">
            <a:extLst>
              <a:ext uri="{FF2B5EF4-FFF2-40B4-BE49-F238E27FC236}">
                <a16:creationId xmlns:a16="http://schemas.microsoft.com/office/drawing/2014/main" id="{71E26C69-6246-F516-E346-489425E7A65F}"/>
              </a:ext>
            </a:extLst>
          </p:cNvPr>
          <p:cNvSpPr txBox="1"/>
          <p:nvPr/>
        </p:nvSpPr>
        <p:spPr>
          <a:xfrm>
            <a:off x="5151418"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1" name="Google Shape;488;p38">
            <a:extLst>
              <a:ext uri="{FF2B5EF4-FFF2-40B4-BE49-F238E27FC236}">
                <a16:creationId xmlns:a16="http://schemas.microsoft.com/office/drawing/2014/main" id="{E806EE31-4E88-60D9-2FC0-74ED3F6A0A4A}"/>
              </a:ext>
            </a:extLst>
          </p:cNvPr>
          <p:cNvGrpSpPr/>
          <p:nvPr/>
        </p:nvGrpSpPr>
        <p:grpSpPr>
          <a:xfrm>
            <a:off x="1930683" y="4033725"/>
            <a:ext cx="585175" cy="585000"/>
            <a:chOff x="7542800" y="2629800"/>
            <a:chExt cx="585000" cy="585000"/>
          </a:xfrm>
        </p:grpSpPr>
        <p:sp>
          <p:nvSpPr>
            <p:cNvPr id="82" name="Google Shape;489;p38">
              <a:extLst>
                <a:ext uri="{FF2B5EF4-FFF2-40B4-BE49-F238E27FC236}">
                  <a16:creationId xmlns:a16="http://schemas.microsoft.com/office/drawing/2014/main" id="{409D7946-B074-0C6E-53B3-A4CB7664604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3" name="Google Shape;490;p38">
              <a:extLst>
                <a:ext uri="{FF2B5EF4-FFF2-40B4-BE49-F238E27FC236}">
                  <a16:creationId xmlns:a16="http://schemas.microsoft.com/office/drawing/2014/main" id="{FA32AB31-46E7-47F7-C309-0481AC5A04B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84" name="Google Shape;491;p38">
            <a:extLst>
              <a:ext uri="{FF2B5EF4-FFF2-40B4-BE49-F238E27FC236}">
                <a16:creationId xmlns:a16="http://schemas.microsoft.com/office/drawing/2014/main" id="{842B212E-1CCF-1278-F34F-4E72D5144067}"/>
              </a:ext>
            </a:extLst>
          </p:cNvPr>
          <p:cNvGrpSpPr/>
          <p:nvPr/>
        </p:nvGrpSpPr>
        <p:grpSpPr>
          <a:xfrm>
            <a:off x="760391" y="5090150"/>
            <a:ext cx="585175" cy="585000"/>
            <a:chOff x="7542800" y="2629800"/>
            <a:chExt cx="585000" cy="585000"/>
          </a:xfrm>
        </p:grpSpPr>
        <p:sp>
          <p:nvSpPr>
            <p:cNvPr id="85" name="Google Shape;492;p38">
              <a:extLst>
                <a:ext uri="{FF2B5EF4-FFF2-40B4-BE49-F238E27FC236}">
                  <a16:creationId xmlns:a16="http://schemas.microsoft.com/office/drawing/2014/main" id="{3184F13C-8587-C441-89BA-BF55AFE17B5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6" name="Google Shape;493;p38">
              <a:extLst>
                <a:ext uri="{FF2B5EF4-FFF2-40B4-BE49-F238E27FC236}">
                  <a16:creationId xmlns:a16="http://schemas.microsoft.com/office/drawing/2014/main" id="{1F23BB41-9237-2CB6-7CB5-188B9F4EAC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87" name="Google Shape;494;p38">
            <a:extLst>
              <a:ext uri="{FF2B5EF4-FFF2-40B4-BE49-F238E27FC236}">
                <a16:creationId xmlns:a16="http://schemas.microsoft.com/office/drawing/2014/main" id="{F1253A4D-23B1-6361-DE36-5BDC2BA24D6D}"/>
              </a:ext>
            </a:extLst>
          </p:cNvPr>
          <p:cNvGrpSpPr/>
          <p:nvPr/>
        </p:nvGrpSpPr>
        <p:grpSpPr>
          <a:xfrm>
            <a:off x="3496425" y="5090150"/>
            <a:ext cx="585175" cy="585000"/>
            <a:chOff x="7542800" y="2629800"/>
            <a:chExt cx="585000" cy="585000"/>
          </a:xfrm>
        </p:grpSpPr>
        <p:sp>
          <p:nvSpPr>
            <p:cNvPr id="88" name="Google Shape;495;p38">
              <a:extLst>
                <a:ext uri="{FF2B5EF4-FFF2-40B4-BE49-F238E27FC236}">
                  <a16:creationId xmlns:a16="http://schemas.microsoft.com/office/drawing/2014/main" id="{95EA38DD-CA20-C290-7FC4-88655212798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9" name="Google Shape;496;p38">
              <a:extLst>
                <a:ext uri="{FF2B5EF4-FFF2-40B4-BE49-F238E27FC236}">
                  <a16:creationId xmlns:a16="http://schemas.microsoft.com/office/drawing/2014/main" id="{604C58CB-43C9-9EE9-217B-21CA3CA9C6A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90" name="Google Shape;497;p38">
            <a:extLst>
              <a:ext uri="{FF2B5EF4-FFF2-40B4-BE49-F238E27FC236}">
                <a16:creationId xmlns:a16="http://schemas.microsoft.com/office/drawing/2014/main" id="{4E82F926-54CB-4E6C-7F7B-FBD5769C0DB0}"/>
              </a:ext>
            </a:extLst>
          </p:cNvPr>
          <p:cNvGrpSpPr/>
          <p:nvPr/>
        </p:nvGrpSpPr>
        <p:grpSpPr>
          <a:xfrm>
            <a:off x="101276" y="6065950"/>
            <a:ext cx="585175" cy="585000"/>
            <a:chOff x="7542800" y="2629800"/>
            <a:chExt cx="585000" cy="585000"/>
          </a:xfrm>
        </p:grpSpPr>
        <p:sp>
          <p:nvSpPr>
            <p:cNvPr id="91" name="Google Shape;498;p38">
              <a:extLst>
                <a:ext uri="{FF2B5EF4-FFF2-40B4-BE49-F238E27FC236}">
                  <a16:creationId xmlns:a16="http://schemas.microsoft.com/office/drawing/2014/main" id="{3388D9C4-10CA-D040-9470-B9DA1E1E74A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2" name="Google Shape;499;p38">
              <a:extLst>
                <a:ext uri="{FF2B5EF4-FFF2-40B4-BE49-F238E27FC236}">
                  <a16:creationId xmlns:a16="http://schemas.microsoft.com/office/drawing/2014/main" id="{D5C3406E-14D5-AA92-9819-C23C1EDC205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93" name="Google Shape;500;p38">
            <a:extLst>
              <a:ext uri="{FF2B5EF4-FFF2-40B4-BE49-F238E27FC236}">
                <a16:creationId xmlns:a16="http://schemas.microsoft.com/office/drawing/2014/main" id="{31B166A8-749B-DA82-CD9E-959A6DFC3828}"/>
              </a:ext>
            </a:extLst>
          </p:cNvPr>
          <p:cNvGrpSpPr/>
          <p:nvPr/>
        </p:nvGrpSpPr>
        <p:grpSpPr>
          <a:xfrm>
            <a:off x="1345537" y="6065950"/>
            <a:ext cx="585175" cy="585000"/>
            <a:chOff x="7542800" y="2629800"/>
            <a:chExt cx="585000" cy="585000"/>
          </a:xfrm>
        </p:grpSpPr>
        <p:sp>
          <p:nvSpPr>
            <p:cNvPr id="94" name="Google Shape;501;p38">
              <a:extLst>
                <a:ext uri="{FF2B5EF4-FFF2-40B4-BE49-F238E27FC236}">
                  <a16:creationId xmlns:a16="http://schemas.microsoft.com/office/drawing/2014/main" id="{2DDE9399-EE13-4087-3ED4-432D93BCB0E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5" name="Google Shape;502;p38">
              <a:extLst>
                <a:ext uri="{FF2B5EF4-FFF2-40B4-BE49-F238E27FC236}">
                  <a16:creationId xmlns:a16="http://schemas.microsoft.com/office/drawing/2014/main" id="{8B36E755-ED5B-9B34-884A-44CC4ED3CCE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96" name="Google Shape;503;p38">
            <a:extLst>
              <a:ext uri="{FF2B5EF4-FFF2-40B4-BE49-F238E27FC236}">
                <a16:creationId xmlns:a16="http://schemas.microsoft.com/office/drawing/2014/main" id="{5206D65B-99D6-2F42-FC73-C14362A8E0BB}"/>
              </a:ext>
            </a:extLst>
          </p:cNvPr>
          <p:cNvGrpSpPr/>
          <p:nvPr/>
        </p:nvGrpSpPr>
        <p:grpSpPr>
          <a:xfrm>
            <a:off x="2589798" y="6112075"/>
            <a:ext cx="585175" cy="585000"/>
            <a:chOff x="7542800" y="2629800"/>
            <a:chExt cx="585000" cy="585000"/>
          </a:xfrm>
        </p:grpSpPr>
        <p:sp>
          <p:nvSpPr>
            <p:cNvPr id="97" name="Google Shape;504;p38">
              <a:extLst>
                <a:ext uri="{FF2B5EF4-FFF2-40B4-BE49-F238E27FC236}">
                  <a16:creationId xmlns:a16="http://schemas.microsoft.com/office/drawing/2014/main" id="{B6EA6248-D771-AEA8-6BCB-4A5C19B6E03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8" name="Google Shape;505;p38">
              <a:extLst>
                <a:ext uri="{FF2B5EF4-FFF2-40B4-BE49-F238E27FC236}">
                  <a16:creationId xmlns:a16="http://schemas.microsoft.com/office/drawing/2014/main" id="{3D9918E8-2A96-BD1D-363A-3994B147CD7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99" name="Google Shape;506;p38">
            <a:extLst>
              <a:ext uri="{FF2B5EF4-FFF2-40B4-BE49-F238E27FC236}">
                <a16:creationId xmlns:a16="http://schemas.microsoft.com/office/drawing/2014/main" id="{1B0C6D95-8431-3AE8-7AC7-97636A940D8E}"/>
              </a:ext>
            </a:extLst>
          </p:cNvPr>
          <p:cNvCxnSpPr>
            <a:stCxn id="82" idx="2"/>
            <a:endCxn id="85" idx="0"/>
          </p:cNvCxnSpPr>
          <p:nvPr/>
        </p:nvCxnSpPr>
        <p:spPr>
          <a:xfrm flipH="1">
            <a:off x="1052971" y="46187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0" name="Google Shape;507;p38">
            <a:extLst>
              <a:ext uri="{FF2B5EF4-FFF2-40B4-BE49-F238E27FC236}">
                <a16:creationId xmlns:a16="http://schemas.microsoft.com/office/drawing/2014/main" id="{9B2A8B93-CC58-B3A5-DEA0-FFEB75B6A799}"/>
              </a:ext>
            </a:extLst>
          </p:cNvPr>
          <p:cNvCxnSpPr>
            <a:stCxn id="82" idx="2"/>
            <a:endCxn id="88" idx="0"/>
          </p:cNvCxnSpPr>
          <p:nvPr/>
        </p:nvCxnSpPr>
        <p:spPr>
          <a:xfrm>
            <a:off x="2223271" y="46187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1" name="Google Shape;508;p38">
            <a:extLst>
              <a:ext uri="{FF2B5EF4-FFF2-40B4-BE49-F238E27FC236}">
                <a16:creationId xmlns:a16="http://schemas.microsoft.com/office/drawing/2014/main" id="{6444680F-E520-08EC-379A-6CB4DF48C859}"/>
              </a:ext>
            </a:extLst>
          </p:cNvPr>
          <p:cNvCxnSpPr>
            <a:stCxn id="85" idx="2"/>
            <a:endCxn id="91" idx="0"/>
          </p:cNvCxnSpPr>
          <p:nvPr/>
        </p:nvCxnSpPr>
        <p:spPr>
          <a:xfrm flipH="1">
            <a:off x="393878"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2" name="Google Shape;509;p38">
            <a:extLst>
              <a:ext uri="{FF2B5EF4-FFF2-40B4-BE49-F238E27FC236}">
                <a16:creationId xmlns:a16="http://schemas.microsoft.com/office/drawing/2014/main" id="{6D75A931-6413-2757-8025-79BC5D861D36}"/>
              </a:ext>
            </a:extLst>
          </p:cNvPr>
          <p:cNvCxnSpPr>
            <a:stCxn id="85" idx="2"/>
            <a:endCxn id="94" idx="0"/>
          </p:cNvCxnSpPr>
          <p:nvPr/>
        </p:nvCxnSpPr>
        <p:spPr>
          <a:xfrm>
            <a:off x="1052978"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3" name="Google Shape;510;p38">
            <a:extLst>
              <a:ext uri="{FF2B5EF4-FFF2-40B4-BE49-F238E27FC236}">
                <a16:creationId xmlns:a16="http://schemas.microsoft.com/office/drawing/2014/main" id="{AB63F465-7B37-21EC-D56D-2607536A4E64}"/>
              </a:ext>
            </a:extLst>
          </p:cNvPr>
          <p:cNvCxnSpPr>
            <a:stCxn id="113" idx="2"/>
            <a:endCxn id="97" idx="0"/>
          </p:cNvCxnSpPr>
          <p:nvPr/>
        </p:nvCxnSpPr>
        <p:spPr>
          <a:xfrm flipH="1">
            <a:off x="2882278"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04" name="Google Shape;512;p38">
            <a:extLst>
              <a:ext uri="{FF2B5EF4-FFF2-40B4-BE49-F238E27FC236}">
                <a16:creationId xmlns:a16="http://schemas.microsoft.com/office/drawing/2014/main" id="{8E582E56-A3FA-1313-09E8-9A34D8C650D7}"/>
              </a:ext>
            </a:extLst>
          </p:cNvPr>
          <p:cNvCxnSpPr>
            <a:endCxn id="77" idx="0"/>
          </p:cNvCxnSpPr>
          <p:nvPr/>
        </p:nvCxnSpPr>
        <p:spPr>
          <a:xfrm>
            <a:off x="4084148" y="56692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105" name="Google Shape;513;p38">
            <a:extLst>
              <a:ext uri="{FF2B5EF4-FFF2-40B4-BE49-F238E27FC236}">
                <a16:creationId xmlns:a16="http://schemas.microsoft.com/office/drawing/2014/main" id="{553FFDCB-C3B2-EE20-628C-ED6E41793D4C}"/>
              </a:ext>
            </a:extLst>
          </p:cNvPr>
          <p:cNvGrpSpPr/>
          <p:nvPr/>
        </p:nvGrpSpPr>
        <p:grpSpPr>
          <a:xfrm>
            <a:off x="4081519" y="5090150"/>
            <a:ext cx="585175" cy="585000"/>
            <a:chOff x="6497450" y="1607875"/>
            <a:chExt cx="585000" cy="585000"/>
          </a:xfrm>
        </p:grpSpPr>
        <p:sp>
          <p:nvSpPr>
            <p:cNvPr id="106" name="Google Shape;514;p38">
              <a:extLst>
                <a:ext uri="{FF2B5EF4-FFF2-40B4-BE49-F238E27FC236}">
                  <a16:creationId xmlns:a16="http://schemas.microsoft.com/office/drawing/2014/main" id="{228E4144-3176-7EFA-662B-4DCE96166935}"/>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7" name="Google Shape;515;p38">
              <a:extLst>
                <a:ext uri="{FF2B5EF4-FFF2-40B4-BE49-F238E27FC236}">
                  <a16:creationId xmlns:a16="http://schemas.microsoft.com/office/drawing/2014/main" id="{1F8D22A3-81C1-D61F-E523-CAF2408976E8}"/>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08" name="Google Shape;516;p38">
            <a:extLst>
              <a:ext uri="{FF2B5EF4-FFF2-40B4-BE49-F238E27FC236}">
                <a16:creationId xmlns:a16="http://schemas.microsoft.com/office/drawing/2014/main" id="{478EEBD9-2F6B-9747-B357-8CEAD2BE6936}"/>
              </a:ext>
            </a:extLst>
          </p:cNvPr>
          <p:cNvCxnSpPr>
            <a:stCxn id="106" idx="2"/>
            <a:endCxn id="78" idx="0"/>
          </p:cNvCxnSpPr>
          <p:nvPr/>
        </p:nvCxnSpPr>
        <p:spPr>
          <a:xfrm>
            <a:off x="4374107" y="56751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109" name="Google Shape;517;p38">
            <a:extLst>
              <a:ext uri="{FF2B5EF4-FFF2-40B4-BE49-F238E27FC236}">
                <a16:creationId xmlns:a16="http://schemas.microsoft.com/office/drawing/2014/main" id="{9EC1D960-8417-F64F-FDB6-2580B81111F5}"/>
              </a:ext>
            </a:extLst>
          </p:cNvPr>
          <p:cNvGrpSpPr/>
          <p:nvPr/>
        </p:nvGrpSpPr>
        <p:grpSpPr>
          <a:xfrm>
            <a:off x="3404970" y="6112075"/>
            <a:ext cx="585175" cy="585000"/>
            <a:chOff x="7542800" y="2629800"/>
            <a:chExt cx="585000" cy="585000"/>
          </a:xfrm>
        </p:grpSpPr>
        <p:sp>
          <p:nvSpPr>
            <p:cNvPr id="110" name="Google Shape;518;p38">
              <a:extLst>
                <a:ext uri="{FF2B5EF4-FFF2-40B4-BE49-F238E27FC236}">
                  <a16:creationId xmlns:a16="http://schemas.microsoft.com/office/drawing/2014/main" id="{9355D1A5-6091-2DE3-6EEC-EF5B99C1828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1" name="Google Shape;519;p38">
              <a:extLst>
                <a:ext uri="{FF2B5EF4-FFF2-40B4-BE49-F238E27FC236}">
                  <a16:creationId xmlns:a16="http://schemas.microsoft.com/office/drawing/2014/main" id="{82D23CD8-0F88-DD81-CE65-134CB8D9207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12" name="Google Shape;520;p38">
            <a:extLst>
              <a:ext uri="{FF2B5EF4-FFF2-40B4-BE49-F238E27FC236}">
                <a16:creationId xmlns:a16="http://schemas.microsoft.com/office/drawing/2014/main" id="{CC92FA2F-D60F-E014-C321-FCAC20D55C1C}"/>
              </a:ext>
            </a:extLst>
          </p:cNvPr>
          <p:cNvGrpSpPr/>
          <p:nvPr/>
        </p:nvGrpSpPr>
        <p:grpSpPr>
          <a:xfrm>
            <a:off x="2911290" y="5095359"/>
            <a:ext cx="585175" cy="585000"/>
            <a:chOff x="7542800" y="2606568"/>
            <a:chExt cx="585000" cy="585000"/>
          </a:xfrm>
        </p:grpSpPr>
        <p:sp>
          <p:nvSpPr>
            <p:cNvPr id="113" name="Google Shape;511;p38">
              <a:extLst>
                <a:ext uri="{FF2B5EF4-FFF2-40B4-BE49-F238E27FC236}">
                  <a16:creationId xmlns:a16="http://schemas.microsoft.com/office/drawing/2014/main" id="{9DB4618B-1259-C90F-5C85-2CE1511F823E}"/>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4" name="Google Shape;521;p38">
              <a:extLst>
                <a:ext uri="{FF2B5EF4-FFF2-40B4-BE49-F238E27FC236}">
                  <a16:creationId xmlns:a16="http://schemas.microsoft.com/office/drawing/2014/main" id="{587F8BCE-FC8F-FB2C-F9C5-0FF1A767CA3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15" name="Google Shape;522;p38">
            <a:extLst>
              <a:ext uri="{FF2B5EF4-FFF2-40B4-BE49-F238E27FC236}">
                <a16:creationId xmlns:a16="http://schemas.microsoft.com/office/drawing/2014/main" id="{4F47EF16-8852-F7CE-1F35-42F24856C195}"/>
              </a:ext>
            </a:extLst>
          </p:cNvPr>
          <p:cNvCxnSpPr>
            <a:stCxn id="88" idx="2"/>
            <a:endCxn id="110" idx="0"/>
          </p:cNvCxnSpPr>
          <p:nvPr/>
        </p:nvCxnSpPr>
        <p:spPr>
          <a:xfrm flipH="1">
            <a:off x="3697513" y="5675150"/>
            <a:ext cx="91500" cy="436800"/>
          </a:xfrm>
          <a:prstGeom prst="straightConnector1">
            <a:avLst/>
          </a:prstGeom>
          <a:noFill/>
          <a:ln w="19050" cap="flat" cmpd="sng">
            <a:solidFill>
              <a:srgbClr val="B6A479"/>
            </a:solidFill>
            <a:prstDash val="solid"/>
            <a:round/>
            <a:headEnd type="none" w="med" len="med"/>
            <a:tailEnd type="triangle" w="med" len="med"/>
          </a:ln>
        </p:spPr>
      </p:cxnSp>
      <p:sp>
        <p:nvSpPr>
          <p:cNvPr id="116" name="Google Shape;523;p38">
            <a:extLst>
              <a:ext uri="{FF2B5EF4-FFF2-40B4-BE49-F238E27FC236}">
                <a16:creationId xmlns:a16="http://schemas.microsoft.com/office/drawing/2014/main" id="{DC4A44DB-D818-E44B-FADD-6CE63B06283C}"/>
              </a:ext>
            </a:extLst>
          </p:cNvPr>
          <p:cNvSpPr/>
          <p:nvPr/>
        </p:nvSpPr>
        <p:spPr>
          <a:xfrm>
            <a:off x="1020527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7" name="Google Shape;524;p38">
            <a:extLst>
              <a:ext uri="{FF2B5EF4-FFF2-40B4-BE49-F238E27FC236}">
                <a16:creationId xmlns:a16="http://schemas.microsoft.com/office/drawing/2014/main" id="{37D6E0F4-222E-3C2E-6631-3817163C9411}"/>
              </a:ext>
            </a:extLst>
          </p:cNvPr>
          <p:cNvSpPr/>
          <p:nvPr/>
        </p:nvSpPr>
        <p:spPr>
          <a:xfrm>
            <a:off x="11248944"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8" name="Google Shape;525;p38">
            <a:extLst>
              <a:ext uri="{FF2B5EF4-FFF2-40B4-BE49-F238E27FC236}">
                <a16:creationId xmlns:a16="http://schemas.microsoft.com/office/drawing/2014/main" id="{626F305C-4613-193A-97AE-D4ED283C0AE5}"/>
              </a:ext>
            </a:extLst>
          </p:cNvPr>
          <p:cNvSpPr txBox="1"/>
          <p:nvPr/>
        </p:nvSpPr>
        <p:spPr>
          <a:xfrm>
            <a:off x="1020527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119" name="Google Shape;526;p38">
            <a:extLst>
              <a:ext uri="{FF2B5EF4-FFF2-40B4-BE49-F238E27FC236}">
                <a16:creationId xmlns:a16="http://schemas.microsoft.com/office/drawing/2014/main" id="{A520E83D-4952-4D3D-C62B-8CCE0FA8F8F4}"/>
              </a:ext>
            </a:extLst>
          </p:cNvPr>
          <p:cNvSpPr txBox="1"/>
          <p:nvPr/>
        </p:nvSpPr>
        <p:spPr>
          <a:xfrm>
            <a:off x="11248944"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120" name="Google Shape;527;p38">
            <a:extLst>
              <a:ext uri="{FF2B5EF4-FFF2-40B4-BE49-F238E27FC236}">
                <a16:creationId xmlns:a16="http://schemas.microsoft.com/office/drawing/2014/main" id="{2022E2E9-350A-660A-9B55-AD30C42C82BA}"/>
              </a:ext>
            </a:extLst>
          </p:cNvPr>
          <p:cNvGrpSpPr/>
          <p:nvPr/>
        </p:nvGrpSpPr>
        <p:grpSpPr>
          <a:xfrm>
            <a:off x="8485523" y="4033725"/>
            <a:ext cx="585175" cy="585000"/>
            <a:chOff x="7542800" y="2629800"/>
            <a:chExt cx="585000" cy="585000"/>
          </a:xfrm>
        </p:grpSpPr>
        <p:sp>
          <p:nvSpPr>
            <p:cNvPr id="121" name="Google Shape;528;p38">
              <a:extLst>
                <a:ext uri="{FF2B5EF4-FFF2-40B4-BE49-F238E27FC236}">
                  <a16:creationId xmlns:a16="http://schemas.microsoft.com/office/drawing/2014/main" id="{92BB85DB-602F-0337-7080-41931740C98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2" name="Google Shape;529;p38">
              <a:extLst>
                <a:ext uri="{FF2B5EF4-FFF2-40B4-BE49-F238E27FC236}">
                  <a16:creationId xmlns:a16="http://schemas.microsoft.com/office/drawing/2014/main" id="{F7920089-9D67-8044-C0C7-08F8C512A71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23" name="Google Shape;530;p38">
            <a:extLst>
              <a:ext uri="{FF2B5EF4-FFF2-40B4-BE49-F238E27FC236}">
                <a16:creationId xmlns:a16="http://schemas.microsoft.com/office/drawing/2014/main" id="{787C8825-668A-489D-62B9-C15EBA2F9CD7}"/>
              </a:ext>
            </a:extLst>
          </p:cNvPr>
          <p:cNvGrpSpPr/>
          <p:nvPr/>
        </p:nvGrpSpPr>
        <p:grpSpPr>
          <a:xfrm>
            <a:off x="6857916" y="5090150"/>
            <a:ext cx="585175" cy="585000"/>
            <a:chOff x="7542800" y="2629800"/>
            <a:chExt cx="585000" cy="585000"/>
          </a:xfrm>
        </p:grpSpPr>
        <p:sp>
          <p:nvSpPr>
            <p:cNvPr id="124" name="Google Shape;531;p38">
              <a:extLst>
                <a:ext uri="{FF2B5EF4-FFF2-40B4-BE49-F238E27FC236}">
                  <a16:creationId xmlns:a16="http://schemas.microsoft.com/office/drawing/2014/main" id="{FBE7BB44-AB22-CEA2-F354-D63F50352BE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5" name="Google Shape;532;p38">
              <a:extLst>
                <a:ext uri="{FF2B5EF4-FFF2-40B4-BE49-F238E27FC236}">
                  <a16:creationId xmlns:a16="http://schemas.microsoft.com/office/drawing/2014/main" id="{6938730D-B0C9-E093-93A7-9AD5CB9C4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26" name="Google Shape;533;p38">
            <a:extLst>
              <a:ext uri="{FF2B5EF4-FFF2-40B4-BE49-F238E27FC236}">
                <a16:creationId xmlns:a16="http://schemas.microsoft.com/office/drawing/2014/main" id="{B4808871-485C-1B3D-02BC-47447C950579}"/>
              </a:ext>
            </a:extLst>
          </p:cNvPr>
          <p:cNvGrpSpPr/>
          <p:nvPr/>
        </p:nvGrpSpPr>
        <p:grpSpPr>
          <a:xfrm>
            <a:off x="9060368" y="4023350"/>
            <a:ext cx="585175" cy="585000"/>
            <a:chOff x="6552200" y="1563000"/>
            <a:chExt cx="585000" cy="585000"/>
          </a:xfrm>
        </p:grpSpPr>
        <p:sp>
          <p:nvSpPr>
            <p:cNvPr id="127" name="Google Shape;534;p38">
              <a:extLst>
                <a:ext uri="{FF2B5EF4-FFF2-40B4-BE49-F238E27FC236}">
                  <a16:creationId xmlns:a16="http://schemas.microsoft.com/office/drawing/2014/main" id="{08404736-0ADA-794B-118B-34A663FF76A8}"/>
                </a:ext>
              </a:extLst>
            </p:cNvPr>
            <p:cNvSpPr/>
            <p:nvPr/>
          </p:nvSpPr>
          <p:spPr>
            <a:xfrm>
              <a:off x="6552200" y="15630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8" name="Google Shape;535;p38">
              <a:extLst>
                <a:ext uri="{FF2B5EF4-FFF2-40B4-BE49-F238E27FC236}">
                  <a16:creationId xmlns:a16="http://schemas.microsoft.com/office/drawing/2014/main" id="{3D5CB5C3-2D96-6140-B783-A55066A388F1}"/>
                </a:ext>
              </a:extLst>
            </p:cNvPr>
            <p:cNvSpPr txBox="1"/>
            <p:nvPr/>
          </p:nvSpPr>
          <p:spPr>
            <a:xfrm>
              <a:off x="6552200" y="16323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29" name="Google Shape;536;p38">
            <a:extLst>
              <a:ext uri="{FF2B5EF4-FFF2-40B4-BE49-F238E27FC236}">
                <a16:creationId xmlns:a16="http://schemas.microsoft.com/office/drawing/2014/main" id="{BF6ACD25-E9EC-2E50-E7EC-6C2B40F70D7F}"/>
              </a:ext>
            </a:extLst>
          </p:cNvPr>
          <p:cNvGrpSpPr/>
          <p:nvPr/>
        </p:nvGrpSpPr>
        <p:grpSpPr>
          <a:xfrm>
            <a:off x="6198801" y="6065950"/>
            <a:ext cx="585175" cy="585000"/>
            <a:chOff x="7542800" y="2629800"/>
            <a:chExt cx="585000" cy="585000"/>
          </a:xfrm>
        </p:grpSpPr>
        <p:sp>
          <p:nvSpPr>
            <p:cNvPr id="130" name="Google Shape;537;p38">
              <a:extLst>
                <a:ext uri="{FF2B5EF4-FFF2-40B4-BE49-F238E27FC236}">
                  <a16:creationId xmlns:a16="http://schemas.microsoft.com/office/drawing/2014/main" id="{DD4C3784-7129-EEA0-A9BC-93B4262BAC8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1" name="Google Shape;538;p38">
              <a:extLst>
                <a:ext uri="{FF2B5EF4-FFF2-40B4-BE49-F238E27FC236}">
                  <a16:creationId xmlns:a16="http://schemas.microsoft.com/office/drawing/2014/main" id="{9BF2527B-C887-6636-8927-3E6A5DE616B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132" name="Google Shape;539;p38">
            <a:extLst>
              <a:ext uri="{FF2B5EF4-FFF2-40B4-BE49-F238E27FC236}">
                <a16:creationId xmlns:a16="http://schemas.microsoft.com/office/drawing/2014/main" id="{09B93134-17E3-4A2E-7EBA-ACB6F5329E84}"/>
              </a:ext>
            </a:extLst>
          </p:cNvPr>
          <p:cNvGrpSpPr/>
          <p:nvPr/>
        </p:nvGrpSpPr>
        <p:grpSpPr>
          <a:xfrm>
            <a:off x="7443062" y="6065950"/>
            <a:ext cx="585175" cy="585000"/>
            <a:chOff x="7542800" y="2629800"/>
            <a:chExt cx="585000" cy="585000"/>
          </a:xfrm>
        </p:grpSpPr>
        <p:sp>
          <p:nvSpPr>
            <p:cNvPr id="133" name="Google Shape;540;p38">
              <a:extLst>
                <a:ext uri="{FF2B5EF4-FFF2-40B4-BE49-F238E27FC236}">
                  <a16:creationId xmlns:a16="http://schemas.microsoft.com/office/drawing/2014/main" id="{9C0A3A16-D258-BC3C-8CEF-511F6D1B3D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4" name="Google Shape;541;p38">
              <a:extLst>
                <a:ext uri="{FF2B5EF4-FFF2-40B4-BE49-F238E27FC236}">
                  <a16:creationId xmlns:a16="http://schemas.microsoft.com/office/drawing/2014/main" id="{A9998F5F-6751-16F6-FD3F-12D7935323C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135" name="Google Shape;542;p38">
            <a:extLst>
              <a:ext uri="{FF2B5EF4-FFF2-40B4-BE49-F238E27FC236}">
                <a16:creationId xmlns:a16="http://schemas.microsoft.com/office/drawing/2014/main" id="{820FC218-9A26-7604-63BF-CAF89F92AB23}"/>
              </a:ext>
            </a:extLst>
          </p:cNvPr>
          <p:cNvGrpSpPr/>
          <p:nvPr/>
        </p:nvGrpSpPr>
        <p:grpSpPr>
          <a:xfrm>
            <a:off x="8687324" y="6112075"/>
            <a:ext cx="585175" cy="585000"/>
            <a:chOff x="7542800" y="2629800"/>
            <a:chExt cx="585000" cy="585000"/>
          </a:xfrm>
        </p:grpSpPr>
        <p:sp>
          <p:nvSpPr>
            <p:cNvPr id="136" name="Google Shape;543;p38">
              <a:extLst>
                <a:ext uri="{FF2B5EF4-FFF2-40B4-BE49-F238E27FC236}">
                  <a16:creationId xmlns:a16="http://schemas.microsoft.com/office/drawing/2014/main" id="{9F5FC5C5-24B1-979C-BEC0-5B5B96134C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7" name="Google Shape;544;p38">
              <a:extLst>
                <a:ext uri="{FF2B5EF4-FFF2-40B4-BE49-F238E27FC236}">
                  <a16:creationId xmlns:a16="http://schemas.microsoft.com/office/drawing/2014/main" id="{4224BE2E-4636-1BF1-34AF-DAB95C3FC6C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138" name="Google Shape;545;p38">
            <a:extLst>
              <a:ext uri="{FF2B5EF4-FFF2-40B4-BE49-F238E27FC236}">
                <a16:creationId xmlns:a16="http://schemas.microsoft.com/office/drawing/2014/main" id="{96F0EA45-BD98-3819-368D-70B04A595AED}"/>
              </a:ext>
            </a:extLst>
          </p:cNvPr>
          <p:cNvCxnSpPr>
            <a:stCxn id="121" idx="2"/>
            <a:endCxn id="124" idx="0"/>
          </p:cNvCxnSpPr>
          <p:nvPr/>
        </p:nvCxnSpPr>
        <p:spPr>
          <a:xfrm flipH="1">
            <a:off x="7150611" y="4618725"/>
            <a:ext cx="1627500" cy="471300"/>
          </a:xfrm>
          <a:prstGeom prst="straightConnector1">
            <a:avLst/>
          </a:prstGeom>
          <a:noFill/>
          <a:ln w="19050" cap="flat" cmpd="sng">
            <a:solidFill>
              <a:srgbClr val="B6A479"/>
            </a:solidFill>
            <a:prstDash val="solid"/>
            <a:round/>
            <a:headEnd type="none" w="med" len="med"/>
            <a:tailEnd type="triangle" w="med" len="med"/>
          </a:ln>
        </p:spPr>
      </p:cxnSp>
      <p:cxnSp>
        <p:nvCxnSpPr>
          <p:cNvPr id="139" name="Google Shape;546;p38">
            <a:extLst>
              <a:ext uri="{FF2B5EF4-FFF2-40B4-BE49-F238E27FC236}">
                <a16:creationId xmlns:a16="http://schemas.microsoft.com/office/drawing/2014/main" id="{E54C96E3-BEFB-E308-98FD-44D4CB30E965}"/>
              </a:ext>
            </a:extLst>
          </p:cNvPr>
          <p:cNvCxnSpPr>
            <a:endCxn id="152" idx="0"/>
          </p:cNvCxnSpPr>
          <p:nvPr/>
        </p:nvCxnSpPr>
        <p:spPr>
          <a:xfrm>
            <a:off x="9098003" y="4576659"/>
            <a:ext cx="203400" cy="518700"/>
          </a:xfrm>
          <a:prstGeom prst="straightConnector1">
            <a:avLst/>
          </a:prstGeom>
          <a:noFill/>
          <a:ln w="19050" cap="flat" cmpd="sng">
            <a:solidFill>
              <a:srgbClr val="B6A479"/>
            </a:solidFill>
            <a:prstDash val="solid"/>
            <a:round/>
            <a:headEnd type="none" w="med" len="med"/>
            <a:tailEnd type="triangle" w="med" len="med"/>
          </a:ln>
        </p:spPr>
      </p:cxnSp>
      <p:cxnSp>
        <p:nvCxnSpPr>
          <p:cNvPr id="140" name="Google Shape;548;p38">
            <a:extLst>
              <a:ext uri="{FF2B5EF4-FFF2-40B4-BE49-F238E27FC236}">
                <a16:creationId xmlns:a16="http://schemas.microsoft.com/office/drawing/2014/main" id="{741BBACE-45F4-AB7C-11CD-CF231B6808BC}"/>
              </a:ext>
            </a:extLst>
          </p:cNvPr>
          <p:cNvCxnSpPr>
            <a:stCxn id="124" idx="2"/>
            <a:endCxn id="130" idx="0"/>
          </p:cNvCxnSpPr>
          <p:nvPr/>
        </p:nvCxnSpPr>
        <p:spPr>
          <a:xfrm flipH="1">
            <a:off x="6491404"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1" name="Google Shape;549;p38">
            <a:extLst>
              <a:ext uri="{FF2B5EF4-FFF2-40B4-BE49-F238E27FC236}">
                <a16:creationId xmlns:a16="http://schemas.microsoft.com/office/drawing/2014/main" id="{45F1789B-D16B-43A1-DFE5-5936DD4FA5D7}"/>
              </a:ext>
            </a:extLst>
          </p:cNvPr>
          <p:cNvCxnSpPr>
            <a:stCxn id="124" idx="2"/>
            <a:endCxn id="133" idx="0"/>
          </p:cNvCxnSpPr>
          <p:nvPr/>
        </p:nvCxnSpPr>
        <p:spPr>
          <a:xfrm>
            <a:off x="7150504"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2" name="Google Shape;550;p38">
            <a:extLst>
              <a:ext uri="{FF2B5EF4-FFF2-40B4-BE49-F238E27FC236}">
                <a16:creationId xmlns:a16="http://schemas.microsoft.com/office/drawing/2014/main" id="{50ECE815-F920-EDDE-9DF0-46ABF403A931}"/>
              </a:ext>
            </a:extLst>
          </p:cNvPr>
          <p:cNvCxnSpPr>
            <a:stCxn id="152" idx="2"/>
            <a:endCxn id="136" idx="0"/>
          </p:cNvCxnSpPr>
          <p:nvPr/>
        </p:nvCxnSpPr>
        <p:spPr>
          <a:xfrm flipH="1">
            <a:off x="8979803"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43" name="Google Shape;551;p38">
            <a:extLst>
              <a:ext uri="{FF2B5EF4-FFF2-40B4-BE49-F238E27FC236}">
                <a16:creationId xmlns:a16="http://schemas.microsoft.com/office/drawing/2014/main" id="{6CCCDBFC-268C-D01C-D48A-D601DA31344B}"/>
              </a:ext>
            </a:extLst>
          </p:cNvPr>
          <p:cNvCxnSpPr>
            <a:stCxn id="145" idx="2"/>
            <a:endCxn id="116" idx="0"/>
          </p:cNvCxnSpPr>
          <p:nvPr/>
        </p:nvCxnSpPr>
        <p:spPr>
          <a:xfrm flipH="1">
            <a:off x="10497847" y="5675150"/>
            <a:ext cx="4311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4" name="Google Shape;553;p38">
            <a:extLst>
              <a:ext uri="{FF2B5EF4-FFF2-40B4-BE49-F238E27FC236}">
                <a16:creationId xmlns:a16="http://schemas.microsoft.com/office/drawing/2014/main" id="{855801FC-6CF3-5F1B-8D9E-5FBCB79550A9}"/>
              </a:ext>
            </a:extLst>
          </p:cNvPr>
          <p:cNvGrpSpPr/>
          <p:nvPr/>
        </p:nvGrpSpPr>
        <p:grpSpPr>
          <a:xfrm>
            <a:off x="10636359" y="5090150"/>
            <a:ext cx="585176" cy="585000"/>
            <a:chOff x="6497450" y="1607875"/>
            <a:chExt cx="585000" cy="585000"/>
          </a:xfrm>
        </p:grpSpPr>
        <p:sp>
          <p:nvSpPr>
            <p:cNvPr id="145" name="Google Shape;552;p38">
              <a:extLst>
                <a:ext uri="{FF2B5EF4-FFF2-40B4-BE49-F238E27FC236}">
                  <a16:creationId xmlns:a16="http://schemas.microsoft.com/office/drawing/2014/main" id="{F9806F75-9EF1-2F72-F16B-E887AA898B8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46" name="Google Shape;554;p38">
              <a:extLst>
                <a:ext uri="{FF2B5EF4-FFF2-40B4-BE49-F238E27FC236}">
                  <a16:creationId xmlns:a16="http://schemas.microsoft.com/office/drawing/2014/main" id="{41145916-E609-6BB4-5789-1B286477DFCE}"/>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47" name="Google Shape;555;p38">
            <a:extLst>
              <a:ext uri="{FF2B5EF4-FFF2-40B4-BE49-F238E27FC236}">
                <a16:creationId xmlns:a16="http://schemas.microsoft.com/office/drawing/2014/main" id="{1A02FF56-9A50-7D4F-D3FA-112065FE6DC6}"/>
              </a:ext>
            </a:extLst>
          </p:cNvPr>
          <p:cNvCxnSpPr>
            <a:stCxn id="145" idx="2"/>
            <a:endCxn id="117" idx="0"/>
          </p:cNvCxnSpPr>
          <p:nvPr/>
        </p:nvCxnSpPr>
        <p:spPr>
          <a:xfrm>
            <a:off x="10928947" y="5675150"/>
            <a:ext cx="6126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8" name="Google Shape;556;p38">
            <a:extLst>
              <a:ext uri="{FF2B5EF4-FFF2-40B4-BE49-F238E27FC236}">
                <a16:creationId xmlns:a16="http://schemas.microsoft.com/office/drawing/2014/main" id="{BF81AE20-EE22-3E42-A25F-C56B95271FF6}"/>
              </a:ext>
            </a:extLst>
          </p:cNvPr>
          <p:cNvGrpSpPr/>
          <p:nvPr/>
        </p:nvGrpSpPr>
        <p:grpSpPr>
          <a:xfrm>
            <a:off x="9502496" y="6112075"/>
            <a:ext cx="585175" cy="585000"/>
            <a:chOff x="7542800" y="2629800"/>
            <a:chExt cx="585000" cy="585000"/>
          </a:xfrm>
        </p:grpSpPr>
        <p:sp>
          <p:nvSpPr>
            <p:cNvPr id="149" name="Google Shape;557;p38">
              <a:extLst>
                <a:ext uri="{FF2B5EF4-FFF2-40B4-BE49-F238E27FC236}">
                  <a16:creationId xmlns:a16="http://schemas.microsoft.com/office/drawing/2014/main" id="{D54711E6-4874-94FF-BB61-2CC17B47BB13}"/>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0" name="Google Shape;558;p38">
              <a:extLst>
                <a:ext uri="{FF2B5EF4-FFF2-40B4-BE49-F238E27FC236}">
                  <a16:creationId xmlns:a16="http://schemas.microsoft.com/office/drawing/2014/main" id="{78158ECC-4384-118F-E1E6-99142ADA469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51" name="Google Shape;559;p38">
            <a:extLst>
              <a:ext uri="{FF2B5EF4-FFF2-40B4-BE49-F238E27FC236}">
                <a16:creationId xmlns:a16="http://schemas.microsoft.com/office/drawing/2014/main" id="{36D52368-2FE6-230A-759D-7B6BD6AB7853}"/>
              </a:ext>
            </a:extLst>
          </p:cNvPr>
          <p:cNvGrpSpPr/>
          <p:nvPr/>
        </p:nvGrpSpPr>
        <p:grpSpPr>
          <a:xfrm>
            <a:off x="9008816" y="5095359"/>
            <a:ext cx="585175" cy="585000"/>
            <a:chOff x="7542800" y="2606568"/>
            <a:chExt cx="585000" cy="585000"/>
          </a:xfrm>
        </p:grpSpPr>
        <p:sp>
          <p:nvSpPr>
            <p:cNvPr id="152" name="Google Shape;547;p38">
              <a:extLst>
                <a:ext uri="{FF2B5EF4-FFF2-40B4-BE49-F238E27FC236}">
                  <a16:creationId xmlns:a16="http://schemas.microsoft.com/office/drawing/2014/main" id="{79345FE8-5130-9293-3503-5E1EC1071907}"/>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3" name="Google Shape;560;p38">
              <a:extLst>
                <a:ext uri="{FF2B5EF4-FFF2-40B4-BE49-F238E27FC236}">
                  <a16:creationId xmlns:a16="http://schemas.microsoft.com/office/drawing/2014/main" id="{22022901-C5D1-483C-39A4-D49F3FC4CF8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54" name="Google Shape;561;p38">
            <a:extLst>
              <a:ext uri="{FF2B5EF4-FFF2-40B4-BE49-F238E27FC236}">
                <a16:creationId xmlns:a16="http://schemas.microsoft.com/office/drawing/2014/main" id="{D08B05E4-A61B-EE2A-0BF1-F7420B71F5DC}"/>
              </a:ext>
            </a:extLst>
          </p:cNvPr>
          <p:cNvCxnSpPr>
            <a:endCxn id="145" idx="0"/>
          </p:cNvCxnSpPr>
          <p:nvPr/>
        </p:nvCxnSpPr>
        <p:spPr>
          <a:xfrm>
            <a:off x="9671347" y="4623050"/>
            <a:ext cx="1257600" cy="467100"/>
          </a:xfrm>
          <a:prstGeom prst="straightConnector1">
            <a:avLst/>
          </a:prstGeom>
          <a:noFill/>
          <a:ln w="19050" cap="flat" cmpd="sng">
            <a:solidFill>
              <a:srgbClr val="B6A479"/>
            </a:solidFill>
            <a:prstDash val="solid"/>
            <a:round/>
            <a:headEnd type="none" w="med" len="med"/>
            <a:tailEnd type="triangle" w="med" len="med"/>
          </a:ln>
        </p:spPr>
      </p:cxnSp>
      <p:cxnSp>
        <p:nvCxnSpPr>
          <p:cNvPr id="155" name="Google Shape;562;p38">
            <a:extLst>
              <a:ext uri="{FF2B5EF4-FFF2-40B4-BE49-F238E27FC236}">
                <a16:creationId xmlns:a16="http://schemas.microsoft.com/office/drawing/2014/main" id="{86E95A92-1B13-7A43-59E0-09C8F610271B}"/>
              </a:ext>
            </a:extLst>
          </p:cNvPr>
          <p:cNvCxnSpPr>
            <a:stCxn id="153" idx="2"/>
            <a:endCxn id="149" idx="0"/>
          </p:cNvCxnSpPr>
          <p:nvPr/>
        </p:nvCxnSpPr>
        <p:spPr>
          <a:xfrm>
            <a:off x="9301403" y="5634296"/>
            <a:ext cx="493800" cy="4779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409180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4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5FD0-9AD1-64D5-89BE-926C28A114C7}"/>
              </a:ext>
            </a:extLst>
          </p:cNvPr>
          <p:cNvSpPr>
            <a:spLocks noGrp="1"/>
          </p:cNvSpPr>
          <p:nvPr>
            <p:ph type="title"/>
          </p:nvPr>
        </p:nvSpPr>
        <p:spPr/>
        <p:txBody>
          <a:bodyPr/>
          <a:lstStyle/>
          <a:p>
            <a:r>
              <a:rPr lang="en-GB" dirty="0"/>
              <a:t>L11 Heaps</a:t>
            </a:r>
            <a:endParaRPr lang="en-SE" dirty="0"/>
          </a:p>
        </p:txBody>
      </p:sp>
      <p:sp>
        <p:nvSpPr>
          <p:cNvPr id="3" name="Content Placeholder 2">
            <a:extLst>
              <a:ext uri="{FF2B5EF4-FFF2-40B4-BE49-F238E27FC236}">
                <a16:creationId xmlns:a16="http://schemas.microsoft.com/office/drawing/2014/main" id="{BEF5B798-CA28-B6F2-04D7-59215A1C231F}"/>
              </a:ext>
            </a:extLst>
          </p:cNvPr>
          <p:cNvSpPr>
            <a:spLocks noGrp="1"/>
          </p:cNvSpPr>
          <p:nvPr>
            <p:ph idx="1"/>
          </p:nvPr>
        </p:nvSpPr>
        <p:spPr/>
        <p:txBody>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draw the array representation of the final heap.</a:t>
            </a:r>
          </a:p>
          <a:p>
            <a:r>
              <a:rPr lang="en-GB" dirty="0"/>
              <a:t>(b) Build the heap using repeated insertions (in the order given: 4, 3, 2, 1) - draw the heap after each insertion. At the end, draw the array representation of the final heap.</a:t>
            </a:r>
            <a:endParaRPr lang="en-SE" dirty="0"/>
          </a:p>
        </p:txBody>
      </p:sp>
    </p:spTree>
    <p:extLst>
      <p:ext uri="{BB962C8B-B14F-4D97-AF65-F5344CB8AC3E}">
        <p14:creationId xmlns:p14="http://schemas.microsoft.com/office/powerpoint/2010/main" val="2237865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F25F-6730-6F72-7563-E005CEDFC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3701-BB29-67AD-18E1-AE5F7C368415}"/>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7008E31C-B18F-580D-1FAD-1B106F38688A}"/>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give the array representation of the final heap.</a:t>
            </a:r>
            <a:endParaRPr lang="en-SE" dirty="0"/>
          </a:p>
        </p:txBody>
      </p:sp>
      <p:sp>
        <p:nvSpPr>
          <p:cNvPr id="4" name="Oval 5">
            <a:extLst>
              <a:ext uri="{FF2B5EF4-FFF2-40B4-BE49-F238E27FC236}">
                <a16:creationId xmlns:a16="http://schemas.microsoft.com/office/drawing/2014/main" id="{E0BE81A9-9C00-FCB1-12D3-53264615339B}"/>
              </a:ext>
            </a:extLst>
          </p:cNvPr>
          <p:cNvSpPr>
            <a:spLocks noChangeArrowheads="1"/>
          </p:cNvSpPr>
          <p:nvPr/>
        </p:nvSpPr>
        <p:spPr bwMode="auto">
          <a:xfrm>
            <a:off x="1752600"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 name="Oval 8">
            <a:extLst>
              <a:ext uri="{FF2B5EF4-FFF2-40B4-BE49-F238E27FC236}">
                <a16:creationId xmlns:a16="http://schemas.microsoft.com/office/drawing/2014/main" id="{5320EE2D-5EF7-80BF-BEFC-1778936F6AAD}"/>
              </a:ext>
            </a:extLst>
          </p:cNvPr>
          <p:cNvSpPr>
            <a:spLocks noChangeArrowheads="1"/>
          </p:cNvSpPr>
          <p:nvPr/>
        </p:nvSpPr>
        <p:spPr bwMode="auto">
          <a:xfrm>
            <a:off x="120148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9" name="Line 19">
            <a:extLst>
              <a:ext uri="{FF2B5EF4-FFF2-40B4-BE49-F238E27FC236}">
                <a16:creationId xmlns:a16="http://schemas.microsoft.com/office/drawing/2014/main" id="{832B2844-B5D9-6FE1-CCF6-09575802E04B}"/>
              </a:ext>
            </a:extLst>
          </p:cNvPr>
          <p:cNvSpPr>
            <a:spLocks noChangeShapeType="1"/>
          </p:cNvSpPr>
          <p:nvPr/>
        </p:nvSpPr>
        <p:spPr bwMode="auto">
          <a:xfrm flipH="1">
            <a:off x="1600200"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3" name="Oval 8">
            <a:extLst>
              <a:ext uri="{FF2B5EF4-FFF2-40B4-BE49-F238E27FC236}">
                <a16:creationId xmlns:a16="http://schemas.microsoft.com/office/drawing/2014/main" id="{41506D47-1A45-F68E-3843-02052EEE6DBA}"/>
              </a:ext>
            </a:extLst>
          </p:cNvPr>
          <p:cNvSpPr>
            <a:spLocks noChangeArrowheads="1"/>
          </p:cNvSpPr>
          <p:nvPr/>
        </p:nvSpPr>
        <p:spPr bwMode="auto">
          <a:xfrm>
            <a:off x="229599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4" name="Oval 8">
            <a:extLst>
              <a:ext uri="{FF2B5EF4-FFF2-40B4-BE49-F238E27FC236}">
                <a16:creationId xmlns:a16="http://schemas.microsoft.com/office/drawing/2014/main" id="{55394F91-F71E-2391-FE1E-C9D69A2B12C2}"/>
              </a:ext>
            </a:extLst>
          </p:cNvPr>
          <p:cNvSpPr>
            <a:spLocks noChangeArrowheads="1"/>
          </p:cNvSpPr>
          <p:nvPr/>
        </p:nvSpPr>
        <p:spPr bwMode="auto">
          <a:xfrm>
            <a:off x="609600"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5" name="Line 19">
            <a:extLst>
              <a:ext uri="{FF2B5EF4-FFF2-40B4-BE49-F238E27FC236}">
                <a16:creationId xmlns:a16="http://schemas.microsoft.com/office/drawing/2014/main" id="{F9732EED-C3EC-B875-A8D9-31CA743C280D}"/>
              </a:ext>
            </a:extLst>
          </p:cNvPr>
          <p:cNvSpPr>
            <a:spLocks noChangeShapeType="1"/>
          </p:cNvSpPr>
          <p:nvPr/>
        </p:nvSpPr>
        <p:spPr bwMode="auto">
          <a:xfrm>
            <a:off x="2206548"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6" name="Line 19">
            <a:extLst>
              <a:ext uri="{FF2B5EF4-FFF2-40B4-BE49-F238E27FC236}">
                <a16:creationId xmlns:a16="http://schemas.microsoft.com/office/drawing/2014/main" id="{63C68B58-BE99-B13B-1409-D95A8105C39D}"/>
              </a:ext>
            </a:extLst>
          </p:cNvPr>
          <p:cNvSpPr>
            <a:spLocks noChangeShapeType="1"/>
          </p:cNvSpPr>
          <p:nvPr/>
        </p:nvSpPr>
        <p:spPr bwMode="auto">
          <a:xfrm flipH="1">
            <a:off x="1055115"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7" name="Oval 5">
            <a:extLst>
              <a:ext uri="{FF2B5EF4-FFF2-40B4-BE49-F238E27FC236}">
                <a16:creationId xmlns:a16="http://schemas.microsoft.com/office/drawing/2014/main" id="{3EA8BAFA-2B99-3E6C-FACE-E12163AEF176}"/>
              </a:ext>
            </a:extLst>
          </p:cNvPr>
          <p:cNvSpPr>
            <a:spLocks noChangeArrowheads="1"/>
          </p:cNvSpPr>
          <p:nvPr/>
        </p:nvSpPr>
        <p:spPr bwMode="auto">
          <a:xfrm>
            <a:off x="5244608"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2C06A099-40BC-909B-CE33-DA9C155DF845}"/>
              </a:ext>
            </a:extLst>
          </p:cNvPr>
          <p:cNvSpPr>
            <a:spLocks noChangeArrowheads="1"/>
          </p:cNvSpPr>
          <p:nvPr/>
        </p:nvSpPr>
        <p:spPr bwMode="auto">
          <a:xfrm>
            <a:off x="469348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36B3D62A-BC24-DC59-8DAE-14128EB9538E}"/>
              </a:ext>
            </a:extLst>
          </p:cNvPr>
          <p:cNvSpPr>
            <a:spLocks noChangeShapeType="1"/>
          </p:cNvSpPr>
          <p:nvPr/>
        </p:nvSpPr>
        <p:spPr bwMode="auto">
          <a:xfrm flipH="1">
            <a:off x="5092208"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F6D5C15B-9E77-4D9A-204A-2CE75F707E0A}"/>
              </a:ext>
            </a:extLst>
          </p:cNvPr>
          <p:cNvSpPr>
            <a:spLocks noChangeArrowheads="1"/>
          </p:cNvSpPr>
          <p:nvPr/>
        </p:nvSpPr>
        <p:spPr bwMode="auto">
          <a:xfrm>
            <a:off x="578799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5D69E6A7-5942-5355-7A64-5D77F9A667A0}"/>
              </a:ext>
            </a:extLst>
          </p:cNvPr>
          <p:cNvSpPr>
            <a:spLocks noChangeArrowheads="1"/>
          </p:cNvSpPr>
          <p:nvPr/>
        </p:nvSpPr>
        <p:spPr bwMode="auto">
          <a:xfrm>
            <a:off x="4101608"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89E906AC-E6AB-10A5-3D72-9911D0AA5B34}"/>
              </a:ext>
            </a:extLst>
          </p:cNvPr>
          <p:cNvSpPr>
            <a:spLocks noChangeShapeType="1"/>
          </p:cNvSpPr>
          <p:nvPr/>
        </p:nvSpPr>
        <p:spPr bwMode="auto">
          <a:xfrm>
            <a:off x="5698556"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ED70D3AF-9179-FF3D-3AFF-291459E50E89}"/>
              </a:ext>
            </a:extLst>
          </p:cNvPr>
          <p:cNvSpPr>
            <a:spLocks noChangeShapeType="1"/>
          </p:cNvSpPr>
          <p:nvPr/>
        </p:nvSpPr>
        <p:spPr bwMode="auto">
          <a:xfrm flipH="1">
            <a:off x="4547123"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1881ECEC-D06F-6B4A-B9B1-D549D70C7234}"/>
              </a:ext>
            </a:extLst>
          </p:cNvPr>
          <p:cNvSpPr>
            <a:spLocks noChangeArrowheads="1"/>
          </p:cNvSpPr>
          <p:nvPr/>
        </p:nvSpPr>
        <p:spPr bwMode="auto">
          <a:xfrm>
            <a:off x="8448210" y="3170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3DC1035D-3E36-1FF1-6308-916605DBD62D}"/>
              </a:ext>
            </a:extLst>
          </p:cNvPr>
          <p:cNvSpPr>
            <a:spLocks noChangeArrowheads="1"/>
          </p:cNvSpPr>
          <p:nvPr/>
        </p:nvSpPr>
        <p:spPr bwMode="auto">
          <a:xfrm>
            <a:off x="789709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DEB76130-8AB2-977D-CE8C-4E144781CCFF}"/>
              </a:ext>
            </a:extLst>
          </p:cNvPr>
          <p:cNvSpPr>
            <a:spLocks noChangeShapeType="1"/>
          </p:cNvSpPr>
          <p:nvPr/>
        </p:nvSpPr>
        <p:spPr bwMode="auto">
          <a:xfrm flipH="1">
            <a:off x="8295810" y="365949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A74B846E-3E86-E5E0-6EE8-A202590E3231}"/>
              </a:ext>
            </a:extLst>
          </p:cNvPr>
          <p:cNvSpPr>
            <a:spLocks noChangeArrowheads="1"/>
          </p:cNvSpPr>
          <p:nvPr/>
        </p:nvSpPr>
        <p:spPr bwMode="auto">
          <a:xfrm>
            <a:off x="899160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7F331BF0-ED69-EE7B-A643-400D6B6662E1}"/>
              </a:ext>
            </a:extLst>
          </p:cNvPr>
          <p:cNvSpPr>
            <a:spLocks noChangeArrowheads="1"/>
          </p:cNvSpPr>
          <p:nvPr/>
        </p:nvSpPr>
        <p:spPr bwMode="auto">
          <a:xfrm>
            <a:off x="7305210" y="4694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E477D280-2290-6F10-D087-1D5A2E6C4B3B}"/>
              </a:ext>
            </a:extLst>
          </p:cNvPr>
          <p:cNvSpPr>
            <a:spLocks noChangeShapeType="1"/>
          </p:cNvSpPr>
          <p:nvPr/>
        </p:nvSpPr>
        <p:spPr bwMode="auto">
          <a:xfrm>
            <a:off x="8902158" y="3642370"/>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AF7F6601-427E-553C-DB58-E5424BBE6B55}"/>
              </a:ext>
            </a:extLst>
          </p:cNvPr>
          <p:cNvSpPr>
            <a:spLocks noChangeShapeType="1"/>
          </p:cNvSpPr>
          <p:nvPr/>
        </p:nvSpPr>
        <p:spPr bwMode="auto">
          <a:xfrm flipH="1">
            <a:off x="7750725" y="443611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B989C7F9-0CA3-49D4-96EB-59046D3ECE31}"/>
              </a:ext>
            </a:extLst>
          </p:cNvPr>
          <p:cNvGraphicFramePr>
            <a:graphicFrameLocks noGrp="1"/>
          </p:cNvGraphicFramePr>
          <p:nvPr>
            <p:extLst>
              <p:ext uri="{D42A27DB-BD31-4B8C-83A1-F6EECF244321}">
                <p14:modId xmlns:p14="http://schemas.microsoft.com/office/powerpoint/2010/main" val="125970645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F0BDC557-556B-5642-2C7E-917EC0B0C0E4}"/>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FE7EA735-A68A-514E-E9C9-B48CFC48885F}"/>
              </a:ext>
            </a:extLst>
          </p:cNvPr>
          <p:cNvCxnSpPr>
            <a:cxnSpLocks/>
          </p:cNvCxnSpPr>
          <p:nvPr/>
        </p:nvCxnSpPr>
        <p:spPr bwMode="auto">
          <a:xfrm flipV="1">
            <a:off x="2925658" y="3871586"/>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FBB1BDF5-7197-D4D4-112B-FF5FCE41BD65}"/>
              </a:ext>
            </a:extLst>
          </p:cNvPr>
          <p:cNvSpPr txBox="1"/>
          <p:nvPr/>
        </p:nvSpPr>
        <p:spPr>
          <a:xfrm>
            <a:off x="2761822" y="3163700"/>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2</a:t>
            </a:r>
            <a:endParaRPr lang="en-SE" sz="2000" b="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F9632D-7EDF-2E70-9903-5F1CA792C60E}"/>
              </a:ext>
            </a:extLst>
          </p:cNvPr>
          <p:cNvSpPr txBox="1"/>
          <p:nvPr/>
        </p:nvSpPr>
        <p:spPr>
          <a:xfrm>
            <a:off x="6270296" y="3142172"/>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1</a:t>
            </a:r>
            <a:endParaRPr lang="en-SE" sz="2000"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3AF29ACB-1D6D-11EF-A5E3-4A2363FF5518}"/>
              </a:ext>
            </a:extLst>
          </p:cNvPr>
          <p:cNvCxnSpPr>
            <a:cxnSpLocks/>
          </p:cNvCxnSpPr>
          <p:nvPr/>
        </p:nvCxnSpPr>
        <p:spPr bwMode="auto">
          <a:xfrm>
            <a:off x="6378894" y="3917290"/>
            <a:ext cx="1307351"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1516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330B-5B32-3414-6F01-04262013E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A42AD-ADA1-A312-7577-D141901C9584}"/>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6A0CC167-4CD1-7CDA-A03E-89E9A4AFE7EF}"/>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(b) Build the heap using repeated insertions (in the order given: 4, 3, 2, 1) - draw the heap after each insertion. At the end, draw the array representation of the final heap.</a:t>
            </a:r>
          </a:p>
        </p:txBody>
      </p:sp>
      <p:sp>
        <p:nvSpPr>
          <p:cNvPr id="4" name="Oval 5">
            <a:extLst>
              <a:ext uri="{FF2B5EF4-FFF2-40B4-BE49-F238E27FC236}">
                <a16:creationId xmlns:a16="http://schemas.microsoft.com/office/drawing/2014/main" id="{3B1E90F5-CC17-27C5-A3E7-F8C770ED9144}"/>
              </a:ext>
            </a:extLst>
          </p:cNvPr>
          <p:cNvSpPr>
            <a:spLocks noChangeArrowheads="1"/>
          </p:cNvSpPr>
          <p:nvPr/>
        </p:nvSpPr>
        <p:spPr bwMode="auto">
          <a:xfrm>
            <a:off x="60532"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7" name="Oval 5">
            <a:extLst>
              <a:ext uri="{FF2B5EF4-FFF2-40B4-BE49-F238E27FC236}">
                <a16:creationId xmlns:a16="http://schemas.microsoft.com/office/drawing/2014/main" id="{60EDD0A1-5A4B-ECA4-2272-514EC7FB3B06}"/>
              </a:ext>
            </a:extLst>
          </p:cNvPr>
          <p:cNvSpPr>
            <a:spLocks noChangeArrowheads="1"/>
          </p:cNvSpPr>
          <p:nvPr/>
        </p:nvSpPr>
        <p:spPr bwMode="auto">
          <a:xfrm>
            <a:off x="4663497" y="3155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547B1310-413E-1E5C-1F47-9AE2FA4A32DA}"/>
              </a:ext>
            </a:extLst>
          </p:cNvPr>
          <p:cNvSpPr>
            <a:spLocks noChangeArrowheads="1"/>
          </p:cNvSpPr>
          <p:nvPr/>
        </p:nvSpPr>
        <p:spPr bwMode="auto">
          <a:xfrm>
            <a:off x="411237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B10BB308-4B19-536D-86CE-60D815A23D0C}"/>
              </a:ext>
            </a:extLst>
          </p:cNvPr>
          <p:cNvSpPr>
            <a:spLocks noChangeShapeType="1"/>
          </p:cNvSpPr>
          <p:nvPr/>
        </p:nvSpPr>
        <p:spPr bwMode="auto">
          <a:xfrm flipH="1">
            <a:off x="4511097" y="36446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4DF70374-199C-4426-9C94-2C1E30CFEC31}"/>
              </a:ext>
            </a:extLst>
          </p:cNvPr>
          <p:cNvSpPr>
            <a:spLocks noChangeArrowheads="1"/>
          </p:cNvSpPr>
          <p:nvPr/>
        </p:nvSpPr>
        <p:spPr bwMode="auto">
          <a:xfrm>
            <a:off x="520688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75377ED6-F915-D07B-0BF4-4F23CC5892EA}"/>
              </a:ext>
            </a:extLst>
          </p:cNvPr>
          <p:cNvSpPr>
            <a:spLocks noChangeArrowheads="1"/>
          </p:cNvSpPr>
          <p:nvPr/>
        </p:nvSpPr>
        <p:spPr bwMode="auto">
          <a:xfrm>
            <a:off x="2263724" y="304935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691FF042-381E-C557-369E-F265ABD21DAC}"/>
              </a:ext>
            </a:extLst>
          </p:cNvPr>
          <p:cNvSpPr>
            <a:spLocks noChangeShapeType="1"/>
          </p:cNvSpPr>
          <p:nvPr/>
        </p:nvSpPr>
        <p:spPr bwMode="auto">
          <a:xfrm>
            <a:off x="5117445" y="36274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B857CEAC-B04E-32A9-020F-8D659686FCB1}"/>
              </a:ext>
            </a:extLst>
          </p:cNvPr>
          <p:cNvSpPr>
            <a:spLocks noChangeShapeType="1"/>
          </p:cNvSpPr>
          <p:nvPr/>
        </p:nvSpPr>
        <p:spPr bwMode="auto">
          <a:xfrm flipH="1">
            <a:off x="2119833" y="3554474"/>
            <a:ext cx="307914" cy="49373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DB8F899A-D621-7B2A-8A50-0D6F8D3E615B}"/>
              </a:ext>
            </a:extLst>
          </p:cNvPr>
          <p:cNvSpPr>
            <a:spLocks noChangeArrowheads="1"/>
          </p:cNvSpPr>
          <p:nvPr/>
        </p:nvSpPr>
        <p:spPr bwMode="auto">
          <a:xfrm>
            <a:off x="7945891" y="2965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7CD4D904-54AE-6FD6-C745-124EB7D2BB30}"/>
              </a:ext>
            </a:extLst>
          </p:cNvPr>
          <p:cNvSpPr>
            <a:spLocks noChangeArrowheads="1"/>
          </p:cNvSpPr>
          <p:nvPr/>
        </p:nvSpPr>
        <p:spPr bwMode="auto">
          <a:xfrm>
            <a:off x="739477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F79CF11A-902D-65F5-2151-C6FDF3CD3845}"/>
              </a:ext>
            </a:extLst>
          </p:cNvPr>
          <p:cNvSpPr>
            <a:spLocks noChangeShapeType="1"/>
          </p:cNvSpPr>
          <p:nvPr/>
        </p:nvSpPr>
        <p:spPr bwMode="auto">
          <a:xfrm flipH="1">
            <a:off x="7793491" y="34541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DA4D4DB6-4F35-8B16-7909-E06C4A69CD6B}"/>
              </a:ext>
            </a:extLst>
          </p:cNvPr>
          <p:cNvSpPr>
            <a:spLocks noChangeArrowheads="1"/>
          </p:cNvSpPr>
          <p:nvPr/>
        </p:nvSpPr>
        <p:spPr bwMode="auto">
          <a:xfrm>
            <a:off x="848928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CB41D098-109F-BCAA-2388-3D7E814B6834}"/>
              </a:ext>
            </a:extLst>
          </p:cNvPr>
          <p:cNvSpPr>
            <a:spLocks noChangeArrowheads="1"/>
          </p:cNvSpPr>
          <p:nvPr/>
        </p:nvSpPr>
        <p:spPr bwMode="auto">
          <a:xfrm>
            <a:off x="6802891" y="4489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28484B5E-F6F3-D3D0-F577-84D9A3E39C6C}"/>
              </a:ext>
            </a:extLst>
          </p:cNvPr>
          <p:cNvSpPr>
            <a:spLocks noChangeShapeType="1"/>
          </p:cNvSpPr>
          <p:nvPr/>
        </p:nvSpPr>
        <p:spPr bwMode="auto">
          <a:xfrm>
            <a:off x="8399839" y="34369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1317BD0C-90A7-4CAE-4AE8-983FB4941F14}"/>
              </a:ext>
            </a:extLst>
          </p:cNvPr>
          <p:cNvSpPr>
            <a:spLocks noChangeShapeType="1"/>
          </p:cNvSpPr>
          <p:nvPr/>
        </p:nvSpPr>
        <p:spPr bwMode="auto">
          <a:xfrm flipH="1">
            <a:off x="7248406" y="42307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DCA140AB-B3F0-6A3B-B3C8-12A2C2DC6B8E}"/>
              </a:ext>
            </a:extLst>
          </p:cNvPr>
          <p:cNvGraphicFramePr>
            <a:graphicFrameLocks noGrp="1"/>
          </p:cNvGraphicFramePr>
          <p:nvPr>
            <p:extLst>
              <p:ext uri="{D42A27DB-BD31-4B8C-83A1-F6EECF244321}">
                <p14:modId xmlns:p14="http://schemas.microsoft.com/office/powerpoint/2010/main" val="17708661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2B64D90D-3947-E14D-4CA3-6BC4CE2C8F1E}"/>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161076ED-49C6-919B-06D8-F249669E1E14}"/>
              </a:ext>
            </a:extLst>
          </p:cNvPr>
          <p:cNvSpPr>
            <a:spLocks noChangeArrowheads="1"/>
          </p:cNvSpPr>
          <p:nvPr/>
        </p:nvSpPr>
        <p:spPr bwMode="auto">
          <a:xfrm>
            <a:off x="1804170"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cxnSp>
        <p:nvCxnSpPr>
          <p:cNvPr id="35" name="Straight Arrow Connector 34">
            <a:extLst>
              <a:ext uri="{FF2B5EF4-FFF2-40B4-BE49-F238E27FC236}">
                <a16:creationId xmlns:a16="http://schemas.microsoft.com/office/drawing/2014/main" id="{3BD30F52-B6A9-7BEF-DE47-297E6E6CED7F}"/>
              </a:ext>
            </a:extLst>
          </p:cNvPr>
          <p:cNvCxnSpPr>
            <a:cxnSpLocks/>
          </p:cNvCxnSpPr>
          <p:nvPr/>
        </p:nvCxnSpPr>
        <p:spPr bwMode="auto">
          <a:xfrm flipV="1">
            <a:off x="491484" y="3848271"/>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884DEA1B-4FC7-BAA7-7BE5-14DE8928281A}"/>
              </a:ext>
            </a:extLst>
          </p:cNvPr>
          <p:cNvSpPr txBox="1"/>
          <p:nvPr/>
        </p:nvSpPr>
        <p:spPr>
          <a:xfrm>
            <a:off x="446633" y="3216555"/>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3</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5C49A2D0-553E-104A-F7C1-4C5F9FB7F8C2}"/>
              </a:ext>
            </a:extLst>
          </p:cNvPr>
          <p:cNvCxnSpPr>
            <a:cxnSpLocks/>
          </p:cNvCxnSpPr>
          <p:nvPr/>
        </p:nvCxnSpPr>
        <p:spPr bwMode="auto">
          <a:xfrm flipV="1">
            <a:off x="2835804" y="3876574"/>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4A4D399-29AC-A3FB-DCAE-2EC00CF1475E}"/>
              </a:ext>
            </a:extLst>
          </p:cNvPr>
          <p:cNvSpPr txBox="1"/>
          <p:nvPr/>
        </p:nvSpPr>
        <p:spPr>
          <a:xfrm>
            <a:off x="2790953" y="3244858"/>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2</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DD07763B-D70D-D1B6-336E-CBB14844ADAF}"/>
              </a:ext>
            </a:extLst>
          </p:cNvPr>
          <p:cNvCxnSpPr>
            <a:cxnSpLocks/>
          </p:cNvCxnSpPr>
          <p:nvPr/>
        </p:nvCxnSpPr>
        <p:spPr bwMode="auto">
          <a:xfrm flipV="1">
            <a:off x="5828526" y="3855743"/>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B3B5F5-06BA-C4D8-0860-4693C1EA9F55}"/>
              </a:ext>
            </a:extLst>
          </p:cNvPr>
          <p:cNvSpPr txBox="1"/>
          <p:nvPr/>
        </p:nvSpPr>
        <p:spPr>
          <a:xfrm>
            <a:off x="5783675" y="3224027"/>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1</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5632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0C9-50A4-C9D4-B238-45E5510E4B68}"/>
              </a:ext>
            </a:extLst>
          </p:cNvPr>
          <p:cNvSpPr>
            <a:spLocks noGrp="1"/>
          </p:cNvSpPr>
          <p:nvPr>
            <p:ph type="title"/>
          </p:nvPr>
        </p:nvSpPr>
        <p:spPr/>
        <p:txBody>
          <a:bodyPr/>
          <a:lstStyle/>
          <a:p>
            <a:r>
              <a:rPr lang="en-GB" dirty="0"/>
              <a:t>L13 Dijkstra’s Algorithm</a:t>
            </a:r>
            <a:endParaRPr lang="en-SE" dirty="0"/>
          </a:p>
        </p:txBody>
      </p:sp>
      <p:sp>
        <p:nvSpPr>
          <p:cNvPr id="3" name="Content Placeholder 2">
            <a:extLst>
              <a:ext uri="{FF2B5EF4-FFF2-40B4-BE49-F238E27FC236}">
                <a16:creationId xmlns:a16="http://schemas.microsoft.com/office/drawing/2014/main" id="{A6D4E5B3-CE31-DBC2-7E6C-F7C62C5E6448}"/>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B0863D95-A610-0022-74C4-EC6E62253D3A}"/>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29C75071-40C0-07D6-46B6-F297462ACF98}"/>
              </a:ext>
            </a:extLst>
          </p:cNvPr>
          <p:cNvGraphicFramePr/>
          <p:nvPr>
            <p:extLst>
              <p:ext uri="{D42A27DB-BD31-4B8C-83A1-F6EECF244321}">
                <p14:modId xmlns:p14="http://schemas.microsoft.com/office/powerpoint/2010/main" val="1458986592"/>
              </p:ext>
            </p:extLst>
          </p:nvPr>
        </p:nvGraphicFramePr>
        <p:xfrm>
          <a:off x="6316888" y="3054960"/>
          <a:ext cx="3092700" cy="29716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A</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B</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2000" b="0">
                          <a:solidFill>
                            <a:schemeClr val="tx1"/>
                          </a:solidFill>
                          <a:latin typeface="Quattrocento Sans"/>
                          <a:ea typeface="Quattrocento Sans"/>
                          <a:cs typeface="Quattrocento Sans"/>
                          <a:sym typeface="Quattrocento Sans"/>
                        </a:rPr>
                        <a:t>C</a:t>
                      </a:r>
                      <a:endParaRPr sz="2400"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D</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E</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F</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97323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ECB9F-357B-4F8E-34FE-030E34863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7B65A-1C83-E631-6FD4-2D8C613D7EFA}"/>
              </a:ext>
            </a:extLst>
          </p:cNvPr>
          <p:cNvSpPr>
            <a:spLocks noGrp="1"/>
          </p:cNvSpPr>
          <p:nvPr>
            <p:ph type="title"/>
          </p:nvPr>
        </p:nvSpPr>
        <p:spPr/>
        <p:txBody>
          <a:bodyPr/>
          <a:lstStyle/>
          <a:p>
            <a:r>
              <a:rPr lang="en-GB" dirty="0"/>
              <a:t>L13 Dijkstra’s Algorithm ANS</a:t>
            </a:r>
            <a:endParaRPr lang="en-SE" dirty="0"/>
          </a:p>
        </p:txBody>
      </p:sp>
      <p:sp>
        <p:nvSpPr>
          <p:cNvPr id="3" name="Content Placeholder 2">
            <a:extLst>
              <a:ext uri="{FF2B5EF4-FFF2-40B4-BE49-F238E27FC236}">
                <a16:creationId xmlns:a16="http://schemas.microsoft.com/office/drawing/2014/main" id="{E0F610BF-0195-7EC9-2026-3BB98F30749D}"/>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2DF237E6-C2F1-97D9-FC21-6DC90326DEA4}"/>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8C7B3664-B31F-7265-D3FB-713FC4043915}"/>
              </a:ext>
            </a:extLst>
          </p:cNvPr>
          <p:cNvGraphicFramePr/>
          <p:nvPr>
            <p:extLst>
              <p:ext uri="{D42A27DB-BD31-4B8C-83A1-F6EECF244321}">
                <p14:modId xmlns:p14="http://schemas.microsoft.com/office/powerpoint/2010/main" val="3913290426"/>
              </p:ext>
            </p:extLst>
          </p:nvPr>
        </p:nvGraphicFramePr>
        <p:xfrm>
          <a:off x="6316888" y="3054960"/>
          <a:ext cx="3092700" cy="27887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dirty="0">
                          <a:solidFill>
                            <a:schemeClr val="dk1"/>
                          </a:solidFill>
                          <a:latin typeface="Quattrocento Sans" panose="020B0502050000020003" pitchFamily="34" charset="0"/>
                          <a:ea typeface="Calibri"/>
                          <a:cs typeface="Calibri"/>
                          <a:sym typeface="Calibri"/>
                        </a:rPr>
                        <a:t>0</a:t>
                      </a:r>
                      <a:endParaRPr sz="1800" b="0" dirty="0">
                        <a:solidFill>
                          <a:schemeClr val="dk1"/>
                        </a:solidFill>
                        <a:latin typeface="Quattrocento Sans" panose="020B0502050000020003" pitchFamily="34" charset="0"/>
                        <a:ea typeface="Calibri"/>
                        <a:cs typeface="Calibri"/>
                        <a:sym typeface="Calibri"/>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dirty="0">
                          <a:latin typeface="Quattrocento Sans" panose="020B0502050000020003" pitchFamily="34" charset="0"/>
                          <a:ea typeface="Calibri"/>
                          <a:cs typeface="Calibri"/>
                          <a:sym typeface="Calibri"/>
                        </a:rPr>
                        <a:t>/</a:t>
                      </a:r>
                      <a:endParaRPr sz="1800" dirty="0">
                        <a:latin typeface="Quattrocento Sans" panose="020B0502050000020003" pitchFamily="34" charset="0"/>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10</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C</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D</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sngStrike" cap="none" dirty="0">
                          <a:solidFill>
                            <a:schemeClr val="tx1"/>
                          </a:solidFill>
                          <a:latin typeface="Quattrocento Sans"/>
                          <a:ea typeface="Quattrocento Sans"/>
                          <a:cs typeface="Quattrocento Sans"/>
                          <a:sym typeface="Quattrocento Sans"/>
                        </a:rPr>
                        <a:t>17</a:t>
                      </a:r>
                      <a:r>
                        <a:rPr lang="en-GB" sz="1800" b="0" i="0" u="none" strike="noStrike" cap="none" dirty="0">
                          <a:solidFill>
                            <a:schemeClr val="tx1"/>
                          </a:solidFill>
                          <a:latin typeface="Quattrocento Sans"/>
                          <a:ea typeface="Quattrocento Sans"/>
                          <a:cs typeface="Quattrocento Sans"/>
                          <a:sym typeface="Quattrocento Sans"/>
                        </a:rPr>
                        <a:t> 12 </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strike="sngStrike" dirty="0">
                          <a:solidFill>
                            <a:schemeClr val="tx1"/>
                          </a:solidFill>
                          <a:latin typeface="Quattrocento Sans"/>
                          <a:ea typeface="Quattrocento Sans"/>
                          <a:cs typeface="Quattrocento Sans"/>
                          <a:sym typeface="Quattrocento Sans"/>
                        </a:rPr>
                        <a:t>C</a:t>
                      </a:r>
                      <a:r>
                        <a:rPr lang="en-GB" sz="1800" b="0" strike="noStrike" dirty="0">
                          <a:solidFill>
                            <a:schemeClr val="tx1"/>
                          </a:solidFill>
                          <a:latin typeface="Quattrocento Sans"/>
                          <a:ea typeface="Quattrocento Sans"/>
                          <a:cs typeface="Quattrocento Sans"/>
                          <a:sym typeface="Quattrocento Sans"/>
                        </a:rPr>
                        <a:t> B</a:t>
                      </a:r>
                      <a:endParaRPr sz="1800"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F</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15</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43488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DBE-A918-E21C-1C0E-4247405715D1}"/>
              </a:ext>
            </a:extLst>
          </p:cNvPr>
          <p:cNvSpPr>
            <a:spLocks noGrp="1"/>
          </p:cNvSpPr>
          <p:nvPr>
            <p:ph type="title"/>
          </p:nvPr>
        </p:nvSpPr>
        <p:spPr/>
        <p:txBody>
          <a:bodyPr/>
          <a:lstStyle/>
          <a:p>
            <a:r>
              <a:rPr lang="en-GB" dirty="0"/>
              <a:t>L13 Johnson’s algorithm</a:t>
            </a:r>
            <a:endParaRPr lang="en-SE" dirty="0"/>
          </a:p>
        </p:txBody>
      </p:sp>
      <p:sp>
        <p:nvSpPr>
          <p:cNvPr id="3" name="Content Placeholder 2">
            <a:extLst>
              <a:ext uri="{FF2B5EF4-FFF2-40B4-BE49-F238E27FC236}">
                <a16:creationId xmlns:a16="http://schemas.microsoft.com/office/drawing/2014/main" id="{E2B07607-1D6E-6192-75D5-3079E0AB82DE}"/>
              </a:ext>
            </a:extLst>
          </p:cNvPr>
          <p:cNvSpPr>
            <a:spLocks noGrp="1"/>
          </p:cNvSpPr>
          <p:nvPr>
            <p:ph idx="1"/>
          </p:nvPr>
        </p:nvSpPr>
        <p:spPr>
          <a:xfrm>
            <a:off x="575240" y="1054706"/>
            <a:ext cx="11186999" cy="2983381"/>
          </a:xfrm>
        </p:spPr>
        <p:txBody>
          <a:bodyPr>
            <a:normAutofit fontScale="85000" lnSpcReduction="20000"/>
          </a:bodyPr>
          <a:lstStyle/>
          <a:p>
            <a:pPr marL="63500" indent="0">
              <a:buNone/>
            </a:pPr>
            <a:r>
              <a:rPr lang="en-GB" sz="2400" dirty="0"/>
              <a:t>Consider the following weighted digraph. As part of Johnson’s algorithm for All-pairs Shortest Paths, add a dummy source node d, and edges with weight 0 from d to all vertices of G. Let the modified graph be G’.  </a:t>
            </a:r>
          </a:p>
          <a:p>
            <a:pPr marL="63500" indent="0" algn="just">
              <a:buNone/>
            </a:pPr>
            <a:r>
              <a:rPr lang="en-GB" sz="2400" dirty="0"/>
              <a:t>a) Compute the shortest distances from dummy source node d to each node in G’ by hand: h[0], h[1], .. h[V-1], then reweight the edges of the original graph to make the edge weights greater than or equal to 0. Draw the reweighted graph G’ (without the dummy node d).</a:t>
            </a:r>
          </a:p>
          <a:p>
            <a:pPr marL="63500" indent="0">
              <a:buNone/>
            </a:pPr>
            <a:r>
              <a:rPr lang="en-GB" sz="2400" dirty="0"/>
              <a:t>b) For the reweighted graph G’: r</a:t>
            </a:r>
            <a:r>
              <a:rPr lang="en-GB" sz="2400" dirty="0">
                <a:latin typeface="Quattrocento Sans" panose="020B0502050000020003" pitchFamily="34" charset="0"/>
              </a:rPr>
              <a:t>un Dijkstra’s Algo to find shortest paths starting from </a:t>
            </a:r>
            <a:r>
              <a:rPr lang="en-GB" sz="2400" dirty="0">
                <a:solidFill>
                  <a:srgbClr val="FF0000"/>
                </a:solidFill>
                <a:latin typeface="Quattrocento Sans" panose="020B0502050000020003" pitchFamily="34" charset="0"/>
              </a:rPr>
              <a:t>source node 1</a:t>
            </a:r>
            <a:r>
              <a:rPr lang="en-GB" sz="2400" dirty="0"/>
              <a:t>, and compute the shortest paths for the graph with updated positive or zero weights. (Do not show the intermediate steps.)</a:t>
            </a:r>
          </a:p>
          <a:p>
            <a:pPr marL="63500" indent="0">
              <a:buNone/>
            </a:pPr>
            <a:r>
              <a:rPr lang="en-GB" sz="2400" dirty="0"/>
              <a:t>c) For the original graph G: compute the shortest paths </a:t>
            </a:r>
            <a:r>
              <a:rPr lang="en-GB" sz="2400" dirty="0">
                <a:latin typeface="Quattrocento Sans" panose="020B0502050000020003" pitchFamily="34" charset="0"/>
              </a:rPr>
              <a:t>starting from </a:t>
            </a:r>
            <a:r>
              <a:rPr lang="en-GB" sz="2400" dirty="0">
                <a:solidFill>
                  <a:srgbClr val="FF0000"/>
                </a:solidFill>
                <a:latin typeface="Quattrocento Sans" panose="020B0502050000020003" pitchFamily="34" charset="0"/>
              </a:rPr>
              <a:t>source node 1</a:t>
            </a:r>
            <a:r>
              <a:rPr lang="en-GB" sz="2400" dirty="0"/>
              <a:t> with negative weights.</a:t>
            </a:r>
            <a:endParaRPr lang="en-SE" sz="2400" dirty="0"/>
          </a:p>
        </p:txBody>
      </p:sp>
      <p:graphicFrame>
        <p:nvGraphicFramePr>
          <p:cNvPr id="34" name="Table 33">
            <a:extLst>
              <a:ext uri="{FF2B5EF4-FFF2-40B4-BE49-F238E27FC236}">
                <a16:creationId xmlns:a16="http://schemas.microsoft.com/office/drawing/2014/main" id="{48F3F9D2-50D6-1A99-C64F-77CDD8AA05BD}"/>
              </a:ext>
            </a:extLst>
          </p:cNvPr>
          <p:cNvGraphicFramePr>
            <a:graphicFrameLocks noGrp="1"/>
          </p:cNvGraphicFramePr>
          <p:nvPr/>
        </p:nvGraphicFramePr>
        <p:xfrm>
          <a:off x="6241501"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5" name="TextBox 34">
            <a:extLst>
              <a:ext uri="{FF2B5EF4-FFF2-40B4-BE49-F238E27FC236}">
                <a16:creationId xmlns:a16="http://schemas.microsoft.com/office/drawing/2014/main" id="{057532EE-5B39-FD7E-9235-1C41C9385E13}"/>
              </a:ext>
            </a:extLst>
          </p:cNvPr>
          <p:cNvSpPr txBox="1"/>
          <p:nvPr/>
        </p:nvSpPr>
        <p:spPr>
          <a:xfrm>
            <a:off x="6393445"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36" name="Table 35">
            <a:extLst>
              <a:ext uri="{FF2B5EF4-FFF2-40B4-BE49-F238E27FC236}">
                <a16:creationId xmlns:a16="http://schemas.microsoft.com/office/drawing/2014/main" id="{303BE698-4BAE-E5FA-F50F-8C159BA4F149}"/>
              </a:ext>
            </a:extLst>
          </p:cNvPr>
          <p:cNvGraphicFramePr>
            <a:graphicFrameLocks noGrp="1"/>
          </p:cNvGraphicFramePr>
          <p:nvPr/>
        </p:nvGraphicFramePr>
        <p:xfrm>
          <a:off x="9139730"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7" name="TextBox 36">
            <a:extLst>
              <a:ext uri="{FF2B5EF4-FFF2-40B4-BE49-F238E27FC236}">
                <a16:creationId xmlns:a16="http://schemas.microsoft.com/office/drawing/2014/main" id="{733C6FDF-7DE8-8C79-CD12-1CAE1E1F2968}"/>
              </a:ext>
            </a:extLst>
          </p:cNvPr>
          <p:cNvSpPr txBox="1"/>
          <p:nvPr/>
        </p:nvSpPr>
        <p:spPr>
          <a:xfrm>
            <a:off x="9396359"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50" name="Oval 5">
            <a:extLst>
              <a:ext uri="{FF2B5EF4-FFF2-40B4-BE49-F238E27FC236}">
                <a16:creationId xmlns:a16="http://schemas.microsoft.com/office/drawing/2014/main" id="{274267F4-CE3B-DC6E-004A-7E6DE509A977}"/>
              </a:ext>
            </a:extLst>
          </p:cNvPr>
          <p:cNvSpPr>
            <a:spLocks noChangeArrowheads="1"/>
          </p:cNvSpPr>
          <p:nvPr/>
        </p:nvSpPr>
        <p:spPr bwMode="auto">
          <a:xfrm>
            <a:off x="239554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12AFA5AC-BE19-9947-6225-79BB9B823562}"/>
              </a:ext>
            </a:extLst>
          </p:cNvPr>
          <p:cNvSpPr>
            <a:spLocks noChangeArrowheads="1"/>
          </p:cNvSpPr>
          <p:nvPr/>
        </p:nvSpPr>
        <p:spPr bwMode="auto">
          <a:xfrm>
            <a:off x="381783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2" name="Oval 11">
            <a:extLst>
              <a:ext uri="{FF2B5EF4-FFF2-40B4-BE49-F238E27FC236}">
                <a16:creationId xmlns:a16="http://schemas.microsoft.com/office/drawing/2014/main" id="{E4FB63D7-0D98-F598-D4C0-F0C9D80C3E8E}"/>
              </a:ext>
            </a:extLst>
          </p:cNvPr>
          <p:cNvSpPr>
            <a:spLocks noChangeArrowheads="1"/>
          </p:cNvSpPr>
          <p:nvPr/>
        </p:nvSpPr>
        <p:spPr bwMode="auto">
          <a:xfrm>
            <a:off x="2395544"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53" name="Line 19">
            <a:extLst>
              <a:ext uri="{FF2B5EF4-FFF2-40B4-BE49-F238E27FC236}">
                <a16:creationId xmlns:a16="http://schemas.microsoft.com/office/drawing/2014/main" id="{C9E781ED-1913-07EF-BAAB-76E78E19A408}"/>
              </a:ext>
            </a:extLst>
          </p:cNvPr>
          <p:cNvSpPr>
            <a:spLocks noChangeShapeType="1"/>
          </p:cNvSpPr>
          <p:nvPr/>
        </p:nvSpPr>
        <p:spPr bwMode="auto">
          <a:xfrm flipV="1">
            <a:off x="2928944"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4" name="Line 20">
            <a:extLst>
              <a:ext uri="{FF2B5EF4-FFF2-40B4-BE49-F238E27FC236}">
                <a16:creationId xmlns:a16="http://schemas.microsoft.com/office/drawing/2014/main" id="{12571EC7-DF0B-878F-6E2E-753C47C30444}"/>
              </a:ext>
            </a:extLst>
          </p:cNvPr>
          <p:cNvSpPr>
            <a:spLocks noChangeShapeType="1"/>
          </p:cNvSpPr>
          <p:nvPr/>
        </p:nvSpPr>
        <p:spPr bwMode="auto">
          <a:xfrm>
            <a:off x="2679187"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56" name="Oval 8">
            <a:extLst>
              <a:ext uri="{FF2B5EF4-FFF2-40B4-BE49-F238E27FC236}">
                <a16:creationId xmlns:a16="http://schemas.microsoft.com/office/drawing/2014/main" id="{A906DAA8-F7EA-CCF8-4235-826A958847F3}"/>
              </a:ext>
            </a:extLst>
          </p:cNvPr>
          <p:cNvSpPr>
            <a:spLocks noChangeArrowheads="1"/>
          </p:cNvSpPr>
          <p:nvPr/>
        </p:nvSpPr>
        <p:spPr bwMode="auto">
          <a:xfrm>
            <a:off x="3828230"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8" name="Line 19">
            <a:extLst>
              <a:ext uri="{FF2B5EF4-FFF2-40B4-BE49-F238E27FC236}">
                <a16:creationId xmlns:a16="http://schemas.microsoft.com/office/drawing/2014/main" id="{5C91E7D7-2687-911A-C7A5-469C7BDEE6D1}"/>
              </a:ext>
            </a:extLst>
          </p:cNvPr>
          <p:cNvSpPr>
            <a:spLocks noChangeShapeType="1"/>
          </p:cNvSpPr>
          <p:nvPr/>
        </p:nvSpPr>
        <p:spPr bwMode="auto">
          <a:xfrm flipV="1">
            <a:off x="2928944"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2" name="TextBox 61">
            <a:extLst>
              <a:ext uri="{FF2B5EF4-FFF2-40B4-BE49-F238E27FC236}">
                <a16:creationId xmlns:a16="http://schemas.microsoft.com/office/drawing/2014/main" id="{175DB786-501A-D4E3-95FB-DAE0CC3186D7}"/>
              </a:ext>
            </a:extLst>
          </p:cNvPr>
          <p:cNvSpPr txBox="1"/>
          <p:nvPr/>
        </p:nvSpPr>
        <p:spPr>
          <a:xfrm>
            <a:off x="2541999" y="600803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63" name="Oval 5">
            <a:extLst>
              <a:ext uri="{FF2B5EF4-FFF2-40B4-BE49-F238E27FC236}">
                <a16:creationId xmlns:a16="http://schemas.microsoft.com/office/drawing/2014/main" id="{D1A2DAEF-512A-B6C3-6A15-29C350E4AA64}"/>
              </a:ext>
            </a:extLst>
          </p:cNvPr>
          <p:cNvSpPr>
            <a:spLocks noChangeArrowheads="1"/>
          </p:cNvSpPr>
          <p:nvPr/>
        </p:nvSpPr>
        <p:spPr bwMode="auto">
          <a:xfrm>
            <a:off x="18552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4" name="Oval 8">
            <a:extLst>
              <a:ext uri="{FF2B5EF4-FFF2-40B4-BE49-F238E27FC236}">
                <a16:creationId xmlns:a16="http://schemas.microsoft.com/office/drawing/2014/main" id="{9ACE2CF2-F3C2-98BD-4065-C12176242666}"/>
              </a:ext>
            </a:extLst>
          </p:cNvPr>
          <p:cNvSpPr>
            <a:spLocks noChangeArrowheads="1"/>
          </p:cNvSpPr>
          <p:nvPr/>
        </p:nvSpPr>
        <p:spPr bwMode="auto">
          <a:xfrm>
            <a:off x="160782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5" name="Oval 11">
            <a:extLst>
              <a:ext uri="{FF2B5EF4-FFF2-40B4-BE49-F238E27FC236}">
                <a16:creationId xmlns:a16="http://schemas.microsoft.com/office/drawing/2014/main" id="{06A2AAE6-4E60-F0BA-5584-858BB2458B5A}"/>
              </a:ext>
            </a:extLst>
          </p:cNvPr>
          <p:cNvSpPr>
            <a:spLocks noChangeArrowheads="1"/>
          </p:cNvSpPr>
          <p:nvPr/>
        </p:nvSpPr>
        <p:spPr bwMode="auto">
          <a:xfrm>
            <a:off x="185529"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4F80CD8A-F785-F3EC-D99B-94268A887210}"/>
              </a:ext>
            </a:extLst>
          </p:cNvPr>
          <p:cNvSpPr>
            <a:spLocks noChangeShapeType="1"/>
          </p:cNvSpPr>
          <p:nvPr/>
        </p:nvSpPr>
        <p:spPr bwMode="auto">
          <a:xfrm flipV="1">
            <a:off x="718929"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20">
            <a:extLst>
              <a:ext uri="{FF2B5EF4-FFF2-40B4-BE49-F238E27FC236}">
                <a16:creationId xmlns:a16="http://schemas.microsoft.com/office/drawing/2014/main" id="{F3A8BD28-B20E-72BD-A202-29CE687F4B7F}"/>
              </a:ext>
            </a:extLst>
          </p:cNvPr>
          <p:cNvSpPr>
            <a:spLocks noChangeShapeType="1"/>
          </p:cNvSpPr>
          <p:nvPr/>
        </p:nvSpPr>
        <p:spPr bwMode="auto">
          <a:xfrm>
            <a:off x="469172"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E6EF2D24-FDA7-6508-DE12-E3733B9F826B}"/>
              </a:ext>
            </a:extLst>
          </p:cNvPr>
          <p:cNvSpPr txBox="1">
            <a:spLocks noChangeArrowheads="1"/>
          </p:cNvSpPr>
          <p:nvPr/>
        </p:nvSpPr>
        <p:spPr bwMode="auto">
          <a:xfrm>
            <a:off x="955884" y="4038087"/>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9" name="Oval 8">
            <a:extLst>
              <a:ext uri="{FF2B5EF4-FFF2-40B4-BE49-F238E27FC236}">
                <a16:creationId xmlns:a16="http://schemas.microsoft.com/office/drawing/2014/main" id="{F2D0D135-CC56-CCF4-B137-AE4FF12BACEC}"/>
              </a:ext>
            </a:extLst>
          </p:cNvPr>
          <p:cNvSpPr>
            <a:spLocks noChangeArrowheads="1"/>
          </p:cNvSpPr>
          <p:nvPr/>
        </p:nvSpPr>
        <p:spPr bwMode="auto">
          <a:xfrm>
            <a:off x="1618215"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70" name="Line 19">
            <a:extLst>
              <a:ext uri="{FF2B5EF4-FFF2-40B4-BE49-F238E27FC236}">
                <a16:creationId xmlns:a16="http://schemas.microsoft.com/office/drawing/2014/main" id="{96737AF5-D8D3-2762-A29C-D067034260CE}"/>
              </a:ext>
            </a:extLst>
          </p:cNvPr>
          <p:cNvSpPr>
            <a:spLocks noChangeShapeType="1"/>
          </p:cNvSpPr>
          <p:nvPr/>
        </p:nvSpPr>
        <p:spPr bwMode="auto">
          <a:xfrm flipH="1">
            <a:off x="1900902" y="460986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1" name="Line 19">
            <a:extLst>
              <a:ext uri="{FF2B5EF4-FFF2-40B4-BE49-F238E27FC236}">
                <a16:creationId xmlns:a16="http://schemas.microsoft.com/office/drawing/2014/main" id="{412D8527-70C1-F799-F73D-2609F5005406}"/>
              </a:ext>
            </a:extLst>
          </p:cNvPr>
          <p:cNvSpPr>
            <a:spLocks noChangeShapeType="1"/>
          </p:cNvSpPr>
          <p:nvPr/>
        </p:nvSpPr>
        <p:spPr bwMode="auto">
          <a:xfrm flipV="1">
            <a:off x="718929"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2" name="Text Box 28">
            <a:extLst>
              <a:ext uri="{FF2B5EF4-FFF2-40B4-BE49-F238E27FC236}">
                <a16:creationId xmlns:a16="http://schemas.microsoft.com/office/drawing/2014/main" id="{DD11CE7F-D240-C611-1049-614FCDC75716}"/>
              </a:ext>
            </a:extLst>
          </p:cNvPr>
          <p:cNvSpPr txBox="1">
            <a:spLocks noChangeArrowheads="1"/>
          </p:cNvSpPr>
          <p:nvPr/>
        </p:nvSpPr>
        <p:spPr bwMode="auto">
          <a:xfrm>
            <a:off x="971095" y="552941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3" name="Text Box 28">
            <a:extLst>
              <a:ext uri="{FF2B5EF4-FFF2-40B4-BE49-F238E27FC236}">
                <a16:creationId xmlns:a16="http://schemas.microsoft.com/office/drawing/2014/main" id="{CFBBB7BD-65BE-4DEB-0D41-55B1E6D7A9C4}"/>
              </a:ext>
            </a:extLst>
          </p:cNvPr>
          <p:cNvSpPr txBox="1">
            <a:spLocks noChangeArrowheads="1"/>
          </p:cNvSpPr>
          <p:nvPr/>
        </p:nvSpPr>
        <p:spPr bwMode="auto">
          <a:xfrm>
            <a:off x="1589910" y="470571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4" name="Text Box 28">
            <a:extLst>
              <a:ext uri="{FF2B5EF4-FFF2-40B4-BE49-F238E27FC236}">
                <a16:creationId xmlns:a16="http://schemas.microsoft.com/office/drawing/2014/main" id="{819899ED-FE25-05DB-C8CE-983E83450DD7}"/>
              </a:ext>
            </a:extLst>
          </p:cNvPr>
          <p:cNvSpPr txBox="1">
            <a:spLocks noChangeArrowheads="1"/>
          </p:cNvSpPr>
          <p:nvPr/>
        </p:nvSpPr>
        <p:spPr bwMode="auto">
          <a:xfrm>
            <a:off x="172112" y="470881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5" name="TextBox 74">
            <a:extLst>
              <a:ext uri="{FF2B5EF4-FFF2-40B4-BE49-F238E27FC236}">
                <a16:creationId xmlns:a16="http://schemas.microsoft.com/office/drawing/2014/main" id="{ECDB4851-0CA3-BCED-8A25-7B06BB4E34C6}"/>
              </a:ext>
            </a:extLst>
          </p:cNvPr>
          <p:cNvSpPr txBox="1"/>
          <p:nvPr/>
        </p:nvSpPr>
        <p:spPr>
          <a:xfrm>
            <a:off x="355216" y="5937717"/>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4" name="Table 3">
            <a:extLst>
              <a:ext uri="{FF2B5EF4-FFF2-40B4-BE49-F238E27FC236}">
                <a16:creationId xmlns:a16="http://schemas.microsoft.com/office/drawing/2014/main" id="{041FBDB7-5904-F755-3F62-A6DD15AD0827}"/>
              </a:ext>
            </a:extLst>
          </p:cNvPr>
          <p:cNvGraphicFramePr>
            <a:graphicFrameLocks noGrp="1"/>
          </p:cNvGraphicFramePr>
          <p:nvPr/>
        </p:nvGraphicFramePr>
        <p:xfrm>
          <a:off x="4627837" y="3925167"/>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5" name="TextBox 4">
            <a:extLst>
              <a:ext uri="{FF2B5EF4-FFF2-40B4-BE49-F238E27FC236}">
                <a16:creationId xmlns:a16="http://schemas.microsoft.com/office/drawing/2014/main" id="{F0213C2E-33EE-C895-81C1-741DB5D0DF5A}"/>
              </a:ext>
            </a:extLst>
          </p:cNvPr>
          <p:cNvSpPr txBox="1"/>
          <p:nvPr/>
        </p:nvSpPr>
        <p:spPr>
          <a:xfrm>
            <a:off x="4560605" y="5773527"/>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6" name="Line 19">
            <a:extLst>
              <a:ext uri="{FF2B5EF4-FFF2-40B4-BE49-F238E27FC236}">
                <a16:creationId xmlns:a16="http://schemas.microsoft.com/office/drawing/2014/main" id="{9378539F-0860-2F3D-606F-50B333642980}"/>
              </a:ext>
            </a:extLst>
          </p:cNvPr>
          <p:cNvSpPr>
            <a:spLocks noChangeShapeType="1"/>
          </p:cNvSpPr>
          <p:nvPr/>
        </p:nvSpPr>
        <p:spPr bwMode="auto">
          <a:xfrm flipH="1">
            <a:off x="4146841" y="4612207"/>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95380849"/>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99535</TotalTime>
  <Pages>60</Pages>
  <Words>2310</Words>
  <Application>Microsoft Office PowerPoint</Application>
  <PresentationFormat>Widescreen</PresentationFormat>
  <Paragraphs>466</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Gill Sans</vt:lpstr>
      <vt:lpstr>Gill Sans Light</vt:lpstr>
      <vt:lpstr>Arial</vt:lpstr>
      <vt:lpstr>Calibri</vt:lpstr>
      <vt:lpstr>Comic Sans MS</vt:lpstr>
      <vt:lpstr>Quattrocento Sans</vt:lpstr>
      <vt:lpstr>Office</vt:lpstr>
      <vt:lpstr>CSC 017: Fundamentals of Computer Science III: Advanced Data Structures and Object-Oriented Programming   Final Exam Sample Questions Spring 2025 ANS</vt:lpstr>
      <vt:lpstr>L10 2-3 Trees</vt:lpstr>
      <vt:lpstr>L10 2-3 Trees ANS</vt:lpstr>
      <vt:lpstr>L11 Heaps</vt:lpstr>
      <vt:lpstr>L11 Heaps ANS</vt:lpstr>
      <vt:lpstr>L11 Heaps ANS</vt:lpstr>
      <vt:lpstr>L13 Dijkstra’s Algorithm</vt:lpstr>
      <vt:lpstr>L13 Dijkstra’s Algorithm ANS</vt:lpstr>
      <vt:lpstr>L13 Johnson’s algorithm</vt:lpstr>
      <vt:lpstr>Q. Johnson’s algorithm ANS (a)(b)</vt:lpstr>
      <vt:lpstr>Q. Johnson’s algorithm ANS (c)</vt:lpstr>
      <vt:lpstr>L15 MST Prim’s</vt:lpstr>
      <vt:lpstr>L15 MST Prim’s ANS</vt:lpstr>
      <vt:lpstr>L15 MST Kruskal’s</vt:lpstr>
      <vt:lpstr>L15 MST Kruskal’s ANS</vt:lpstr>
      <vt:lpstr>L15 MST</vt:lpstr>
      <vt:lpstr>L15 MST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1127</cp:revision>
  <cp:lastPrinted>2025-04-08T02:07:43Z</cp:lastPrinted>
  <dcterms:created xsi:type="dcterms:W3CDTF">1995-08-12T11:37:26Z</dcterms:created>
  <dcterms:modified xsi:type="dcterms:W3CDTF">2025-05-05T13:35:32Z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