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6"/>
  </p:notesMasterIdLst>
  <p:sldIdLst>
    <p:sldId id="296" r:id="rId2"/>
    <p:sldId id="297" r:id="rId3"/>
    <p:sldId id="299" r:id="rId4"/>
    <p:sldId id="300" r:id="rId5"/>
  </p:sldIdLst>
  <p:sldSz cx="12192000" cy="6858000"/>
  <p:notesSz cx="6858000" cy="9144000"/>
  <p:embeddedFontLst>
    <p:embeddedFont>
      <p:font typeface="Helvetica" panose="020B0604020202020204" pitchFamily="34" charset="0"/>
      <p:regular r:id="rId7"/>
      <p:bold r:id="rId8"/>
      <p:italic r:id="rId9"/>
      <p:boldItalic r:id="rId10"/>
    </p:embeddedFont>
    <p:embeddedFont>
      <p:font typeface="Quattrocento Sans" panose="020B05020500000200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F44D91-C1CF-4E3A-A339-59CF4255D9B8}">
  <a:tblStyle styleId="{07F44D91-C1CF-4E3A-A339-59CF4255D9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34A9A3-C17E-47E0-A1CB-5D3098D547E0}" styleName="Table_1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38" autoAdjust="0"/>
  </p:normalViewPr>
  <p:slideViewPr>
    <p:cSldViewPr snapToGrid="0">
      <p:cViewPr varScale="1">
        <p:scale>
          <a:sx n="67" d="100"/>
          <a:sy n="67" d="100"/>
        </p:scale>
        <p:origin x="12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userDrawn="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Google Shape;11;p1">
            <a:extLst>
              <a:ext uri="{FF2B5EF4-FFF2-40B4-BE49-F238E27FC236}">
                <a16:creationId xmlns:a16="http://schemas.microsoft.com/office/drawing/2014/main" id="{888F7EF2-7F98-839D-FFA3-2E11D35FD1D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86747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 dirty="0"/>
          </a:p>
        </p:txBody>
      </p: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11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Heaps</a:t>
            </a: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</a:rPr>
              <a:t>Exercises ANS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F363-397C-F808-B55F-29EF417A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Q1. Min-heap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0415-4025-A36A-F8D3-C14D016AD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11187000" cy="3431666"/>
          </a:xfrm>
        </p:spPr>
        <p:txBody>
          <a:bodyPr/>
          <a:lstStyle/>
          <a:p>
            <a:r>
              <a:rPr lang="en-GB" dirty="0"/>
              <a:t>Consider the following sequence of numbers: 18, 2, 42, 49, 32, 1, 0. Build a binary min-heap with these numbers in two ways.</a:t>
            </a:r>
          </a:p>
          <a:p>
            <a:r>
              <a:rPr lang="en-GB" dirty="0"/>
              <a:t>(a) Use Floyd’s build-heap to build the heap. Draw the heap before and after each percolation. At the end, draw the array representation of the final heap.</a:t>
            </a:r>
          </a:p>
          <a:p>
            <a:r>
              <a:rPr lang="en-GB" dirty="0"/>
              <a:t>(b) Build the heap using repeated insertions (in the order given: 18, 2, 42, 49, 32, 1, 0) - draw the heap after each insertion. At the end, draw the array representation of the final heap.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2889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A6D14-AF86-1CD5-1146-F32B264D6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92E2-674B-AB09-E769-EEDB9C3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Q1. Min-heap ANS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35708-C315-9E2F-FE03-1F88C27C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11187000" cy="2197482"/>
          </a:xfrm>
        </p:spPr>
        <p:txBody>
          <a:bodyPr/>
          <a:lstStyle/>
          <a:p>
            <a:r>
              <a:rPr lang="en-GB" dirty="0"/>
              <a:t>Consider the following sequence of numbers: 18, 2, 42, 49, 32, 1, 0. Build a binary min-heap with these numbers in two ways.</a:t>
            </a:r>
          </a:p>
          <a:p>
            <a:r>
              <a:rPr lang="en-GB" dirty="0"/>
              <a:t>(a) Use Floyd’s build-heap to build the heap. Draw the heap before and after each percolation. At the end, draw the array representation of the final heap.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0B704-D72C-A6B6-6515-5694EDF9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299" y="3847020"/>
            <a:ext cx="7887801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7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85BE9-9745-F18B-3275-9299B11EF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A641-0138-F546-E401-42A71E23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Q1. Min-heap ANS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DA4E2-83E1-DC04-7218-85E080609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11187000" cy="3225456"/>
          </a:xfrm>
        </p:spPr>
        <p:txBody>
          <a:bodyPr/>
          <a:lstStyle/>
          <a:p>
            <a:r>
              <a:rPr lang="en-GB" dirty="0"/>
              <a:t>Consider the following sequence of numbers: 18, 2, 42, 49, 32, 1, 0. Build a binary min-heap with these numbers in two ways.</a:t>
            </a:r>
          </a:p>
          <a:p>
            <a:r>
              <a:rPr lang="en-GB" dirty="0"/>
              <a:t>(b) Build the heap using repeated insertions (in the order given: 18, 2, 42, 49, 32, 1, 0) - draw the heap after each insertion. At the end, draw the array representation of the final heap.</a:t>
            </a:r>
          </a:p>
          <a:p>
            <a:endParaRPr lang="en-GB" dirty="0"/>
          </a:p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17CDC-BBD8-788C-C7FF-217126881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06" y="3984510"/>
            <a:ext cx="10126488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51295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297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Times New Roman</vt:lpstr>
      <vt:lpstr>Calibri</vt:lpstr>
      <vt:lpstr>Twentieth Century</vt:lpstr>
      <vt:lpstr>Noto Sans Symbols</vt:lpstr>
      <vt:lpstr>Gill Sans Light</vt:lpstr>
      <vt:lpstr>Helvetica</vt:lpstr>
      <vt:lpstr>Arial</vt:lpstr>
      <vt:lpstr>Wingdings</vt:lpstr>
      <vt:lpstr>Quattrocento Sans</vt:lpstr>
      <vt:lpstr>Integral</vt:lpstr>
      <vt:lpstr>PowerPoint Presentation</vt:lpstr>
      <vt:lpstr>Q1. Min-heap</vt:lpstr>
      <vt:lpstr>Q1. Min-heap ANS</vt:lpstr>
      <vt:lpstr>Q1. Min-heap 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15</cp:revision>
  <dcterms:modified xsi:type="dcterms:W3CDTF">2025-05-05T13:38:18Z</dcterms:modified>
</cp:coreProperties>
</file>