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301" r:id="rId3"/>
    <p:sldId id="302" r:id="rId4"/>
    <p:sldId id="303" r:id="rId5"/>
    <p:sldId id="304" r:id="rId6"/>
    <p:sldId id="305" r:id="rId7"/>
    <p:sldId id="306" r:id="rId8"/>
    <p:sldId id="339" r:id="rId9"/>
    <p:sldId id="327" r:id="rId10"/>
    <p:sldId id="334" r:id="rId11"/>
    <p:sldId id="259" r:id="rId12"/>
    <p:sldId id="260" r:id="rId13"/>
    <p:sldId id="261" r:id="rId14"/>
    <p:sldId id="328" r:id="rId15"/>
    <p:sldId id="336" r:id="rId16"/>
    <p:sldId id="267" r:id="rId17"/>
    <p:sldId id="262" r:id="rId18"/>
    <p:sldId id="263" r:id="rId19"/>
    <p:sldId id="264" r:id="rId20"/>
    <p:sldId id="265" r:id="rId21"/>
    <p:sldId id="266" r:id="rId22"/>
    <p:sldId id="271" r:id="rId23"/>
    <p:sldId id="338" r:id="rId24"/>
    <p:sldId id="272" r:id="rId25"/>
    <p:sldId id="276" r:id="rId26"/>
    <p:sldId id="277" r:id="rId27"/>
    <p:sldId id="278" r:id="rId28"/>
    <p:sldId id="279" r:id="rId29"/>
    <p:sldId id="280" r:id="rId30"/>
    <p:sldId id="281" r:id="rId31"/>
    <p:sldId id="269" r:id="rId32"/>
    <p:sldId id="420" r:id="rId33"/>
    <p:sldId id="419" r:id="rId34"/>
    <p:sldId id="418" r:id="rId35"/>
    <p:sldId id="270" r:id="rId36"/>
    <p:sldId id="275" r:id="rId37"/>
    <p:sldId id="326" r:id="rId38"/>
    <p:sldId id="33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FB0008"/>
    <a:srgbClr val="E6A20E"/>
    <a:srgbClr val="2000EA"/>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4" autoAdjust="0"/>
    <p:restoredTop sz="86405" autoAdjust="0"/>
  </p:normalViewPr>
  <p:slideViewPr>
    <p:cSldViewPr snapToGrid="0" snapToObjects="1">
      <p:cViewPr varScale="1">
        <p:scale>
          <a:sx n="71" d="100"/>
          <a:sy n="71" d="100"/>
        </p:scale>
        <p:origin x="384" y="67"/>
      </p:cViewPr>
      <p:guideLst>
        <p:guide orient="horz" pos="2160"/>
        <p:guide pos="2880"/>
      </p:guideLst>
    </p:cSldViewPr>
  </p:slideViewPr>
  <p:outlineViewPr>
    <p:cViewPr>
      <p:scale>
        <a:sx n="33" d="100"/>
        <a:sy n="33" d="100"/>
      </p:scale>
      <p:origin x="0" y="-23290"/>
    </p:cViewPr>
  </p:outlineViewPr>
  <p:notesTextViewPr>
    <p:cViewPr>
      <p:scale>
        <a:sx n="100" d="100"/>
        <a:sy n="100" d="100"/>
      </p:scale>
      <p:origin x="0" y="0"/>
    </p:cViewPr>
  </p:notesTextViewPr>
  <p:sorterViewPr>
    <p:cViewPr varScale="1">
      <p:scale>
        <a:sx n="100" d="100"/>
        <a:sy n="100" d="100"/>
      </p:scale>
      <p:origin x="0" y="-341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petriuk.github.io/algorithms/B-Tree.%203.%20Delete%20Operation/" TargetMode="External"/><Relationship Id="rId7" Type="http://schemas.openxmlformats.org/officeDocument/2006/relationships/hyperlink" Target="https://www.youtube.com/watch?v=NI9wYuVIYcA"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www.youtube.com/watch?v=aZjYr87r1b8" TargetMode="External"/><Relationship Id="rId5" Type="http://schemas.openxmlformats.org/officeDocument/2006/relationships/hyperlink" Target="https://www.youtube.com/watch?v=6QOKk_pcv3U" TargetMode="External"/><Relationship Id="rId4" Type="http://schemas.openxmlformats.org/officeDocument/2006/relationships/hyperlink" Target="https://www.youtube.com/watch?v=VbVroFR4mq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788901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If we use a B-tree of order 101, then each node fits within one memory page, and we can transfer each node in one disc read operation</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35</a:t>
            </a:fld>
            <a:endParaRPr lang="en-US"/>
          </a:p>
        </p:txBody>
      </p:sp>
    </p:spTree>
    <p:extLst>
      <p:ext uri="{BB962C8B-B14F-4D97-AF65-F5344CB8AC3E}">
        <p14:creationId xmlns:p14="http://schemas.microsoft.com/office/powerpoint/2010/main" val="11508726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marR="28575" lvl="0" indent="0" algn="l" defTabSz="914400" rtl="0" eaLnBrk="1" fontAlgn="auto" latinLnBrk="0" hangingPunct="1">
              <a:lnSpc>
                <a:spcPct val="135600"/>
              </a:lnSpc>
              <a:spcBef>
                <a:spcPts val="100"/>
              </a:spcBef>
              <a:spcAft>
                <a:spcPts val="0"/>
              </a:spcAft>
              <a:buClrTx/>
              <a:buSzTx/>
              <a:buFontTx/>
              <a:buNone/>
              <a:tabLst>
                <a:tab pos="1487170" algn="l"/>
              </a:tabLst>
              <a:defRPr/>
            </a:pPr>
            <a:r>
              <a:rPr lang="en-GB" spc="15" dirty="0">
                <a:solidFill>
                  <a:srgbClr val="005493"/>
                </a:solidFill>
                <a:latin typeface="Arial" panose="020B0604020202020204" pitchFamily="34" charset="0"/>
                <a:cs typeface="Arial" panose="020B0604020202020204" pitchFamily="34" charset="0"/>
              </a:rPr>
              <a:t>Proposition</a:t>
            </a:r>
            <a:r>
              <a:rPr lang="en-GB" sz="1200" spc="60" dirty="0">
                <a:solidFill>
                  <a:srgbClr val="005493"/>
                </a:solidFill>
                <a:latin typeface="Trebuchet MS"/>
                <a:cs typeface="Trebuchet MS"/>
              </a:rPr>
              <a:t>.	</a:t>
            </a:r>
            <a:r>
              <a:rPr lang="en-GB" dirty="0">
                <a:latin typeface="Arial" panose="020B0604020202020204" pitchFamily="34" charset="0"/>
                <a:cs typeface="Arial" panose="020B0604020202020204" pitchFamily="34" charset="0"/>
              </a:rPr>
              <a:t>A search or an insertion in a B-tree of order M with N keys  requires between log </a:t>
            </a:r>
            <a:r>
              <a:rPr lang="en-GB" baseline="-25000" dirty="0">
                <a:latin typeface="Arial" panose="020B0604020202020204" pitchFamily="34" charset="0"/>
                <a:cs typeface="Arial" panose="020B0604020202020204" pitchFamily="34" charset="0"/>
              </a:rPr>
              <a:t>M-1</a:t>
            </a:r>
            <a:r>
              <a:rPr lang="en-GB" dirty="0">
                <a:latin typeface="Arial" panose="020B0604020202020204" pitchFamily="34" charset="0"/>
                <a:cs typeface="Arial" panose="020B0604020202020204" pitchFamily="34" charset="0"/>
              </a:rPr>
              <a:t> N and log </a:t>
            </a:r>
            <a:r>
              <a:rPr lang="en-GB" baseline="-25000" dirty="0">
                <a:latin typeface="Arial" panose="020B0604020202020204" pitchFamily="34" charset="0"/>
                <a:cs typeface="Arial" panose="020B0604020202020204" pitchFamily="34" charset="0"/>
              </a:rPr>
              <a:t>M/2</a:t>
            </a:r>
            <a:r>
              <a:rPr lang="en-GB" dirty="0">
                <a:latin typeface="Arial" panose="020B0604020202020204" pitchFamily="34" charset="0"/>
                <a:cs typeface="Arial" panose="020B0604020202020204" pitchFamily="34" charset="0"/>
              </a:rPr>
              <a:t> N probes. </a:t>
            </a:r>
            <a:r>
              <a:rPr lang="en-US" spc="15" dirty="0">
                <a:solidFill>
                  <a:srgbClr val="005493"/>
                </a:solidFill>
                <a:latin typeface="Arial" panose="020B0604020202020204" pitchFamily="34" charset="0"/>
                <a:cs typeface="Arial" panose="020B0604020202020204" pitchFamily="34" charset="0"/>
              </a:rPr>
              <a:t>Pf.</a:t>
            </a:r>
            <a:r>
              <a:rPr lang="en-US" spc="-35" dirty="0">
                <a:solidFill>
                  <a:srgbClr val="005493"/>
                </a:solidFill>
                <a:latin typeface="Trebuchet MS"/>
                <a:cs typeface="Trebuchet MS"/>
              </a:rPr>
              <a:t>	</a:t>
            </a:r>
            <a:r>
              <a:rPr lang="en-US" dirty="0">
                <a:latin typeface="Arial" panose="020B0604020202020204" pitchFamily="34" charset="0"/>
                <a:cs typeface="Arial" panose="020B0604020202020204" pitchFamily="34" charset="0"/>
              </a:rPr>
              <a:t>All internal nodes (besides root) have between M / 2 and M - 1 links.</a:t>
            </a:r>
          </a:p>
          <a:p>
            <a:pPr marL="12700" marR="28575">
              <a:lnSpc>
                <a:spcPct val="135600"/>
              </a:lnSpc>
              <a:spcBef>
                <a:spcPts val="100"/>
              </a:spcBef>
              <a:tabLst>
                <a:tab pos="1487170" algn="l"/>
              </a:tabLst>
            </a:pPr>
            <a:endParaRPr lang="en-GB" dirty="0">
              <a:latin typeface="Arial" panose="020B0604020202020204" pitchFamily="34" charset="0"/>
              <a:cs typeface="Arial" panose="020B0604020202020204" pitchFamily="34" charset="0"/>
            </a:endParaRPr>
          </a:p>
          <a:p>
            <a:pPr>
              <a:lnSpc>
                <a:spcPct val="100000"/>
              </a:lnSpc>
            </a:pPr>
            <a:endParaRPr lang="en-GB" sz="16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2281895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https://spetriuk.github.io/algorithms/B-Tree.%203.%20Delete%20Operation/</a:t>
            </a:r>
            <a:r>
              <a:rPr lang="en-GB" dirty="0"/>
              <a:t> </a:t>
            </a:r>
            <a:endParaRPr lang="en-SE" dirty="0"/>
          </a:p>
          <a:p>
            <a:r>
              <a:rPr lang="en-GB" dirty="0"/>
              <a:t>Lecture - 13 Trees, </a:t>
            </a:r>
            <a:r>
              <a:rPr lang="en-GB" dirty="0" err="1"/>
              <a:t>nptelhrd</a:t>
            </a:r>
            <a:endParaRPr lang="en-GB" dirty="0"/>
          </a:p>
          <a:p>
            <a:r>
              <a:rPr lang="en-GB" dirty="0"/>
              <a:t>Lecture - 16 Disk Based Data Structures (talks about B trees)</a:t>
            </a:r>
          </a:p>
          <a:p>
            <a:pPr lvl="1"/>
            <a:r>
              <a:rPr lang="en-GB" dirty="0">
                <a:hlinkClick r:id="rId4"/>
              </a:rPr>
              <a:t>https://www.youtube.com/watch?v=VbVroFR4mq4</a:t>
            </a:r>
            <a:r>
              <a:rPr lang="en-GB" dirty="0"/>
              <a:t> </a:t>
            </a:r>
          </a:p>
          <a:p>
            <a:endParaRPr lang="en-GB" dirty="0"/>
          </a:p>
          <a:p>
            <a:r>
              <a:rPr lang="en-GB" dirty="0"/>
              <a:t>Lecture - 15 Insertion in Red Black Trees (talks about 2-3 trees)</a:t>
            </a:r>
          </a:p>
          <a:p>
            <a:pPr lvl="1"/>
            <a:r>
              <a:rPr lang="en-GB" dirty="0">
                <a:hlinkClick r:id="rId5"/>
              </a:rPr>
              <a:t>https://www.youtube.com/watch?v=6QOKk_pcv3U</a:t>
            </a:r>
            <a:r>
              <a:rPr lang="en-GB" dirty="0"/>
              <a:t> </a:t>
            </a:r>
          </a:p>
          <a:p>
            <a:endParaRPr lang="en-GB" dirty="0"/>
          </a:p>
          <a:p>
            <a:r>
              <a:rPr lang="en-GB" dirty="0"/>
              <a:t>10.2 B Trees and B+ Trees. How they are useful in Databases, Abdul Bari</a:t>
            </a:r>
          </a:p>
          <a:p>
            <a:pPr lvl="1"/>
            <a:r>
              <a:rPr lang="en-GB" dirty="0">
                <a:hlinkClick r:id="rId6"/>
              </a:rPr>
              <a:t>https://www.youtube.com/watch?v=aZjYr87r1b8</a:t>
            </a:r>
            <a:r>
              <a:rPr lang="en-GB" dirty="0"/>
              <a:t> </a:t>
            </a:r>
          </a:p>
          <a:p>
            <a:r>
              <a:rPr lang="en-GB" dirty="0"/>
              <a:t>B-Tree Indexes, Ivan talks about computers</a:t>
            </a:r>
          </a:p>
          <a:p>
            <a:pPr lvl="1"/>
            <a:r>
              <a:rPr lang="en-GB" dirty="0">
                <a:hlinkClick r:id="rId7"/>
              </a:rPr>
              <a:t>https://www.youtube.com/watch?v=NI9wYuVIYcA</a:t>
            </a:r>
            <a:r>
              <a:rPr lang="en-GB" dirty="0"/>
              <a:t> </a:t>
            </a:r>
          </a:p>
          <a:p>
            <a:pPr lvl="1"/>
            <a:endParaRPr lang="en-GB"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3264575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4</a:t>
            </a:fld>
            <a:endParaRPr lang="en-US"/>
          </a:p>
        </p:txBody>
      </p:sp>
    </p:spTree>
    <p:extLst>
      <p:ext uri="{BB962C8B-B14F-4D97-AF65-F5344CB8AC3E}">
        <p14:creationId xmlns:p14="http://schemas.microsoft.com/office/powerpoint/2010/main" val="209458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17748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i.e., a tree where each node may have up to </a:t>
            </a:r>
            <a:r>
              <a:rPr lang="en-US" altLang="en-SE" i="1" dirty="0"/>
              <a:t>M</a:t>
            </a:r>
            <a:r>
              <a:rPr lang="en-US" altLang="en-SE" dirty="0"/>
              <a:t> children, </a:t>
            </a:r>
          </a:p>
          <a:p>
            <a:pPr algn="l">
              <a:buFont typeface="Arial" panose="020B0604020202020204" pitchFamily="34" charset="0"/>
              <a:buChar char="•"/>
            </a:pPr>
            <a:r>
              <a:rPr lang="en-GB" b="0" i="0" dirty="0">
                <a:effectLst/>
                <a:latin typeface="fkGroteskNeue"/>
              </a:rPr>
              <a:t>Every leaf has the same depth</a:t>
            </a:r>
          </a:p>
          <a:p>
            <a:pPr algn="l">
              <a:buFont typeface="Arial" panose="020B0604020202020204" pitchFamily="34" charset="0"/>
              <a:buChar char="•"/>
            </a:pPr>
            <a:r>
              <a:rPr lang="en-GB" b="0" i="0" dirty="0">
                <a:effectLst/>
                <a:latin typeface="fkGroteskNeue"/>
              </a:rPr>
              <a:t>In a B-tree of a degree t, all nodes except the root node have between t and 2t children (i.e., between t - 1 and 2t - 1 keys)</a:t>
            </a:r>
          </a:p>
          <a:p>
            <a:pPr algn="l">
              <a:buFont typeface="Arial" panose="020B0604020202020204" pitchFamily="34" charset="0"/>
              <a:buChar char="•"/>
            </a:pPr>
            <a:r>
              <a:rPr lang="en-GB" b="0" i="0" dirty="0">
                <a:effectLst/>
                <a:latin typeface="fkGroteskNeue"/>
              </a:rPr>
              <a:t>The root node has between 0 and 2t children (i.e., between 0 and 2t - 1 keys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 (unless it is also a leaf node)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If we take </a:t>
            </a:r>
            <a:r>
              <a:rPr lang="en-US" altLang="en-SE" i="1" dirty="0"/>
              <a:t>m</a:t>
            </a:r>
            <a:r>
              <a:rPr lang="en-US" altLang="en-SE" dirty="0"/>
              <a:t> = 3, we get a </a:t>
            </a:r>
            <a:r>
              <a:rPr lang="en-US" altLang="en-SE" b="1" dirty="0"/>
              <a:t>2-3 tree</a:t>
            </a:r>
            <a:r>
              <a:rPr lang="en-US" altLang="en-SE" dirty="0"/>
              <a:t>, in which non-leaf nodes have two or three children (i.e., one or two keys)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kern="0" dirty="0">
              <a:solidFill>
                <a:schemeClr val="bg1"/>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chemeClr val="bg1"/>
                </a:solidFill>
                <a:latin typeface="Arial" panose="020B0604020202020204" pitchFamily="34" charset="0"/>
                <a:cs typeface="Arial" panose="020B0604020202020204" pitchFamily="34" charset="0"/>
              </a:rPr>
              <a:t>Choose</a:t>
            </a:r>
            <a:r>
              <a:rPr lang="en-GB" sz="1200" spc="70" dirty="0">
                <a:solidFill>
                  <a:schemeClr val="bg1"/>
                </a:solidFill>
                <a:latin typeface="Arial" panose="020B0604020202020204" pitchFamily="34" charset="0"/>
                <a:cs typeface="Arial" panose="020B0604020202020204" pitchFamily="34" charset="0"/>
              </a:rPr>
              <a:t> </a:t>
            </a:r>
            <a:r>
              <a:rPr lang="en-GB" sz="1200" kern="0" dirty="0">
                <a:solidFill>
                  <a:schemeClr val="bg1"/>
                </a:solidFill>
                <a:latin typeface="Arial" panose="020B0604020202020204" pitchFamily="34" charset="0"/>
                <a:cs typeface="Arial" panose="020B0604020202020204" pitchFamily="34" charset="0"/>
              </a:rPr>
              <a:t>M as large as possible so that M links fit in a page, e.g., M = 1024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SE" dirty="0"/>
              <a:t>The number </a:t>
            </a:r>
            <a:r>
              <a:rPr lang="en-US" altLang="en-SE" i="1" dirty="0"/>
              <a:t>M</a:t>
            </a:r>
            <a:r>
              <a:rPr lang="en-US" altLang="en-SE" dirty="0"/>
              <a:t> should always be odd. </a:t>
            </a:r>
            <a:endParaRPr lang="en-GB" alt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42051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1"/>
              </a:buClr>
              <a:buFont typeface="Wingdings" pitchFamily="2" charset="2"/>
              <a:buChar char="§"/>
            </a:pPr>
            <a:r>
              <a:rPr lang="en-US" dirty="0">
                <a:solidFill>
                  <a:schemeClr val="tx1"/>
                </a:solidFill>
              </a:rPr>
              <a:t>External nodes contain client keys.</a:t>
            </a:r>
          </a:p>
          <a:p>
            <a:pPr marL="285750" indent="-285750">
              <a:buClr>
                <a:schemeClr val="accent1"/>
              </a:buClr>
              <a:buFont typeface="Wingdings" pitchFamily="2" charset="2"/>
              <a:buChar char="§"/>
            </a:pPr>
            <a:r>
              <a:rPr lang="en-US" dirty="0">
                <a:solidFill>
                  <a:schemeClr val="tx1"/>
                </a:solidFill>
              </a:rPr>
              <a:t>Internal nodes contain copies of keys to guide search.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14</a:t>
            </a:fld>
            <a:endParaRPr lang="en-US"/>
          </a:p>
        </p:txBody>
      </p:sp>
    </p:spTree>
    <p:extLst>
      <p:ext uri="{BB962C8B-B14F-4D97-AF65-F5344CB8AC3E}">
        <p14:creationId xmlns:p14="http://schemas.microsoft.com/office/powerpoint/2010/main" val="344577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https://spetriuk.github.io/algorithms/B-Tree.%201.%20Introduction/</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189403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Worst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spc="-5"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a:t>
                </a:r>
                <a:r>
                  <a:rPr lang="en-GB" kern="0" spc="-45" dirty="0">
                    <a:solidFill>
                      <a:schemeClr val="tx1"/>
                    </a:solidFill>
                    <a:latin typeface="Times New Roman" panose="02020603050405020304" pitchFamily="18" charset="0"/>
                    <a:cs typeface="Times New Roman" panose="02020603050405020304" pitchFamily="18" charset="0"/>
                  </a:rPr>
                  <a:t>. </a:t>
                </a:r>
                <a:r>
                  <a:rPr lang="en-GB" kern="0" spc="-15" dirty="0">
                    <a:solidFill>
                      <a:schemeClr val="tx1"/>
                    </a:solidFill>
                    <a:latin typeface="Times New Roman" panose="02020603050405020304" pitchFamily="18" charset="0"/>
                    <a:cs typeface="Times New Roman" panose="02020603050405020304" pitchFamily="18" charset="0"/>
                  </a:rPr>
                  <a:t>(all</a:t>
                </a:r>
                <a:r>
                  <a:rPr lang="en-GB" kern="0" spc="-25" dirty="0">
                    <a:solidFill>
                      <a:schemeClr val="tx1"/>
                    </a:solidFill>
                    <a:latin typeface="Times New Roman" panose="02020603050405020304" pitchFamily="18" charset="0"/>
                    <a:cs typeface="Times New Roman" panose="02020603050405020304" pitchFamily="18" charset="0"/>
                  </a:rPr>
                  <a:t> </a:t>
                </a:r>
                <a:r>
                  <a:rPr lang="en-GB" kern="0" spc="80" dirty="0">
                    <a:solidFill>
                      <a:schemeClr val="tx1"/>
                    </a:solidFill>
                    <a:latin typeface="Times New Roman" panose="02020603050405020304" pitchFamily="18" charset="0"/>
                    <a:cs typeface="Times New Roman" panose="02020603050405020304" pitchFamily="18" charset="0"/>
                  </a:rPr>
                  <a:t>2-nodes)</a:t>
                </a:r>
              </a:p>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Best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baseline="-25000" dirty="0">
                    <a:solidFill>
                      <a:schemeClr val="tx1"/>
                    </a:solidFill>
                    <a:latin typeface="Times New Roman" panose="02020603050405020304" pitchFamily="18" charset="0"/>
                    <a:cs typeface="Times New Roman" panose="02020603050405020304" pitchFamily="18" charset="0"/>
                  </a:rPr>
                  <a:t>3</a:t>
                </a:r>
                <a:r>
                  <a:rPr lang="en-GB" kern="0" dirty="0">
                    <a:solidFill>
                      <a:schemeClr val="tx1"/>
                    </a:solidFill>
                    <a:latin typeface="Times New Roman" panose="02020603050405020304" pitchFamily="18" charset="0"/>
                    <a:cs typeface="Times New Roman" panose="02020603050405020304" pitchFamily="18" charset="0"/>
                  </a:rPr>
                  <a:t> n  </a:t>
                </a:r>
                <a14:m>
                  <m:oMath xmlns:m="http://schemas.openxmlformats.org/officeDocument/2006/math">
                    <m:r>
                      <a:rPr lang="en-GB" kern="0">
                        <a:solidFill>
                          <a:schemeClr val="tx1"/>
                        </a:solidFill>
                        <a:latin typeface="Cambria Math" panose="02040503050406030204" pitchFamily="18" charset="0"/>
                        <a:cs typeface="Times New Roman" panose="02020603050405020304" pitchFamily="18" charset="0"/>
                      </a:rPr>
                      <m:t>≈</m:t>
                    </m:r>
                  </m:oMath>
                </a14:m>
                <a:r>
                  <a:rPr lang="en-GB" kern="0" dirty="0">
                    <a:solidFill>
                      <a:schemeClr val="tx1"/>
                    </a:solidFill>
                    <a:latin typeface="Times New Roman" panose="02020603050405020304" pitchFamily="18" charset="0"/>
                    <a:cs typeface="Times New Roman" panose="02020603050405020304" pitchFamily="18" charset="0"/>
                  </a:rPr>
                  <a:t> 0.631 log</a:t>
                </a:r>
                <a:r>
                  <a:rPr lang="en-GB" kern="0"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 </a:t>
                </a:r>
                <a:r>
                  <a:rPr lang="en-GB" kern="0" spc="-15" dirty="0">
                    <a:solidFill>
                      <a:schemeClr val="tx1"/>
                    </a:solidFill>
                    <a:latin typeface="Times New Roman" panose="02020603050405020304" pitchFamily="18" charset="0"/>
                    <a:cs typeface="Times New Roman" panose="02020603050405020304" pitchFamily="18" charset="0"/>
                  </a:rPr>
                  <a:t>(all 3-nodes)</a:t>
                </a:r>
              </a:p>
              <a:p>
                <a:endParaRPr lang="en-SE" dirty="0"/>
              </a:p>
            </p:txBody>
          </p:sp>
        </mc:Choice>
        <mc:Fallback xmlns="">
          <p:sp>
            <p:nvSpPr>
              <p:cNvPr id="3" name="Notes Placeholder 2"/>
              <p:cNvSpPr>
                <a:spLocks noGrp="1"/>
              </p:cNvSpPr>
              <p:nvPr>
                <p:ph type="body" idx="1"/>
              </p:nvPr>
            </p:nvSpPr>
            <p:spPr/>
            <p:txBody>
              <a:bodyPr/>
              <a:lstStyle/>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Worst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spc="-5"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a:t>
                </a:r>
                <a:r>
                  <a:rPr lang="en-GB" kern="0" spc="-45" dirty="0">
                    <a:solidFill>
                      <a:schemeClr val="tx1"/>
                    </a:solidFill>
                    <a:latin typeface="Times New Roman" panose="02020603050405020304" pitchFamily="18" charset="0"/>
                    <a:cs typeface="Times New Roman" panose="02020603050405020304" pitchFamily="18" charset="0"/>
                  </a:rPr>
                  <a:t>. </a:t>
                </a:r>
                <a:r>
                  <a:rPr lang="en-GB" kern="0" spc="-15" dirty="0">
                    <a:solidFill>
                      <a:schemeClr val="tx1"/>
                    </a:solidFill>
                    <a:latin typeface="Times New Roman" panose="02020603050405020304" pitchFamily="18" charset="0"/>
                    <a:cs typeface="Times New Roman" panose="02020603050405020304" pitchFamily="18" charset="0"/>
                  </a:rPr>
                  <a:t>(all</a:t>
                </a:r>
                <a:r>
                  <a:rPr lang="en-GB" kern="0" spc="-25" dirty="0">
                    <a:solidFill>
                      <a:schemeClr val="tx1"/>
                    </a:solidFill>
                    <a:latin typeface="Times New Roman" panose="02020603050405020304" pitchFamily="18" charset="0"/>
                    <a:cs typeface="Times New Roman" panose="02020603050405020304" pitchFamily="18" charset="0"/>
                  </a:rPr>
                  <a:t> </a:t>
                </a:r>
                <a:r>
                  <a:rPr lang="en-GB" kern="0" spc="80" dirty="0">
                    <a:solidFill>
                      <a:schemeClr val="tx1"/>
                    </a:solidFill>
                    <a:latin typeface="Times New Roman" panose="02020603050405020304" pitchFamily="18" charset="0"/>
                    <a:cs typeface="Times New Roman" panose="02020603050405020304" pitchFamily="18" charset="0"/>
                  </a:rPr>
                  <a:t>2-nodes)</a:t>
                </a:r>
              </a:p>
              <a:p>
                <a:pPr marL="298450" indent="-285750">
                  <a:spcBef>
                    <a:spcPts val="200"/>
                  </a:spcBef>
                  <a:spcAft>
                    <a:spcPts val="200"/>
                  </a:spcAft>
                  <a:buClr>
                    <a:schemeClr val="accent6"/>
                  </a:buClr>
                  <a:buFont typeface="Wingdings" pitchFamily="2" charset="2"/>
                  <a:buChar char="§"/>
                </a:pPr>
                <a:r>
                  <a:rPr lang="en-GB" kern="0" dirty="0">
                    <a:solidFill>
                      <a:schemeClr val="tx1"/>
                    </a:solidFill>
                    <a:latin typeface="Times New Roman" panose="02020603050405020304" pitchFamily="18" charset="0"/>
                    <a:cs typeface="Times New Roman" panose="02020603050405020304" pitchFamily="18" charset="0"/>
                  </a:rPr>
                  <a:t>Best case</a:t>
                </a:r>
                <a:r>
                  <a:rPr lang="en-GB" kern="0" spc="-40" dirty="0">
                    <a:solidFill>
                      <a:schemeClr val="tx1"/>
                    </a:solidFill>
                    <a:latin typeface="Times New Roman" panose="02020603050405020304" pitchFamily="18" charset="0"/>
                    <a:cs typeface="Times New Roman" panose="02020603050405020304" pitchFamily="18" charset="0"/>
                  </a:rPr>
                  <a:t>: </a:t>
                </a:r>
                <a:r>
                  <a:rPr lang="en-GB" kern="0" dirty="0">
                    <a:solidFill>
                      <a:schemeClr val="tx1"/>
                    </a:solidFill>
                    <a:latin typeface="Times New Roman" panose="02020603050405020304" pitchFamily="18" charset="0"/>
                    <a:cs typeface="Times New Roman" panose="02020603050405020304" pitchFamily="18" charset="0"/>
                  </a:rPr>
                  <a:t>log</a:t>
                </a:r>
                <a:r>
                  <a:rPr lang="en-GB" kern="0" baseline="-25000" dirty="0">
                    <a:solidFill>
                      <a:schemeClr val="tx1"/>
                    </a:solidFill>
                    <a:latin typeface="Times New Roman" panose="02020603050405020304" pitchFamily="18" charset="0"/>
                    <a:cs typeface="Times New Roman" panose="02020603050405020304" pitchFamily="18" charset="0"/>
                  </a:rPr>
                  <a:t>3</a:t>
                </a:r>
                <a:r>
                  <a:rPr lang="en-GB" kern="0" dirty="0">
                    <a:solidFill>
                      <a:schemeClr val="tx1"/>
                    </a:solidFill>
                    <a:latin typeface="Times New Roman" panose="02020603050405020304" pitchFamily="18" charset="0"/>
                    <a:cs typeface="Times New Roman" panose="02020603050405020304" pitchFamily="18" charset="0"/>
                  </a:rPr>
                  <a:t> n  </a:t>
                </a:r>
                <a:r>
                  <a:rPr lang="en-GB" i="0" kern="0">
                    <a:solidFill>
                      <a:schemeClr val="tx1"/>
                    </a:solidFill>
                    <a:latin typeface="Cambria Math" panose="02040503050406030204" pitchFamily="18" charset="0"/>
                    <a:cs typeface="Times New Roman" panose="02020603050405020304" pitchFamily="18" charset="0"/>
                  </a:rPr>
                  <a:t>≈</a:t>
                </a:r>
                <a:r>
                  <a:rPr lang="en-GB" kern="0" dirty="0">
                    <a:solidFill>
                      <a:schemeClr val="tx1"/>
                    </a:solidFill>
                    <a:latin typeface="Times New Roman" panose="02020603050405020304" pitchFamily="18" charset="0"/>
                    <a:cs typeface="Times New Roman" panose="02020603050405020304" pitchFamily="18" charset="0"/>
                  </a:rPr>
                  <a:t> 0.631 log</a:t>
                </a:r>
                <a:r>
                  <a:rPr lang="en-GB" kern="0" baseline="-25000" dirty="0">
                    <a:solidFill>
                      <a:schemeClr val="tx1"/>
                    </a:solidFill>
                    <a:latin typeface="Times New Roman" panose="02020603050405020304" pitchFamily="18" charset="0"/>
                    <a:cs typeface="Times New Roman" panose="02020603050405020304" pitchFamily="18" charset="0"/>
                  </a:rPr>
                  <a:t>2</a:t>
                </a:r>
                <a:r>
                  <a:rPr lang="en-GB" kern="0" dirty="0">
                    <a:solidFill>
                      <a:schemeClr val="tx1"/>
                    </a:solidFill>
                    <a:latin typeface="Times New Roman" panose="02020603050405020304" pitchFamily="18" charset="0"/>
                    <a:cs typeface="Times New Roman" panose="02020603050405020304" pitchFamily="18" charset="0"/>
                  </a:rPr>
                  <a:t> n. </a:t>
                </a:r>
                <a:r>
                  <a:rPr lang="en-GB" kern="0" spc="-15" dirty="0">
                    <a:solidFill>
                      <a:schemeClr val="tx1"/>
                    </a:solidFill>
                    <a:latin typeface="Times New Roman" panose="02020603050405020304" pitchFamily="18" charset="0"/>
                    <a:cs typeface="Times New Roman" panose="02020603050405020304" pitchFamily="18" charset="0"/>
                  </a:rPr>
                  <a:t>(all 3-nodes)</a:t>
                </a:r>
              </a:p>
              <a:p>
                <a:endParaRPr lang="en-SE" dirty="0"/>
              </a:p>
            </p:txBody>
          </p:sp>
        </mc:Fallback>
      </mc:AlternateContent>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562101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height of a tree is equivalent to the maximum depth of any node in the tree.</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0105987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Symbol" panose="05050102010706020507" pitchFamily="18" charset="2"/>
              <a:buNone/>
            </a:pPr>
            <a:r>
              <a:rPr lang="en-US" altLang="en-SE" dirty="0"/>
              <a:t>2.	Each node has at most </a:t>
            </a:r>
            <a:r>
              <a:rPr lang="en-US" altLang="en-SE" i="1" dirty="0"/>
              <a:t>M</a:t>
            </a:r>
            <a:r>
              <a:rPr lang="en-US" altLang="en-SE" dirty="0"/>
              <a:t> children (contains at most </a:t>
            </a:r>
            <a:r>
              <a:rPr lang="en-US" altLang="en-SE" i="1" dirty="0"/>
              <a:t>M</a:t>
            </a:r>
            <a:r>
              <a:rPr lang="en-US" altLang="en-SE" dirty="0"/>
              <a:t> – 1 keys)</a:t>
            </a:r>
          </a:p>
          <a:p>
            <a:pPr lvl="1">
              <a:buFont typeface="Symbol" panose="05050102010706020507" pitchFamily="18" charset="2"/>
              <a:buNone/>
            </a:pPr>
            <a:r>
              <a:rPr lang="en-US" altLang="en-SE" dirty="0"/>
              <a:t>3.	Each non-leaf node (except the root) has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children (contains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-1</a:t>
            </a:r>
            <a:r>
              <a:rPr lang="en-US" altLang="en-SE" dirty="0"/>
              <a:t> keys) (i.e., must be at least “half-full”)</a:t>
            </a:r>
          </a:p>
          <a:p>
            <a:pPr lvl="1">
              <a:buFont typeface="Symbol" panose="05050102010706020507" pitchFamily="18" charset="2"/>
              <a:buNone/>
            </a:pPr>
            <a:endParaRPr lang="en-US" altLang="en-SE" dirty="0"/>
          </a:p>
          <a:p>
            <a:pPr lvl="1">
              <a:buFont typeface="Symbol" panose="05050102010706020507" pitchFamily="18" charset="2"/>
              <a:buNone/>
            </a:pPr>
            <a:r>
              <a:rPr lang="en-US" altLang="en-SE" dirty="0"/>
              <a:t>Each node has at most </a:t>
            </a:r>
            <a:r>
              <a:rPr lang="en-US" altLang="en-SE" i="1" dirty="0"/>
              <a:t>M</a:t>
            </a:r>
            <a:r>
              <a:rPr lang="en-US" altLang="en-SE" dirty="0"/>
              <a:t> children (contains at most </a:t>
            </a:r>
            <a:r>
              <a:rPr lang="en-US" altLang="en-SE" i="1" dirty="0"/>
              <a:t>M</a:t>
            </a:r>
            <a:r>
              <a:rPr lang="en-US" altLang="en-SE" dirty="0"/>
              <a:t> – 1 keys)</a:t>
            </a:r>
          </a:p>
          <a:p>
            <a:pPr lvl="1">
              <a:buFont typeface="Symbol" panose="05050102010706020507" pitchFamily="18" charset="2"/>
              <a:buNone/>
            </a:pPr>
            <a:r>
              <a:rPr lang="en-US" altLang="en-SE" dirty="0"/>
              <a:t>3.	All non-leaf nodes (except the root) have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children (contains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-1</a:t>
            </a:r>
            <a:r>
              <a:rPr lang="en-US" altLang="en-SE" dirty="0"/>
              <a:t> keys) (i.e., must be at least “half-full”)</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1322845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1.png"/><Relationship Id="rId3" Type="http://schemas.openxmlformats.org/officeDocument/2006/relationships/image" Target="../media/image28.png"/><Relationship Id="rId21" Type="http://schemas.openxmlformats.org/officeDocument/2006/relationships/image" Target="../media/image46.png"/><Relationship Id="rId7" Type="http://schemas.openxmlformats.org/officeDocument/2006/relationships/image" Target="../media/image32.png"/><Relationship Id="rId12" Type="http://schemas.openxmlformats.org/officeDocument/2006/relationships/image" Target="../media/image37.png"/><Relationship Id="rId17" Type="http://schemas.openxmlformats.org/officeDocument/2006/relationships/image" Target="../media/image42.png"/><Relationship Id="rId25" Type="http://schemas.openxmlformats.org/officeDocument/2006/relationships/image" Target="../media/image50.png"/><Relationship Id="rId2" Type="http://schemas.openxmlformats.org/officeDocument/2006/relationships/notesSlide" Target="../notesSlides/notesSlide9.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24" Type="http://schemas.openxmlformats.org/officeDocument/2006/relationships/image" Target="../media/image49.png"/><Relationship Id="rId5" Type="http://schemas.openxmlformats.org/officeDocument/2006/relationships/image" Target="../media/image30.png"/><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3.png"/><Relationship Id="rId10" Type="http://schemas.openxmlformats.org/officeDocument/2006/relationships/image" Target="../media/image35.png"/><Relationship Id="rId19" Type="http://schemas.openxmlformats.org/officeDocument/2006/relationships/image" Target="../media/image44.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K1a2Bk8NrYQ"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spetriuk.github.io/algorithms/B-Tree.%203.%20Delete%20Operation/" TargetMode="External"/><Relationship Id="rId4" Type="http://schemas.openxmlformats.org/officeDocument/2006/relationships/hyperlink" Target="https://www.youtube.com/watch?v=lifFgyB77zc"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youtube.com/watch?v=2S5Ld-FQ2d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10</a:t>
            </a:r>
            <a:br>
              <a:rPr lang="en-US" altLang="zh-CN" dirty="0">
                <a:solidFill>
                  <a:schemeClr val="accent1"/>
                </a:solidFill>
              </a:rPr>
            </a:br>
            <a:r>
              <a:rPr lang="en-US" altLang="zh-CN" dirty="0"/>
              <a:t>2-3 T</a:t>
            </a:r>
            <a:r>
              <a:rPr lang="en-US" dirty="0"/>
              <a:t>rees B 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F9CA596-79B4-359B-F53A-D1E18F04A2B9}"/>
              </a:ext>
            </a:extLst>
          </p:cNvPr>
          <p:cNvSpPr>
            <a:spLocks noGrp="1"/>
          </p:cNvSpPr>
          <p:nvPr>
            <p:ph type="ftr" sz="quarter" idx="10"/>
          </p:nvPr>
        </p:nvSpPr>
        <p:spPr bwMode="auto">
          <a:xfrm>
            <a:off x="452438" y="6172200"/>
            <a:ext cx="2743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GB"/>
            </a:defPPr>
            <a:lvl1pPr algn="l" rtl="0" eaLnBrk="0" fontAlgn="base" hangingPunct="0">
              <a:spcBef>
                <a:spcPct val="50000"/>
              </a:spcBef>
              <a:spcAft>
                <a:spcPct val="0"/>
              </a:spcAft>
              <a:defRPr sz="1200"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r>
              <a:rPr lang="en-US" altLang="en-US"/>
              <a:t>B-Trees</a:t>
            </a:r>
          </a:p>
        </p:txBody>
      </p:sp>
      <p:sp>
        <p:nvSpPr>
          <p:cNvPr id="3" name="Slide Number Placeholder 4">
            <a:extLst>
              <a:ext uri="{FF2B5EF4-FFF2-40B4-BE49-F238E27FC236}">
                <a16:creationId xmlns:a16="http://schemas.microsoft.com/office/drawing/2014/main" id="{A4182A6F-7383-F4F3-56B3-B4AB9FDB78ED}"/>
              </a:ext>
            </a:extLst>
          </p:cNvPr>
          <p:cNvSpPr>
            <a:spLocks noGrp="1"/>
          </p:cNvSpPr>
          <p:nvPr>
            <p:ph type="sldNum" sz="quarter" idx="11"/>
          </p:nvPr>
        </p:nvSpPr>
        <p:spPr/>
        <p:txBody>
          <a:bodyPr/>
          <a:lstStyle/>
          <a:p>
            <a:fld id="{F16E5B11-A528-4430-8AEE-1D12F4B42718}" type="slidenum">
              <a:rPr lang="en-US" altLang="en-US"/>
              <a:pPr/>
              <a:t>10</a:t>
            </a:fld>
            <a:endParaRPr lang="en-US" altLang="en-US"/>
          </a:p>
        </p:txBody>
      </p:sp>
      <p:sp>
        <p:nvSpPr>
          <p:cNvPr id="25602" name="Rectangle 2">
            <a:extLst>
              <a:ext uri="{FF2B5EF4-FFF2-40B4-BE49-F238E27FC236}">
                <a16:creationId xmlns:a16="http://schemas.microsoft.com/office/drawing/2014/main" id="{8E9FE0D7-2650-33DE-C3AF-6084B3444548}"/>
              </a:ext>
            </a:extLst>
          </p:cNvPr>
          <p:cNvSpPr>
            <a:spLocks noGrp="1" noChangeArrowheads="1"/>
          </p:cNvSpPr>
          <p:nvPr>
            <p:ph type="title"/>
          </p:nvPr>
        </p:nvSpPr>
        <p:spPr>
          <a:ln/>
        </p:spPr>
        <p:txBody>
          <a:bodyPr/>
          <a:lstStyle/>
          <a:p>
            <a:r>
              <a:rPr lang="en-US" altLang="en-SE"/>
              <a:t>Motivation for B-Trees</a:t>
            </a:r>
          </a:p>
        </p:txBody>
      </p:sp>
      <p:sp>
        <p:nvSpPr>
          <p:cNvPr id="25603" name="Rectangle 3">
            <a:extLst>
              <a:ext uri="{FF2B5EF4-FFF2-40B4-BE49-F238E27FC236}">
                <a16:creationId xmlns:a16="http://schemas.microsoft.com/office/drawing/2014/main" id="{56E45F23-A892-7435-B822-8F5D1E09D301}"/>
              </a:ext>
            </a:extLst>
          </p:cNvPr>
          <p:cNvSpPr>
            <a:spLocks noGrp="1" noChangeArrowheads="1"/>
          </p:cNvSpPr>
          <p:nvPr>
            <p:ph type="body" idx="1"/>
          </p:nvPr>
        </p:nvSpPr>
        <p:spPr>
          <a:ln/>
        </p:spPr>
        <p:txBody>
          <a:bodyPr/>
          <a:lstStyle/>
          <a:p>
            <a:r>
              <a:rPr lang="en-US" altLang="en-SE" dirty="0"/>
              <a:t>Index structures for large datasets cannot be stored in main memory, hence must be stored on disk</a:t>
            </a:r>
          </a:p>
          <a:p>
            <a:r>
              <a:rPr lang="en-GB" altLang="en-SE" dirty="0"/>
              <a:t>Time required to access disk is much larger than time to access main memory</a:t>
            </a:r>
          </a:p>
          <a:p>
            <a:r>
              <a:rPr lang="en-GB" altLang="en-SE" dirty="0"/>
              <a:t>Goal: access data with minimum number of probes.</a:t>
            </a:r>
          </a:p>
          <a:p>
            <a:endParaRPr lang="en-US" altLang="en-SE" dirty="0"/>
          </a:p>
        </p:txBody>
      </p:sp>
      <p:sp>
        <p:nvSpPr>
          <p:cNvPr id="4" name="Slide Number Placeholder 5">
            <a:extLst>
              <a:ext uri="{FF2B5EF4-FFF2-40B4-BE49-F238E27FC236}">
                <a16:creationId xmlns:a16="http://schemas.microsoft.com/office/drawing/2014/main" id="{22993A71-90F1-8D48-E214-E4D8AE6908E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4D8931A-A25D-27CD-DF55-D7A56D5BDD05}"/>
              </a:ext>
            </a:extLst>
          </p:cNvPr>
          <p:cNvSpPr>
            <a:spLocks noGrp="1" noChangeArrowheads="1"/>
          </p:cNvSpPr>
          <p:nvPr>
            <p:ph type="title"/>
          </p:nvPr>
        </p:nvSpPr>
        <p:spPr>
          <a:ln/>
        </p:spPr>
        <p:txBody>
          <a:bodyPr/>
          <a:lstStyle/>
          <a:p>
            <a:r>
              <a:rPr lang="en-US" altLang="en-SE"/>
              <a:t>Motivation (cont.)</a:t>
            </a:r>
          </a:p>
        </p:txBody>
      </p:sp>
      <p:sp>
        <p:nvSpPr>
          <p:cNvPr id="27651" name="Rectangle 3">
            <a:extLst>
              <a:ext uri="{FF2B5EF4-FFF2-40B4-BE49-F238E27FC236}">
                <a16:creationId xmlns:a16="http://schemas.microsoft.com/office/drawing/2014/main" id="{5C86AF2E-ED9C-EB86-135F-7F43A1AC7AA5}"/>
              </a:ext>
            </a:extLst>
          </p:cNvPr>
          <p:cNvSpPr>
            <a:spLocks noGrp="1" noChangeArrowheads="1"/>
          </p:cNvSpPr>
          <p:nvPr>
            <p:ph type="body" idx="1"/>
          </p:nvPr>
        </p:nvSpPr>
        <p:spPr>
          <a:ln/>
        </p:spPr>
        <p:txBody>
          <a:bodyPr/>
          <a:lstStyle/>
          <a:p>
            <a:r>
              <a:rPr lang="en-US" altLang="en-SE" dirty="0"/>
              <a:t>Assume that we use an AVL tree to store about 20 million records</a:t>
            </a:r>
          </a:p>
          <a:p>
            <a:r>
              <a:rPr lang="en-US" altLang="en-SE" dirty="0"/>
              <a:t>We end up with a </a:t>
            </a:r>
            <a:r>
              <a:rPr lang="en-US" altLang="en-SE" b="1" dirty="0"/>
              <a:t>very</a:t>
            </a:r>
            <a:r>
              <a:rPr lang="en-US" altLang="en-SE" dirty="0"/>
              <a:t> deep binary tree with lots of different disk accesses, e.g., log</a:t>
            </a:r>
            <a:r>
              <a:rPr lang="en-US" altLang="en-SE" baseline="-25000" dirty="0"/>
              <a:t>2 </a:t>
            </a:r>
            <a:r>
              <a:rPr lang="en-US" altLang="en-SE" dirty="0"/>
              <a:t>20,000,000 is about 24</a:t>
            </a:r>
          </a:p>
          <a:p>
            <a:r>
              <a:rPr lang="en-US" altLang="en-SE" dirty="0"/>
              <a:t>We know we cannot improve on the log </a:t>
            </a:r>
            <a:r>
              <a:rPr lang="en-US" altLang="en-SE" i="1" dirty="0"/>
              <a:t>n </a:t>
            </a:r>
            <a:r>
              <a:rPr lang="en-US" altLang="en-SE" dirty="0"/>
              <a:t>lower</a:t>
            </a:r>
            <a:r>
              <a:rPr lang="en-US" altLang="en-SE" i="1" dirty="0"/>
              <a:t> </a:t>
            </a:r>
            <a:r>
              <a:rPr lang="en-US" altLang="en-SE" dirty="0"/>
              <a:t>bound on search for a binary tree</a:t>
            </a:r>
          </a:p>
          <a:p>
            <a:r>
              <a:rPr lang="en-US" altLang="en-SE" dirty="0"/>
              <a:t>But we can use more branches and thus reduce the height of the tree!</a:t>
            </a:r>
          </a:p>
          <a:p>
            <a:pPr lvl="1"/>
            <a:r>
              <a:rPr lang="en-US" altLang="en-SE" dirty="0"/>
              <a:t>As branching increases, depth decreases</a:t>
            </a:r>
          </a:p>
        </p:txBody>
      </p:sp>
      <p:sp>
        <p:nvSpPr>
          <p:cNvPr id="2" name="Slide Number Placeholder 5">
            <a:extLst>
              <a:ext uri="{FF2B5EF4-FFF2-40B4-BE49-F238E27FC236}">
                <a16:creationId xmlns:a16="http://schemas.microsoft.com/office/drawing/2014/main" id="{5AF87367-48B1-C561-7A49-5863FC1DB77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5CC5C74-45B3-C6B6-DAAB-074FC0A03FB2}"/>
              </a:ext>
            </a:extLst>
          </p:cNvPr>
          <p:cNvSpPr>
            <a:spLocks noGrp="1" noChangeArrowheads="1"/>
          </p:cNvSpPr>
          <p:nvPr>
            <p:ph type="title"/>
          </p:nvPr>
        </p:nvSpPr>
        <p:spPr>
          <a:ln/>
        </p:spPr>
        <p:txBody>
          <a:bodyPr/>
          <a:lstStyle/>
          <a:p>
            <a:r>
              <a:rPr lang="en-US" altLang="en-SE"/>
              <a:t>Definition of a B-tree</a:t>
            </a:r>
          </a:p>
        </p:txBody>
      </p:sp>
      <mc:AlternateContent xmlns:mc="http://schemas.openxmlformats.org/markup-compatibility/2006" xmlns:a14="http://schemas.microsoft.com/office/drawing/2010/main">
        <mc:Choice Requires="a14">
          <p:sp>
            <p:nvSpPr>
              <p:cNvPr id="28675" name="Rectangle 3">
                <a:extLst>
                  <a:ext uri="{FF2B5EF4-FFF2-40B4-BE49-F238E27FC236}">
                    <a16:creationId xmlns:a16="http://schemas.microsoft.com/office/drawing/2014/main" id="{7D44B425-718B-0061-3059-C7E6E8BB74CC}"/>
                  </a:ext>
                </a:extLst>
              </p:cNvPr>
              <p:cNvSpPr>
                <a:spLocks noGrp="1" noChangeArrowheads="1"/>
              </p:cNvSpPr>
              <p:nvPr>
                <p:ph type="body" idx="1"/>
              </p:nvPr>
            </p:nvSpPr>
            <p:spPr>
              <a:xfrm>
                <a:off x="88490" y="1166018"/>
                <a:ext cx="8829368" cy="3421271"/>
              </a:xfrm>
              <a:ln/>
            </p:spPr>
            <p:txBody>
              <a:bodyPr>
                <a:normAutofit fontScale="85000" lnSpcReduction="20000"/>
              </a:bodyPr>
              <a:lstStyle/>
              <a:p>
                <a:r>
                  <a:rPr lang="en-US" altLang="en-SE" dirty="0"/>
                  <a:t>A B-tree of order </a:t>
                </a:r>
                <a:r>
                  <a:rPr lang="en-US" altLang="en-SE" i="1" dirty="0"/>
                  <a:t>M</a:t>
                </a:r>
                <a:r>
                  <a:rPr lang="en-US" altLang="en-SE" dirty="0"/>
                  <a:t> is an </a:t>
                </a:r>
                <a:r>
                  <a:rPr lang="en-US" altLang="en-SE" i="1" dirty="0"/>
                  <a:t>M</a:t>
                </a:r>
                <a:r>
                  <a:rPr lang="en-US" altLang="en-SE" dirty="0"/>
                  <a:t>-way tree (also called “</a:t>
                </a:r>
                <a:r>
                  <a:rPr lang="en-US" altLang="en-SE" sz="2400" dirty="0"/>
                  <a:t>of order </a:t>
                </a:r>
                <a:r>
                  <a:rPr lang="en-US" altLang="en-SE" sz="2400" i="1" dirty="0"/>
                  <a:t>M”</a:t>
                </a:r>
                <a:r>
                  <a:rPr lang="en-US" altLang="en-SE" dirty="0"/>
                  <a:t>):</a:t>
                </a:r>
              </a:p>
              <a:p>
                <a:pPr lvl="1">
                  <a:buFont typeface="Symbol" panose="05050102010706020507" pitchFamily="18" charset="2"/>
                  <a:buNone/>
                </a:pPr>
                <a:r>
                  <a:rPr lang="en-US" altLang="en-SE" dirty="0"/>
                  <a:t>1.	It is a search tree: number of keys in each non-leaf node is one less than the number of its children, and these keys partition the keys in the children in sorted order</a:t>
                </a:r>
              </a:p>
              <a:p>
                <a:pPr lvl="1">
                  <a:buFont typeface="Symbol" panose="05050102010706020507" pitchFamily="18" charset="2"/>
                  <a:buNone/>
                </a:pPr>
                <a:r>
                  <a:rPr lang="en-US" altLang="en-SE" dirty="0"/>
                  <a:t>2.	Each node has at most </a:t>
                </a:r>
                <a:r>
                  <a:rPr lang="en-US" altLang="en-SE" i="1" dirty="0"/>
                  <a:t>M</a:t>
                </a:r>
                <a:r>
                  <a:rPr lang="en-US" altLang="en-SE" dirty="0"/>
                  <a:t> children (contains at most </a:t>
                </a:r>
                <a14:m>
                  <m:oMath xmlns:m="http://schemas.openxmlformats.org/officeDocument/2006/math">
                    <m:r>
                      <a:rPr lang="en-US" altLang="en-SE" i="1" dirty="0" smtClean="0">
                        <a:latin typeface="Cambria Math" panose="02040503050406030204" pitchFamily="18" charset="0"/>
                      </a:rPr>
                      <m:t>𝑀</m:t>
                    </m:r>
                    <m:r>
                      <a:rPr lang="en-US" altLang="en-SE" i="1" dirty="0">
                        <a:latin typeface="Cambria Math" panose="02040503050406030204" pitchFamily="18" charset="0"/>
                      </a:rPr>
                      <m:t>–1</m:t>
                    </m:r>
                  </m:oMath>
                </a14:m>
                <a:r>
                  <a:rPr lang="en-US" altLang="en-SE" dirty="0"/>
                  <a:t> keys)</a:t>
                </a:r>
              </a:p>
              <a:p>
                <a:pPr lvl="1">
                  <a:buFont typeface="Symbol" panose="05050102010706020507" pitchFamily="18" charset="2"/>
                  <a:buNone/>
                </a:pPr>
                <a:r>
                  <a:rPr lang="en-US" altLang="en-SE" dirty="0"/>
                  <a:t>3.	Each non-leaf node (except the root) has at least </a:t>
                </a:r>
                <a14:m>
                  <m:oMath xmlns:m="http://schemas.openxmlformats.org/officeDocument/2006/math">
                    <m:r>
                      <a:rPr lang="en-GB" altLang="en-SE" sz="2000" b="0" i="1" dirty="0" smtClean="0">
                        <a:latin typeface="Cambria Math" panose="02040503050406030204" pitchFamily="18" charset="0"/>
                        <a:sym typeface="Symbol" panose="05050102010706020507" pitchFamily="18" charset="2"/>
                      </a:rPr>
                      <m:t>⌈</m:t>
                    </m:r>
                    <m:r>
                      <a:rPr lang="en-GB" altLang="en-SE" sz="2000" b="0" i="1" dirty="0" smtClean="0">
                        <a:latin typeface="Cambria Math" panose="02040503050406030204" pitchFamily="18" charset="0"/>
                        <a:sym typeface="Symbol" panose="05050102010706020507" pitchFamily="18" charset="2"/>
                      </a:rPr>
                      <m:t>𝑀</m:t>
                    </m:r>
                    <m:r>
                      <a:rPr lang="en-GB" altLang="en-SE" sz="2000" b="0" i="1" dirty="0" smtClean="0">
                        <a:latin typeface="Cambria Math" panose="02040503050406030204" pitchFamily="18" charset="0"/>
                        <a:sym typeface="Symbol" panose="05050102010706020507" pitchFamily="18" charset="2"/>
                      </a:rPr>
                      <m:t>/2⌉</m:t>
                    </m:r>
                  </m:oMath>
                </a14:m>
                <a:r>
                  <a:rPr lang="en-US" altLang="en-SE" dirty="0"/>
                  <a:t> children (contains at least </a:t>
                </a:r>
                <a14:m>
                  <m:oMath xmlns:m="http://schemas.openxmlformats.org/officeDocument/2006/math">
                    <m:d>
                      <m:dPr>
                        <m:begChr m:val="⌈"/>
                        <m:endChr m:val="⌉"/>
                        <m:ctrlPr>
                          <a:rPr lang="en-GB" altLang="en-SE" i="1" dirty="0">
                            <a:latin typeface="Cambria Math" panose="02040503050406030204" pitchFamily="18" charset="0"/>
                            <a:sym typeface="Symbol" panose="05050102010706020507" pitchFamily="18" charset="2"/>
                          </a:rPr>
                        </m:ctrlPr>
                      </m:dPr>
                      <m:e>
                        <m:r>
                          <a:rPr lang="en-GB" altLang="en-SE" b="0" i="1" dirty="0" smtClean="0">
                            <a:latin typeface="Cambria Math" panose="02040503050406030204" pitchFamily="18" charset="0"/>
                            <a:sym typeface="Symbol" panose="05050102010706020507" pitchFamily="18" charset="2"/>
                          </a:rPr>
                          <m:t>𝑀</m:t>
                        </m:r>
                        <m:r>
                          <a:rPr lang="en-GB" altLang="en-SE" b="0" i="1" dirty="0" smtClean="0">
                            <a:latin typeface="Cambria Math" panose="02040503050406030204" pitchFamily="18" charset="0"/>
                            <a:sym typeface="Symbol" panose="05050102010706020507" pitchFamily="18" charset="2"/>
                          </a:rPr>
                          <m:t>/2</m:t>
                        </m:r>
                      </m:e>
                    </m:d>
                    <m:r>
                      <a:rPr lang="en-GB" altLang="en-SE" b="0" i="1" dirty="0" smtClean="0">
                        <a:latin typeface="Cambria Math" panose="02040503050406030204" pitchFamily="18" charset="0"/>
                        <a:sym typeface="Symbol" panose="05050102010706020507" pitchFamily="18" charset="2"/>
                      </a:rPr>
                      <m:t>−1</m:t>
                    </m:r>
                  </m:oMath>
                </a14:m>
                <a:r>
                  <a:rPr lang="en-US" altLang="en-SE" dirty="0"/>
                  <a:t> keys) (i.e., must be at least “half-full”)</a:t>
                </a:r>
              </a:p>
              <a:p>
                <a:pPr lvl="1">
                  <a:buFont typeface="Symbol" panose="05050102010706020507" pitchFamily="18" charset="2"/>
                  <a:buNone/>
                </a:pPr>
                <a:r>
                  <a:rPr lang="en-US" altLang="en-SE" dirty="0"/>
                  <a:t>4.	The root has at least 2 children (contains at least 1 key)</a:t>
                </a:r>
              </a:p>
              <a:p>
                <a:pPr lvl="1">
                  <a:buNone/>
                </a:pPr>
                <a:r>
                  <a:rPr lang="en-US" altLang="en-SE" dirty="0"/>
                  <a:t>5.	All leaf nodes are at the same level (always balanced)</a:t>
                </a:r>
              </a:p>
              <a:p>
                <a:r>
                  <a:rPr lang="en-GB" altLang="en-SE" dirty="0"/>
                  <a:t>Special cases:</a:t>
                </a:r>
              </a:p>
              <a:p>
                <a:pPr lvl="1"/>
                <a:r>
                  <a:rPr lang="en-GB" altLang="en-SE" i="1" dirty="0"/>
                  <a:t>M = 3</a:t>
                </a:r>
                <a:r>
                  <a:rPr lang="en-US" altLang="zh-CN" dirty="0"/>
                  <a:t>:</a:t>
                </a:r>
                <a:r>
                  <a:rPr lang="en-US" altLang="zh-CN" i="1" dirty="0"/>
                  <a:t> </a:t>
                </a:r>
                <a:r>
                  <a:rPr lang="en-GB" altLang="en-SE" dirty="0"/>
                  <a:t>2-3 tree (</a:t>
                </a:r>
                <a:r>
                  <a:rPr lang="en-US" altLang="en-SE" dirty="0"/>
                  <a:t>each non-leaf node has 2--3 children</a:t>
                </a:r>
                <a:r>
                  <a:rPr lang="en-GB" altLang="en-SE" dirty="0"/>
                  <a:t>,</a:t>
                </a:r>
                <a:r>
                  <a:rPr lang="zh-CN" altLang="en-US" dirty="0"/>
                  <a:t> </a:t>
                </a:r>
                <a:r>
                  <a:rPr lang="en-US" altLang="zh-CN" dirty="0"/>
                  <a:t>contains 1--2 keys</a:t>
                </a:r>
                <a:r>
                  <a:rPr lang="en-GB" altLang="en-SE" dirty="0"/>
                  <a:t>)</a:t>
                </a:r>
              </a:p>
              <a:p>
                <a:pPr lvl="1"/>
                <a:r>
                  <a:rPr lang="en-GB" altLang="en-SE" i="1" dirty="0"/>
                  <a:t>M = 4</a:t>
                </a:r>
                <a:r>
                  <a:rPr lang="en-US" altLang="zh-CN" dirty="0"/>
                  <a:t>:</a:t>
                </a:r>
                <a:r>
                  <a:rPr lang="en-US" altLang="zh-CN" i="1" dirty="0"/>
                  <a:t> </a:t>
                </a:r>
                <a:r>
                  <a:rPr lang="en-GB" altLang="en-SE" dirty="0"/>
                  <a:t>2-4 tree (</a:t>
                </a:r>
                <a:r>
                  <a:rPr lang="en-US" altLang="en-SE" dirty="0"/>
                  <a:t>each non-leaf node has 2--4 children</a:t>
                </a:r>
                <a:r>
                  <a:rPr lang="en-GB" altLang="en-SE" dirty="0"/>
                  <a:t>,</a:t>
                </a:r>
                <a:r>
                  <a:rPr lang="zh-CN" altLang="en-US" dirty="0"/>
                  <a:t> </a:t>
                </a:r>
                <a:r>
                  <a:rPr lang="en-US" altLang="zh-CN" dirty="0"/>
                  <a:t>contains 1--3 keys</a:t>
                </a:r>
                <a:r>
                  <a:rPr lang="en-GB" altLang="en-SE" dirty="0"/>
                  <a:t>)</a:t>
                </a:r>
              </a:p>
              <a:p>
                <a:pPr lvl="1"/>
                <a:r>
                  <a:rPr lang="en-GB" altLang="en-SE" i="1" dirty="0"/>
                  <a:t>M = 5</a:t>
                </a:r>
                <a:r>
                  <a:rPr lang="en-US" altLang="zh-CN" dirty="0"/>
                  <a:t>:</a:t>
                </a:r>
                <a:r>
                  <a:rPr lang="en-US" altLang="zh-CN" i="1" dirty="0"/>
                  <a:t> </a:t>
                </a:r>
                <a:r>
                  <a:rPr lang="en-GB" altLang="en-SE" dirty="0"/>
                  <a:t>3-5 tree (</a:t>
                </a:r>
                <a:r>
                  <a:rPr lang="en-US" altLang="en-SE" dirty="0"/>
                  <a:t>each non-leaf node has 3--5 children</a:t>
                </a:r>
                <a:r>
                  <a:rPr lang="en-GB" altLang="en-SE" dirty="0"/>
                  <a:t>,</a:t>
                </a:r>
                <a:r>
                  <a:rPr lang="zh-CN" altLang="en-US" dirty="0"/>
                  <a:t> </a:t>
                </a:r>
                <a:r>
                  <a:rPr lang="en-US" altLang="zh-CN" dirty="0"/>
                  <a:t>contains 2--4 keys</a:t>
                </a:r>
                <a:r>
                  <a:rPr lang="en-GB" altLang="en-SE" dirty="0"/>
                  <a:t>)</a:t>
                </a:r>
                <a:endParaRPr lang="en-US" altLang="en-SE" dirty="0"/>
              </a:p>
            </p:txBody>
          </p:sp>
        </mc:Choice>
        <mc:Fallback xmlns="">
          <p:sp>
            <p:nvSpPr>
              <p:cNvPr id="28675" name="Rectangle 3">
                <a:extLst>
                  <a:ext uri="{FF2B5EF4-FFF2-40B4-BE49-F238E27FC236}">
                    <a16:creationId xmlns:a16="http://schemas.microsoft.com/office/drawing/2014/main" id="{7D44B425-718B-0061-3059-C7E6E8BB74CC}"/>
                  </a:ext>
                </a:extLst>
              </p:cNvPr>
              <p:cNvSpPr>
                <a:spLocks noGrp="1" noRot="1" noChangeAspect="1" noMove="1" noResize="1" noEditPoints="1" noAdjustHandles="1" noChangeArrowheads="1" noChangeShapeType="1" noTextEdit="1"/>
              </p:cNvSpPr>
              <p:nvPr>
                <p:ph type="body" idx="1"/>
              </p:nvPr>
            </p:nvSpPr>
            <p:spPr>
              <a:xfrm>
                <a:off x="88490" y="1166018"/>
                <a:ext cx="8829368" cy="3421271"/>
              </a:xfrm>
              <a:blipFill>
                <a:blip r:embed="rId3"/>
                <a:stretch>
                  <a:fillRect l="-622" t="-2669"/>
                </a:stretch>
              </a:blipFill>
              <a:ln/>
            </p:spPr>
            <p:txBody>
              <a:bodyPr/>
              <a:lstStyle/>
              <a:p>
                <a:r>
                  <a:rPr lang="en-SE">
                    <a:noFill/>
                  </a:rPr>
                  <a:t> </a:t>
                </a:r>
              </a:p>
            </p:txBody>
          </p:sp>
        </mc:Fallback>
      </mc:AlternateContent>
      <p:sp>
        <p:nvSpPr>
          <p:cNvPr id="2" name="Slide Number Placeholder 5">
            <a:extLst>
              <a:ext uri="{FF2B5EF4-FFF2-40B4-BE49-F238E27FC236}">
                <a16:creationId xmlns:a16="http://schemas.microsoft.com/office/drawing/2014/main" id="{E0A3BBAA-9487-EDFC-5156-38F24B3917F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12</a:t>
            </a:fld>
            <a:endParaRPr lang="en-US"/>
          </a:p>
        </p:txBody>
      </p:sp>
      <p:grpSp>
        <p:nvGrpSpPr>
          <p:cNvPr id="3" name="Group 4">
            <a:extLst>
              <a:ext uri="{FF2B5EF4-FFF2-40B4-BE49-F238E27FC236}">
                <a16:creationId xmlns:a16="http://schemas.microsoft.com/office/drawing/2014/main" id="{CE617A5D-77DA-EE45-1AA8-4E0C68696C89}"/>
              </a:ext>
            </a:extLst>
          </p:cNvPr>
          <p:cNvGrpSpPr>
            <a:grpSpLocks/>
          </p:cNvGrpSpPr>
          <p:nvPr/>
        </p:nvGrpSpPr>
        <p:grpSpPr bwMode="auto">
          <a:xfrm>
            <a:off x="3620380" y="4560094"/>
            <a:ext cx="248422" cy="304059"/>
            <a:chOff x="0" y="0"/>
            <a:chExt cx="305435" cy="372750"/>
          </a:xfrm>
        </p:grpSpPr>
        <p:grpSp>
          <p:nvGrpSpPr>
            <p:cNvPr id="4" name="Group 5">
              <a:extLst>
                <a:ext uri="{FF2B5EF4-FFF2-40B4-BE49-F238E27FC236}">
                  <a16:creationId xmlns:a16="http://schemas.microsoft.com/office/drawing/2014/main" id="{92674252-4C06-730E-7EAC-534C841A4206}"/>
                </a:ext>
              </a:extLst>
            </p:cNvPr>
            <p:cNvGrpSpPr>
              <a:grpSpLocks/>
            </p:cNvGrpSpPr>
            <p:nvPr/>
          </p:nvGrpSpPr>
          <p:grpSpPr bwMode="auto">
            <a:xfrm>
              <a:off x="0" y="0"/>
              <a:ext cx="304800" cy="372750"/>
              <a:chOff x="0" y="0"/>
              <a:chExt cx="304800" cy="372750"/>
            </a:xfrm>
          </p:grpSpPr>
          <p:sp>
            <p:nvSpPr>
              <p:cNvPr id="14" name="AutoShape 6">
                <a:extLst>
                  <a:ext uri="{FF2B5EF4-FFF2-40B4-BE49-F238E27FC236}">
                    <a16:creationId xmlns:a16="http://schemas.microsoft.com/office/drawing/2014/main" id="{1927C4AD-653A-876D-5F4C-0ACB98CC4D7F}"/>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5" name="AutoShape 7">
                <a:extLst>
                  <a:ext uri="{FF2B5EF4-FFF2-40B4-BE49-F238E27FC236}">
                    <a16:creationId xmlns:a16="http://schemas.microsoft.com/office/drawing/2014/main" id="{57357394-C084-0C4F-BFDF-939BFC50083D}"/>
                  </a:ext>
                </a:extLst>
              </p:cNvPr>
              <p:cNvSpPr>
                <a:spLocks/>
              </p:cNvSpPr>
              <p:nvPr/>
            </p:nvSpPr>
            <p:spPr bwMode="auto">
              <a:xfrm>
                <a:off x="36830" y="0"/>
                <a:ext cx="231140" cy="372750"/>
              </a:xfrm>
              <a:custGeom>
                <a:avLst/>
                <a:gdLst>
                  <a:gd name="T0" fmla="*/ 13233899 w 21600"/>
                  <a:gd name="T1" fmla="*/ 55502872 h 21600"/>
                  <a:gd name="T2" fmla="*/ 13233899 w 21600"/>
                  <a:gd name="T3" fmla="*/ 55502872 h 21600"/>
                  <a:gd name="T4" fmla="*/ 13233899 w 21600"/>
                  <a:gd name="T5" fmla="*/ 55502872 h 21600"/>
                  <a:gd name="T6" fmla="*/ 13233899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3</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5" name="Group 8">
              <a:extLst>
                <a:ext uri="{FF2B5EF4-FFF2-40B4-BE49-F238E27FC236}">
                  <a16:creationId xmlns:a16="http://schemas.microsoft.com/office/drawing/2014/main" id="{E9F907AD-8C43-850C-3E03-BBF141622F6F}"/>
                </a:ext>
              </a:extLst>
            </p:cNvPr>
            <p:cNvGrpSpPr>
              <a:grpSpLocks/>
            </p:cNvGrpSpPr>
            <p:nvPr/>
          </p:nvGrpSpPr>
          <p:grpSpPr bwMode="auto">
            <a:xfrm>
              <a:off x="-1" y="33974"/>
              <a:ext cx="305437" cy="305436"/>
              <a:chOff x="-1" y="0"/>
              <a:chExt cx="305437" cy="305435"/>
            </a:xfrm>
          </p:grpSpPr>
          <p:sp>
            <p:nvSpPr>
              <p:cNvPr id="6" name="Line 9">
                <a:extLst>
                  <a:ext uri="{FF2B5EF4-FFF2-40B4-BE49-F238E27FC236}">
                    <a16:creationId xmlns:a16="http://schemas.microsoft.com/office/drawing/2014/main" id="{BCB33EE1-F97F-119A-F60C-BD2F7AF187DC}"/>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7" name="Line 10">
                <a:extLst>
                  <a:ext uri="{FF2B5EF4-FFF2-40B4-BE49-F238E27FC236}">
                    <a16:creationId xmlns:a16="http://schemas.microsoft.com/office/drawing/2014/main" id="{518F95E4-ED73-FA1A-D054-CE35764A5B12}"/>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8" name="Line 11">
                <a:extLst>
                  <a:ext uri="{FF2B5EF4-FFF2-40B4-BE49-F238E27FC236}">
                    <a16:creationId xmlns:a16="http://schemas.microsoft.com/office/drawing/2014/main" id="{FD5D08EE-96A1-5E85-E97F-31A2910691D9}"/>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9" name="Line 12">
                <a:extLst>
                  <a:ext uri="{FF2B5EF4-FFF2-40B4-BE49-F238E27FC236}">
                    <a16:creationId xmlns:a16="http://schemas.microsoft.com/office/drawing/2014/main" id="{3501E4D7-02AD-79CC-39AC-3D9C6C9628F8}"/>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0" name="Line 13">
                <a:extLst>
                  <a:ext uri="{FF2B5EF4-FFF2-40B4-BE49-F238E27FC236}">
                    <a16:creationId xmlns:a16="http://schemas.microsoft.com/office/drawing/2014/main" id="{80F4B9B4-64CF-5AB1-E9E1-5433F5A11DD0}"/>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1" name="Line 14">
                <a:extLst>
                  <a:ext uri="{FF2B5EF4-FFF2-40B4-BE49-F238E27FC236}">
                    <a16:creationId xmlns:a16="http://schemas.microsoft.com/office/drawing/2014/main" id="{32E81ACE-AAC8-29DA-B992-BB8AA444F126}"/>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2" name="Line 15">
                <a:extLst>
                  <a:ext uri="{FF2B5EF4-FFF2-40B4-BE49-F238E27FC236}">
                    <a16:creationId xmlns:a16="http://schemas.microsoft.com/office/drawing/2014/main" id="{20BA2536-143F-6233-00FF-CE7FCC618CAF}"/>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13" name="Line 16">
                <a:extLst>
                  <a:ext uri="{FF2B5EF4-FFF2-40B4-BE49-F238E27FC236}">
                    <a16:creationId xmlns:a16="http://schemas.microsoft.com/office/drawing/2014/main" id="{85A98A19-0878-E5B5-A610-9B1AA38D5EA4}"/>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16" name="Group 17">
            <a:extLst>
              <a:ext uri="{FF2B5EF4-FFF2-40B4-BE49-F238E27FC236}">
                <a16:creationId xmlns:a16="http://schemas.microsoft.com/office/drawing/2014/main" id="{D7FA51E6-50C6-269B-2A7A-744DFECFB902}"/>
              </a:ext>
            </a:extLst>
          </p:cNvPr>
          <p:cNvGrpSpPr>
            <a:grpSpLocks/>
          </p:cNvGrpSpPr>
          <p:nvPr/>
        </p:nvGrpSpPr>
        <p:grpSpPr bwMode="auto">
          <a:xfrm>
            <a:off x="3930908" y="4560094"/>
            <a:ext cx="248422" cy="304059"/>
            <a:chOff x="0" y="0"/>
            <a:chExt cx="305435" cy="372750"/>
          </a:xfrm>
        </p:grpSpPr>
        <p:grpSp>
          <p:nvGrpSpPr>
            <p:cNvPr id="17" name="Group 18">
              <a:extLst>
                <a:ext uri="{FF2B5EF4-FFF2-40B4-BE49-F238E27FC236}">
                  <a16:creationId xmlns:a16="http://schemas.microsoft.com/office/drawing/2014/main" id="{28943045-4DEA-5874-CE34-44D01EC85F62}"/>
                </a:ext>
              </a:extLst>
            </p:cNvPr>
            <p:cNvGrpSpPr>
              <a:grpSpLocks/>
            </p:cNvGrpSpPr>
            <p:nvPr/>
          </p:nvGrpSpPr>
          <p:grpSpPr bwMode="auto">
            <a:xfrm>
              <a:off x="0" y="0"/>
              <a:ext cx="304800" cy="372750"/>
              <a:chOff x="0" y="0"/>
              <a:chExt cx="304800" cy="372750"/>
            </a:xfrm>
          </p:grpSpPr>
          <p:sp>
            <p:nvSpPr>
              <p:cNvPr id="27" name="AutoShape 19">
                <a:extLst>
                  <a:ext uri="{FF2B5EF4-FFF2-40B4-BE49-F238E27FC236}">
                    <a16:creationId xmlns:a16="http://schemas.microsoft.com/office/drawing/2014/main" id="{9B8178E1-61EE-BCDD-0642-8B36F20964AF}"/>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 name="AutoShape 20">
                <a:extLst>
                  <a:ext uri="{FF2B5EF4-FFF2-40B4-BE49-F238E27FC236}">
                    <a16:creationId xmlns:a16="http://schemas.microsoft.com/office/drawing/2014/main" id="{86CBE512-34EF-7A62-4556-D491ED7DB9A4}"/>
                  </a:ext>
                </a:extLst>
              </p:cNvPr>
              <p:cNvSpPr>
                <a:spLocks/>
              </p:cNvSpPr>
              <p:nvPr/>
            </p:nvSpPr>
            <p:spPr bwMode="auto">
              <a:xfrm>
                <a:off x="36830" y="0"/>
                <a:ext cx="231140" cy="372750"/>
              </a:xfrm>
              <a:custGeom>
                <a:avLst/>
                <a:gdLst>
                  <a:gd name="T0" fmla="*/ 13233899 w 21600"/>
                  <a:gd name="T1" fmla="*/ 55502872 h 21600"/>
                  <a:gd name="T2" fmla="*/ 13233899 w 21600"/>
                  <a:gd name="T3" fmla="*/ 55502872 h 21600"/>
                  <a:gd name="T4" fmla="*/ 13233899 w 21600"/>
                  <a:gd name="T5" fmla="*/ 55502872 h 21600"/>
                  <a:gd name="T6" fmla="*/ 13233899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7</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18" name="Group 21">
              <a:extLst>
                <a:ext uri="{FF2B5EF4-FFF2-40B4-BE49-F238E27FC236}">
                  <a16:creationId xmlns:a16="http://schemas.microsoft.com/office/drawing/2014/main" id="{5EBDFEEA-F5B1-155C-3CE4-CF3F6717CEB2}"/>
                </a:ext>
              </a:extLst>
            </p:cNvPr>
            <p:cNvGrpSpPr>
              <a:grpSpLocks/>
            </p:cNvGrpSpPr>
            <p:nvPr/>
          </p:nvGrpSpPr>
          <p:grpSpPr bwMode="auto">
            <a:xfrm>
              <a:off x="-1" y="33974"/>
              <a:ext cx="305437" cy="305436"/>
              <a:chOff x="-1" y="0"/>
              <a:chExt cx="305437" cy="305435"/>
            </a:xfrm>
          </p:grpSpPr>
          <p:sp>
            <p:nvSpPr>
              <p:cNvPr id="19" name="Line 22">
                <a:extLst>
                  <a:ext uri="{FF2B5EF4-FFF2-40B4-BE49-F238E27FC236}">
                    <a16:creationId xmlns:a16="http://schemas.microsoft.com/office/drawing/2014/main" id="{1B1A4EE6-8F65-BD03-AA09-54FE82526D05}"/>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0" name="Line 23">
                <a:extLst>
                  <a:ext uri="{FF2B5EF4-FFF2-40B4-BE49-F238E27FC236}">
                    <a16:creationId xmlns:a16="http://schemas.microsoft.com/office/drawing/2014/main" id="{C8B630D5-D089-60A1-0F14-EFC66DD2877F}"/>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1" name="Line 24">
                <a:extLst>
                  <a:ext uri="{FF2B5EF4-FFF2-40B4-BE49-F238E27FC236}">
                    <a16:creationId xmlns:a16="http://schemas.microsoft.com/office/drawing/2014/main" id="{E2704514-8993-3C82-DCA9-FC6F962CB91B}"/>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2" name="Line 25">
                <a:extLst>
                  <a:ext uri="{FF2B5EF4-FFF2-40B4-BE49-F238E27FC236}">
                    <a16:creationId xmlns:a16="http://schemas.microsoft.com/office/drawing/2014/main" id="{587551AA-A622-7088-0EBE-AFEF60CF6A20}"/>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3" name="Line 26">
                <a:extLst>
                  <a:ext uri="{FF2B5EF4-FFF2-40B4-BE49-F238E27FC236}">
                    <a16:creationId xmlns:a16="http://schemas.microsoft.com/office/drawing/2014/main" id="{22ED37DB-5FAB-98EB-55C7-F6B98DFBD5D8}"/>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4" name="Line 27">
                <a:extLst>
                  <a:ext uri="{FF2B5EF4-FFF2-40B4-BE49-F238E27FC236}">
                    <a16:creationId xmlns:a16="http://schemas.microsoft.com/office/drawing/2014/main" id="{C15AC7CE-C30B-474A-0D94-FC06D53824C1}"/>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5" name="Line 28">
                <a:extLst>
                  <a:ext uri="{FF2B5EF4-FFF2-40B4-BE49-F238E27FC236}">
                    <a16:creationId xmlns:a16="http://schemas.microsoft.com/office/drawing/2014/main" id="{E3CC43AB-0362-9A22-BF3D-D5B2B3D070F9}"/>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6" name="Line 29">
                <a:extLst>
                  <a:ext uri="{FF2B5EF4-FFF2-40B4-BE49-F238E27FC236}">
                    <a16:creationId xmlns:a16="http://schemas.microsoft.com/office/drawing/2014/main" id="{B4897818-A003-743C-2B0E-6860327D3DBE}"/>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29" name="Group 30">
            <a:extLst>
              <a:ext uri="{FF2B5EF4-FFF2-40B4-BE49-F238E27FC236}">
                <a16:creationId xmlns:a16="http://schemas.microsoft.com/office/drawing/2014/main" id="{2233C427-2EB4-BD9C-7C96-80C479F83DC9}"/>
              </a:ext>
            </a:extLst>
          </p:cNvPr>
          <p:cNvGrpSpPr>
            <a:grpSpLocks/>
          </p:cNvGrpSpPr>
          <p:nvPr/>
        </p:nvGrpSpPr>
        <p:grpSpPr bwMode="auto">
          <a:xfrm>
            <a:off x="4219441" y="4560094"/>
            <a:ext cx="291119" cy="304059"/>
            <a:chOff x="-1" y="0"/>
            <a:chExt cx="358142" cy="372750"/>
          </a:xfrm>
        </p:grpSpPr>
        <p:grpSp>
          <p:nvGrpSpPr>
            <p:cNvPr id="30" name="Group 31">
              <a:extLst>
                <a:ext uri="{FF2B5EF4-FFF2-40B4-BE49-F238E27FC236}">
                  <a16:creationId xmlns:a16="http://schemas.microsoft.com/office/drawing/2014/main" id="{30645E20-822E-AF66-2092-C6D136DFE822}"/>
                </a:ext>
              </a:extLst>
            </p:cNvPr>
            <p:cNvGrpSpPr>
              <a:grpSpLocks/>
            </p:cNvGrpSpPr>
            <p:nvPr/>
          </p:nvGrpSpPr>
          <p:grpSpPr bwMode="auto">
            <a:xfrm>
              <a:off x="-1" y="0"/>
              <a:ext cx="358142" cy="372750"/>
              <a:chOff x="-1" y="0"/>
              <a:chExt cx="358142" cy="372750"/>
            </a:xfrm>
          </p:grpSpPr>
          <p:sp>
            <p:nvSpPr>
              <p:cNvPr id="40" name="AutoShape 32">
                <a:extLst>
                  <a:ext uri="{FF2B5EF4-FFF2-40B4-BE49-F238E27FC236}">
                    <a16:creationId xmlns:a16="http://schemas.microsoft.com/office/drawing/2014/main" id="{8ADD7B3B-75C2-E0E4-DE37-DC50EB7494CF}"/>
                  </a:ext>
                </a:extLst>
              </p:cNvPr>
              <p:cNvSpPr>
                <a:spLocks/>
              </p:cNvSpPr>
              <p:nvPr/>
            </p:nvSpPr>
            <p:spPr bwMode="auto">
              <a:xfrm>
                <a:off x="26669" y="33974"/>
                <a:ext cx="304801" cy="304801"/>
              </a:xfrm>
              <a:custGeom>
                <a:avLst/>
                <a:gdLst>
                  <a:gd name="T0" fmla="*/ 30346820 w 21600"/>
                  <a:gd name="T1" fmla="*/ 30346820 h 21600"/>
                  <a:gd name="T2" fmla="*/ 30346820 w 21600"/>
                  <a:gd name="T3" fmla="*/ 30346820 h 21600"/>
                  <a:gd name="T4" fmla="*/ 30346820 w 21600"/>
                  <a:gd name="T5" fmla="*/ 30346820 h 21600"/>
                  <a:gd name="T6" fmla="*/ 3034682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1" name="AutoShape 33">
                <a:extLst>
                  <a:ext uri="{FF2B5EF4-FFF2-40B4-BE49-F238E27FC236}">
                    <a16:creationId xmlns:a16="http://schemas.microsoft.com/office/drawing/2014/main" id="{CDE967EC-46D9-C63E-072D-F4D614BFEABC}"/>
                  </a:ext>
                </a:extLst>
              </p:cNvPr>
              <p:cNvSpPr>
                <a:spLocks/>
              </p:cNvSpPr>
              <p:nvPr/>
            </p:nvSpPr>
            <p:spPr bwMode="auto">
              <a:xfrm>
                <a:off x="0" y="0"/>
                <a:ext cx="358140" cy="372750"/>
              </a:xfrm>
              <a:custGeom>
                <a:avLst/>
                <a:gdLst>
                  <a:gd name="T0" fmla="*/ 49228996 w 21600"/>
                  <a:gd name="T1" fmla="*/ 55502872 h 21600"/>
                  <a:gd name="T2" fmla="*/ 49228996 w 21600"/>
                  <a:gd name="T3" fmla="*/ 55502872 h 21600"/>
                  <a:gd name="T4" fmla="*/ 49228996 w 21600"/>
                  <a:gd name="T5" fmla="*/ 55502872 h 21600"/>
                  <a:gd name="T6" fmla="*/ 49228996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12</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31" name="Group 34">
              <a:extLst>
                <a:ext uri="{FF2B5EF4-FFF2-40B4-BE49-F238E27FC236}">
                  <a16:creationId xmlns:a16="http://schemas.microsoft.com/office/drawing/2014/main" id="{2876B65B-1B7B-CFBC-EA42-214E68748FC8}"/>
                </a:ext>
              </a:extLst>
            </p:cNvPr>
            <p:cNvGrpSpPr>
              <a:grpSpLocks/>
            </p:cNvGrpSpPr>
            <p:nvPr/>
          </p:nvGrpSpPr>
          <p:grpSpPr bwMode="auto">
            <a:xfrm>
              <a:off x="26669" y="33974"/>
              <a:ext cx="305436" cy="305436"/>
              <a:chOff x="-1" y="0"/>
              <a:chExt cx="305437" cy="305435"/>
            </a:xfrm>
          </p:grpSpPr>
          <p:sp>
            <p:nvSpPr>
              <p:cNvPr id="32" name="Line 35">
                <a:extLst>
                  <a:ext uri="{FF2B5EF4-FFF2-40B4-BE49-F238E27FC236}">
                    <a16:creationId xmlns:a16="http://schemas.microsoft.com/office/drawing/2014/main" id="{9E3B158B-6962-5EC6-BE30-362B0CEB5877}"/>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3" name="Line 36">
                <a:extLst>
                  <a:ext uri="{FF2B5EF4-FFF2-40B4-BE49-F238E27FC236}">
                    <a16:creationId xmlns:a16="http://schemas.microsoft.com/office/drawing/2014/main" id="{3FE080B4-DD86-3E4E-7A12-20AE8DC6985E}"/>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4" name="Line 37">
                <a:extLst>
                  <a:ext uri="{FF2B5EF4-FFF2-40B4-BE49-F238E27FC236}">
                    <a16:creationId xmlns:a16="http://schemas.microsoft.com/office/drawing/2014/main" id="{C30D010B-F11E-207D-6E1A-1B4A434FC98E}"/>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5" name="Line 38">
                <a:extLst>
                  <a:ext uri="{FF2B5EF4-FFF2-40B4-BE49-F238E27FC236}">
                    <a16:creationId xmlns:a16="http://schemas.microsoft.com/office/drawing/2014/main" id="{7BDD25DF-573F-530A-5D05-57AC58C412A1}"/>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6" name="Line 39">
                <a:extLst>
                  <a:ext uri="{FF2B5EF4-FFF2-40B4-BE49-F238E27FC236}">
                    <a16:creationId xmlns:a16="http://schemas.microsoft.com/office/drawing/2014/main" id="{CA801979-6CEA-7116-4D59-B04436F9DCA6}"/>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7" name="Line 40">
                <a:extLst>
                  <a:ext uri="{FF2B5EF4-FFF2-40B4-BE49-F238E27FC236}">
                    <a16:creationId xmlns:a16="http://schemas.microsoft.com/office/drawing/2014/main" id="{383FEEDC-DC7D-A07C-6678-AE5161B33727}"/>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8" name="Line 41">
                <a:extLst>
                  <a:ext uri="{FF2B5EF4-FFF2-40B4-BE49-F238E27FC236}">
                    <a16:creationId xmlns:a16="http://schemas.microsoft.com/office/drawing/2014/main" id="{8A1C1F7C-9563-8001-3A68-49FA64415C07}"/>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39" name="Line 42">
                <a:extLst>
                  <a:ext uri="{FF2B5EF4-FFF2-40B4-BE49-F238E27FC236}">
                    <a16:creationId xmlns:a16="http://schemas.microsoft.com/office/drawing/2014/main" id="{C91C7E01-2C27-4634-D53E-F75B393B8D41}"/>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42" name="Group 43">
            <a:extLst>
              <a:ext uri="{FF2B5EF4-FFF2-40B4-BE49-F238E27FC236}">
                <a16:creationId xmlns:a16="http://schemas.microsoft.com/office/drawing/2014/main" id="{0704D201-9C32-1EE4-D98A-AD2BE3DD949C}"/>
              </a:ext>
            </a:extLst>
          </p:cNvPr>
          <p:cNvGrpSpPr>
            <a:grpSpLocks/>
          </p:cNvGrpSpPr>
          <p:nvPr/>
        </p:nvGrpSpPr>
        <p:grpSpPr bwMode="auto">
          <a:xfrm>
            <a:off x="4529968" y="4560094"/>
            <a:ext cx="291119" cy="304059"/>
            <a:chOff x="-1" y="0"/>
            <a:chExt cx="358142" cy="372750"/>
          </a:xfrm>
        </p:grpSpPr>
        <p:grpSp>
          <p:nvGrpSpPr>
            <p:cNvPr id="43" name="Group 44">
              <a:extLst>
                <a:ext uri="{FF2B5EF4-FFF2-40B4-BE49-F238E27FC236}">
                  <a16:creationId xmlns:a16="http://schemas.microsoft.com/office/drawing/2014/main" id="{4733DD50-3605-0860-C033-97713F84C382}"/>
                </a:ext>
              </a:extLst>
            </p:cNvPr>
            <p:cNvGrpSpPr>
              <a:grpSpLocks/>
            </p:cNvGrpSpPr>
            <p:nvPr/>
          </p:nvGrpSpPr>
          <p:grpSpPr bwMode="auto">
            <a:xfrm>
              <a:off x="-1" y="0"/>
              <a:ext cx="358142" cy="372750"/>
              <a:chOff x="-1" y="0"/>
              <a:chExt cx="358142" cy="372750"/>
            </a:xfrm>
          </p:grpSpPr>
          <p:sp>
            <p:nvSpPr>
              <p:cNvPr id="53" name="AutoShape 45">
                <a:extLst>
                  <a:ext uri="{FF2B5EF4-FFF2-40B4-BE49-F238E27FC236}">
                    <a16:creationId xmlns:a16="http://schemas.microsoft.com/office/drawing/2014/main" id="{C05D4FE7-0BEB-0C41-9F05-06B350F8113E}"/>
                  </a:ext>
                </a:extLst>
              </p:cNvPr>
              <p:cNvSpPr>
                <a:spLocks/>
              </p:cNvSpPr>
              <p:nvPr/>
            </p:nvSpPr>
            <p:spPr bwMode="auto">
              <a:xfrm>
                <a:off x="26669" y="33974"/>
                <a:ext cx="304801" cy="304801"/>
              </a:xfrm>
              <a:custGeom>
                <a:avLst/>
                <a:gdLst>
                  <a:gd name="T0" fmla="*/ 30346820 w 21600"/>
                  <a:gd name="T1" fmla="*/ 30346820 h 21600"/>
                  <a:gd name="T2" fmla="*/ 30346820 w 21600"/>
                  <a:gd name="T3" fmla="*/ 30346820 h 21600"/>
                  <a:gd name="T4" fmla="*/ 30346820 w 21600"/>
                  <a:gd name="T5" fmla="*/ 30346820 h 21600"/>
                  <a:gd name="T6" fmla="*/ 3034682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4" name="AutoShape 46">
                <a:extLst>
                  <a:ext uri="{FF2B5EF4-FFF2-40B4-BE49-F238E27FC236}">
                    <a16:creationId xmlns:a16="http://schemas.microsoft.com/office/drawing/2014/main" id="{5BF04131-70C6-8814-8173-224A1C1A1C55}"/>
                  </a:ext>
                </a:extLst>
              </p:cNvPr>
              <p:cNvSpPr>
                <a:spLocks/>
              </p:cNvSpPr>
              <p:nvPr/>
            </p:nvSpPr>
            <p:spPr bwMode="auto">
              <a:xfrm>
                <a:off x="0" y="0"/>
                <a:ext cx="358140" cy="372750"/>
              </a:xfrm>
              <a:custGeom>
                <a:avLst/>
                <a:gdLst>
                  <a:gd name="T0" fmla="*/ 49228996 w 21600"/>
                  <a:gd name="T1" fmla="*/ 55502872 h 21600"/>
                  <a:gd name="T2" fmla="*/ 49228996 w 21600"/>
                  <a:gd name="T3" fmla="*/ 55502872 h 21600"/>
                  <a:gd name="T4" fmla="*/ 49228996 w 21600"/>
                  <a:gd name="T5" fmla="*/ 55502872 h 21600"/>
                  <a:gd name="T6" fmla="*/ 49228996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21</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44" name="Group 47">
              <a:extLst>
                <a:ext uri="{FF2B5EF4-FFF2-40B4-BE49-F238E27FC236}">
                  <a16:creationId xmlns:a16="http://schemas.microsoft.com/office/drawing/2014/main" id="{72F5A9E2-F160-15E1-172A-BE94FB63FC8B}"/>
                </a:ext>
              </a:extLst>
            </p:cNvPr>
            <p:cNvGrpSpPr>
              <a:grpSpLocks/>
            </p:cNvGrpSpPr>
            <p:nvPr/>
          </p:nvGrpSpPr>
          <p:grpSpPr bwMode="auto">
            <a:xfrm>
              <a:off x="26669" y="33974"/>
              <a:ext cx="305436" cy="305436"/>
              <a:chOff x="-1" y="0"/>
              <a:chExt cx="305437" cy="305435"/>
            </a:xfrm>
          </p:grpSpPr>
          <p:sp>
            <p:nvSpPr>
              <p:cNvPr id="45" name="Line 48">
                <a:extLst>
                  <a:ext uri="{FF2B5EF4-FFF2-40B4-BE49-F238E27FC236}">
                    <a16:creationId xmlns:a16="http://schemas.microsoft.com/office/drawing/2014/main" id="{884C6043-1383-1FC2-21C7-6B902007D9BD}"/>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6" name="Line 49">
                <a:extLst>
                  <a:ext uri="{FF2B5EF4-FFF2-40B4-BE49-F238E27FC236}">
                    <a16:creationId xmlns:a16="http://schemas.microsoft.com/office/drawing/2014/main" id="{FA2E3C87-9E48-9878-F81C-EA727B5C33DA}"/>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7" name="Line 50">
                <a:extLst>
                  <a:ext uri="{FF2B5EF4-FFF2-40B4-BE49-F238E27FC236}">
                    <a16:creationId xmlns:a16="http://schemas.microsoft.com/office/drawing/2014/main" id="{C604769E-8F0B-A00F-FBF3-AF39B1D3F057}"/>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8" name="Line 51">
                <a:extLst>
                  <a:ext uri="{FF2B5EF4-FFF2-40B4-BE49-F238E27FC236}">
                    <a16:creationId xmlns:a16="http://schemas.microsoft.com/office/drawing/2014/main" id="{292EF208-6DEA-F17D-391E-FD2DF4C601A7}"/>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49" name="Line 52">
                <a:extLst>
                  <a:ext uri="{FF2B5EF4-FFF2-40B4-BE49-F238E27FC236}">
                    <a16:creationId xmlns:a16="http://schemas.microsoft.com/office/drawing/2014/main" id="{757FC5F2-D20E-83A1-47E8-EC79559FCB18}"/>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0" name="Line 53">
                <a:extLst>
                  <a:ext uri="{FF2B5EF4-FFF2-40B4-BE49-F238E27FC236}">
                    <a16:creationId xmlns:a16="http://schemas.microsoft.com/office/drawing/2014/main" id="{2C240AE6-16E2-1250-48FE-F06AD7915722}"/>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1" name="Line 54">
                <a:extLst>
                  <a:ext uri="{FF2B5EF4-FFF2-40B4-BE49-F238E27FC236}">
                    <a16:creationId xmlns:a16="http://schemas.microsoft.com/office/drawing/2014/main" id="{DDCF546B-2EB1-39D3-B8F9-12C18ED53783}"/>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2" name="Line 55">
                <a:extLst>
                  <a:ext uri="{FF2B5EF4-FFF2-40B4-BE49-F238E27FC236}">
                    <a16:creationId xmlns:a16="http://schemas.microsoft.com/office/drawing/2014/main" id="{593DA4E9-CADC-6F4A-2B9D-2C89CC53F70A}"/>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55" name="Group 56">
            <a:extLst>
              <a:ext uri="{FF2B5EF4-FFF2-40B4-BE49-F238E27FC236}">
                <a16:creationId xmlns:a16="http://schemas.microsoft.com/office/drawing/2014/main" id="{D1F21B08-48F5-772D-2298-F283BA254145}"/>
              </a:ext>
            </a:extLst>
          </p:cNvPr>
          <p:cNvGrpSpPr>
            <a:grpSpLocks/>
          </p:cNvGrpSpPr>
          <p:nvPr/>
        </p:nvGrpSpPr>
        <p:grpSpPr bwMode="auto">
          <a:xfrm>
            <a:off x="4862492" y="4560094"/>
            <a:ext cx="248422" cy="304059"/>
            <a:chOff x="0" y="0"/>
            <a:chExt cx="305435" cy="372750"/>
          </a:xfrm>
        </p:grpSpPr>
        <p:grpSp>
          <p:nvGrpSpPr>
            <p:cNvPr id="56" name="Group 57">
              <a:extLst>
                <a:ext uri="{FF2B5EF4-FFF2-40B4-BE49-F238E27FC236}">
                  <a16:creationId xmlns:a16="http://schemas.microsoft.com/office/drawing/2014/main" id="{FF4FA52B-1AD6-6E8F-489D-A9561E1A2B15}"/>
                </a:ext>
              </a:extLst>
            </p:cNvPr>
            <p:cNvGrpSpPr>
              <a:grpSpLocks/>
            </p:cNvGrpSpPr>
            <p:nvPr/>
          </p:nvGrpSpPr>
          <p:grpSpPr bwMode="auto">
            <a:xfrm>
              <a:off x="0" y="0"/>
              <a:ext cx="304800" cy="372750"/>
              <a:chOff x="0" y="0"/>
              <a:chExt cx="304800" cy="372750"/>
            </a:xfrm>
          </p:grpSpPr>
          <p:sp>
            <p:nvSpPr>
              <p:cNvPr id="28676" name="AutoShape 58">
                <a:extLst>
                  <a:ext uri="{FF2B5EF4-FFF2-40B4-BE49-F238E27FC236}">
                    <a16:creationId xmlns:a16="http://schemas.microsoft.com/office/drawing/2014/main" id="{DF8FF1DA-93C9-4507-4D07-B4426FB884FC}"/>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77" name="AutoShape 59">
                <a:extLst>
                  <a:ext uri="{FF2B5EF4-FFF2-40B4-BE49-F238E27FC236}">
                    <a16:creationId xmlns:a16="http://schemas.microsoft.com/office/drawing/2014/main" id="{FEE03911-C388-0916-49CB-1199D3019544}"/>
                  </a:ext>
                </a:extLst>
              </p:cNvPr>
              <p:cNvSpPr>
                <a:spLocks/>
              </p:cNvSpPr>
              <p:nvPr/>
            </p:nvSpPr>
            <p:spPr bwMode="auto">
              <a:xfrm>
                <a:off x="68579"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57" name="Group 60">
              <a:extLst>
                <a:ext uri="{FF2B5EF4-FFF2-40B4-BE49-F238E27FC236}">
                  <a16:creationId xmlns:a16="http://schemas.microsoft.com/office/drawing/2014/main" id="{BCF8329A-0E0B-C6AD-B137-FEEC20019C70}"/>
                </a:ext>
              </a:extLst>
            </p:cNvPr>
            <p:cNvGrpSpPr>
              <a:grpSpLocks/>
            </p:cNvGrpSpPr>
            <p:nvPr/>
          </p:nvGrpSpPr>
          <p:grpSpPr bwMode="auto">
            <a:xfrm>
              <a:off x="-1" y="33974"/>
              <a:ext cx="305437" cy="305436"/>
              <a:chOff x="-1" y="0"/>
              <a:chExt cx="305437" cy="305435"/>
            </a:xfrm>
          </p:grpSpPr>
          <p:sp>
            <p:nvSpPr>
              <p:cNvPr id="58" name="Line 61">
                <a:extLst>
                  <a:ext uri="{FF2B5EF4-FFF2-40B4-BE49-F238E27FC236}">
                    <a16:creationId xmlns:a16="http://schemas.microsoft.com/office/drawing/2014/main" id="{6DCFC9FF-BB6D-CA2C-D14F-F22AC4C3ED77}"/>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59" name="Line 62">
                <a:extLst>
                  <a:ext uri="{FF2B5EF4-FFF2-40B4-BE49-F238E27FC236}">
                    <a16:creationId xmlns:a16="http://schemas.microsoft.com/office/drawing/2014/main" id="{DD75A98D-84F2-A647-1F3E-0CF0D302A037}"/>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0" name="Line 63">
                <a:extLst>
                  <a:ext uri="{FF2B5EF4-FFF2-40B4-BE49-F238E27FC236}">
                    <a16:creationId xmlns:a16="http://schemas.microsoft.com/office/drawing/2014/main" id="{26FD2374-FE0D-AE19-D653-5D1E81B5E48D}"/>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1" name="Line 64">
                <a:extLst>
                  <a:ext uri="{FF2B5EF4-FFF2-40B4-BE49-F238E27FC236}">
                    <a16:creationId xmlns:a16="http://schemas.microsoft.com/office/drawing/2014/main" id="{F8DC3580-E0D2-D665-8BC9-60E398F3BA46}"/>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2" name="Line 65">
                <a:extLst>
                  <a:ext uri="{FF2B5EF4-FFF2-40B4-BE49-F238E27FC236}">
                    <a16:creationId xmlns:a16="http://schemas.microsoft.com/office/drawing/2014/main" id="{D787B9F6-C825-D996-5731-7CC6BB5A6F69}"/>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63" name="Line 66">
                <a:extLst>
                  <a:ext uri="{FF2B5EF4-FFF2-40B4-BE49-F238E27FC236}">
                    <a16:creationId xmlns:a16="http://schemas.microsoft.com/office/drawing/2014/main" id="{89083FCE-DE84-481B-9AF0-BDCDE7B5D58B}"/>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72" name="Line 67">
                <a:extLst>
                  <a:ext uri="{FF2B5EF4-FFF2-40B4-BE49-F238E27FC236}">
                    <a16:creationId xmlns:a16="http://schemas.microsoft.com/office/drawing/2014/main" id="{D3FC71DA-43E2-6BE7-0374-0401F34DB451}"/>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73" name="Line 68">
                <a:extLst>
                  <a:ext uri="{FF2B5EF4-FFF2-40B4-BE49-F238E27FC236}">
                    <a16:creationId xmlns:a16="http://schemas.microsoft.com/office/drawing/2014/main" id="{DC3703A7-3209-0481-1D31-6C92C0CED596}"/>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sp>
        <p:nvSpPr>
          <p:cNvPr id="28678" name="AutoShape 69">
            <a:extLst>
              <a:ext uri="{FF2B5EF4-FFF2-40B4-BE49-F238E27FC236}">
                <a16:creationId xmlns:a16="http://schemas.microsoft.com/office/drawing/2014/main" id="{24C81786-3239-0F3C-4FF3-49A5E77E6821}"/>
              </a:ext>
            </a:extLst>
          </p:cNvPr>
          <p:cNvSpPr>
            <a:spLocks/>
          </p:cNvSpPr>
          <p:nvPr/>
        </p:nvSpPr>
        <p:spPr bwMode="auto">
          <a:xfrm>
            <a:off x="2562112" y="4836957"/>
            <a:ext cx="995692" cy="1304241"/>
          </a:xfrm>
          <a:custGeom>
            <a:avLst/>
            <a:gdLst>
              <a:gd name="T0" fmla="*/ 1139823709 w 21600"/>
              <a:gd name="T1" fmla="*/ 2147483647 h 21600"/>
              <a:gd name="T2" fmla="*/ 1139823709 w 21600"/>
              <a:gd name="T3" fmla="*/ 2147483647 h 21600"/>
              <a:gd name="T4" fmla="*/ 1139823709 w 21600"/>
              <a:gd name="T5" fmla="*/ 2147483647 h 21600"/>
              <a:gd name="T6" fmla="*/ 1139823709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14400" y="7200"/>
                  <a:pt x="7199" y="14399"/>
                  <a:pt x="0" y="21599"/>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79" name="AutoShape 70">
            <a:extLst>
              <a:ext uri="{FF2B5EF4-FFF2-40B4-BE49-F238E27FC236}">
                <a16:creationId xmlns:a16="http://schemas.microsoft.com/office/drawing/2014/main" id="{AD0491FD-ED70-0569-F1C0-A2966882D127}"/>
              </a:ext>
            </a:extLst>
          </p:cNvPr>
          <p:cNvSpPr>
            <a:spLocks/>
          </p:cNvSpPr>
          <p:nvPr/>
        </p:nvSpPr>
        <p:spPr bwMode="auto">
          <a:xfrm>
            <a:off x="3286875" y="4864153"/>
            <a:ext cx="612333" cy="1269928"/>
          </a:xfrm>
          <a:custGeom>
            <a:avLst/>
            <a:gdLst>
              <a:gd name="T0" fmla="*/ 229735881 w 21600"/>
              <a:gd name="T1" fmla="*/ 2147483647 h 21600"/>
              <a:gd name="T2" fmla="*/ 229735881 w 21600"/>
              <a:gd name="T3" fmla="*/ 2147483647 h 21600"/>
              <a:gd name="T4" fmla="*/ 229735881 w 21600"/>
              <a:gd name="T5" fmla="*/ 2147483647 h 21600"/>
              <a:gd name="T6" fmla="*/ 229735881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14400" y="7200"/>
                  <a:pt x="7199" y="14399"/>
                  <a:pt x="0" y="21599"/>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80" name="AutoShape 71">
            <a:extLst>
              <a:ext uri="{FF2B5EF4-FFF2-40B4-BE49-F238E27FC236}">
                <a16:creationId xmlns:a16="http://schemas.microsoft.com/office/drawing/2014/main" id="{CEE74110-D003-5F3A-64E7-86392DFF043A}"/>
              </a:ext>
            </a:extLst>
          </p:cNvPr>
          <p:cNvSpPr>
            <a:spLocks/>
          </p:cNvSpPr>
          <p:nvPr/>
        </p:nvSpPr>
        <p:spPr bwMode="auto">
          <a:xfrm>
            <a:off x="4154747" y="4864153"/>
            <a:ext cx="49167" cy="1289984"/>
          </a:xfrm>
          <a:custGeom>
            <a:avLst/>
            <a:gdLst>
              <a:gd name="T0" fmla="*/ 235268 w 21600"/>
              <a:gd name="T1" fmla="*/ 2147483647 h 21600"/>
              <a:gd name="T2" fmla="*/ 235268 w 21600"/>
              <a:gd name="T3" fmla="*/ 2147483647 h 21600"/>
              <a:gd name="T4" fmla="*/ 235268 w 21600"/>
              <a:gd name="T5" fmla="*/ 2147483647 h 21600"/>
              <a:gd name="T6" fmla="*/ 235268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21600" y="0"/>
                </a:moveTo>
                <a:cubicBezTo>
                  <a:pt x="14400" y="7199"/>
                  <a:pt x="7199" y="14400"/>
                  <a:pt x="0" y="21600"/>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81" name="AutoShape 72">
            <a:extLst>
              <a:ext uri="{FF2B5EF4-FFF2-40B4-BE49-F238E27FC236}">
                <a16:creationId xmlns:a16="http://schemas.microsoft.com/office/drawing/2014/main" id="{7F011C8F-901C-3CE3-206E-C4DFB5F11B6D}"/>
              </a:ext>
            </a:extLst>
          </p:cNvPr>
          <p:cNvSpPr>
            <a:spLocks/>
          </p:cNvSpPr>
          <p:nvPr/>
        </p:nvSpPr>
        <p:spPr bwMode="auto">
          <a:xfrm>
            <a:off x="4552164" y="4855743"/>
            <a:ext cx="528414" cy="1292686"/>
          </a:xfrm>
          <a:custGeom>
            <a:avLst/>
            <a:gdLst>
              <a:gd name="T0" fmla="*/ 180693044 w 21600"/>
              <a:gd name="T1" fmla="*/ 2147483647 h 21600"/>
              <a:gd name="T2" fmla="*/ 180693044 w 21600"/>
              <a:gd name="T3" fmla="*/ 2147483647 h 21600"/>
              <a:gd name="T4" fmla="*/ 180693044 w 21600"/>
              <a:gd name="T5" fmla="*/ 2147483647 h 21600"/>
              <a:gd name="T6" fmla="*/ 180693044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7199" y="7199"/>
                  <a:pt x="14400" y="14400"/>
                  <a:pt x="21600" y="21600"/>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sp>
        <p:nvSpPr>
          <p:cNvPr id="28682" name="AutoShape 73">
            <a:extLst>
              <a:ext uri="{FF2B5EF4-FFF2-40B4-BE49-F238E27FC236}">
                <a16:creationId xmlns:a16="http://schemas.microsoft.com/office/drawing/2014/main" id="{99D7D62F-268B-7182-C17A-3B7FCC2D664F}"/>
              </a:ext>
            </a:extLst>
          </p:cNvPr>
          <p:cNvSpPr>
            <a:spLocks/>
          </p:cNvSpPr>
          <p:nvPr/>
        </p:nvSpPr>
        <p:spPr bwMode="auto">
          <a:xfrm>
            <a:off x="4869881" y="4864153"/>
            <a:ext cx="1109863" cy="1277045"/>
          </a:xfrm>
          <a:custGeom>
            <a:avLst/>
            <a:gdLst>
              <a:gd name="T0" fmla="*/ 1508753163 w 21600"/>
              <a:gd name="T1" fmla="*/ 2147483647 h 21600"/>
              <a:gd name="T2" fmla="*/ 1508753163 w 21600"/>
              <a:gd name="T3" fmla="*/ 2147483647 h 21600"/>
              <a:gd name="T4" fmla="*/ 1508753163 w 21600"/>
              <a:gd name="T5" fmla="*/ 2147483647 h 21600"/>
              <a:gd name="T6" fmla="*/ 1508753163 w 21600"/>
              <a:gd name="T7" fmla="*/ 214748364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cubicBezTo>
                  <a:pt x="7200" y="7200"/>
                  <a:pt x="14399" y="14399"/>
                  <a:pt x="21599" y="21599"/>
                </a:cubicBezTo>
              </a:path>
            </a:pathLst>
          </a:custGeom>
          <a:noFill/>
          <a:ln w="12700" cap="flat" cmpd="sng">
            <a:solidFill>
              <a:srgbClr val="000000"/>
            </a:solidFill>
            <a:prstDash val="solid"/>
            <a:round/>
            <a:headE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defTabSz="914400" eaLnBrk="0" fontAlgn="base" hangingPunct="0">
              <a:spcBef>
                <a:spcPct val="0"/>
              </a:spcBef>
              <a:spcAft>
                <a:spcPct val="0"/>
              </a:spcAft>
            </a:pPr>
            <a:endParaRPr lang="en-US" sz="1600">
              <a:solidFill>
                <a:srgbClr val="000000"/>
              </a:solidFill>
              <a:latin typeface="Times New Roman" pitchFamily="18" charset="0"/>
              <a:cs typeface="Helvetica" charset="0"/>
              <a:sym typeface="Times New Roman" pitchFamily="18" charset="0"/>
            </a:endParaRPr>
          </a:p>
        </p:txBody>
      </p:sp>
      <p:grpSp>
        <p:nvGrpSpPr>
          <p:cNvPr id="28683" name="Group 74">
            <a:extLst>
              <a:ext uri="{FF2B5EF4-FFF2-40B4-BE49-F238E27FC236}">
                <a16:creationId xmlns:a16="http://schemas.microsoft.com/office/drawing/2014/main" id="{F6F3A08C-8C51-95D8-6253-D305AF54EB16}"/>
              </a:ext>
            </a:extLst>
          </p:cNvPr>
          <p:cNvGrpSpPr>
            <a:grpSpLocks/>
          </p:cNvGrpSpPr>
          <p:nvPr/>
        </p:nvGrpSpPr>
        <p:grpSpPr bwMode="auto">
          <a:xfrm>
            <a:off x="5173019" y="4560094"/>
            <a:ext cx="248422" cy="304059"/>
            <a:chOff x="0" y="0"/>
            <a:chExt cx="305435" cy="372750"/>
          </a:xfrm>
        </p:grpSpPr>
        <p:grpSp>
          <p:nvGrpSpPr>
            <p:cNvPr id="28684" name="Group 75">
              <a:extLst>
                <a:ext uri="{FF2B5EF4-FFF2-40B4-BE49-F238E27FC236}">
                  <a16:creationId xmlns:a16="http://schemas.microsoft.com/office/drawing/2014/main" id="{531942E8-45AE-89E6-AC4D-115018C6913F}"/>
                </a:ext>
              </a:extLst>
            </p:cNvPr>
            <p:cNvGrpSpPr>
              <a:grpSpLocks/>
            </p:cNvGrpSpPr>
            <p:nvPr/>
          </p:nvGrpSpPr>
          <p:grpSpPr bwMode="auto">
            <a:xfrm>
              <a:off x="0" y="0"/>
              <a:ext cx="304800" cy="372750"/>
              <a:chOff x="0" y="0"/>
              <a:chExt cx="304800" cy="372750"/>
            </a:xfrm>
          </p:grpSpPr>
          <p:sp>
            <p:nvSpPr>
              <p:cNvPr id="28694" name="AutoShape 76">
                <a:extLst>
                  <a:ext uri="{FF2B5EF4-FFF2-40B4-BE49-F238E27FC236}">
                    <a16:creationId xmlns:a16="http://schemas.microsoft.com/office/drawing/2014/main" id="{9471E43E-810C-6ACC-6AE5-2B88DD2C1946}"/>
                  </a:ext>
                </a:extLst>
              </p:cNvPr>
              <p:cNvSpPr>
                <a:spLocks/>
              </p:cNvSpPr>
              <p:nvPr/>
            </p:nvSpPr>
            <p:spPr bwMode="auto">
              <a:xfrm>
                <a:off x="0" y="33974"/>
                <a:ext cx="304800" cy="304801"/>
              </a:xfrm>
              <a:custGeom>
                <a:avLst/>
                <a:gdLst>
                  <a:gd name="T0" fmla="*/ 30346410 w 21600"/>
                  <a:gd name="T1" fmla="*/ 30346820 h 21600"/>
                  <a:gd name="T2" fmla="*/ 30346410 w 21600"/>
                  <a:gd name="T3" fmla="*/ 30346820 h 21600"/>
                  <a:gd name="T4" fmla="*/ 30346410 w 21600"/>
                  <a:gd name="T5" fmla="*/ 30346820 h 21600"/>
                  <a:gd name="T6" fmla="*/ 30346410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noFill/>
              <a:ln w="12700" cap="flat" cmpd="sng">
                <a:solidFill>
                  <a:srgbClr val="000000"/>
                </a:solidFill>
                <a:prstDash val="solid"/>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5" name="AutoShape 77">
                <a:extLst>
                  <a:ext uri="{FF2B5EF4-FFF2-40B4-BE49-F238E27FC236}">
                    <a16:creationId xmlns:a16="http://schemas.microsoft.com/office/drawing/2014/main" id="{578DE875-F84D-435E-84AE-29B3D73DA07E}"/>
                  </a:ext>
                </a:extLst>
              </p:cNvPr>
              <p:cNvSpPr>
                <a:spLocks/>
              </p:cNvSpPr>
              <p:nvPr/>
            </p:nvSpPr>
            <p:spPr bwMode="auto">
              <a:xfrm>
                <a:off x="68579"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685" name="Group 78">
              <a:extLst>
                <a:ext uri="{FF2B5EF4-FFF2-40B4-BE49-F238E27FC236}">
                  <a16:creationId xmlns:a16="http://schemas.microsoft.com/office/drawing/2014/main" id="{B2F918C7-1D27-9443-B3F3-EEBF1868B363}"/>
                </a:ext>
              </a:extLst>
            </p:cNvPr>
            <p:cNvGrpSpPr>
              <a:grpSpLocks/>
            </p:cNvGrpSpPr>
            <p:nvPr/>
          </p:nvGrpSpPr>
          <p:grpSpPr bwMode="auto">
            <a:xfrm>
              <a:off x="-1" y="33974"/>
              <a:ext cx="305437" cy="305436"/>
              <a:chOff x="-1" y="0"/>
              <a:chExt cx="305437" cy="305435"/>
            </a:xfrm>
          </p:grpSpPr>
          <p:sp>
            <p:nvSpPr>
              <p:cNvPr id="28686" name="Line 79">
                <a:extLst>
                  <a:ext uri="{FF2B5EF4-FFF2-40B4-BE49-F238E27FC236}">
                    <a16:creationId xmlns:a16="http://schemas.microsoft.com/office/drawing/2014/main" id="{5BA255AE-5AEE-0B24-3167-065AD30ED380}"/>
                  </a:ext>
                </a:extLst>
              </p:cNvPr>
              <p:cNvSpPr>
                <a:spLocks noChangeShapeType="1"/>
              </p:cNvSpPr>
              <p:nvPr/>
            </p:nvSpPr>
            <p:spPr bwMode="auto">
              <a:xfrm flipH="1">
                <a:off x="-1" y="15240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87" name="Line 80">
                <a:extLst>
                  <a:ext uri="{FF2B5EF4-FFF2-40B4-BE49-F238E27FC236}">
                    <a16:creationId xmlns:a16="http://schemas.microsoft.com/office/drawing/2014/main" id="{7EE0ECE6-282B-1C8D-A456-E43149E09DBA}"/>
                  </a:ext>
                </a:extLst>
              </p:cNvPr>
              <p:cNvSpPr>
                <a:spLocks noChangeShapeType="1"/>
              </p:cNvSpPr>
              <p:nvPr/>
            </p:nvSpPr>
            <p:spPr bwMode="auto">
              <a:xfrm flipH="1">
                <a:off x="-1" y="0"/>
                <a:ext cx="2"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88" name="Line 81">
                <a:extLst>
                  <a:ext uri="{FF2B5EF4-FFF2-40B4-BE49-F238E27FC236}">
                    <a16:creationId xmlns:a16="http://schemas.microsoft.com/office/drawing/2014/main" id="{144FD699-14D5-D1F7-C892-541CCED975F4}"/>
                  </a:ext>
                </a:extLst>
              </p:cNvPr>
              <p:cNvSpPr>
                <a:spLocks noChangeShapeType="1"/>
              </p:cNvSpPr>
              <p:nvPr/>
            </p:nvSpPr>
            <p:spPr bwMode="auto">
              <a:xfrm flipH="1">
                <a:off x="304799" y="15240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89" name="Line 82">
                <a:extLst>
                  <a:ext uri="{FF2B5EF4-FFF2-40B4-BE49-F238E27FC236}">
                    <a16:creationId xmlns:a16="http://schemas.microsoft.com/office/drawing/2014/main" id="{C58AEC4F-2EC2-37B6-19BF-7C43ECD84227}"/>
                  </a:ext>
                </a:extLst>
              </p:cNvPr>
              <p:cNvSpPr>
                <a:spLocks noChangeShapeType="1"/>
              </p:cNvSpPr>
              <p:nvPr/>
            </p:nvSpPr>
            <p:spPr bwMode="auto">
              <a:xfrm flipH="1">
                <a:off x="304799" y="0"/>
                <a:ext cx="1" cy="15240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0" name="Line 83">
                <a:extLst>
                  <a:ext uri="{FF2B5EF4-FFF2-40B4-BE49-F238E27FC236}">
                    <a16:creationId xmlns:a16="http://schemas.microsoft.com/office/drawing/2014/main" id="{3E2F25B8-3FBF-42D6-8762-9E5B9B743A51}"/>
                  </a:ext>
                </a:extLst>
              </p:cNvPr>
              <p:cNvSpPr>
                <a:spLocks noChangeShapeType="1"/>
              </p:cNvSpPr>
              <p:nvPr/>
            </p:nvSpPr>
            <p:spPr bwMode="auto">
              <a:xfrm>
                <a:off x="1530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1" name="Line 84">
                <a:extLst>
                  <a:ext uri="{FF2B5EF4-FFF2-40B4-BE49-F238E27FC236}">
                    <a16:creationId xmlns:a16="http://schemas.microsoft.com/office/drawing/2014/main" id="{5F8273B9-4B9E-C9AB-5799-7319FAAED685}"/>
                  </a:ext>
                </a:extLst>
              </p:cNvPr>
              <p:cNvSpPr>
                <a:spLocks noChangeShapeType="1"/>
              </p:cNvSpPr>
              <p:nvPr/>
            </p:nvSpPr>
            <p:spPr bwMode="auto">
              <a:xfrm>
                <a:off x="635" y="305434"/>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2" name="Line 85">
                <a:extLst>
                  <a:ext uri="{FF2B5EF4-FFF2-40B4-BE49-F238E27FC236}">
                    <a16:creationId xmlns:a16="http://schemas.microsoft.com/office/drawing/2014/main" id="{8292BE72-32EA-181E-6BD7-987B7D92ECD8}"/>
                  </a:ext>
                </a:extLst>
              </p:cNvPr>
              <p:cNvSpPr>
                <a:spLocks noChangeShapeType="1"/>
              </p:cNvSpPr>
              <p:nvPr/>
            </p:nvSpPr>
            <p:spPr bwMode="auto">
              <a:xfrm>
                <a:off x="1530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3" name="Line 86">
                <a:extLst>
                  <a:ext uri="{FF2B5EF4-FFF2-40B4-BE49-F238E27FC236}">
                    <a16:creationId xmlns:a16="http://schemas.microsoft.com/office/drawing/2014/main" id="{21663132-D576-799F-B728-F0E502C65DD0}"/>
                  </a:ext>
                </a:extLst>
              </p:cNvPr>
              <p:cNvSpPr>
                <a:spLocks noChangeShapeType="1"/>
              </p:cNvSpPr>
              <p:nvPr/>
            </p:nvSpPr>
            <p:spPr bwMode="auto">
              <a:xfrm>
                <a:off x="635" y="635"/>
                <a:ext cx="152401" cy="1"/>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grpSp>
        <p:nvGrpSpPr>
          <p:cNvPr id="28696" name="Group 87">
            <a:extLst>
              <a:ext uri="{FF2B5EF4-FFF2-40B4-BE49-F238E27FC236}">
                <a16:creationId xmlns:a16="http://schemas.microsoft.com/office/drawing/2014/main" id="{14E5FEF9-029E-DF32-E39B-9C79E6DA6870}"/>
              </a:ext>
            </a:extLst>
          </p:cNvPr>
          <p:cNvGrpSpPr>
            <a:grpSpLocks/>
          </p:cNvGrpSpPr>
          <p:nvPr/>
        </p:nvGrpSpPr>
        <p:grpSpPr bwMode="auto">
          <a:xfrm>
            <a:off x="2254058" y="6141198"/>
            <a:ext cx="557657" cy="684456"/>
            <a:chOff x="53046" y="0"/>
            <a:chExt cx="685801" cy="840425"/>
          </a:xfrm>
        </p:grpSpPr>
        <p:sp>
          <p:nvSpPr>
            <p:cNvPr id="28697" name="AutoShape 88">
              <a:extLst>
                <a:ext uri="{FF2B5EF4-FFF2-40B4-BE49-F238E27FC236}">
                  <a16:creationId xmlns:a16="http://schemas.microsoft.com/office/drawing/2014/main" id="{890F4DC4-3114-3C87-B197-7B60F8066BCA}"/>
                </a:ext>
              </a:extLst>
            </p:cNvPr>
            <p:cNvSpPr>
              <a:spLocks/>
            </p:cNvSpPr>
            <p:nvPr/>
          </p:nvSpPr>
          <p:spPr bwMode="auto">
            <a:xfrm>
              <a:off x="53046" y="0"/>
              <a:ext cx="6858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698" name="AutoShape 89">
              <a:extLst>
                <a:ext uri="{FF2B5EF4-FFF2-40B4-BE49-F238E27FC236}">
                  <a16:creationId xmlns:a16="http://schemas.microsoft.com/office/drawing/2014/main" id="{DE4DE771-D743-5524-DFF5-09840FF687BC}"/>
                </a:ext>
              </a:extLst>
            </p:cNvPr>
            <p:cNvSpPr>
              <a:spLocks/>
            </p:cNvSpPr>
            <p:nvPr/>
          </p:nvSpPr>
          <p:spPr bwMode="auto">
            <a:xfrm>
              <a:off x="145253" y="175575"/>
              <a:ext cx="501388" cy="664850"/>
            </a:xfrm>
            <a:custGeom>
              <a:avLst/>
              <a:gdLst>
                <a:gd name="T0" fmla="*/ 135077897 w 21600"/>
                <a:gd name="T1" fmla="*/ 314944124 h 21600"/>
                <a:gd name="T2" fmla="*/ 135077897 w 21600"/>
                <a:gd name="T3" fmla="*/ 314944124 h 21600"/>
                <a:gd name="T4" fmla="*/ 135077897 w 21600"/>
                <a:gd name="T5" fmla="*/ 314944124 h 21600"/>
                <a:gd name="T6" fmla="*/ 135077897 w 21600"/>
                <a:gd name="T7" fmla="*/ 314944124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x&lt;3</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699" name="Group 90">
            <a:extLst>
              <a:ext uri="{FF2B5EF4-FFF2-40B4-BE49-F238E27FC236}">
                <a16:creationId xmlns:a16="http://schemas.microsoft.com/office/drawing/2014/main" id="{AD652268-1B35-3E01-FDCB-B71BF7034870}"/>
              </a:ext>
            </a:extLst>
          </p:cNvPr>
          <p:cNvGrpSpPr>
            <a:grpSpLocks/>
          </p:cNvGrpSpPr>
          <p:nvPr/>
        </p:nvGrpSpPr>
        <p:grpSpPr bwMode="auto">
          <a:xfrm>
            <a:off x="2892451" y="6154137"/>
            <a:ext cx="728446" cy="703863"/>
            <a:chOff x="69255" y="0"/>
            <a:chExt cx="895351" cy="863605"/>
          </a:xfrm>
        </p:grpSpPr>
        <p:sp>
          <p:nvSpPr>
            <p:cNvPr id="28700" name="AutoShape 91">
              <a:extLst>
                <a:ext uri="{FF2B5EF4-FFF2-40B4-BE49-F238E27FC236}">
                  <a16:creationId xmlns:a16="http://schemas.microsoft.com/office/drawing/2014/main" id="{4CA4E5F3-A61C-D65B-4800-BD41910EAD69}"/>
                </a:ext>
              </a:extLst>
            </p:cNvPr>
            <p:cNvSpPr>
              <a:spLocks/>
            </p:cNvSpPr>
            <p:nvPr/>
          </p:nvSpPr>
          <p:spPr bwMode="auto">
            <a:xfrm>
              <a:off x="69255" y="0"/>
              <a:ext cx="89535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01" name="AutoShape 92">
              <a:extLst>
                <a:ext uri="{FF2B5EF4-FFF2-40B4-BE49-F238E27FC236}">
                  <a16:creationId xmlns:a16="http://schemas.microsoft.com/office/drawing/2014/main" id="{DEB3D15F-AA4B-1317-8289-DDF18BB3B955}"/>
                </a:ext>
              </a:extLst>
            </p:cNvPr>
            <p:cNvSpPr>
              <a:spLocks/>
            </p:cNvSpPr>
            <p:nvPr/>
          </p:nvSpPr>
          <p:spPr bwMode="auto">
            <a:xfrm>
              <a:off x="133035" y="177795"/>
              <a:ext cx="767791" cy="685810"/>
            </a:xfrm>
            <a:custGeom>
              <a:avLst/>
              <a:gdLst>
                <a:gd name="T0" fmla="*/ 485056265 w 21600"/>
                <a:gd name="T1" fmla="*/ 345679768 h 21600"/>
                <a:gd name="T2" fmla="*/ 485056265 w 21600"/>
                <a:gd name="T3" fmla="*/ 345679768 h 21600"/>
                <a:gd name="T4" fmla="*/ 485056265 w 21600"/>
                <a:gd name="T5" fmla="*/ 345679768 h 21600"/>
                <a:gd name="T6" fmla="*/ 485056265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3</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x&lt;7</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02" name="Group 93">
            <a:extLst>
              <a:ext uri="{FF2B5EF4-FFF2-40B4-BE49-F238E27FC236}">
                <a16:creationId xmlns:a16="http://schemas.microsoft.com/office/drawing/2014/main" id="{572D4E7E-5B5B-6327-B850-2C5B992095D7}"/>
              </a:ext>
            </a:extLst>
          </p:cNvPr>
          <p:cNvGrpSpPr>
            <a:grpSpLocks/>
          </p:cNvGrpSpPr>
          <p:nvPr/>
        </p:nvGrpSpPr>
        <p:grpSpPr bwMode="auto">
          <a:xfrm>
            <a:off x="3720008" y="6141198"/>
            <a:ext cx="839719" cy="703863"/>
            <a:chOff x="79570" y="0"/>
            <a:chExt cx="1028701" cy="863605"/>
          </a:xfrm>
        </p:grpSpPr>
        <p:sp>
          <p:nvSpPr>
            <p:cNvPr id="28703" name="AutoShape 94">
              <a:extLst>
                <a:ext uri="{FF2B5EF4-FFF2-40B4-BE49-F238E27FC236}">
                  <a16:creationId xmlns:a16="http://schemas.microsoft.com/office/drawing/2014/main" id="{DFF44E17-CD26-9430-CBB0-AEA9FD6087D3}"/>
                </a:ext>
              </a:extLst>
            </p:cNvPr>
            <p:cNvSpPr>
              <a:spLocks/>
            </p:cNvSpPr>
            <p:nvPr/>
          </p:nvSpPr>
          <p:spPr bwMode="auto">
            <a:xfrm>
              <a:off x="79570" y="0"/>
              <a:ext cx="10287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04" name="AutoShape 95">
              <a:extLst>
                <a:ext uri="{FF2B5EF4-FFF2-40B4-BE49-F238E27FC236}">
                  <a16:creationId xmlns:a16="http://schemas.microsoft.com/office/drawing/2014/main" id="{FF42EEB0-0855-CCD4-9003-4B86D2E7A430}"/>
                </a:ext>
              </a:extLst>
            </p:cNvPr>
            <p:cNvSpPr>
              <a:spLocks/>
            </p:cNvSpPr>
            <p:nvPr/>
          </p:nvSpPr>
          <p:spPr bwMode="auto">
            <a:xfrm>
              <a:off x="146525" y="177795"/>
              <a:ext cx="894791" cy="685810"/>
            </a:xfrm>
            <a:custGeom>
              <a:avLst/>
              <a:gdLst>
                <a:gd name="T0" fmla="*/ 767764108 w 21600"/>
                <a:gd name="T1" fmla="*/ 345679768 h 21600"/>
                <a:gd name="T2" fmla="*/ 767764108 w 21600"/>
                <a:gd name="T3" fmla="*/ 345679768 h 21600"/>
                <a:gd name="T4" fmla="*/ 767764108 w 21600"/>
                <a:gd name="T5" fmla="*/ 345679768 h 21600"/>
                <a:gd name="T6" fmla="*/ 767764108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7</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x&lt;12</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05" name="Group 96">
            <a:extLst>
              <a:ext uri="{FF2B5EF4-FFF2-40B4-BE49-F238E27FC236}">
                <a16:creationId xmlns:a16="http://schemas.microsoft.com/office/drawing/2014/main" id="{51E79F76-9AA4-A8AA-BE71-BC4615C341C7}"/>
              </a:ext>
            </a:extLst>
          </p:cNvPr>
          <p:cNvGrpSpPr>
            <a:grpSpLocks/>
          </p:cNvGrpSpPr>
          <p:nvPr/>
        </p:nvGrpSpPr>
        <p:grpSpPr bwMode="auto">
          <a:xfrm>
            <a:off x="4647710" y="6141198"/>
            <a:ext cx="932878" cy="703863"/>
            <a:chOff x="88411" y="0"/>
            <a:chExt cx="1143001" cy="863605"/>
          </a:xfrm>
        </p:grpSpPr>
        <p:sp>
          <p:nvSpPr>
            <p:cNvPr id="28706" name="AutoShape 97">
              <a:extLst>
                <a:ext uri="{FF2B5EF4-FFF2-40B4-BE49-F238E27FC236}">
                  <a16:creationId xmlns:a16="http://schemas.microsoft.com/office/drawing/2014/main" id="{2364ABC7-6861-4937-83FF-B673E28F58C4}"/>
                </a:ext>
              </a:extLst>
            </p:cNvPr>
            <p:cNvSpPr>
              <a:spLocks/>
            </p:cNvSpPr>
            <p:nvPr/>
          </p:nvSpPr>
          <p:spPr bwMode="auto">
            <a:xfrm>
              <a:off x="88411" y="0"/>
              <a:ext cx="11430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07" name="AutoShape 98">
              <a:extLst>
                <a:ext uri="{FF2B5EF4-FFF2-40B4-BE49-F238E27FC236}">
                  <a16:creationId xmlns:a16="http://schemas.microsoft.com/office/drawing/2014/main" id="{8B9FB67A-73A0-F760-DB87-F2C3BF3D99C7}"/>
                </a:ext>
              </a:extLst>
            </p:cNvPr>
            <p:cNvSpPr>
              <a:spLocks/>
            </p:cNvSpPr>
            <p:nvPr/>
          </p:nvSpPr>
          <p:spPr bwMode="auto">
            <a:xfrm>
              <a:off x="149016" y="177795"/>
              <a:ext cx="1021791" cy="685810"/>
            </a:xfrm>
            <a:custGeom>
              <a:avLst/>
              <a:gdLst>
                <a:gd name="T0" fmla="*/ 1143270880 w 21600"/>
                <a:gd name="T1" fmla="*/ 345679768 h 21600"/>
                <a:gd name="T2" fmla="*/ 1143270880 w 21600"/>
                <a:gd name="T3" fmla="*/ 345679768 h 21600"/>
                <a:gd name="T4" fmla="*/ 1143270880 w 21600"/>
                <a:gd name="T5" fmla="*/ 345679768 h 21600"/>
                <a:gd name="T6" fmla="*/ 1143270880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12</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x&lt;21</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08" name="Group 99">
            <a:extLst>
              <a:ext uri="{FF2B5EF4-FFF2-40B4-BE49-F238E27FC236}">
                <a16:creationId xmlns:a16="http://schemas.microsoft.com/office/drawing/2014/main" id="{39BAB1F4-15AE-994E-D012-181FE9341A4E}"/>
              </a:ext>
            </a:extLst>
          </p:cNvPr>
          <p:cNvGrpSpPr>
            <a:grpSpLocks/>
          </p:cNvGrpSpPr>
          <p:nvPr/>
        </p:nvGrpSpPr>
        <p:grpSpPr bwMode="auto">
          <a:xfrm>
            <a:off x="5669864" y="6141198"/>
            <a:ext cx="619762" cy="703863"/>
            <a:chOff x="58940" y="0"/>
            <a:chExt cx="762001" cy="863605"/>
          </a:xfrm>
        </p:grpSpPr>
        <p:sp>
          <p:nvSpPr>
            <p:cNvPr id="28709" name="AutoShape 100">
              <a:extLst>
                <a:ext uri="{FF2B5EF4-FFF2-40B4-BE49-F238E27FC236}">
                  <a16:creationId xmlns:a16="http://schemas.microsoft.com/office/drawing/2014/main" id="{928DDA30-CEDB-F00E-4C78-FCCA47E2BE97}"/>
                </a:ext>
              </a:extLst>
            </p:cNvPr>
            <p:cNvSpPr>
              <a:spLocks/>
            </p:cNvSpPr>
            <p:nvPr/>
          </p:nvSpPr>
          <p:spPr bwMode="auto">
            <a:xfrm>
              <a:off x="58940" y="0"/>
              <a:ext cx="762001" cy="762000"/>
            </a:xfrm>
            <a:prstGeom prst="triangle">
              <a:avLst>
                <a:gd name="adj" fmla="val 50000"/>
              </a:avLst>
            </a:prstGeom>
            <a:noFill/>
            <a:ln w="127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0" name="AutoShape 101">
              <a:extLst>
                <a:ext uri="{FF2B5EF4-FFF2-40B4-BE49-F238E27FC236}">
                  <a16:creationId xmlns:a16="http://schemas.microsoft.com/office/drawing/2014/main" id="{2E9427F2-685B-7031-3918-C426C4B70E6D}"/>
                </a:ext>
              </a:extLst>
            </p:cNvPr>
            <p:cNvSpPr>
              <a:spLocks/>
            </p:cNvSpPr>
            <p:nvPr/>
          </p:nvSpPr>
          <p:spPr bwMode="auto">
            <a:xfrm>
              <a:off x="127669" y="177795"/>
              <a:ext cx="624543" cy="685810"/>
            </a:xfrm>
            <a:custGeom>
              <a:avLst/>
              <a:gdLst>
                <a:gd name="T0" fmla="*/ 261065942 w 21600"/>
                <a:gd name="T1" fmla="*/ 345679768 h 21600"/>
                <a:gd name="T2" fmla="*/ 261065942 w 21600"/>
                <a:gd name="T3" fmla="*/ 345679768 h 21600"/>
                <a:gd name="T4" fmla="*/ 261065942 w 21600"/>
                <a:gd name="T5" fmla="*/ 345679768 h 21600"/>
                <a:gd name="T6" fmla="*/ 261065942 w 21600"/>
                <a:gd name="T7" fmla="*/ 345679768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endParaRPr>
            </a:p>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21</a:t>
              </a:r>
              <a:r>
                <a:rPr kumimoji="0" lang="en-US" altLang="en-US" sz="1400" b="0" i="0" u="none" strike="noStrike" kern="0" cap="none" spc="0" normalizeH="0" baseline="0" noProof="0">
                  <a:ln>
                    <a:noFill/>
                  </a:ln>
                  <a:solidFill>
                    <a:srgbClr val="000000"/>
                  </a:solidFill>
                  <a:effectLst/>
                  <a:uLnTx/>
                  <a:uFillTx/>
                  <a:latin typeface="Times New Roman" pitchFamily="18" charset="0"/>
                  <a:ea typeface="Symbol" pitchFamily="18" charset="2"/>
                  <a:cs typeface="Times New Roman" pitchFamily="18" charset="0"/>
                  <a:sym typeface="Symbol" pitchFamily="18" charset="2"/>
                </a:rPr>
                <a:t>≤</a:t>
              </a:r>
              <a:r>
                <a:rPr kumimoji="0" lang="en-US" altLang="en-US" sz="1400" b="0" i="0" u="none" strike="noStrike" kern="0" cap="none" spc="0" normalizeH="0" baseline="0" noProof="0">
                  <a:ln>
                    <a:noFill/>
                  </a:ln>
                  <a:solidFill>
                    <a:srgbClr val="000000"/>
                  </a:solidFill>
                  <a:effectLst/>
                  <a:uLnTx/>
                  <a:uFillTx/>
                  <a:latin typeface="Times New Roman" pitchFamily="18" charset="0"/>
                  <a:sym typeface="Times New Roman" pitchFamily="18" charset="0"/>
                </a:rPr>
                <a:t>x</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11" name="Group 102">
            <a:extLst>
              <a:ext uri="{FF2B5EF4-FFF2-40B4-BE49-F238E27FC236}">
                <a16:creationId xmlns:a16="http://schemas.microsoft.com/office/drawing/2014/main" id="{E9906099-8BBE-AA4E-FF98-1988F6A2DC91}"/>
              </a:ext>
            </a:extLst>
          </p:cNvPr>
          <p:cNvGrpSpPr>
            <a:grpSpLocks/>
          </p:cNvGrpSpPr>
          <p:nvPr/>
        </p:nvGrpSpPr>
        <p:grpSpPr bwMode="auto">
          <a:xfrm>
            <a:off x="3520753" y="4560094"/>
            <a:ext cx="135856" cy="304059"/>
            <a:chOff x="0" y="0"/>
            <a:chExt cx="167641" cy="372750"/>
          </a:xfrm>
        </p:grpSpPr>
        <p:sp>
          <p:nvSpPr>
            <p:cNvPr id="28712" name="AutoShape 103">
              <a:extLst>
                <a:ext uri="{FF2B5EF4-FFF2-40B4-BE49-F238E27FC236}">
                  <a16:creationId xmlns:a16="http://schemas.microsoft.com/office/drawing/2014/main" id="{3E949470-DB5A-FD40-FDEB-D5EC57F3E8E0}"/>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3" name="AutoShape 104">
              <a:extLst>
                <a:ext uri="{FF2B5EF4-FFF2-40B4-BE49-F238E27FC236}">
                  <a16:creationId xmlns:a16="http://schemas.microsoft.com/office/drawing/2014/main" id="{0A2E9098-E96D-AFEF-133B-9AD1C3B4CAAA}"/>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14" name="Group 105">
            <a:extLst>
              <a:ext uri="{FF2B5EF4-FFF2-40B4-BE49-F238E27FC236}">
                <a16:creationId xmlns:a16="http://schemas.microsoft.com/office/drawing/2014/main" id="{D9ED82B1-3ED8-6944-0C0C-7BB26E4EBAFD}"/>
              </a:ext>
            </a:extLst>
          </p:cNvPr>
          <p:cNvGrpSpPr>
            <a:grpSpLocks/>
          </p:cNvGrpSpPr>
          <p:nvPr/>
        </p:nvGrpSpPr>
        <p:grpSpPr bwMode="auto">
          <a:xfrm>
            <a:off x="3831281" y="4560094"/>
            <a:ext cx="135856" cy="304059"/>
            <a:chOff x="0" y="0"/>
            <a:chExt cx="167641" cy="372750"/>
          </a:xfrm>
        </p:grpSpPr>
        <p:sp>
          <p:nvSpPr>
            <p:cNvPr id="28715" name="AutoShape 106">
              <a:extLst>
                <a:ext uri="{FF2B5EF4-FFF2-40B4-BE49-F238E27FC236}">
                  <a16:creationId xmlns:a16="http://schemas.microsoft.com/office/drawing/2014/main" id="{78B7AF3B-AA77-6948-5952-C9A6CBEFB348}"/>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6" name="AutoShape 107">
              <a:extLst>
                <a:ext uri="{FF2B5EF4-FFF2-40B4-BE49-F238E27FC236}">
                  <a16:creationId xmlns:a16="http://schemas.microsoft.com/office/drawing/2014/main" id="{0058DD3E-F093-8725-F4EB-1A6582DD6F75}"/>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17" name="Group 108">
            <a:extLst>
              <a:ext uri="{FF2B5EF4-FFF2-40B4-BE49-F238E27FC236}">
                <a16:creationId xmlns:a16="http://schemas.microsoft.com/office/drawing/2014/main" id="{A4D075F5-77D4-0897-B5E3-FE1D531C65D7}"/>
              </a:ext>
            </a:extLst>
          </p:cNvPr>
          <p:cNvGrpSpPr>
            <a:grpSpLocks/>
          </p:cNvGrpSpPr>
          <p:nvPr/>
        </p:nvGrpSpPr>
        <p:grpSpPr bwMode="auto">
          <a:xfrm>
            <a:off x="4141809" y="4560094"/>
            <a:ext cx="135856" cy="304059"/>
            <a:chOff x="0" y="0"/>
            <a:chExt cx="167641" cy="372750"/>
          </a:xfrm>
        </p:grpSpPr>
        <p:sp>
          <p:nvSpPr>
            <p:cNvPr id="28718" name="AutoShape 109">
              <a:extLst>
                <a:ext uri="{FF2B5EF4-FFF2-40B4-BE49-F238E27FC236}">
                  <a16:creationId xmlns:a16="http://schemas.microsoft.com/office/drawing/2014/main" id="{D335D4F5-5292-BBA1-7B05-0AE10291F6A0}"/>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19" name="AutoShape 110">
              <a:extLst>
                <a:ext uri="{FF2B5EF4-FFF2-40B4-BE49-F238E27FC236}">
                  <a16:creationId xmlns:a16="http://schemas.microsoft.com/office/drawing/2014/main" id="{F478B3DA-BB40-473B-6887-5266B1B730F4}"/>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0" name="Group 111">
            <a:extLst>
              <a:ext uri="{FF2B5EF4-FFF2-40B4-BE49-F238E27FC236}">
                <a16:creationId xmlns:a16="http://schemas.microsoft.com/office/drawing/2014/main" id="{8B51F7A8-C874-44B5-1D61-CCF67CC8C28C}"/>
              </a:ext>
            </a:extLst>
          </p:cNvPr>
          <p:cNvGrpSpPr>
            <a:grpSpLocks/>
          </p:cNvGrpSpPr>
          <p:nvPr/>
        </p:nvGrpSpPr>
        <p:grpSpPr bwMode="auto">
          <a:xfrm>
            <a:off x="4452336" y="4560094"/>
            <a:ext cx="135856" cy="304059"/>
            <a:chOff x="0" y="0"/>
            <a:chExt cx="167641" cy="372750"/>
          </a:xfrm>
        </p:grpSpPr>
        <p:sp>
          <p:nvSpPr>
            <p:cNvPr id="28721" name="AutoShape 112">
              <a:extLst>
                <a:ext uri="{FF2B5EF4-FFF2-40B4-BE49-F238E27FC236}">
                  <a16:creationId xmlns:a16="http://schemas.microsoft.com/office/drawing/2014/main" id="{8BBA9759-2120-F7A6-0B01-667DF87868DC}"/>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22" name="AutoShape 113">
              <a:extLst>
                <a:ext uri="{FF2B5EF4-FFF2-40B4-BE49-F238E27FC236}">
                  <a16:creationId xmlns:a16="http://schemas.microsoft.com/office/drawing/2014/main" id="{DCD13DA8-A4D6-7F29-3994-7D670A90CF71}"/>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3" name="Group 114">
            <a:extLst>
              <a:ext uri="{FF2B5EF4-FFF2-40B4-BE49-F238E27FC236}">
                <a16:creationId xmlns:a16="http://schemas.microsoft.com/office/drawing/2014/main" id="{8E9D55F3-B7B8-30C8-A907-0C9CC2E3D23E}"/>
              </a:ext>
            </a:extLst>
          </p:cNvPr>
          <p:cNvGrpSpPr>
            <a:grpSpLocks/>
          </p:cNvGrpSpPr>
          <p:nvPr/>
        </p:nvGrpSpPr>
        <p:grpSpPr bwMode="auto">
          <a:xfrm>
            <a:off x="4762864" y="4560094"/>
            <a:ext cx="135856" cy="304059"/>
            <a:chOff x="0" y="0"/>
            <a:chExt cx="167641" cy="372750"/>
          </a:xfrm>
        </p:grpSpPr>
        <p:sp>
          <p:nvSpPr>
            <p:cNvPr id="28724" name="AutoShape 115">
              <a:extLst>
                <a:ext uri="{FF2B5EF4-FFF2-40B4-BE49-F238E27FC236}">
                  <a16:creationId xmlns:a16="http://schemas.microsoft.com/office/drawing/2014/main" id="{654C5B98-E2FD-7C23-93DB-DA9311ECCE51}"/>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25" name="AutoShape 116">
              <a:extLst>
                <a:ext uri="{FF2B5EF4-FFF2-40B4-BE49-F238E27FC236}">
                  <a16:creationId xmlns:a16="http://schemas.microsoft.com/office/drawing/2014/main" id="{A9C47A32-FCA3-8857-D8B3-53AEF9DE943F}"/>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6" name="Group 117">
            <a:extLst>
              <a:ext uri="{FF2B5EF4-FFF2-40B4-BE49-F238E27FC236}">
                <a16:creationId xmlns:a16="http://schemas.microsoft.com/office/drawing/2014/main" id="{AA0CFDC1-E325-4F26-6B0B-2034F7EEF2EE}"/>
              </a:ext>
            </a:extLst>
          </p:cNvPr>
          <p:cNvGrpSpPr>
            <a:grpSpLocks/>
          </p:cNvGrpSpPr>
          <p:nvPr/>
        </p:nvGrpSpPr>
        <p:grpSpPr bwMode="auto">
          <a:xfrm>
            <a:off x="5073392" y="4560094"/>
            <a:ext cx="135856" cy="304059"/>
            <a:chOff x="0" y="0"/>
            <a:chExt cx="167641" cy="372750"/>
          </a:xfrm>
        </p:grpSpPr>
        <p:sp>
          <p:nvSpPr>
            <p:cNvPr id="28727" name="AutoShape 118">
              <a:extLst>
                <a:ext uri="{FF2B5EF4-FFF2-40B4-BE49-F238E27FC236}">
                  <a16:creationId xmlns:a16="http://schemas.microsoft.com/office/drawing/2014/main" id="{69BA4166-0540-53F2-E2C6-7B051D6F4B32}"/>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28" name="AutoShape 119">
              <a:extLst>
                <a:ext uri="{FF2B5EF4-FFF2-40B4-BE49-F238E27FC236}">
                  <a16:creationId xmlns:a16="http://schemas.microsoft.com/office/drawing/2014/main" id="{0EC7DAC4-6DD2-42E3-9A2C-20EE51FE44C8}"/>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grpSp>
        <p:nvGrpSpPr>
          <p:cNvPr id="28729" name="Group 120">
            <a:extLst>
              <a:ext uri="{FF2B5EF4-FFF2-40B4-BE49-F238E27FC236}">
                <a16:creationId xmlns:a16="http://schemas.microsoft.com/office/drawing/2014/main" id="{E93F44AC-8CDA-B0CA-9208-CBB36A5A9D89}"/>
              </a:ext>
            </a:extLst>
          </p:cNvPr>
          <p:cNvGrpSpPr>
            <a:grpSpLocks/>
          </p:cNvGrpSpPr>
          <p:nvPr/>
        </p:nvGrpSpPr>
        <p:grpSpPr bwMode="auto">
          <a:xfrm>
            <a:off x="5383920" y="4560094"/>
            <a:ext cx="135856" cy="304059"/>
            <a:chOff x="0" y="0"/>
            <a:chExt cx="167641" cy="372750"/>
          </a:xfrm>
        </p:grpSpPr>
        <p:sp>
          <p:nvSpPr>
            <p:cNvPr id="28730" name="AutoShape 121">
              <a:extLst>
                <a:ext uri="{FF2B5EF4-FFF2-40B4-BE49-F238E27FC236}">
                  <a16:creationId xmlns:a16="http://schemas.microsoft.com/office/drawing/2014/main" id="{AF8BC684-FDFB-C4DE-5E76-FD24AB790DEC}"/>
                </a:ext>
              </a:extLst>
            </p:cNvPr>
            <p:cNvSpPr>
              <a:spLocks/>
            </p:cNvSpPr>
            <p:nvPr/>
          </p:nvSpPr>
          <p:spPr bwMode="auto">
            <a:xfrm>
              <a:off x="45720" y="33974"/>
              <a:ext cx="76201" cy="304801"/>
            </a:xfrm>
            <a:custGeom>
              <a:avLst/>
              <a:gdLst>
                <a:gd name="T0" fmla="*/ 474189 w 21600"/>
                <a:gd name="T1" fmla="*/ 30346820 h 21600"/>
                <a:gd name="T2" fmla="*/ 474189 w 21600"/>
                <a:gd name="T3" fmla="*/ 30346820 h 21600"/>
                <a:gd name="T4" fmla="*/ 474189 w 21600"/>
                <a:gd name="T5" fmla="*/ 30346820 h 21600"/>
                <a:gd name="T6" fmla="*/ 474189 w 21600"/>
                <a:gd name="T7" fmla="*/ 3034682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000000"/>
            </a:solidFill>
            <a:ln w="9525" cap="flat" cmpd="sng">
              <a:solidFill>
                <a:srgbClr val="000000"/>
              </a:solidFill>
              <a:prstDash val="solid"/>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sp>
          <p:nvSpPr>
            <p:cNvPr id="28731" name="AutoShape 122">
              <a:extLst>
                <a:ext uri="{FF2B5EF4-FFF2-40B4-BE49-F238E27FC236}">
                  <a16:creationId xmlns:a16="http://schemas.microsoft.com/office/drawing/2014/main" id="{293BF24C-1E07-C8C3-5F32-ADBA79965E49}"/>
                </a:ext>
              </a:extLst>
            </p:cNvPr>
            <p:cNvSpPr>
              <a:spLocks/>
            </p:cNvSpPr>
            <p:nvPr/>
          </p:nvSpPr>
          <p:spPr bwMode="auto">
            <a:xfrm>
              <a:off x="0" y="0"/>
              <a:ext cx="167641" cy="372750"/>
            </a:xfrm>
            <a:custGeom>
              <a:avLst/>
              <a:gdLst>
                <a:gd name="T0" fmla="*/ 5049005 w 21600"/>
                <a:gd name="T1" fmla="*/ 55502872 h 21600"/>
                <a:gd name="T2" fmla="*/ 5049005 w 21600"/>
                <a:gd name="T3" fmla="*/ 55502872 h 21600"/>
                <a:gd name="T4" fmla="*/ 5049005 w 21600"/>
                <a:gd name="T5" fmla="*/ 55502872 h 21600"/>
                <a:gd name="T6" fmla="*/ 5049005 w 21600"/>
                <a:gd name="T7" fmla="*/ 55502872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19" tIns="45719" rIns="45719" bIns="45719" anchor="ctr"/>
            <a:lstStyle>
              <a:lvl1pPr>
                <a:defRPr sz="2400">
                  <a:solidFill>
                    <a:srgbClr val="000000"/>
                  </a:solidFill>
                  <a:latin typeface="Times New Roman" pitchFamily="18" charset="0"/>
                  <a:ea typeface="Helvetica" charset="0"/>
                  <a:cs typeface="Helvetica" charset="0"/>
                  <a:sym typeface="Times New Roman" pitchFamily="18" charset="0"/>
                </a:defRPr>
              </a:lvl1pPr>
              <a:lvl2pPr marL="742950" indent="-285750">
                <a:defRPr sz="2400">
                  <a:solidFill>
                    <a:srgbClr val="000000"/>
                  </a:solidFill>
                  <a:latin typeface="Times New Roman" pitchFamily="18" charset="0"/>
                  <a:ea typeface="Helvetica" charset="0"/>
                  <a:cs typeface="Helvetica" charset="0"/>
                  <a:sym typeface="Times New Roman" pitchFamily="18" charset="0"/>
                </a:defRPr>
              </a:lvl2pPr>
              <a:lvl3pPr marL="1143000" indent="-228600">
                <a:defRPr sz="2400">
                  <a:solidFill>
                    <a:srgbClr val="000000"/>
                  </a:solidFill>
                  <a:latin typeface="Times New Roman" pitchFamily="18" charset="0"/>
                  <a:ea typeface="Helvetica" charset="0"/>
                  <a:cs typeface="Helvetica" charset="0"/>
                  <a:sym typeface="Times New Roman" pitchFamily="18" charset="0"/>
                </a:defRPr>
              </a:lvl3pPr>
              <a:lvl4pPr marL="1600200" indent="-228600">
                <a:defRPr sz="2400">
                  <a:solidFill>
                    <a:srgbClr val="000000"/>
                  </a:solidFill>
                  <a:latin typeface="Times New Roman" pitchFamily="18" charset="0"/>
                  <a:ea typeface="Helvetica" charset="0"/>
                  <a:cs typeface="Helvetica" charset="0"/>
                  <a:sym typeface="Times New Roman" pitchFamily="18" charset="0"/>
                </a:defRPr>
              </a:lvl4pPr>
              <a:lvl5pPr marL="2057400" indent="-228600">
                <a:defRPr sz="2400">
                  <a:solidFill>
                    <a:srgbClr val="000000"/>
                  </a:solidFill>
                  <a:latin typeface="Times New Roman" pitchFamily="18" charset="0"/>
                  <a:ea typeface="Helvetica" charset="0"/>
                  <a:cs typeface="Helvetica" charset="0"/>
                  <a:sym typeface="Times New Roman" pitchFamily="18" charset="0"/>
                </a:defRPr>
              </a:lvl5pPr>
              <a:lvl6pPr marL="25146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6pPr>
              <a:lvl7pPr marL="29718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7pPr>
              <a:lvl8pPr marL="34290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8pPr>
              <a:lvl9pPr marL="3886200" indent="-228600" eaLnBrk="0" fontAlgn="base" hangingPunct="0">
                <a:spcBef>
                  <a:spcPct val="0"/>
                </a:spcBef>
                <a:spcAft>
                  <a:spcPct val="0"/>
                </a:spcAft>
                <a:defRPr sz="2400">
                  <a:solidFill>
                    <a:srgbClr val="000000"/>
                  </a:solidFill>
                  <a:latin typeface="Times New Roman" pitchFamily="18" charset="0"/>
                  <a:ea typeface="Helvetica" charset="0"/>
                  <a:cs typeface="Helvetica" charset="0"/>
                  <a:sym typeface="Times New Roman" pitchFamily="18" charset="0"/>
                </a:defRPr>
              </a:lvl9pPr>
            </a:lstStyle>
            <a:p>
              <a:pPr marL="0" marR="0" lvl="0" indent="0" algn="ctr" defTabSz="914400" eaLnBrk="1"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rPr>
                <a:t> </a:t>
              </a:r>
              <a:endParaRPr kumimoji="0" lang="en-US" altLang="en-US" sz="1600" b="0" i="0" u="none" strike="noStrike" kern="0" cap="none" spc="0" normalizeH="0" baseline="0" noProof="0">
                <a:ln>
                  <a:noFill/>
                </a:ln>
                <a:solidFill>
                  <a:srgbClr val="000000"/>
                </a:solidFill>
                <a:effectLst/>
                <a:uLnTx/>
                <a:uFillTx/>
                <a:latin typeface="Times New Roman" pitchFamily="18" charset="0"/>
                <a:cs typeface="Helvetica" charset="0"/>
                <a:sym typeface="Times New Roman" pitchFamily="18" charset="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33" name="Line 137">
            <a:extLst>
              <a:ext uri="{FF2B5EF4-FFF2-40B4-BE49-F238E27FC236}">
                <a16:creationId xmlns:a16="http://schemas.microsoft.com/office/drawing/2014/main" id="{99C61713-E34D-F64E-35BB-7231F74B069C}"/>
              </a:ext>
            </a:extLst>
          </p:cNvPr>
          <p:cNvSpPr>
            <a:spLocks noChangeShapeType="1"/>
          </p:cNvSpPr>
          <p:nvPr/>
        </p:nvSpPr>
        <p:spPr bwMode="auto">
          <a:xfrm flipV="1">
            <a:off x="7978880" y="4328901"/>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832" name="Line 136">
            <a:extLst>
              <a:ext uri="{FF2B5EF4-FFF2-40B4-BE49-F238E27FC236}">
                <a16:creationId xmlns:a16="http://schemas.microsoft.com/office/drawing/2014/main" id="{01248896-796F-649F-2515-5FF4979BE0D7}"/>
              </a:ext>
            </a:extLst>
          </p:cNvPr>
          <p:cNvSpPr>
            <a:spLocks noChangeShapeType="1"/>
          </p:cNvSpPr>
          <p:nvPr/>
        </p:nvSpPr>
        <p:spPr bwMode="auto">
          <a:xfrm flipV="1">
            <a:off x="3864080" y="4328901"/>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698" name="Rectangle 2">
            <a:extLst>
              <a:ext uri="{FF2B5EF4-FFF2-40B4-BE49-F238E27FC236}">
                <a16:creationId xmlns:a16="http://schemas.microsoft.com/office/drawing/2014/main" id="{3A5ABFFC-3C6F-5A0E-1794-556E280ADC9C}"/>
              </a:ext>
            </a:extLst>
          </p:cNvPr>
          <p:cNvSpPr>
            <a:spLocks noGrp="1" noChangeArrowheads="1"/>
          </p:cNvSpPr>
          <p:nvPr>
            <p:ph type="title"/>
          </p:nvPr>
        </p:nvSpPr>
        <p:spPr>
          <a:xfrm>
            <a:off x="457200" y="140835"/>
            <a:ext cx="8229600" cy="1143000"/>
          </a:xfrm>
          <a:ln/>
        </p:spPr>
        <p:txBody>
          <a:bodyPr/>
          <a:lstStyle/>
          <a:p>
            <a:r>
              <a:rPr lang="en-US" spc="-80" dirty="0">
                <a:latin typeface="Arial"/>
                <a:cs typeface="Arial"/>
              </a:rPr>
              <a:t>B-trees </a:t>
            </a:r>
            <a:r>
              <a:rPr lang="en-US" spc="15" dirty="0">
                <a:latin typeface="Arial"/>
                <a:cs typeface="Arial"/>
              </a:rPr>
              <a:t>Example I</a:t>
            </a:r>
            <a:endParaRPr lang="en-US" altLang="en-SE" dirty="0"/>
          </a:p>
        </p:txBody>
      </p:sp>
      <p:sp>
        <p:nvSpPr>
          <p:cNvPr id="29699" name="Line 3">
            <a:extLst>
              <a:ext uri="{FF2B5EF4-FFF2-40B4-BE49-F238E27FC236}">
                <a16:creationId xmlns:a16="http://schemas.microsoft.com/office/drawing/2014/main" id="{E3D584BE-A5DB-5C91-66BF-662BDE20103E}"/>
              </a:ext>
            </a:extLst>
          </p:cNvPr>
          <p:cNvSpPr>
            <a:spLocks noChangeShapeType="1"/>
          </p:cNvSpPr>
          <p:nvPr/>
        </p:nvSpPr>
        <p:spPr bwMode="auto">
          <a:xfrm flipH="1">
            <a:off x="1681215" y="2782091"/>
            <a:ext cx="1797050" cy="289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0" name="Line 4">
            <a:extLst>
              <a:ext uri="{FF2B5EF4-FFF2-40B4-BE49-F238E27FC236}">
                <a16:creationId xmlns:a16="http://schemas.microsoft.com/office/drawing/2014/main" id="{36010A85-679B-F63B-7ECD-3355F1895128}"/>
              </a:ext>
            </a:extLst>
          </p:cNvPr>
          <p:cNvSpPr>
            <a:spLocks noChangeShapeType="1"/>
          </p:cNvSpPr>
          <p:nvPr/>
        </p:nvSpPr>
        <p:spPr bwMode="auto">
          <a:xfrm>
            <a:off x="3913240" y="2753948"/>
            <a:ext cx="3995738" cy="153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1" name="Line 5">
            <a:extLst>
              <a:ext uri="{FF2B5EF4-FFF2-40B4-BE49-F238E27FC236}">
                <a16:creationId xmlns:a16="http://schemas.microsoft.com/office/drawing/2014/main" id="{584B90FA-3EBE-0FFF-E213-68D3750CF6C2}"/>
              </a:ext>
            </a:extLst>
          </p:cNvPr>
          <p:cNvSpPr>
            <a:spLocks noChangeShapeType="1"/>
          </p:cNvSpPr>
          <p:nvPr/>
        </p:nvSpPr>
        <p:spPr bwMode="auto">
          <a:xfrm>
            <a:off x="2408290" y="3277823"/>
            <a:ext cx="2647950" cy="940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2" name="Line 6">
            <a:extLst>
              <a:ext uri="{FF2B5EF4-FFF2-40B4-BE49-F238E27FC236}">
                <a16:creationId xmlns:a16="http://schemas.microsoft.com/office/drawing/2014/main" id="{4E4D6C7F-00DF-49DA-C950-0B54A56B4112}"/>
              </a:ext>
            </a:extLst>
          </p:cNvPr>
          <p:cNvSpPr>
            <a:spLocks noChangeShapeType="1"/>
          </p:cNvSpPr>
          <p:nvPr/>
        </p:nvSpPr>
        <p:spPr bwMode="auto">
          <a:xfrm>
            <a:off x="1920927" y="3276236"/>
            <a:ext cx="1154113" cy="1018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3" name="Line 7">
            <a:extLst>
              <a:ext uri="{FF2B5EF4-FFF2-40B4-BE49-F238E27FC236}">
                <a16:creationId xmlns:a16="http://schemas.microsoft.com/office/drawing/2014/main" id="{4BBF14DE-AEC9-6C34-DE85-00CD69D0D8FA}"/>
              </a:ext>
            </a:extLst>
          </p:cNvPr>
          <p:cNvSpPr>
            <a:spLocks noChangeShapeType="1"/>
          </p:cNvSpPr>
          <p:nvPr/>
        </p:nvSpPr>
        <p:spPr bwMode="auto">
          <a:xfrm flipH="1">
            <a:off x="1322440" y="3302302"/>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4" name="Line 8">
            <a:extLst>
              <a:ext uri="{FF2B5EF4-FFF2-40B4-BE49-F238E27FC236}">
                <a16:creationId xmlns:a16="http://schemas.microsoft.com/office/drawing/2014/main" id="{90BDF394-FE0E-496B-BECB-3D39CCCBF5EB}"/>
              </a:ext>
            </a:extLst>
          </p:cNvPr>
          <p:cNvSpPr>
            <a:spLocks noChangeShapeType="1"/>
          </p:cNvSpPr>
          <p:nvPr/>
        </p:nvSpPr>
        <p:spPr bwMode="auto">
          <a:xfrm flipH="1">
            <a:off x="5921480" y="4328901"/>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5" name="Line 9">
            <a:extLst>
              <a:ext uri="{FF2B5EF4-FFF2-40B4-BE49-F238E27FC236}">
                <a16:creationId xmlns:a16="http://schemas.microsoft.com/office/drawing/2014/main" id="{CD780477-1BCB-E784-6D5C-3F9EE7C9F016}"/>
              </a:ext>
            </a:extLst>
          </p:cNvPr>
          <p:cNvSpPr>
            <a:spLocks noChangeShapeType="1"/>
          </p:cNvSpPr>
          <p:nvPr/>
        </p:nvSpPr>
        <p:spPr bwMode="auto">
          <a:xfrm flipH="1">
            <a:off x="1882880" y="4328901"/>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27" name="Text Box 31">
            <a:extLst>
              <a:ext uri="{FF2B5EF4-FFF2-40B4-BE49-F238E27FC236}">
                <a16:creationId xmlns:a16="http://schemas.microsoft.com/office/drawing/2014/main" id="{ABAF69F4-25E2-37B1-43C8-20A6CDDA285B}"/>
              </a:ext>
            </a:extLst>
          </p:cNvPr>
          <p:cNvSpPr txBox="1">
            <a:spLocks noChangeArrowheads="1"/>
          </p:cNvSpPr>
          <p:nvPr/>
        </p:nvSpPr>
        <p:spPr bwMode="auto">
          <a:xfrm>
            <a:off x="7669265" y="3942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51</a:t>
            </a:r>
          </a:p>
        </p:txBody>
      </p:sp>
      <p:sp>
        <p:nvSpPr>
          <p:cNvPr id="29728" name="Text Box 32">
            <a:extLst>
              <a:ext uri="{FF2B5EF4-FFF2-40B4-BE49-F238E27FC236}">
                <a16:creationId xmlns:a16="http://schemas.microsoft.com/office/drawing/2014/main" id="{58B5EA92-48F9-EFF6-9B65-E3DBE18B4CE6}"/>
              </a:ext>
            </a:extLst>
          </p:cNvPr>
          <p:cNvSpPr txBox="1">
            <a:spLocks noChangeArrowheads="1"/>
          </p:cNvSpPr>
          <p:nvPr/>
        </p:nvSpPr>
        <p:spPr bwMode="auto">
          <a:xfrm>
            <a:off x="8147103" y="3942985"/>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62</a:t>
            </a:r>
          </a:p>
        </p:txBody>
      </p:sp>
      <p:sp>
        <p:nvSpPr>
          <p:cNvPr id="29729" name="Text Box 33">
            <a:extLst>
              <a:ext uri="{FF2B5EF4-FFF2-40B4-BE49-F238E27FC236}">
                <a16:creationId xmlns:a16="http://schemas.microsoft.com/office/drawing/2014/main" id="{3635D55E-8721-4261-F40C-0FD09787CEC4}"/>
              </a:ext>
            </a:extLst>
          </p:cNvPr>
          <p:cNvSpPr txBox="1">
            <a:spLocks noChangeArrowheads="1"/>
          </p:cNvSpPr>
          <p:nvPr/>
        </p:nvSpPr>
        <p:spPr bwMode="auto">
          <a:xfrm>
            <a:off x="7188253" y="3942985"/>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42</a:t>
            </a:r>
          </a:p>
        </p:txBody>
      </p:sp>
      <p:sp>
        <p:nvSpPr>
          <p:cNvPr id="29753" name="Text Box 57">
            <a:extLst>
              <a:ext uri="{FF2B5EF4-FFF2-40B4-BE49-F238E27FC236}">
                <a16:creationId xmlns:a16="http://schemas.microsoft.com/office/drawing/2014/main" id="{F151BB66-DA47-C6B7-29C7-10D4A77ED37F}"/>
              </a:ext>
            </a:extLst>
          </p:cNvPr>
          <p:cNvSpPr txBox="1">
            <a:spLocks noChangeArrowheads="1"/>
          </p:cNvSpPr>
          <p:nvPr/>
        </p:nvSpPr>
        <p:spPr bwMode="auto">
          <a:xfrm>
            <a:off x="1443090" y="291746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9754" name="Text Box 58">
            <a:extLst>
              <a:ext uri="{FF2B5EF4-FFF2-40B4-BE49-F238E27FC236}">
                <a16:creationId xmlns:a16="http://schemas.microsoft.com/office/drawing/2014/main" id="{3EAC467F-2167-E595-DE80-FADE4B798FCE}"/>
              </a:ext>
            </a:extLst>
          </p:cNvPr>
          <p:cNvSpPr txBox="1">
            <a:spLocks noChangeArrowheads="1"/>
          </p:cNvSpPr>
          <p:nvPr/>
        </p:nvSpPr>
        <p:spPr bwMode="auto">
          <a:xfrm>
            <a:off x="1920928" y="291746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9769" name="Text Box 73">
            <a:extLst>
              <a:ext uri="{FF2B5EF4-FFF2-40B4-BE49-F238E27FC236}">
                <a16:creationId xmlns:a16="http://schemas.microsoft.com/office/drawing/2014/main" id="{3121A174-76E4-7E06-FE0F-AB005084A28C}"/>
              </a:ext>
            </a:extLst>
          </p:cNvPr>
          <p:cNvSpPr txBox="1">
            <a:spLocks noChangeArrowheads="1"/>
          </p:cNvSpPr>
          <p:nvPr/>
        </p:nvSpPr>
        <p:spPr bwMode="auto">
          <a:xfrm>
            <a:off x="3478265" y="2418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9745" name="Text Box 49">
            <a:extLst>
              <a:ext uri="{FF2B5EF4-FFF2-40B4-BE49-F238E27FC236}">
                <a16:creationId xmlns:a16="http://schemas.microsoft.com/office/drawing/2014/main" id="{0DF9538F-0C60-5277-89E6-47BCB996C37B}"/>
              </a:ext>
            </a:extLst>
          </p:cNvPr>
          <p:cNvSpPr txBox="1">
            <a:spLocks noChangeArrowheads="1"/>
          </p:cNvSpPr>
          <p:nvPr/>
        </p:nvSpPr>
        <p:spPr bwMode="auto">
          <a:xfrm>
            <a:off x="5702405"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a:p>
            <a:endParaRPr lang="en-US" altLang="en-SE" sz="1600">
              <a:latin typeface="Times New Roman" panose="02020603050405020304" pitchFamily="18" charset="0"/>
            </a:endParaRPr>
          </a:p>
        </p:txBody>
      </p:sp>
      <p:sp>
        <p:nvSpPr>
          <p:cNvPr id="29746" name="Text Box 50">
            <a:extLst>
              <a:ext uri="{FF2B5EF4-FFF2-40B4-BE49-F238E27FC236}">
                <a16:creationId xmlns:a16="http://schemas.microsoft.com/office/drawing/2014/main" id="{2D01A65D-D4D2-0E4A-AD11-290BDBD604D8}"/>
              </a:ext>
            </a:extLst>
          </p:cNvPr>
          <p:cNvSpPr txBox="1">
            <a:spLocks noChangeArrowheads="1"/>
          </p:cNvSpPr>
          <p:nvPr/>
        </p:nvSpPr>
        <p:spPr bwMode="auto">
          <a:xfrm>
            <a:off x="618341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60</a:t>
            </a:r>
          </a:p>
          <a:p>
            <a:endParaRPr lang="en-US" altLang="en-SE" sz="1600">
              <a:latin typeface="Times New Roman" panose="02020603050405020304" pitchFamily="18" charset="0"/>
            </a:endParaRPr>
          </a:p>
        </p:txBody>
      </p:sp>
      <p:sp>
        <p:nvSpPr>
          <p:cNvPr id="29747" name="Text Box 51">
            <a:extLst>
              <a:ext uri="{FF2B5EF4-FFF2-40B4-BE49-F238E27FC236}">
                <a16:creationId xmlns:a16="http://schemas.microsoft.com/office/drawing/2014/main" id="{E2863CDC-9B3D-ED8B-C523-83FEF0667489}"/>
              </a:ext>
            </a:extLst>
          </p:cNvPr>
          <p:cNvSpPr txBox="1">
            <a:spLocks noChangeArrowheads="1"/>
          </p:cNvSpPr>
          <p:nvPr/>
        </p:nvSpPr>
        <p:spPr bwMode="auto">
          <a:xfrm>
            <a:off x="7770918" y="5583026"/>
            <a:ext cx="481012"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70</a:t>
            </a:r>
          </a:p>
          <a:p>
            <a:endParaRPr lang="en-US" altLang="en-SE" sz="1600">
              <a:latin typeface="Times New Roman" panose="02020603050405020304" pitchFamily="18" charset="0"/>
            </a:endParaRPr>
          </a:p>
        </p:txBody>
      </p:sp>
      <p:sp>
        <p:nvSpPr>
          <p:cNvPr id="29748" name="Text Box 52">
            <a:extLst>
              <a:ext uri="{FF2B5EF4-FFF2-40B4-BE49-F238E27FC236}">
                <a16:creationId xmlns:a16="http://schemas.microsoft.com/office/drawing/2014/main" id="{C817218C-804F-DA84-A135-A3D3199247DE}"/>
              </a:ext>
            </a:extLst>
          </p:cNvPr>
          <p:cNvSpPr txBox="1">
            <a:spLocks noChangeArrowheads="1"/>
          </p:cNvSpPr>
          <p:nvPr/>
        </p:nvSpPr>
        <p:spPr bwMode="auto">
          <a:xfrm>
            <a:off x="729308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64</a:t>
            </a:r>
          </a:p>
          <a:p>
            <a:endParaRPr lang="en-US" altLang="en-SE" sz="1600">
              <a:latin typeface="Times New Roman" panose="02020603050405020304" pitchFamily="18" charset="0"/>
            </a:endParaRPr>
          </a:p>
        </p:txBody>
      </p:sp>
      <p:sp>
        <p:nvSpPr>
          <p:cNvPr id="29749" name="Text Box 53">
            <a:extLst>
              <a:ext uri="{FF2B5EF4-FFF2-40B4-BE49-F238E27FC236}">
                <a16:creationId xmlns:a16="http://schemas.microsoft.com/office/drawing/2014/main" id="{66CB057D-83C5-1CFE-F3E0-EB783AC52309}"/>
              </a:ext>
            </a:extLst>
          </p:cNvPr>
          <p:cNvSpPr txBox="1">
            <a:spLocks noChangeArrowheads="1"/>
          </p:cNvSpPr>
          <p:nvPr/>
        </p:nvSpPr>
        <p:spPr bwMode="auto">
          <a:xfrm>
            <a:off x="825193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90</a:t>
            </a:r>
          </a:p>
          <a:p>
            <a:endParaRPr lang="en-US" altLang="en-SE" sz="1600">
              <a:latin typeface="Times New Roman" panose="02020603050405020304" pitchFamily="18" charset="0"/>
            </a:endParaRPr>
          </a:p>
        </p:txBody>
      </p:sp>
      <p:sp>
        <p:nvSpPr>
          <p:cNvPr id="29752" name="Text Box 56">
            <a:extLst>
              <a:ext uri="{FF2B5EF4-FFF2-40B4-BE49-F238E27FC236}">
                <a16:creationId xmlns:a16="http://schemas.microsoft.com/office/drawing/2014/main" id="{4DE15878-9F62-C0F7-8D1B-0762B155F64C}"/>
              </a:ext>
            </a:extLst>
          </p:cNvPr>
          <p:cNvSpPr txBox="1">
            <a:spLocks noChangeArrowheads="1"/>
          </p:cNvSpPr>
          <p:nvPr/>
        </p:nvSpPr>
        <p:spPr bwMode="auto">
          <a:xfrm>
            <a:off x="314494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a:p>
            <a:endParaRPr lang="en-US" altLang="en-SE" sz="1600">
              <a:latin typeface="Times New Roman" panose="02020603050405020304" pitchFamily="18" charset="0"/>
            </a:endParaRPr>
          </a:p>
        </p:txBody>
      </p:sp>
      <p:sp>
        <p:nvSpPr>
          <p:cNvPr id="29755" name="Text Box 59">
            <a:extLst>
              <a:ext uri="{FF2B5EF4-FFF2-40B4-BE49-F238E27FC236}">
                <a16:creationId xmlns:a16="http://schemas.microsoft.com/office/drawing/2014/main" id="{344924AB-83C4-EE8E-8373-3E3A87285E76}"/>
              </a:ext>
            </a:extLst>
          </p:cNvPr>
          <p:cNvSpPr txBox="1">
            <a:spLocks noChangeArrowheads="1"/>
          </p:cNvSpPr>
          <p:nvPr/>
        </p:nvSpPr>
        <p:spPr bwMode="auto">
          <a:xfrm>
            <a:off x="49535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9756" name="Text Box 60">
            <a:extLst>
              <a:ext uri="{FF2B5EF4-FFF2-40B4-BE49-F238E27FC236}">
                <a16:creationId xmlns:a16="http://schemas.microsoft.com/office/drawing/2014/main" id="{A1A0D54B-B371-DA4E-15F1-F2E19EAA9731}"/>
              </a:ext>
            </a:extLst>
          </p:cNvPr>
          <p:cNvSpPr txBox="1">
            <a:spLocks noChangeArrowheads="1"/>
          </p:cNvSpPr>
          <p:nvPr/>
        </p:nvSpPr>
        <p:spPr bwMode="auto">
          <a:xfrm>
            <a:off x="973190"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9757" name="Text Box 61">
            <a:extLst>
              <a:ext uri="{FF2B5EF4-FFF2-40B4-BE49-F238E27FC236}">
                <a16:creationId xmlns:a16="http://schemas.microsoft.com/office/drawing/2014/main" id="{07C740BA-CD90-CD86-0D7B-FABB17602AA0}"/>
              </a:ext>
            </a:extLst>
          </p:cNvPr>
          <p:cNvSpPr txBox="1">
            <a:spLocks noChangeArrowheads="1"/>
          </p:cNvSpPr>
          <p:nvPr/>
        </p:nvSpPr>
        <p:spPr bwMode="auto">
          <a:xfrm>
            <a:off x="145261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a:t>
            </a:r>
          </a:p>
        </p:txBody>
      </p:sp>
      <p:sp>
        <p:nvSpPr>
          <p:cNvPr id="29758" name="Text Box 62">
            <a:extLst>
              <a:ext uri="{FF2B5EF4-FFF2-40B4-BE49-F238E27FC236}">
                <a16:creationId xmlns:a16="http://schemas.microsoft.com/office/drawing/2014/main" id="{308121C9-809A-80D1-3045-3DA61BE4D763}"/>
              </a:ext>
            </a:extLst>
          </p:cNvPr>
          <p:cNvSpPr txBox="1">
            <a:spLocks noChangeArrowheads="1"/>
          </p:cNvSpPr>
          <p:nvPr/>
        </p:nvSpPr>
        <p:spPr bwMode="auto">
          <a:xfrm>
            <a:off x="256386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9759" name="Text Box 63">
            <a:extLst>
              <a:ext uri="{FF2B5EF4-FFF2-40B4-BE49-F238E27FC236}">
                <a16:creationId xmlns:a16="http://schemas.microsoft.com/office/drawing/2014/main" id="{13D8307E-6A3E-1DA5-E8D7-28FE4F5B4119}"/>
              </a:ext>
            </a:extLst>
          </p:cNvPr>
          <p:cNvSpPr txBox="1">
            <a:spLocks noChangeArrowheads="1"/>
          </p:cNvSpPr>
          <p:nvPr/>
        </p:nvSpPr>
        <p:spPr bwMode="auto">
          <a:xfrm>
            <a:off x="3041703"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29760" name="Text Box 64">
            <a:extLst>
              <a:ext uri="{FF2B5EF4-FFF2-40B4-BE49-F238E27FC236}">
                <a16:creationId xmlns:a16="http://schemas.microsoft.com/office/drawing/2014/main" id="{CEC6821F-F6F3-3253-A371-4245F72BF3CF}"/>
              </a:ext>
            </a:extLst>
          </p:cNvPr>
          <p:cNvSpPr txBox="1">
            <a:spLocks noChangeArrowheads="1"/>
          </p:cNvSpPr>
          <p:nvPr/>
        </p:nvSpPr>
        <p:spPr bwMode="auto">
          <a:xfrm>
            <a:off x="4097390" y="4121452"/>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13</a:t>
            </a:r>
          </a:p>
        </p:txBody>
      </p:sp>
      <p:sp>
        <p:nvSpPr>
          <p:cNvPr id="29761" name="Text Box 65">
            <a:extLst>
              <a:ext uri="{FF2B5EF4-FFF2-40B4-BE49-F238E27FC236}">
                <a16:creationId xmlns:a16="http://schemas.microsoft.com/office/drawing/2014/main" id="{3DAF2463-6874-2B75-783B-C115FDFEA076}"/>
              </a:ext>
            </a:extLst>
          </p:cNvPr>
          <p:cNvSpPr txBox="1">
            <a:spLocks noChangeArrowheads="1"/>
          </p:cNvSpPr>
          <p:nvPr/>
        </p:nvSpPr>
        <p:spPr bwMode="auto">
          <a:xfrm>
            <a:off x="457840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15</a:t>
            </a:r>
          </a:p>
        </p:txBody>
      </p:sp>
      <p:sp>
        <p:nvSpPr>
          <p:cNvPr id="29762" name="Text Box 66">
            <a:extLst>
              <a:ext uri="{FF2B5EF4-FFF2-40B4-BE49-F238E27FC236}">
                <a16:creationId xmlns:a16="http://schemas.microsoft.com/office/drawing/2014/main" id="{E4D79C54-0A9E-F1A4-CB75-1630A21C4EFB}"/>
              </a:ext>
            </a:extLst>
          </p:cNvPr>
          <p:cNvSpPr txBox="1">
            <a:spLocks noChangeArrowheads="1"/>
          </p:cNvSpPr>
          <p:nvPr/>
        </p:nvSpPr>
        <p:spPr bwMode="auto">
          <a:xfrm>
            <a:off x="5056240"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18</a:t>
            </a:r>
          </a:p>
        </p:txBody>
      </p:sp>
      <p:sp>
        <p:nvSpPr>
          <p:cNvPr id="29763" name="Text Box 67">
            <a:extLst>
              <a:ext uri="{FF2B5EF4-FFF2-40B4-BE49-F238E27FC236}">
                <a16:creationId xmlns:a16="http://schemas.microsoft.com/office/drawing/2014/main" id="{C4615825-E5E0-6A20-3555-1F1DADB81A6D}"/>
              </a:ext>
            </a:extLst>
          </p:cNvPr>
          <p:cNvSpPr txBox="1">
            <a:spLocks noChangeArrowheads="1"/>
          </p:cNvSpPr>
          <p:nvPr/>
        </p:nvSpPr>
        <p:spPr bwMode="auto">
          <a:xfrm>
            <a:off x="5534078"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29764" name="Text Box 68">
            <a:extLst>
              <a:ext uri="{FF2B5EF4-FFF2-40B4-BE49-F238E27FC236}">
                <a16:creationId xmlns:a16="http://schemas.microsoft.com/office/drawing/2014/main" id="{56ABEBC2-81D9-F2EA-B8DD-B90C54F57FC8}"/>
              </a:ext>
            </a:extLst>
          </p:cNvPr>
          <p:cNvSpPr txBox="1">
            <a:spLocks noChangeArrowheads="1"/>
          </p:cNvSpPr>
          <p:nvPr/>
        </p:nvSpPr>
        <p:spPr bwMode="auto">
          <a:xfrm>
            <a:off x="1416155" y="5573501"/>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27</a:t>
            </a:r>
          </a:p>
          <a:p>
            <a:endParaRPr lang="en-US" altLang="en-SE" sz="1600">
              <a:latin typeface="Times New Roman" panose="02020603050405020304" pitchFamily="18" charset="0"/>
            </a:endParaRPr>
          </a:p>
        </p:txBody>
      </p:sp>
      <p:sp>
        <p:nvSpPr>
          <p:cNvPr id="29765" name="Text Box 69">
            <a:extLst>
              <a:ext uri="{FF2B5EF4-FFF2-40B4-BE49-F238E27FC236}">
                <a16:creationId xmlns:a16="http://schemas.microsoft.com/office/drawing/2014/main" id="{80CA1060-A89D-1DEE-A981-DFAF722ACA3A}"/>
              </a:ext>
            </a:extLst>
          </p:cNvPr>
          <p:cNvSpPr txBox="1">
            <a:spLocks noChangeArrowheads="1"/>
          </p:cNvSpPr>
          <p:nvPr/>
        </p:nvSpPr>
        <p:spPr bwMode="auto">
          <a:xfrm>
            <a:off x="18939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a:p>
            <a:endParaRPr lang="en-US" altLang="en-SE" sz="1600">
              <a:latin typeface="Times New Roman" panose="02020603050405020304" pitchFamily="18" charset="0"/>
            </a:endParaRPr>
          </a:p>
        </p:txBody>
      </p:sp>
      <p:sp>
        <p:nvSpPr>
          <p:cNvPr id="29766" name="Text Box 70">
            <a:extLst>
              <a:ext uri="{FF2B5EF4-FFF2-40B4-BE49-F238E27FC236}">
                <a16:creationId xmlns:a16="http://schemas.microsoft.com/office/drawing/2014/main" id="{6143BB49-B31B-8B55-2A7A-22237DD78A8B}"/>
              </a:ext>
            </a:extLst>
          </p:cNvPr>
          <p:cNvSpPr txBox="1">
            <a:spLocks noChangeArrowheads="1"/>
          </p:cNvSpPr>
          <p:nvPr/>
        </p:nvSpPr>
        <p:spPr bwMode="auto">
          <a:xfrm>
            <a:off x="3622780"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46</a:t>
            </a:r>
          </a:p>
          <a:p>
            <a:endParaRPr lang="en-US" altLang="en-SE" sz="1600">
              <a:latin typeface="Times New Roman" panose="02020603050405020304" pitchFamily="18" charset="0"/>
            </a:endParaRPr>
          </a:p>
        </p:txBody>
      </p:sp>
      <p:sp>
        <p:nvSpPr>
          <p:cNvPr id="29767" name="Text Box 71">
            <a:extLst>
              <a:ext uri="{FF2B5EF4-FFF2-40B4-BE49-F238E27FC236}">
                <a16:creationId xmlns:a16="http://schemas.microsoft.com/office/drawing/2014/main" id="{EE689470-FF39-354E-5BFF-DDEF53CBDD2D}"/>
              </a:ext>
            </a:extLst>
          </p:cNvPr>
          <p:cNvSpPr txBox="1">
            <a:spLocks noChangeArrowheads="1"/>
          </p:cNvSpPr>
          <p:nvPr/>
        </p:nvSpPr>
        <p:spPr bwMode="auto">
          <a:xfrm>
            <a:off x="41037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a:p>
            <a:endParaRPr lang="en-US" altLang="en-SE" sz="1600">
              <a:latin typeface="Times New Roman" panose="02020603050405020304" pitchFamily="18" charset="0"/>
            </a:endParaRPr>
          </a:p>
        </p:txBody>
      </p:sp>
      <p:sp>
        <p:nvSpPr>
          <p:cNvPr id="29768" name="Text Box 72">
            <a:extLst>
              <a:ext uri="{FF2B5EF4-FFF2-40B4-BE49-F238E27FC236}">
                <a16:creationId xmlns:a16="http://schemas.microsoft.com/office/drawing/2014/main" id="{7023263C-2AA0-31C7-6FDE-DE060E061D15}"/>
              </a:ext>
            </a:extLst>
          </p:cNvPr>
          <p:cNvSpPr txBox="1">
            <a:spLocks noChangeArrowheads="1"/>
          </p:cNvSpPr>
          <p:nvPr/>
        </p:nvSpPr>
        <p:spPr bwMode="auto">
          <a:xfrm>
            <a:off x="522456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a:p>
            <a:endParaRPr lang="en-US" altLang="en-SE" sz="1600">
              <a:latin typeface="Times New Roman" panose="02020603050405020304" pitchFamily="18" charset="0"/>
            </a:endParaRPr>
          </a:p>
        </p:txBody>
      </p:sp>
      <p:sp>
        <p:nvSpPr>
          <p:cNvPr id="29841" name="Text Box 145">
            <a:extLst>
              <a:ext uri="{FF2B5EF4-FFF2-40B4-BE49-F238E27FC236}">
                <a16:creationId xmlns:a16="http://schemas.microsoft.com/office/drawing/2014/main" id="{D9A01D0E-E0F5-744E-B918-572458ED1D8E}"/>
              </a:ext>
            </a:extLst>
          </p:cNvPr>
          <p:cNvSpPr txBox="1">
            <a:spLocks noChangeArrowheads="1"/>
          </p:cNvSpPr>
          <p:nvPr/>
        </p:nvSpPr>
        <p:spPr bwMode="auto">
          <a:xfrm>
            <a:off x="3104452" y="6365510"/>
            <a:ext cx="2949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2" name="object 2">
            <a:extLst>
              <a:ext uri="{FF2B5EF4-FFF2-40B4-BE49-F238E27FC236}">
                <a16:creationId xmlns:a16="http://schemas.microsoft.com/office/drawing/2014/main" id="{46385D08-4BCC-AF30-D0C0-47F4663DEE0D}"/>
              </a:ext>
            </a:extLst>
          </p:cNvPr>
          <p:cNvSpPr txBox="1"/>
          <p:nvPr/>
        </p:nvSpPr>
        <p:spPr>
          <a:xfrm>
            <a:off x="126214" y="1202289"/>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3" name="object 17">
            <a:extLst>
              <a:ext uri="{FF2B5EF4-FFF2-40B4-BE49-F238E27FC236}">
                <a16:creationId xmlns:a16="http://schemas.microsoft.com/office/drawing/2014/main" id="{EADC6FA0-6848-5C9D-94B2-B1BE03753A2A}"/>
              </a:ext>
            </a:extLst>
          </p:cNvPr>
          <p:cNvSpPr txBox="1"/>
          <p:nvPr/>
        </p:nvSpPr>
        <p:spPr>
          <a:xfrm>
            <a:off x="3350529" y="6073527"/>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5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5</a:t>
            </a:r>
            <a:r>
              <a:rPr sz="1400" dirty="0">
                <a:latin typeface="Arial" panose="020B0604020202020204" pitchFamily="34" charset="0"/>
                <a:cs typeface="Arial" panose="020B0604020202020204" pitchFamily="34" charset="0"/>
              </a:rPr>
              <a:t>)</a:t>
            </a:r>
          </a:p>
        </p:txBody>
      </p:sp>
      <p:sp>
        <p:nvSpPr>
          <p:cNvPr id="4" name="Slide Number Placeholder 5">
            <a:extLst>
              <a:ext uri="{FF2B5EF4-FFF2-40B4-BE49-F238E27FC236}">
                <a16:creationId xmlns:a16="http://schemas.microsoft.com/office/drawing/2014/main" id="{B8B94811-D8FE-A853-7845-3366070A576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F1F-5E14-8340-9011-FF5AA93C14B2}"/>
              </a:ext>
            </a:extLst>
          </p:cNvPr>
          <p:cNvSpPr>
            <a:spLocks noGrp="1"/>
          </p:cNvSpPr>
          <p:nvPr>
            <p:ph type="title"/>
          </p:nvPr>
        </p:nvSpPr>
        <p:spPr/>
        <p:txBody>
          <a:bodyPr/>
          <a:lstStyle/>
          <a:p>
            <a:r>
              <a:rPr lang="en-US" spc="-80" dirty="0">
                <a:latin typeface="Arial"/>
                <a:cs typeface="Arial"/>
              </a:rPr>
              <a:t>B-trees </a:t>
            </a:r>
            <a:r>
              <a:rPr lang="en-US" spc="15" dirty="0">
                <a:latin typeface="Arial"/>
                <a:cs typeface="Arial"/>
              </a:rPr>
              <a:t>Example II</a:t>
            </a:r>
            <a:endParaRPr lang="en-US" dirty="0"/>
          </a:p>
        </p:txBody>
      </p:sp>
      <p:sp>
        <p:nvSpPr>
          <p:cNvPr id="18" name="object 17">
            <a:extLst>
              <a:ext uri="{FF2B5EF4-FFF2-40B4-BE49-F238E27FC236}">
                <a16:creationId xmlns:a16="http://schemas.microsoft.com/office/drawing/2014/main" id="{D873CC08-EC0D-2541-9B55-DE5A8096B261}"/>
              </a:ext>
            </a:extLst>
          </p:cNvPr>
          <p:cNvSpPr txBox="1"/>
          <p:nvPr/>
        </p:nvSpPr>
        <p:spPr>
          <a:xfrm>
            <a:off x="3698014" y="5662941"/>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4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4</a:t>
            </a:r>
            <a:r>
              <a:rPr sz="1400" dirty="0">
                <a:latin typeface="Arial" panose="020B0604020202020204" pitchFamily="34" charset="0"/>
                <a:cs typeface="Arial" panose="020B0604020202020204" pitchFamily="34" charset="0"/>
              </a:rPr>
              <a:t>)</a:t>
            </a:r>
          </a:p>
        </p:txBody>
      </p:sp>
      <p:pic>
        <p:nvPicPr>
          <p:cNvPr id="2050" name="Picture 2">
            <a:extLst>
              <a:ext uri="{FF2B5EF4-FFF2-40B4-BE49-F238E27FC236}">
                <a16:creationId xmlns:a16="http://schemas.microsoft.com/office/drawing/2014/main" id="{89CA08CF-B15D-2526-10E6-FD31FA904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 y="2906194"/>
            <a:ext cx="8524875" cy="2095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45">
            <a:extLst>
              <a:ext uri="{FF2B5EF4-FFF2-40B4-BE49-F238E27FC236}">
                <a16:creationId xmlns:a16="http://schemas.microsoft.com/office/drawing/2014/main" id="{6220AA17-0424-41ED-E3EF-7EBCB925FE48}"/>
              </a:ext>
            </a:extLst>
          </p:cNvPr>
          <p:cNvSpPr txBox="1">
            <a:spLocks noChangeArrowheads="1"/>
          </p:cNvSpPr>
          <p:nvPr/>
        </p:nvSpPr>
        <p:spPr bwMode="auto">
          <a:xfrm>
            <a:off x="3385941" y="5970718"/>
            <a:ext cx="2890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5" name="object 2">
            <a:extLst>
              <a:ext uri="{FF2B5EF4-FFF2-40B4-BE49-F238E27FC236}">
                <a16:creationId xmlns:a16="http://schemas.microsoft.com/office/drawing/2014/main" id="{72FF7756-2930-FEEB-A4EB-60252C94D6E7}"/>
              </a:ext>
            </a:extLst>
          </p:cNvPr>
          <p:cNvSpPr txBox="1"/>
          <p:nvPr/>
        </p:nvSpPr>
        <p:spPr>
          <a:xfrm>
            <a:off x="126214" y="1356983"/>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4" name="Slide Number Placeholder 5">
            <a:extLst>
              <a:ext uri="{FF2B5EF4-FFF2-40B4-BE49-F238E27FC236}">
                <a16:creationId xmlns:a16="http://schemas.microsoft.com/office/drawing/2014/main" id="{E025B0AC-C4A8-01B6-747A-B0C5BB9BD0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14</a:t>
            </a:fld>
            <a:endParaRPr lang="en-US"/>
          </a:p>
        </p:txBody>
      </p:sp>
    </p:spTree>
    <p:extLst>
      <p:ext uri="{BB962C8B-B14F-4D97-AF65-F5344CB8AC3E}">
        <p14:creationId xmlns:p14="http://schemas.microsoft.com/office/powerpoint/2010/main" val="2667631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4A45-7402-F20C-6CCC-5E5DE1A69CD7}"/>
              </a:ext>
            </a:extLst>
          </p:cNvPr>
          <p:cNvSpPr>
            <a:spLocks noGrp="1"/>
          </p:cNvSpPr>
          <p:nvPr>
            <p:ph type="title"/>
          </p:nvPr>
        </p:nvSpPr>
        <p:spPr>
          <a:xfrm>
            <a:off x="457200" y="101828"/>
            <a:ext cx="8229600" cy="1143000"/>
          </a:xfrm>
        </p:spPr>
        <p:txBody>
          <a:bodyPr/>
          <a:lstStyle/>
          <a:p>
            <a:endParaRPr lang="en-SE"/>
          </a:p>
        </p:txBody>
      </p:sp>
      <p:sp>
        <p:nvSpPr>
          <p:cNvPr id="3" name="Content Placeholder 2">
            <a:extLst>
              <a:ext uri="{FF2B5EF4-FFF2-40B4-BE49-F238E27FC236}">
                <a16:creationId xmlns:a16="http://schemas.microsoft.com/office/drawing/2014/main" id="{AAD14887-A389-9C50-CFF0-C14137A44E0A}"/>
              </a:ext>
            </a:extLst>
          </p:cNvPr>
          <p:cNvSpPr>
            <a:spLocks noGrp="1"/>
          </p:cNvSpPr>
          <p:nvPr>
            <p:ph idx="1"/>
          </p:nvPr>
        </p:nvSpPr>
        <p:spPr>
          <a:xfrm>
            <a:off x="457200" y="1427390"/>
            <a:ext cx="8229600" cy="4525963"/>
          </a:xfrm>
        </p:spPr>
        <p:txBody>
          <a:bodyPr/>
          <a:lstStyle/>
          <a:p>
            <a:endParaRPr lang="en-SE"/>
          </a:p>
        </p:txBody>
      </p:sp>
      <p:pic>
        <p:nvPicPr>
          <p:cNvPr id="3074" name="Picture 2">
            <a:extLst>
              <a:ext uri="{FF2B5EF4-FFF2-40B4-BE49-F238E27FC236}">
                <a16:creationId xmlns:a16="http://schemas.microsoft.com/office/drawing/2014/main" id="{D94A76B9-9BE4-E003-6452-CDCD55001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69" y="101828"/>
            <a:ext cx="7450736" cy="19486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2FB4B0D-AB8A-4AF9-F160-649A85E32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69" y="2045346"/>
            <a:ext cx="7499862" cy="19732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714BB39-BDF4-E164-0508-01D4BD6D37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69" y="4013428"/>
            <a:ext cx="7499862" cy="257910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17">
            <a:extLst>
              <a:ext uri="{FF2B5EF4-FFF2-40B4-BE49-F238E27FC236}">
                <a16:creationId xmlns:a16="http://schemas.microsoft.com/office/drawing/2014/main" id="{C6424FF5-560B-5003-9C0D-0FB014C989D1}"/>
              </a:ext>
            </a:extLst>
          </p:cNvPr>
          <p:cNvSpPr txBox="1"/>
          <p:nvPr/>
        </p:nvSpPr>
        <p:spPr>
          <a:xfrm>
            <a:off x="3414081" y="6490701"/>
            <a:ext cx="3151568"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Searching for 120 in the given B-Tree</a:t>
            </a:r>
            <a:endParaRPr sz="1400" dirty="0">
              <a:latin typeface="Arial" panose="020B0604020202020204" pitchFamily="34" charset="0"/>
              <a:cs typeface="Arial" panose="020B0604020202020204" pitchFamily="34" charset="0"/>
            </a:endParaRPr>
          </a:p>
        </p:txBody>
      </p:sp>
      <p:sp>
        <p:nvSpPr>
          <p:cNvPr id="4" name="Slide Number Placeholder 5">
            <a:extLst>
              <a:ext uri="{FF2B5EF4-FFF2-40B4-BE49-F238E27FC236}">
                <a16:creationId xmlns:a16="http://schemas.microsoft.com/office/drawing/2014/main" id="{5E4B6E42-3BC8-830B-CF8A-2622B1AC210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15</a:t>
            </a:fld>
            <a:endParaRPr lang="en-US"/>
          </a:p>
        </p:txBody>
      </p:sp>
    </p:spTree>
    <p:extLst>
      <p:ext uri="{BB962C8B-B14F-4D97-AF65-F5344CB8AC3E}">
        <p14:creationId xmlns:p14="http://schemas.microsoft.com/office/powerpoint/2010/main" val="278609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BE9A94-E558-B61F-5B89-D86E52852C83}"/>
              </a:ext>
            </a:extLst>
          </p:cNvPr>
          <p:cNvSpPr>
            <a:spLocks noGrp="1" noChangeArrowheads="1"/>
          </p:cNvSpPr>
          <p:nvPr>
            <p:ph type="title"/>
          </p:nvPr>
        </p:nvSpPr>
        <p:spPr>
          <a:ln/>
        </p:spPr>
        <p:txBody>
          <a:bodyPr/>
          <a:lstStyle/>
          <a:p>
            <a:r>
              <a:rPr lang="en-US" altLang="en-SE"/>
              <a:t>Inserting into a B-Tree</a:t>
            </a:r>
          </a:p>
        </p:txBody>
      </p:sp>
      <p:sp>
        <p:nvSpPr>
          <p:cNvPr id="35843" name="Rectangle 3">
            <a:extLst>
              <a:ext uri="{FF2B5EF4-FFF2-40B4-BE49-F238E27FC236}">
                <a16:creationId xmlns:a16="http://schemas.microsoft.com/office/drawing/2014/main" id="{B7F016F8-EB5D-B5A0-BFBE-21023734F0BC}"/>
              </a:ext>
            </a:extLst>
          </p:cNvPr>
          <p:cNvSpPr>
            <a:spLocks noGrp="1" noChangeArrowheads="1"/>
          </p:cNvSpPr>
          <p:nvPr>
            <p:ph type="body" idx="1"/>
          </p:nvPr>
        </p:nvSpPr>
        <p:spPr>
          <a:xfrm>
            <a:off x="457200" y="1312434"/>
            <a:ext cx="8229600" cy="2502484"/>
          </a:xfrm>
          <a:ln/>
        </p:spPr>
        <p:txBody>
          <a:bodyPr>
            <a:normAutofit fontScale="85000" lnSpcReduction="20000"/>
          </a:bodyPr>
          <a:lstStyle/>
          <a:p>
            <a:r>
              <a:rPr lang="en-US" altLang="en-SE" dirty="0"/>
              <a:t>Attempt to insert the new key into a leaf</a:t>
            </a:r>
          </a:p>
          <a:p>
            <a:r>
              <a:rPr lang="en-US" altLang="en-SE" dirty="0"/>
              <a:t>If this would result in that leaf becoming too big, split the leaf into two, promoting the middle key to the leaf’s parent</a:t>
            </a:r>
          </a:p>
          <a:p>
            <a:r>
              <a:rPr lang="en-US" altLang="en-SE" dirty="0"/>
              <a:t>If this would result in the parent becoming too big, split the parent into two, promoting the middle key</a:t>
            </a:r>
          </a:p>
          <a:p>
            <a:r>
              <a:rPr lang="en-US" altLang="en-SE" dirty="0"/>
              <a:t>This strategy might have to be repeated all the way to the top</a:t>
            </a:r>
          </a:p>
          <a:p>
            <a:r>
              <a:rPr lang="en-US" altLang="en-SE" dirty="0"/>
              <a:t>If necessary, the root is split in two and the middle key is promoted to a new root, making the tree one level higher</a:t>
            </a:r>
          </a:p>
        </p:txBody>
      </p:sp>
      <p:pic>
        <p:nvPicPr>
          <p:cNvPr id="1026" name="Picture 2" descr="BTreeSplit">
            <a:extLst>
              <a:ext uri="{FF2B5EF4-FFF2-40B4-BE49-F238E27FC236}">
                <a16:creationId xmlns:a16="http://schemas.microsoft.com/office/drawing/2014/main" id="{B5DEC46F-1B28-86EB-4B1D-F894ED090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24286"/>
            <a:ext cx="9144000" cy="28670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5">
            <a:extLst>
              <a:ext uri="{FF2B5EF4-FFF2-40B4-BE49-F238E27FC236}">
                <a16:creationId xmlns:a16="http://schemas.microsoft.com/office/drawing/2014/main" id="{28DA93EE-248B-C0CD-620E-BDE0B474D60B}"/>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FB7BDAE1-BB34-7371-4BD8-5B25EB91D324}"/>
              </a:ext>
            </a:extLst>
          </p:cNvPr>
          <p:cNvSpPr>
            <a:spLocks noGrp="1" noChangeArrowheads="1"/>
          </p:cNvSpPr>
          <p:nvPr>
            <p:ph type="body" idx="1"/>
          </p:nvPr>
        </p:nvSpPr>
        <p:spPr>
          <a:ln/>
        </p:spPr>
        <p:txBody>
          <a:bodyPr/>
          <a:lstStyle/>
          <a:p>
            <a:pPr>
              <a:lnSpc>
                <a:spcPct val="90000"/>
              </a:lnSpc>
            </a:pPr>
            <a:r>
              <a:rPr lang="en-US" altLang="en-SE" dirty="0"/>
              <a:t>Suppose we start with an empty B-tree and keys arrive in the following order:1  12  8  2  25  5  14  28  17  7  52  16  48  68  3  26  29  53  55  45</a:t>
            </a:r>
          </a:p>
          <a:p>
            <a:pPr>
              <a:lnSpc>
                <a:spcPct val="90000"/>
              </a:lnSpc>
            </a:pPr>
            <a:r>
              <a:rPr lang="en-US" altLang="en-SE" dirty="0"/>
              <a:t>We want to construct a B-tree of order 5</a:t>
            </a:r>
          </a:p>
          <a:p>
            <a:pPr>
              <a:lnSpc>
                <a:spcPct val="90000"/>
              </a:lnSpc>
            </a:pPr>
            <a:r>
              <a:rPr lang="en-US" altLang="en-SE" dirty="0"/>
              <a:t>The first four keys go into the root:</a:t>
            </a:r>
          </a:p>
          <a:p>
            <a:pPr>
              <a:lnSpc>
                <a:spcPct val="90000"/>
              </a:lnSpc>
            </a:pPr>
            <a:endParaRPr lang="en-US" altLang="en-SE" dirty="0"/>
          </a:p>
          <a:p>
            <a:pPr>
              <a:lnSpc>
                <a:spcPct val="90000"/>
              </a:lnSpc>
            </a:pPr>
            <a:endParaRPr lang="en-US" altLang="en-SE" dirty="0"/>
          </a:p>
          <a:p>
            <a:pPr>
              <a:lnSpc>
                <a:spcPct val="90000"/>
              </a:lnSpc>
            </a:pPr>
            <a:r>
              <a:rPr lang="en-US" altLang="en-SE" dirty="0"/>
              <a:t>To put the fifth key in the root would violate condition 5</a:t>
            </a:r>
          </a:p>
          <a:p>
            <a:pPr>
              <a:lnSpc>
                <a:spcPct val="90000"/>
              </a:lnSpc>
            </a:pPr>
            <a:r>
              <a:rPr lang="en-US" altLang="en-SE" dirty="0"/>
              <a:t>Therefore, when 25 arrives, promote the middle key to make a new root</a:t>
            </a:r>
          </a:p>
          <a:p>
            <a:pPr>
              <a:lnSpc>
                <a:spcPct val="90000"/>
              </a:lnSpc>
            </a:pPr>
            <a:endParaRPr lang="en-US" altLang="en-SE" dirty="0"/>
          </a:p>
        </p:txBody>
      </p:sp>
      <p:sp>
        <p:nvSpPr>
          <p:cNvPr id="30722" name="Rectangle 2">
            <a:extLst>
              <a:ext uri="{FF2B5EF4-FFF2-40B4-BE49-F238E27FC236}">
                <a16:creationId xmlns:a16="http://schemas.microsoft.com/office/drawing/2014/main" id="{76AE8748-E7E1-7E0F-F317-F53E63DD1CCB}"/>
              </a:ext>
            </a:extLst>
          </p:cNvPr>
          <p:cNvSpPr>
            <a:spLocks noGrp="1" noChangeArrowheads="1"/>
          </p:cNvSpPr>
          <p:nvPr>
            <p:ph type="title"/>
          </p:nvPr>
        </p:nvSpPr>
        <p:spPr>
          <a:ln/>
        </p:spPr>
        <p:txBody>
          <a:bodyPr/>
          <a:lstStyle/>
          <a:p>
            <a:r>
              <a:rPr lang="en-US" altLang="en-SE"/>
              <a:t>Constructing a B-tree</a:t>
            </a:r>
          </a:p>
        </p:txBody>
      </p:sp>
      <p:sp>
        <p:nvSpPr>
          <p:cNvPr id="30724" name="Text Box 4">
            <a:extLst>
              <a:ext uri="{FF2B5EF4-FFF2-40B4-BE49-F238E27FC236}">
                <a16:creationId xmlns:a16="http://schemas.microsoft.com/office/drawing/2014/main" id="{772CA785-6113-3A5A-3607-D912302AE7D9}"/>
              </a:ext>
            </a:extLst>
          </p:cNvPr>
          <p:cNvSpPr txBox="1">
            <a:spLocks noChangeArrowheads="1"/>
          </p:cNvSpPr>
          <p:nvPr/>
        </p:nvSpPr>
        <p:spPr bwMode="auto">
          <a:xfrm>
            <a:off x="3592512" y="3683000"/>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0725" name="Text Box 5">
            <a:extLst>
              <a:ext uri="{FF2B5EF4-FFF2-40B4-BE49-F238E27FC236}">
                <a16:creationId xmlns:a16="http://schemas.microsoft.com/office/drawing/2014/main" id="{0D204E10-2C9D-FEE3-B3B0-13E31A8A5A3C}"/>
              </a:ext>
            </a:extLst>
          </p:cNvPr>
          <p:cNvSpPr txBox="1">
            <a:spLocks noChangeArrowheads="1"/>
          </p:cNvSpPr>
          <p:nvPr/>
        </p:nvSpPr>
        <p:spPr bwMode="auto">
          <a:xfrm>
            <a:off x="4073525" y="3683000"/>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0726" name="Text Box 6">
            <a:extLst>
              <a:ext uri="{FF2B5EF4-FFF2-40B4-BE49-F238E27FC236}">
                <a16:creationId xmlns:a16="http://schemas.microsoft.com/office/drawing/2014/main" id="{30AD5664-39BC-F189-FF41-F2C13684EE8A}"/>
              </a:ext>
            </a:extLst>
          </p:cNvPr>
          <p:cNvSpPr txBox="1">
            <a:spLocks noChangeArrowheads="1"/>
          </p:cNvSpPr>
          <p:nvPr/>
        </p:nvSpPr>
        <p:spPr bwMode="auto">
          <a:xfrm>
            <a:off x="4551362" y="3683000"/>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0727" name="Text Box 7">
            <a:extLst>
              <a:ext uri="{FF2B5EF4-FFF2-40B4-BE49-F238E27FC236}">
                <a16:creationId xmlns:a16="http://schemas.microsoft.com/office/drawing/2014/main" id="{5E05F68F-2A03-391B-F5A9-8C5A1C19CCAE}"/>
              </a:ext>
            </a:extLst>
          </p:cNvPr>
          <p:cNvSpPr txBox="1">
            <a:spLocks noChangeArrowheads="1"/>
          </p:cNvSpPr>
          <p:nvPr/>
        </p:nvSpPr>
        <p:spPr bwMode="auto">
          <a:xfrm>
            <a:off x="5029200" y="3683000"/>
            <a:ext cx="479425"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12</a:t>
            </a:r>
          </a:p>
        </p:txBody>
      </p:sp>
      <p:sp>
        <p:nvSpPr>
          <p:cNvPr id="4" name="Slide Number Placeholder 5">
            <a:extLst>
              <a:ext uri="{FF2B5EF4-FFF2-40B4-BE49-F238E27FC236}">
                <a16:creationId xmlns:a16="http://schemas.microsoft.com/office/drawing/2014/main" id="{E24F25C0-368C-041F-F4FA-73936C0E6E5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Line 10">
            <a:extLst>
              <a:ext uri="{FF2B5EF4-FFF2-40B4-BE49-F238E27FC236}">
                <a16:creationId xmlns:a16="http://schemas.microsoft.com/office/drawing/2014/main" id="{50509CAC-F433-39F8-B4B9-5BD8ECB0909F}"/>
              </a:ext>
            </a:extLst>
          </p:cNvPr>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5" name="Line 11">
            <a:extLst>
              <a:ext uri="{FF2B5EF4-FFF2-40B4-BE49-F238E27FC236}">
                <a16:creationId xmlns:a16="http://schemas.microsoft.com/office/drawing/2014/main" id="{E6A76818-7426-D9DD-A05D-7C7069FA72FA}"/>
              </a:ext>
            </a:extLst>
          </p:cNvPr>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46" name="Rectangle 2">
            <a:extLst>
              <a:ext uri="{FF2B5EF4-FFF2-40B4-BE49-F238E27FC236}">
                <a16:creationId xmlns:a16="http://schemas.microsoft.com/office/drawing/2014/main" id="{5042EDD1-E011-9FF1-9159-A230E54ACBFE}"/>
              </a:ext>
            </a:extLst>
          </p:cNvPr>
          <p:cNvSpPr>
            <a:spLocks noGrp="1" noChangeArrowheads="1"/>
          </p:cNvSpPr>
          <p:nvPr>
            <p:ph type="title"/>
          </p:nvPr>
        </p:nvSpPr>
        <p:spPr>
          <a:ln/>
        </p:spPr>
        <p:txBody>
          <a:bodyPr/>
          <a:lstStyle/>
          <a:p>
            <a:r>
              <a:rPr lang="en-US" altLang="en-SE"/>
              <a:t>Constructing a B-tree (contd.)</a:t>
            </a:r>
          </a:p>
        </p:txBody>
      </p:sp>
      <p:sp>
        <p:nvSpPr>
          <p:cNvPr id="31749" name="Text Box 5">
            <a:extLst>
              <a:ext uri="{FF2B5EF4-FFF2-40B4-BE49-F238E27FC236}">
                <a16:creationId xmlns:a16="http://schemas.microsoft.com/office/drawing/2014/main" id="{923B18C3-8AF7-888A-7618-65C5AC37561D}"/>
              </a:ext>
            </a:extLst>
          </p:cNvPr>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50" name="Text Box 6">
            <a:extLst>
              <a:ext uri="{FF2B5EF4-FFF2-40B4-BE49-F238E27FC236}">
                <a16:creationId xmlns:a16="http://schemas.microsoft.com/office/drawing/2014/main" id="{006A3399-B45E-F7F8-54AC-979B860D51C2}"/>
              </a:ext>
            </a:extLst>
          </p:cNvPr>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51" name="Text Box 7">
            <a:extLst>
              <a:ext uri="{FF2B5EF4-FFF2-40B4-BE49-F238E27FC236}">
                <a16:creationId xmlns:a16="http://schemas.microsoft.com/office/drawing/2014/main" id="{8975A62C-9E96-AF21-27F0-9BB19D7D1000}"/>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52" name="Text Box 8">
            <a:extLst>
              <a:ext uri="{FF2B5EF4-FFF2-40B4-BE49-F238E27FC236}">
                <a16:creationId xmlns:a16="http://schemas.microsoft.com/office/drawing/2014/main" id="{9FC1BB3F-EC3A-8CF1-D381-742F160B1B6F}"/>
              </a:ext>
            </a:extLst>
          </p:cNvPr>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53" name="Text Box 9">
            <a:extLst>
              <a:ext uri="{FF2B5EF4-FFF2-40B4-BE49-F238E27FC236}">
                <a16:creationId xmlns:a16="http://schemas.microsoft.com/office/drawing/2014/main" id="{B1F9193B-8405-729A-B1D8-17892E7A476B}"/>
              </a:ext>
            </a:extLst>
          </p:cNvPr>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grpSp>
        <p:nvGrpSpPr>
          <p:cNvPr id="31767" name="Group 23">
            <a:extLst>
              <a:ext uri="{FF2B5EF4-FFF2-40B4-BE49-F238E27FC236}">
                <a16:creationId xmlns:a16="http://schemas.microsoft.com/office/drawing/2014/main" id="{4F9EE551-5F67-7CAE-1B13-03473E7A2296}"/>
              </a:ext>
            </a:extLst>
          </p:cNvPr>
          <p:cNvGrpSpPr>
            <a:grpSpLocks/>
          </p:cNvGrpSpPr>
          <p:nvPr/>
        </p:nvGrpSpPr>
        <p:grpSpPr bwMode="auto">
          <a:xfrm>
            <a:off x="685800" y="3581400"/>
            <a:ext cx="7848600" cy="2057400"/>
            <a:chOff x="432" y="2256"/>
            <a:chExt cx="4944" cy="1296"/>
          </a:xfrm>
        </p:grpSpPr>
        <p:sp>
          <p:nvSpPr>
            <p:cNvPr id="31756" name="Text Box 12">
              <a:extLst>
                <a:ext uri="{FF2B5EF4-FFF2-40B4-BE49-F238E27FC236}">
                  <a16:creationId xmlns:a16="http://schemas.microsoft.com/office/drawing/2014/main" id="{AE67DEBB-482F-2833-077A-A4765F9F0B44}"/>
                </a:ext>
              </a:extLst>
            </p:cNvPr>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6, 14, 28 get added to the leaf nodes:</a:t>
              </a:r>
              <a:endParaRPr lang="en-US" altLang="en-SE" sz="2400">
                <a:latin typeface="Times" panose="02020603050405020304" pitchFamily="18" charset="0"/>
              </a:endParaRPr>
            </a:p>
          </p:txBody>
        </p:sp>
        <p:sp>
          <p:nvSpPr>
            <p:cNvPr id="31757" name="Line 13">
              <a:extLst>
                <a:ext uri="{FF2B5EF4-FFF2-40B4-BE49-F238E27FC236}">
                  <a16:creationId xmlns:a16="http://schemas.microsoft.com/office/drawing/2014/main" id="{ED4E6886-E085-0020-67F9-ECF10A15DB4D}"/>
                </a:ext>
              </a:extLst>
            </p:cNvPr>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8" name="Line 14">
              <a:extLst>
                <a:ext uri="{FF2B5EF4-FFF2-40B4-BE49-F238E27FC236}">
                  <a16:creationId xmlns:a16="http://schemas.microsoft.com/office/drawing/2014/main" id="{B8A628DF-4969-7943-4135-5DC1C6446D0B}"/>
                </a:ext>
              </a:extLst>
            </p:cNvPr>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9" name="Text Box 15">
              <a:extLst>
                <a:ext uri="{FF2B5EF4-FFF2-40B4-BE49-F238E27FC236}">
                  <a16:creationId xmlns:a16="http://schemas.microsoft.com/office/drawing/2014/main" id="{83BBB5C3-2D3A-555A-CB17-C75DDF3D9E91}"/>
                </a:ext>
              </a:extLst>
            </p:cNvPr>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60" name="Text Box 16">
              <a:extLst>
                <a:ext uri="{FF2B5EF4-FFF2-40B4-BE49-F238E27FC236}">
                  <a16:creationId xmlns:a16="http://schemas.microsoft.com/office/drawing/2014/main" id="{375E3746-68A0-A286-1D99-11A7B7736863}"/>
                </a:ext>
              </a:extLst>
            </p:cNvPr>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61" name="Text Box 17">
              <a:extLst>
                <a:ext uri="{FF2B5EF4-FFF2-40B4-BE49-F238E27FC236}">
                  <a16:creationId xmlns:a16="http://schemas.microsoft.com/office/drawing/2014/main" id="{C2D3CCAE-3991-ADD4-4D71-C005C579BA5D}"/>
                </a:ext>
              </a:extLst>
            </p:cNvPr>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62" name="Text Box 18">
              <a:extLst>
                <a:ext uri="{FF2B5EF4-FFF2-40B4-BE49-F238E27FC236}">
                  <a16:creationId xmlns:a16="http://schemas.microsoft.com/office/drawing/2014/main" id="{934459D9-DEDC-720E-AE70-6AC15C1E3F90}"/>
                </a:ext>
              </a:extLst>
            </p:cNvPr>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63" name="Text Box 19">
              <a:extLst>
                <a:ext uri="{FF2B5EF4-FFF2-40B4-BE49-F238E27FC236}">
                  <a16:creationId xmlns:a16="http://schemas.microsoft.com/office/drawing/2014/main" id="{F499D961-309B-A881-0AFB-B149BB619754}"/>
                </a:ext>
              </a:extLst>
            </p:cNvPr>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1764" name="Text Box 20">
              <a:extLst>
                <a:ext uri="{FF2B5EF4-FFF2-40B4-BE49-F238E27FC236}">
                  <a16:creationId xmlns:a16="http://schemas.microsoft.com/office/drawing/2014/main" id="{1CD558BD-06C2-819C-7B8A-ED54058ACA3D}"/>
                </a:ext>
              </a:extLst>
            </p:cNvPr>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1765" name="Text Box 21">
              <a:extLst>
                <a:ext uri="{FF2B5EF4-FFF2-40B4-BE49-F238E27FC236}">
                  <a16:creationId xmlns:a16="http://schemas.microsoft.com/office/drawing/2014/main" id="{039066BC-D26F-61D0-CE79-AD6F896512C8}"/>
                </a:ext>
              </a:extLst>
            </p:cNvPr>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1766" name="Text Box 22">
              <a:extLst>
                <a:ext uri="{FF2B5EF4-FFF2-40B4-BE49-F238E27FC236}">
                  <a16:creationId xmlns:a16="http://schemas.microsoft.com/office/drawing/2014/main" id="{AB8E0214-C11E-36BD-3E38-EB7C6AE952AA}"/>
                </a:ext>
              </a:extLst>
            </p:cNvPr>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grpSp>
      <p:sp>
        <p:nvSpPr>
          <p:cNvPr id="4" name="Slide Number Placeholder 5">
            <a:extLst>
              <a:ext uri="{FF2B5EF4-FFF2-40B4-BE49-F238E27FC236}">
                <a16:creationId xmlns:a16="http://schemas.microsoft.com/office/drawing/2014/main" id="{B5E461A7-4089-3CB1-FFFD-2990E51685C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Line 13">
            <a:extLst>
              <a:ext uri="{FF2B5EF4-FFF2-40B4-BE49-F238E27FC236}">
                <a16:creationId xmlns:a16="http://schemas.microsoft.com/office/drawing/2014/main" id="{5A0FC3D8-1340-6C93-2D66-79E632A5F4C5}"/>
              </a:ext>
            </a:extLst>
          </p:cNvPr>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2" name="Line 14">
            <a:extLst>
              <a:ext uri="{FF2B5EF4-FFF2-40B4-BE49-F238E27FC236}">
                <a16:creationId xmlns:a16="http://schemas.microsoft.com/office/drawing/2014/main" id="{11C8B9D5-20DE-FF6C-4AB3-077596C907A3}"/>
              </a:ext>
            </a:extLst>
          </p:cNvPr>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3" name="Line 15">
            <a:extLst>
              <a:ext uri="{FF2B5EF4-FFF2-40B4-BE49-F238E27FC236}">
                <a16:creationId xmlns:a16="http://schemas.microsoft.com/office/drawing/2014/main" id="{9B4B1B88-2514-291B-CBFF-9619E127FAA1}"/>
              </a:ext>
            </a:extLst>
          </p:cNvPr>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70" name="Rectangle 2">
            <a:extLst>
              <a:ext uri="{FF2B5EF4-FFF2-40B4-BE49-F238E27FC236}">
                <a16:creationId xmlns:a16="http://schemas.microsoft.com/office/drawing/2014/main" id="{FDFB7B5B-137C-0293-1C60-4B5DC558ECDD}"/>
              </a:ext>
            </a:extLst>
          </p:cNvPr>
          <p:cNvSpPr>
            <a:spLocks noGrp="1" noChangeArrowheads="1"/>
          </p:cNvSpPr>
          <p:nvPr>
            <p:ph type="title"/>
          </p:nvPr>
        </p:nvSpPr>
        <p:spPr>
          <a:ln/>
        </p:spPr>
        <p:txBody>
          <a:bodyPr/>
          <a:lstStyle/>
          <a:p>
            <a:r>
              <a:rPr lang="en-US" altLang="en-SE"/>
              <a:t>Constructing a B-tree (contd.)</a:t>
            </a:r>
          </a:p>
        </p:txBody>
      </p:sp>
      <p:sp>
        <p:nvSpPr>
          <p:cNvPr id="32771" name="Text Box 3">
            <a:extLst>
              <a:ext uri="{FF2B5EF4-FFF2-40B4-BE49-F238E27FC236}">
                <a16:creationId xmlns:a16="http://schemas.microsoft.com/office/drawing/2014/main" id="{FF67DCCF-0165-B756-7CED-2B5101599EF1}"/>
              </a:ext>
            </a:extLst>
          </p:cNvPr>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17 to the right leaf node would over-fill it, so we take the middle key, promote it (to the root) and split the leaf</a:t>
            </a:r>
          </a:p>
        </p:txBody>
      </p:sp>
      <p:sp>
        <p:nvSpPr>
          <p:cNvPr id="32772" name="Text Box 4">
            <a:extLst>
              <a:ext uri="{FF2B5EF4-FFF2-40B4-BE49-F238E27FC236}">
                <a16:creationId xmlns:a16="http://schemas.microsoft.com/office/drawing/2014/main" id="{CD93C531-D852-CEF4-15D1-EC3338FD35DA}"/>
              </a:ext>
            </a:extLst>
          </p:cNvPr>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73" name="Text Box 5">
            <a:extLst>
              <a:ext uri="{FF2B5EF4-FFF2-40B4-BE49-F238E27FC236}">
                <a16:creationId xmlns:a16="http://schemas.microsoft.com/office/drawing/2014/main" id="{2E1F7C96-9358-D27F-023F-9EB84193D766}"/>
              </a:ext>
            </a:extLst>
          </p:cNvPr>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74" name="Text Box 6">
            <a:extLst>
              <a:ext uri="{FF2B5EF4-FFF2-40B4-BE49-F238E27FC236}">
                <a16:creationId xmlns:a16="http://schemas.microsoft.com/office/drawing/2014/main" id="{1B117119-FA87-CAE7-A2BA-FA1F60C4F921}"/>
              </a:ext>
            </a:extLst>
          </p:cNvPr>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75" name="Text Box 7">
            <a:extLst>
              <a:ext uri="{FF2B5EF4-FFF2-40B4-BE49-F238E27FC236}">
                <a16:creationId xmlns:a16="http://schemas.microsoft.com/office/drawing/2014/main" id="{E5EA6046-7908-E1E9-47A9-98FF32AFDC59}"/>
              </a:ext>
            </a:extLst>
          </p:cNvPr>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76" name="Text Box 8">
            <a:extLst>
              <a:ext uri="{FF2B5EF4-FFF2-40B4-BE49-F238E27FC236}">
                <a16:creationId xmlns:a16="http://schemas.microsoft.com/office/drawing/2014/main" id="{EE80A57B-DFE0-332C-14A3-42EA12CC9C6F}"/>
              </a:ext>
            </a:extLst>
          </p:cNvPr>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77" name="Text Box 9">
            <a:extLst>
              <a:ext uri="{FF2B5EF4-FFF2-40B4-BE49-F238E27FC236}">
                <a16:creationId xmlns:a16="http://schemas.microsoft.com/office/drawing/2014/main" id="{114DD06C-58EB-A222-7E75-40A60E68CBF2}"/>
              </a:ext>
            </a:extLst>
          </p:cNvPr>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78" name="Text Box 10">
            <a:extLst>
              <a:ext uri="{FF2B5EF4-FFF2-40B4-BE49-F238E27FC236}">
                <a16:creationId xmlns:a16="http://schemas.microsoft.com/office/drawing/2014/main" id="{2074D4BF-E43F-3316-3159-B8F65A2E025A}"/>
              </a:ext>
            </a:extLst>
          </p:cNvPr>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79" name="Text Box 11">
            <a:extLst>
              <a:ext uri="{FF2B5EF4-FFF2-40B4-BE49-F238E27FC236}">
                <a16:creationId xmlns:a16="http://schemas.microsoft.com/office/drawing/2014/main" id="{D7D120EE-4034-586C-2EAD-D2B739644B48}"/>
              </a:ext>
            </a:extLst>
          </p:cNvPr>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80" name="Text Box 12">
            <a:extLst>
              <a:ext uri="{FF2B5EF4-FFF2-40B4-BE49-F238E27FC236}">
                <a16:creationId xmlns:a16="http://schemas.microsoft.com/office/drawing/2014/main" id="{FD7DD800-AD2B-43DC-3B05-5A027A92D58C}"/>
              </a:ext>
            </a:extLst>
          </p:cNvPr>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grpSp>
        <p:nvGrpSpPr>
          <p:cNvPr id="32802" name="Group 34">
            <a:extLst>
              <a:ext uri="{FF2B5EF4-FFF2-40B4-BE49-F238E27FC236}">
                <a16:creationId xmlns:a16="http://schemas.microsoft.com/office/drawing/2014/main" id="{C78AE59F-EF11-541D-9CCA-B0A38AEFB81A}"/>
              </a:ext>
            </a:extLst>
          </p:cNvPr>
          <p:cNvGrpSpPr>
            <a:grpSpLocks/>
          </p:cNvGrpSpPr>
          <p:nvPr/>
        </p:nvGrpSpPr>
        <p:grpSpPr bwMode="auto">
          <a:xfrm>
            <a:off x="533400" y="4038600"/>
            <a:ext cx="8229600" cy="1828800"/>
            <a:chOff x="336" y="2544"/>
            <a:chExt cx="5184" cy="1152"/>
          </a:xfrm>
        </p:grpSpPr>
        <p:sp>
          <p:nvSpPr>
            <p:cNvPr id="32784" name="Text Box 16">
              <a:extLst>
                <a:ext uri="{FF2B5EF4-FFF2-40B4-BE49-F238E27FC236}">
                  <a16:creationId xmlns:a16="http://schemas.microsoft.com/office/drawing/2014/main" id="{E2D574E0-6D52-B810-84E3-9815EDB7880E}"/>
                </a:ext>
              </a:extLst>
            </p:cNvPr>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panose="02020603050405020304" pitchFamily="18" charset="0"/>
                </a:rPr>
                <a:t>7, 52, 16, 48 get added to the leaf nodes</a:t>
              </a:r>
            </a:p>
          </p:txBody>
        </p:sp>
        <p:sp>
          <p:nvSpPr>
            <p:cNvPr id="32785" name="Line 17">
              <a:extLst>
                <a:ext uri="{FF2B5EF4-FFF2-40B4-BE49-F238E27FC236}">
                  <a16:creationId xmlns:a16="http://schemas.microsoft.com/office/drawing/2014/main" id="{5620CB77-8420-EF60-E828-2E5BC5E57336}"/>
                </a:ext>
              </a:extLst>
            </p:cNvPr>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6" name="Line 18">
              <a:extLst>
                <a:ext uri="{FF2B5EF4-FFF2-40B4-BE49-F238E27FC236}">
                  <a16:creationId xmlns:a16="http://schemas.microsoft.com/office/drawing/2014/main" id="{3E136154-9DD7-C07F-DA2E-BD2ECD493571}"/>
                </a:ext>
              </a:extLst>
            </p:cNvPr>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7" name="Line 19">
              <a:extLst>
                <a:ext uri="{FF2B5EF4-FFF2-40B4-BE49-F238E27FC236}">
                  <a16:creationId xmlns:a16="http://schemas.microsoft.com/office/drawing/2014/main" id="{DD3F0FAE-5AA6-FDC1-D6F9-9649CA0C0551}"/>
                </a:ext>
              </a:extLst>
            </p:cNvPr>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8" name="Text Box 20">
              <a:extLst>
                <a:ext uri="{FF2B5EF4-FFF2-40B4-BE49-F238E27FC236}">
                  <a16:creationId xmlns:a16="http://schemas.microsoft.com/office/drawing/2014/main" id="{8CC0CEEE-E0AC-4D92-1A54-C5147504BF8D}"/>
                </a:ext>
              </a:extLst>
            </p:cNvPr>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89" name="Text Box 21">
              <a:extLst>
                <a:ext uri="{FF2B5EF4-FFF2-40B4-BE49-F238E27FC236}">
                  <a16:creationId xmlns:a16="http://schemas.microsoft.com/office/drawing/2014/main" id="{6BC8BC03-1813-65D3-6D2C-A6331C11CE6F}"/>
                </a:ext>
              </a:extLst>
            </p:cNvPr>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90" name="Text Box 22">
              <a:extLst>
                <a:ext uri="{FF2B5EF4-FFF2-40B4-BE49-F238E27FC236}">
                  <a16:creationId xmlns:a16="http://schemas.microsoft.com/office/drawing/2014/main" id="{017B6A5F-BCA0-59FC-ACB0-29C49FA7CAE0}"/>
                </a:ext>
              </a:extLst>
            </p:cNvPr>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91" name="Text Box 23">
              <a:extLst>
                <a:ext uri="{FF2B5EF4-FFF2-40B4-BE49-F238E27FC236}">
                  <a16:creationId xmlns:a16="http://schemas.microsoft.com/office/drawing/2014/main" id="{2A6DF583-313D-9AF1-E082-7E7880BC9BB5}"/>
                </a:ext>
              </a:extLst>
            </p:cNvPr>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92" name="Text Box 24">
              <a:extLst>
                <a:ext uri="{FF2B5EF4-FFF2-40B4-BE49-F238E27FC236}">
                  <a16:creationId xmlns:a16="http://schemas.microsoft.com/office/drawing/2014/main" id="{F7114550-E25A-08BE-5CC9-ED04145FFBF0}"/>
                </a:ext>
              </a:extLst>
            </p:cNvPr>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93" name="Text Box 25">
              <a:extLst>
                <a:ext uri="{FF2B5EF4-FFF2-40B4-BE49-F238E27FC236}">
                  <a16:creationId xmlns:a16="http://schemas.microsoft.com/office/drawing/2014/main" id="{8217AC55-C00B-3BC3-888E-A9713D679D06}"/>
                </a:ext>
              </a:extLst>
            </p:cNvPr>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94" name="Text Box 26">
              <a:extLst>
                <a:ext uri="{FF2B5EF4-FFF2-40B4-BE49-F238E27FC236}">
                  <a16:creationId xmlns:a16="http://schemas.microsoft.com/office/drawing/2014/main" id="{586CF217-B72D-BBB8-175A-309180F732D4}"/>
                </a:ext>
              </a:extLst>
            </p:cNvPr>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95" name="Text Box 27">
              <a:extLst>
                <a:ext uri="{FF2B5EF4-FFF2-40B4-BE49-F238E27FC236}">
                  <a16:creationId xmlns:a16="http://schemas.microsoft.com/office/drawing/2014/main" id="{047C776F-F40E-691E-73B6-58C383FB9F9A}"/>
                </a:ext>
              </a:extLst>
            </p:cNvPr>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96" name="Text Box 28">
              <a:extLst>
                <a:ext uri="{FF2B5EF4-FFF2-40B4-BE49-F238E27FC236}">
                  <a16:creationId xmlns:a16="http://schemas.microsoft.com/office/drawing/2014/main" id="{C127B936-3F8B-ADBD-9747-1F61F646EB50}"/>
                </a:ext>
              </a:extLst>
            </p:cNvPr>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2797" name="Text Box 29">
              <a:extLst>
                <a:ext uri="{FF2B5EF4-FFF2-40B4-BE49-F238E27FC236}">
                  <a16:creationId xmlns:a16="http://schemas.microsoft.com/office/drawing/2014/main" id="{754A28E6-318C-84F0-8AF4-190C7D33ED82}"/>
                </a:ext>
              </a:extLst>
            </p:cNvPr>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2798" name="Text Box 30">
              <a:extLst>
                <a:ext uri="{FF2B5EF4-FFF2-40B4-BE49-F238E27FC236}">
                  <a16:creationId xmlns:a16="http://schemas.microsoft.com/office/drawing/2014/main" id="{1ABB5237-3B57-90C1-8996-DB714F8E7A27}"/>
                </a:ext>
              </a:extLst>
            </p:cNvPr>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2799" name="Text Box 31">
              <a:extLst>
                <a:ext uri="{FF2B5EF4-FFF2-40B4-BE49-F238E27FC236}">
                  <a16:creationId xmlns:a16="http://schemas.microsoft.com/office/drawing/2014/main" id="{D1C81EB9-EB7C-3E55-678E-9548D7691169}"/>
                </a:ext>
              </a:extLst>
            </p:cNvPr>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2801" name="Text Box 33">
              <a:extLst>
                <a:ext uri="{FF2B5EF4-FFF2-40B4-BE49-F238E27FC236}">
                  <a16:creationId xmlns:a16="http://schemas.microsoft.com/office/drawing/2014/main" id="{94BAD384-5EC9-9DD3-2C7A-7F612C0D660C}"/>
                </a:ext>
              </a:extLst>
            </p:cNvPr>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grpSp>
      <p:sp>
        <p:nvSpPr>
          <p:cNvPr id="2" name="Slide Number Placeholder 5">
            <a:extLst>
              <a:ext uri="{FF2B5EF4-FFF2-40B4-BE49-F238E27FC236}">
                <a16:creationId xmlns:a16="http://schemas.microsoft.com/office/drawing/2014/main" id="{BB49D1F6-99CD-655C-F8A3-16F69C33C78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1D3B-31CE-B04B-A2CE-42A1E1580F84}"/>
              </a:ext>
            </a:extLst>
          </p:cNvPr>
          <p:cNvSpPr>
            <a:spLocks noGrp="1"/>
          </p:cNvSpPr>
          <p:nvPr>
            <p:ph type="title"/>
          </p:nvPr>
        </p:nvSpPr>
        <p:spPr>
          <a:xfrm>
            <a:off x="443961" y="250903"/>
            <a:ext cx="8229600" cy="1143000"/>
          </a:xfrm>
        </p:spPr>
        <p:txBody>
          <a:bodyPr>
            <a:normAutofit/>
          </a:bodyPr>
          <a:lstStyle/>
          <a:p>
            <a:r>
              <a:rPr lang="en-US" dirty="0"/>
              <a:t>2−3 Trees</a:t>
            </a:r>
          </a:p>
        </p:txBody>
      </p:sp>
      <p:sp>
        <p:nvSpPr>
          <p:cNvPr id="39" name="object 37">
            <a:extLst>
              <a:ext uri="{FF2B5EF4-FFF2-40B4-BE49-F238E27FC236}">
                <a16:creationId xmlns:a16="http://schemas.microsoft.com/office/drawing/2014/main" id="{15C92E83-0CDB-9648-AE1F-9A337643EABF}"/>
              </a:ext>
            </a:extLst>
          </p:cNvPr>
          <p:cNvSpPr txBox="1"/>
          <p:nvPr/>
        </p:nvSpPr>
        <p:spPr>
          <a:xfrm>
            <a:off x="2887964" y="1319989"/>
            <a:ext cx="3448184" cy="882293"/>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pPr algn="l">
              <a:spcBef>
                <a:spcPts val="100"/>
              </a:spcBef>
              <a:spcAft>
                <a:spcPts val="100"/>
              </a:spcAft>
            </a:pPr>
            <a:r>
              <a:rPr dirty="0"/>
              <a:t>Allow 1 or 2 keys per node</a:t>
            </a:r>
            <a:endParaRPr lang="en-US" dirty="0"/>
          </a:p>
          <a:p>
            <a:pPr marL="285750" indent="-285750" algn="l">
              <a:spcBef>
                <a:spcPts val="100"/>
              </a:spcBef>
              <a:spcAft>
                <a:spcPts val="100"/>
              </a:spcAft>
              <a:buClr>
                <a:schemeClr val="accent1"/>
              </a:buClr>
              <a:buFont typeface="Wingdings" pitchFamily="2" charset="2"/>
              <a:buChar char="§"/>
            </a:pPr>
            <a:r>
              <a:rPr dirty="0"/>
              <a:t>2-node</a:t>
            </a:r>
            <a:r>
              <a:rPr lang="en-US" altLang="zh-CN" dirty="0"/>
              <a:t>:</a:t>
            </a:r>
            <a:r>
              <a:rPr lang="zh-CN" altLang="en-US" dirty="0"/>
              <a:t> </a:t>
            </a:r>
            <a:r>
              <a:rPr dirty="0"/>
              <a:t>one key, two children.</a:t>
            </a:r>
          </a:p>
          <a:p>
            <a:pPr marL="285750" indent="-285750" algn="l">
              <a:spcBef>
                <a:spcPts val="100"/>
              </a:spcBef>
              <a:spcAft>
                <a:spcPts val="100"/>
              </a:spcAft>
              <a:buClr>
                <a:schemeClr val="accent1"/>
              </a:buClr>
              <a:buFont typeface="Wingdings" pitchFamily="2" charset="2"/>
              <a:buChar char="§"/>
            </a:pPr>
            <a:r>
              <a:rPr dirty="0"/>
              <a:t>3-node</a:t>
            </a:r>
            <a:r>
              <a:rPr lang="en-US" altLang="zh-CN" dirty="0"/>
              <a:t>:</a:t>
            </a:r>
            <a:r>
              <a:rPr lang="zh-CN" altLang="en-US" dirty="0"/>
              <a:t> </a:t>
            </a:r>
            <a:r>
              <a:rPr dirty="0"/>
              <a:t>two keys, three children.</a:t>
            </a:r>
          </a:p>
        </p:txBody>
      </p:sp>
      <p:sp>
        <p:nvSpPr>
          <p:cNvPr id="57" name="object 55">
            <a:extLst>
              <a:ext uri="{FF2B5EF4-FFF2-40B4-BE49-F238E27FC236}">
                <a16:creationId xmlns:a16="http://schemas.microsoft.com/office/drawing/2014/main" id="{194F72C3-2B53-034D-A9D7-31CC0EE1B24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2</a:t>
            </a:fld>
            <a:endParaRPr lang="en-US" spc="95" dirty="0"/>
          </a:p>
        </p:txBody>
      </p:sp>
      <p:sp>
        <p:nvSpPr>
          <p:cNvPr id="58" name="object 37">
            <a:extLst>
              <a:ext uri="{FF2B5EF4-FFF2-40B4-BE49-F238E27FC236}">
                <a16:creationId xmlns:a16="http://schemas.microsoft.com/office/drawing/2014/main" id="{11E700BF-74A1-A84D-8613-E3B3EE976ACE}"/>
              </a:ext>
            </a:extLst>
          </p:cNvPr>
          <p:cNvSpPr txBox="1"/>
          <p:nvPr/>
        </p:nvSpPr>
        <p:spPr>
          <a:xfrm>
            <a:off x="443961" y="2364298"/>
            <a:ext cx="6256766" cy="338554"/>
          </a:xfrm>
          <a:prstGeom prst="rect">
            <a:avLst/>
          </a:prstGeom>
          <a:solidFill>
            <a:schemeClr val="accent1"/>
          </a:solidFill>
        </p:spPr>
        <p:txBody>
          <a:bodyPr wrap="square">
            <a:spAutoFit/>
          </a:bodyPr>
          <a:lstStyle>
            <a:defPPr>
              <a:defRPr lang="en-US"/>
            </a:defPPr>
            <a:lvl1pPr>
              <a:defRPr>
                <a:solidFill>
                  <a:schemeClr val="bg1"/>
                </a:solidFill>
                <a:latin typeface="Arial"/>
                <a:cs typeface="Arial"/>
              </a:defRPr>
            </a:lvl1pPr>
          </a:lstStyle>
          <a:p>
            <a:r>
              <a:rPr sz="1600" dirty="0"/>
              <a:t>Perfect balance</a:t>
            </a:r>
            <a:r>
              <a:rPr lang="en-US" altLang="zh-CN" sz="1600" dirty="0"/>
              <a:t>:</a:t>
            </a:r>
            <a:r>
              <a:rPr lang="zh-CN" altLang="en-US" sz="1600" dirty="0"/>
              <a:t> </a:t>
            </a:r>
            <a:r>
              <a:rPr sz="1600" dirty="0"/>
              <a:t>Every path from root to </a:t>
            </a:r>
            <a:r>
              <a:rPr lang="en-GB" sz="1600" dirty="0"/>
              <a:t>leaf</a:t>
            </a:r>
            <a:r>
              <a:rPr sz="1600" dirty="0"/>
              <a:t> has same length.</a:t>
            </a:r>
          </a:p>
        </p:txBody>
      </p:sp>
      <p:sp>
        <p:nvSpPr>
          <p:cNvPr id="59" name="object 37">
            <a:extLst>
              <a:ext uri="{FF2B5EF4-FFF2-40B4-BE49-F238E27FC236}">
                <a16:creationId xmlns:a16="http://schemas.microsoft.com/office/drawing/2014/main" id="{2F0728E5-A877-F349-9495-B4D388A241A5}"/>
              </a:ext>
            </a:extLst>
          </p:cNvPr>
          <p:cNvSpPr txBox="1"/>
          <p:nvPr/>
        </p:nvSpPr>
        <p:spPr>
          <a:xfrm>
            <a:off x="443961" y="2868563"/>
            <a:ext cx="6263028" cy="338554"/>
          </a:xfrm>
          <a:prstGeom prst="rect">
            <a:avLst/>
          </a:prstGeom>
          <a:solidFill>
            <a:schemeClr val="accent1"/>
          </a:solidFill>
        </p:spPr>
        <p:txBody>
          <a:bodyPr wrap="square">
            <a:spAutoFit/>
          </a:bodyPr>
          <a:lstStyle>
            <a:defPPr>
              <a:defRPr lang="en-US"/>
            </a:defPPr>
            <a:lvl1pPr algn="ctr">
              <a:defRPr sz="1600">
                <a:latin typeface="Arial"/>
                <a:cs typeface="Arial"/>
              </a:defRPr>
            </a:lvl1pPr>
          </a:lstStyle>
          <a:p>
            <a:pPr algn="l"/>
            <a:r>
              <a:rPr dirty="0">
                <a:solidFill>
                  <a:schemeClr val="bg1"/>
                </a:solidFill>
              </a:rPr>
              <a:t>Symmetric order</a:t>
            </a:r>
            <a:r>
              <a:rPr lang="en-US" altLang="zh-CN" dirty="0">
                <a:solidFill>
                  <a:schemeClr val="bg1"/>
                </a:solidFill>
              </a:rPr>
              <a:t>:</a:t>
            </a:r>
            <a:r>
              <a:rPr lang="zh-CN" altLang="en-US" dirty="0">
                <a:solidFill>
                  <a:schemeClr val="bg1"/>
                </a:solidFill>
              </a:rPr>
              <a:t> </a:t>
            </a:r>
            <a:r>
              <a:rPr dirty="0">
                <a:solidFill>
                  <a:schemeClr val="bg1"/>
                </a:solidFill>
              </a:rPr>
              <a:t>In</a:t>
            </a:r>
            <a:r>
              <a:rPr lang="en-GB" dirty="0">
                <a:solidFill>
                  <a:schemeClr val="bg1"/>
                </a:solidFill>
              </a:rPr>
              <a:t>-</a:t>
            </a:r>
            <a:r>
              <a:rPr dirty="0">
                <a:solidFill>
                  <a:schemeClr val="bg1"/>
                </a:solidFill>
              </a:rPr>
              <a:t>order traversal yields keys in ascending order.  </a:t>
            </a:r>
            <a:endParaRPr lang="en-US" dirty="0">
              <a:solidFill>
                <a:schemeClr val="bg1"/>
              </a:solidFill>
            </a:endParaRPr>
          </a:p>
        </p:txBody>
      </p:sp>
      <p:sp>
        <p:nvSpPr>
          <p:cNvPr id="61" name="object 2">
            <a:extLst>
              <a:ext uri="{FF2B5EF4-FFF2-40B4-BE49-F238E27FC236}">
                <a16:creationId xmlns:a16="http://schemas.microsoft.com/office/drawing/2014/main" id="{983E5CF2-0A68-2446-9F20-E1113BF3D8AC}"/>
              </a:ext>
            </a:extLst>
          </p:cNvPr>
          <p:cNvSpPr/>
          <p:nvPr/>
        </p:nvSpPr>
        <p:spPr>
          <a:xfrm flipH="1">
            <a:off x="2004685" y="441381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5">
            <a:extLst>
              <a:ext uri="{FF2B5EF4-FFF2-40B4-BE49-F238E27FC236}">
                <a16:creationId xmlns:a16="http://schemas.microsoft.com/office/drawing/2014/main" id="{F3C1ABA2-0815-C647-B4B6-519D34EEFD21}"/>
              </a:ext>
            </a:extLst>
          </p:cNvPr>
          <p:cNvSpPr txBox="1"/>
          <p:nvPr/>
        </p:nvSpPr>
        <p:spPr>
          <a:xfrm>
            <a:off x="771478" y="5896830"/>
            <a:ext cx="1452470" cy="229581"/>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between </a:t>
            </a:r>
            <a:r>
              <a:rPr sz="1400" spc="5" dirty="0">
                <a:solidFill>
                  <a:srgbClr val="0C4681"/>
                </a:solidFill>
                <a:latin typeface="Arial" panose="020B0604020202020204" pitchFamily="34" charset="0"/>
                <a:cs typeface="Arial" panose="020B0604020202020204" pitchFamily="34" charset="0"/>
              </a:rPr>
              <a:t>E </a:t>
            </a:r>
            <a:r>
              <a:rPr sz="1400" spc="70" dirty="0">
                <a:solidFill>
                  <a:srgbClr val="0C4681"/>
                </a:solidFill>
                <a:latin typeface="Arial" panose="020B0604020202020204" pitchFamily="34" charset="0"/>
                <a:cs typeface="Arial" panose="020B0604020202020204" pitchFamily="34" charset="0"/>
              </a:rPr>
              <a:t>and</a:t>
            </a:r>
            <a:r>
              <a:rPr sz="1400" spc="-60"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3" name="object 6">
            <a:extLst>
              <a:ext uri="{FF2B5EF4-FFF2-40B4-BE49-F238E27FC236}">
                <a16:creationId xmlns:a16="http://schemas.microsoft.com/office/drawing/2014/main" id="{0E6F088B-A480-6940-B260-A586EB77A0AC}"/>
              </a:ext>
            </a:extLst>
          </p:cNvPr>
          <p:cNvSpPr/>
          <p:nvPr/>
        </p:nvSpPr>
        <p:spPr>
          <a:xfrm>
            <a:off x="1640098" y="4902867"/>
            <a:ext cx="296289" cy="934908"/>
          </a:xfrm>
          <a:custGeom>
            <a:avLst/>
            <a:gdLst/>
            <a:ahLst/>
            <a:cxnLst/>
            <a:rect l="l" t="t" r="r" b="b"/>
            <a:pathLst>
              <a:path w="659129" h="1144904">
                <a:moveTo>
                  <a:pt x="658605" y="0"/>
                </a:moveTo>
                <a:lnTo>
                  <a:pt x="653856" y="8268"/>
                </a:lnTo>
                <a:lnTo>
                  <a:pt x="0" y="1144374"/>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5" name="object 8">
            <a:extLst>
              <a:ext uri="{FF2B5EF4-FFF2-40B4-BE49-F238E27FC236}">
                <a16:creationId xmlns:a16="http://schemas.microsoft.com/office/drawing/2014/main" id="{C111E4E6-8E7A-8D45-87D5-238018213F2F}"/>
              </a:ext>
            </a:extLst>
          </p:cNvPr>
          <p:cNvSpPr txBox="1"/>
          <p:nvPr/>
        </p:nvSpPr>
        <p:spPr>
          <a:xfrm>
            <a:off x="2390068" y="4418523"/>
            <a:ext cx="1039440"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0C4681"/>
                </a:solidFill>
                <a:latin typeface="Arial" panose="020B0604020202020204" pitchFamily="34" charset="0"/>
                <a:cs typeface="Arial" panose="020B0604020202020204" pitchFamily="34" charset="0"/>
              </a:rPr>
              <a:t>larger </a:t>
            </a:r>
            <a:r>
              <a:rPr sz="1400" spc="45" dirty="0">
                <a:solidFill>
                  <a:srgbClr val="0C4681"/>
                </a:solidFill>
                <a:latin typeface="Arial" panose="020B0604020202020204" pitchFamily="34" charset="0"/>
                <a:cs typeface="Arial" panose="020B0604020202020204" pitchFamily="34" charset="0"/>
              </a:rPr>
              <a:t>than</a:t>
            </a:r>
            <a:r>
              <a:rPr sz="1400" spc="-85"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6" name="object 9">
            <a:extLst>
              <a:ext uri="{FF2B5EF4-FFF2-40B4-BE49-F238E27FC236}">
                <a16:creationId xmlns:a16="http://schemas.microsoft.com/office/drawing/2014/main" id="{8919D8BD-9218-0641-B4A3-E0B40916C90A}"/>
              </a:ext>
            </a:extLst>
          </p:cNvPr>
          <p:cNvSpPr/>
          <p:nvPr/>
        </p:nvSpPr>
        <p:spPr>
          <a:xfrm>
            <a:off x="2513155" y="4655190"/>
            <a:ext cx="252566" cy="247676"/>
          </a:xfrm>
          <a:prstGeom prst="rect">
            <a:avLst/>
          </a:prstGeom>
          <a:blipFill>
            <a:blip r:embed="rId2" cstate="print"/>
            <a:stretch>
              <a:fillRect/>
            </a:stretch>
          </a:blip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7" name="object 10">
            <a:extLst>
              <a:ext uri="{FF2B5EF4-FFF2-40B4-BE49-F238E27FC236}">
                <a16:creationId xmlns:a16="http://schemas.microsoft.com/office/drawing/2014/main" id="{F209F00F-C48A-A746-BBD7-711306177BD2}"/>
              </a:ext>
            </a:extLst>
          </p:cNvPr>
          <p:cNvSpPr txBox="1"/>
          <p:nvPr/>
        </p:nvSpPr>
        <p:spPr>
          <a:xfrm>
            <a:off x="192492" y="4367996"/>
            <a:ext cx="1294582"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smaller </a:t>
            </a:r>
            <a:r>
              <a:rPr sz="1400" spc="45" dirty="0">
                <a:solidFill>
                  <a:srgbClr val="0C4681"/>
                </a:solidFill>
                <a:latin typeface="Arial" panose="020B0604020202020204" pitchFamily="34" charset="0"/>
                <a:cs typeface="Arial" panose="020B0604020202020204" pitchFamily="34" charset="0"/>
              </a:rPr>
              <a:t>than</a:t>
            </a:r>
            <a:r>
              <a:rPr sz="1400" spc="-65" dirty="0">
                <a:solidFill>
                  <a:srgbClr val="0C4681"/>
                </a:solidFill>
                <a:latin typeface="Arial" panose="020B0604020202020204" pitchFamily="34" charset="0"/>
                <a:cs typeface="Arial" panose="020B0604020202020204" pitchFamily="34" charset="0"/>
              </a:rPr>
              <a:t> </a:t>
            </a:r>
            <a:r>
              <a:rPr sz="1400" spc="5" dirty="0">
                <a:solidFill>
                  <a:srgbClr val="0C4681"/>
                </a:solidFill>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68" name="object 11">
            <a:extLst>
              <a:ext uri="{FF2B5EF4-FFF2-40B4-BE49-F238E27FC236}">
                <a16:creationId xmlns:a16="http://schemas.microsoft.com/office/drawing/2014/main" id="{1D89BF51-0361-BE49-AC16-FCCF24572632}"/>
              </a:ext>
            </a:extLst>
          </p:cNvPr>
          <p:cNvSpPr/>
          <p:nvPr/>
        </p:nvSpPr>
        <p:spPr>
          <a:xfrm>
            <a:off x="1236572" y="4617465"/>
            <a:ext cx="243204" cy="194310"/>
          </a:xfrm>
          <a:custGeom>
            <a:avLst/>
            <a:gdLst/>
            <a:ahLst/>
            <a:cxnLst/>
            <a:rect l="l" t="t" r="r" b="b"/>
            <a:pathLst>
              <a:path w="243205" h="194310">
                <a:moveTo>
                  <a:pt x="242698" y="194162"/>
                </a:moveTo>
                <a:lnTo>
                  <a:pt x="235249" y="188201"/>
                </a:lnTo>
                <a:lnTo>
                  <a:pt x="0" y="0"/>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0" name="object 13">
            <a:extLst>
              <a:ext uri="{FF2B5EF4-FFF2-40B4-BE49-F238E27FC236}">
                <a16:creationId xmlns:a16="http://schemas.microsoft.com/office/drawing/2014/main" id="{45C852B3-0599-6040-B2AB-05FB7F45AD98}"/>
              </a:ext>
            </a:extLst>
          </p:cNvPr>
          <p:cNvSpPr/>
          <p:nvPr/>
        </p:nvSpPr>
        <p:spPr>
          <a:xfrm>
            <a:off x="3671834" y="4340186"/>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1" name="object 14">
            <a:extLst>
              <a:ext uri="{FF2B5EF4-FFF2-40B4-BE49-F238E27FC236}">
                <a16:creationId xmlns:a16="http://schemas.microsoft.com/office/drawing/2014/main" id="{3D5A97C3-86ED-1B44-BCC0-B692F60F3C93}"/>
              </a:ext>
            </a:extLst>
          </p:cNvPr>
          <p:cNvSpPr/>
          <p:nvPr/>
        </p:nvSpPr>
        <p:spPr>
          <a:xfrm>
            <a:off x="1995930" y="3838277"/>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2" name="object 15">
            <a:extLst>
              <a:ext uri="{FF2B5EF4-FFF2-40B4-BE49-F238E27FC236}">
                <a16:creationId xmlns:a16="http://schemas.microsoft.com/office/drawing/2014/main" id="{9ADF2A83-C843-7F41-B0E7-EB4AE97E2737}"/>
              </a:ext>
            </a:extLst>
          </p:cNvPr>
          <p:cNvSpPr/>
          <p:nvPr/>
        </p:nvSpPr>
        <p:spPr>
          <a:xfrm>
            <a:off x="3042198" y="3899038"/>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16">
            <a:extLst>
              <a:ext uri="{FF2B5EF4-FFF2-40B4-BE49-F238E27FC236}">
                <a16:creationId xmlns:a16="http://schemas.microsoft.com/office/drawing/2014/main" id="{DF0F12CD-D18A-7B40-A95A-FEC7EFC43911}"/>
              </a:ext>
            </a:extLst>
          </p:cNvPr>
          <p:cNvSpPr/>
          <p:nvPr/>
        </p:nvSpPr>
        <p:spPr>
          <a:xfrm>
            <a:off x="3351194" y="4422723"/>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7" name="object 20">
            <a:extLst>
              <a:ext uri="{FF2B5EF4-FFF2-40B4-BE49-F238E27FC236}">
                <a16:creationId xmlns:a16="http://schemas.microsoft.com/office/drawing/2014/main" id="{14B9C4F3-7B61-754D-BC03-E6867A6878BB}"/>
              </a:ext>
            </a:extLst>
          </p:cNvPr>
          <p:cNvSpPr/>
          <p:nvPr/>
        </p:nvSpPr>
        <p:spPr>
          <a:xfrm>
            <a:off x="2194190" y="4407312"/>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24">
            <a:extLst>
              <a:ext uri="{FF2B5EF4-FFF2-40B4-BE49-F238E27FC236}">
                <a16:creationId xmlns:a16="http://schemas.microsoft.com/office/drawing/2014/main" id="{DF9F003C-34C9-5140-94E3-5D53345EE4BD}"/>
              </a:ext>
            </a:extLst>
          </p:cNvPr>
          <p:cNvSpPr/>
          <p:nvPr/>
        </p:nvSpPr>
        <p:spPr>
          <a:xfrm>
            <a:off x="3758460" y="506776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25">
            <a:extLst>
              <a:ext uri="{FF2B5EF4-FFF2-40B4-BE49-F238E27FC236}">
                <a16:creationId xmlns:a16="http://schemas.microsoft.com/office/drawing/2014/main" id="{3F91E264-C3FF-DC44-9D6B-3669CE69903E}"/>
              </a:ext>
            </a:extLst>
          </p:cNvPr>
          <p:cNvSpPr/>
          <p:nvPr/>
        </p:nvSpPr>
        <p:spPr>
          <a:xfrm>
            <a:off x="3758460" y="506777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3" name="object 26">
            <a:extLst>
              <a:ext uri="{FF2B5EF4-FFF2-40B4-BE49-F238E27FC236}">
                <a16:creationId xmlns:a16="http://schemas.microsoft.com/office/drawing/2014/main" id="{C5D0BC43-2C56-6041-8DF8-1947AABE84AB}"/>
              </a:ext>
            </a:extLst>
          </p:cNvPr>
          <p:cNvSpPr txBox="1"/>
          <p:nvPr/>
        </p:nvSpPr>
        <p:spPr>
          <a:xfrm>
            <a:off x="3923368" y="514751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87" name="object 30">
            <a:extLst>
              <a:ext uri="{FF2B5EF4-FFF2-40B4-BE49-F238E27FC236}">
                <a16:creationId xmlns:a16="http://schemas.microsoft.com/office/drawing/2014/main" id="{D9C4077F-D222-234E-80A9-3FF1B1EC347B}"/>
              </a:ext>
            </a:extLst>
          </p:cNvPr>
          <p:cNvSpPr/>
          <p:nvPr/>
        </p:nvSpPr>
        <p:spPr>
          <a:xfrm>
            <a:off x="1247499" y="4373692"/>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31">
            <a:extLst>
              <a:ext uri="{FF2B5EF4-FFF2-40B4-BE49-F238E27FC236}">
                <a16:creationId xmlns:a16="http://schemas.microsoft.com/office/drawing/2014/main" id="{BAC0FF68-4494-A444-A994-72E0A843C4AB}"/>
              </a:ext>
            </a:extLst>
          </p:cNvPr>
          <p:cNvSpPr/>
          <p:nvPr/>
        </p:nvSpPr>
        <p:spPr>
          <a:xfrm>
            <a:off x="924620" y="506777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9" name="object 32">
            <a:extLst>
              <a:ext uri="{FF2B5EF4-FFF2-40B4-BE49-F238E27FC236}">
                <a16:creationId xmlns:a16="http://schemas.microsoft.com/office/drawing/2014/main" id="{031E70F8-426E-F84D-94F5-D131CF311F3C}"/>
              </a:ext>
            </a:extLst>
          </p:cNvPr>
          <p:cNvSpPr/>
          <p:nvPr/>
        </p:nvSpPr>
        <p:spPr>
          <a:xfrm>
            <a:off x="924618" y="506778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0" name="object 33">
            <a:extLst>
              <a:ext uri="{FF2B5EF4-FFF2-40B4-BE49-F238E27FC236}">
                <a16:creationId xmlns:a16="http://schemas.microsoft.com/office/drawing/2014/main" id="{B4B36671-EC34-9D41-BBF3-EA6D7ECC5E88}"/>
              </a:ext>
            </a:extLst>
          </p:cNvPr>
          <p:cNvSpPr txBox="1"/>
          <p:nvPr/>
        </p:nvSpPr>
        <p:spPr>
          <a:xfrm>
            <a:off x="1085628" y="514937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1" name="object 34">
            <a:extLst>
              <a:ext uri="{FF2B5EF4-FFF2-40B4-BE49-F238E27FC236}">
                <a16:creationId xmlns:a16="http://schemas.microsoft.com/office/drawing/2014/main" id="{4DD04E7E-D713-224D-8FF5-34CEEEFF4D16}"/>
              </a:ext>
            </a:extLst>
          </p:cNvPr>
          <p:cNvSpPr/>
          <p:nvPr/>
        </p:nvSpPr>
        <p:spPr>
          <a:xfrm>
            <a:off x="3160991" y="509273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5">
            <a:extLst>
              <a:ext uri="{FF2B5EF4-FFF2-40B4-BE49-F238E27FC236}">
                <a16:creationId xmlns:a16="http://schemas.microsoft.com/office/drawing/2014/main" id="{A87CAE80-9CB4-584D-9CC6-971FB7CFB6D9}"/>
              </a:ext>
            </a:extLst>
          </p:cNvPr>
          <p:cNvSpPr/>
          <p:nvPr/>
        </p:nvSpPr>
        <p:spPr>
          <a:xfrm>
            <a:off x="3160992" y="509273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6">
            <a:extLst>
              <a:ext uri="{FF2B5EF4-FFF2-40B4-BE49-F238E27FC236}">
                <a16:creationId xmlns:a16="http://schemas.microsoft.com/office/drawing/2014/main" id="{53594795-79DE-DC43-80D4-240C00C5C59E}"/>
              </a:ext>
            </a:extLst>
          </p:cNvPr>
          <p:cNvSpPr txBox="1"/>
          <p:nvPr/>
        </p:nvSpPr>
        <p:spPr>
          <a:xfrm>
            <a:off x="3296142" y="5161799"/>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95" name="object 38">
            <a:extLst>
              <a:ext uri="{FF2B5EF4-FFF2-40B4-BE49-F238E27FC236}">
                <a16:creationId xmlns:a16="http://schemas.microsoft.com/office/drawing/2014/main" id="{25FD402E-8A86-CE4A-8D3B-828FB6068E57}"/>
              </a:ext>
            </a:extLst>
          </p:cNvPr>
          <p:cNvSpPr/>
          <p:nvPr/>
        </p:nvSpPr>
        <p:spPr>
          <a:xfrm>
            <a:off x="1871209" y="508799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6" name="object 39">
            <a:extLst>
              <a:ext uri="{FF2B5EF4-FFF2-40B4-BE49-F238E27FC236}">
                <a16:creationId xmlns:a16="http://schemas.microsoft.com/office/drawing/2014/main" id="{5564269F-45A4-E046-81D3-4594D05F8D44}"/>
              </a:ext>
            </a:extLst>
          </p:cNvPr>
          <p:cNvSpPr/>
          <p:nvPr/>
        </p:nvSpPr>
        <p:spPr>
          <a:xfrm>
            <a:off x="1871214" y="508799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7" name="object 40">
            <a:extLst>
              <a:ext uri="{FF2B5EF4-FFF2-40B4-BE49-F238E27FC236}">
                <a16:creationId xmlns:a16="http://schemas.microsoft.com/office/drawing/2014/main" id="{1D103A77-19BB-9242-BFB8-84B716ECC2DA}"/>
              </a:ext>
            </a:extLst>
          </p:cNvPr>
          <p:cNvSpPr txBox="1"/>
          <p:nvPr/>
        </p:nvSpPr>
        <p:spPr>
          <a:xfrm>
            <a:off x="1990117" y="5161730"/>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98" name="object 41">
            <a:extLst>
              <a:ext uri="{FF2B5EF4-FFF2-40B4-BE49-F238E27FC236}">
                <a16:creationId xmlns:a16="http://schemas.microsoft.com/office/drawing/2014/main" id="{2C402107-21FD-8B4F-8B62-CEAD1517BB08}"/>
              </a:ext>
            </a:extLst>
          </p:cNvPr>
          <p:cNvSpPr/>
          <p:nvPr/>
        </p:nvSpPr>
        <p:spPr>
          <a:xfrm>
            <a:off x="3470862" y="4194114"/>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42">
            <a:extLst>
              <a:ext uri="{FF2B5EF4-FFF2-40B4-BE49-F238E27FC236}">
                <a16:creationId xmlns:a16="http://schemas.microsoft.com/office/drawing/2014/main" id="{ACC6A18C-51CB-EF44-89E7-394907FE6E4A}"/>
              </a:ext>
            </a:extLst>
          </p:cNvPr>
          <p:cNvSpPr/>
          <p:nvPr/>
        </p:nvSpPr>
        <p:spPr>
          <a:xfrm>
            <a:off x="3470862" y="419411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43">
            <a:extLst>
              <a:ext uri="{FF2B5EF4-FFF2-40B4-BE49-F238E27FC236}">
                <a16:creationId xmlns:a16="http://schemas.microsoft.com/office/drawing/2014/main" id="{13FB1C48-1FCB-454C-8652-30456FBE834C}"/>
              </a:ext>
            </a:extLst>
          </p:cNvPr>
          <p:cNvSpPr txBox="1"/>
          <p:nvPr/>
        </p:nvSpPr>
        <p:spPr>
          <a:xfrm>
            <a:off x="3586941" y="4267853"/>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106" name="object 49">
            <a:extLst>
              <a:ext uri="{FF2B5EF4-FFF2-40B4-BE49-F238E27FC236}">
                <a16:creationId xmlns:a16="http://schemas.microsoft.com/office/drawing/2014/main" id="{28964803-743F-9A48-9F1D-C4E33DD145A3}"/>
              </a:ext>
            </a:extLst>
          </p:cNvPr>
          <p:cNvSpPr/>
          <p:nvPr/>
        </p:nvSpPr>
        <p:spPr>
          <a:xfrm>
            <a:off x="2508232" y="5097529"/>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50">
            <a:extLst>
              <a:ext uri="{FF2B5EF4-FFF2-40B4-BE49-F238E27FC236}">
                <a16:creationId xmlns:a16="http://schemas.microsoft.com/office/drawing/2014/main" id="{3BE7351D-C61E-4748-AE18-7C1A64BE3DD9}"/>
              </a:ext>
            </a:extLst>
          </p:cNvPr>
          <p:cNvSpPr/>
          <p:nvPr/>
        </p:nvSpPr>
        <p:spPr>
          <a:xfrm>
            <a:off x="2508234" y="509752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8" name="object 51">
            <a:extLst>
              <a:ext uri="{FF2B5EF4-FFF2-40B4-BE49-F238E27FC236}">
                <a16:creationId xmlns:a16="http://schemas.microsoft.com/office/drawing/2014/main" id="{762F8666-63B9-C04B-B86B-D70FBFE85044}"/>
              </a:ext>
            </a:extLst>
          </p:cNvPr>
          <p:cNvSpPr txBox="1"/>
          <p:nvPr/>
        </p:nvSpPr>
        <p:spPr>
          <a:xfrm>
            <a:off x="2664210" y="5158911"/>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109" name="object 52">
            <a:extLst>
              <a:ext uri="{FF2B5EF4-FFF2-40B4-BE49-F238E27FC236}">
                <a16:creationId xmlns:a16="http://schemas.microsoft.com/office/drawing/2014/main" id="{D918E934-BE58-314E-8857-E47B663CC369}"/>
              </a:ext>
            </a:extLst>
          </p:cNvPr>
          <p:cNvSpPr/>
          <p:nvPr/>
        </p:nvSpPr>
        <p:spPr>
          <a:xfrm>
            <a:off x="1703379" y="4196217"/>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0" name="object 53">
            <a:extLst>
              <a:ext uri="{FF2B5EF4-FFF2-40B4-BE49-F238E27FC236}">
                <a16:creationId xmlns:a16="http://schemas.microsoft.com/office/drawing/2014/main" id="{09C2AC9D-92DF-FE4D-95DA-476B22D0FABC}"/>
              </a:ext>
            </a:extLst>
          </p:cNvPr>
          <p:cNvSpPr/>
          <p:nvPr/>
        </p:nvSpPr>
        <p:spPr>
          <a:xfrm>
            <a:off x="1703377" y="419622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54">
            <a:extLst>
              <a:ext uri="{FF2B5EF4-FFF2-40B4-BE49-F238E27FC236}">
                <a16:creationId xmlns:a16="http://schemas.microsoft.com/office/drawing/2014/main" id="{B137D232-2B3D-6B47-8EE3-C6652EA39EC6}"/>
              </a:ext>
            </a:extLst>
          </p:cNvPr>
          <p:cNvSpPr txBox="1"/>
          <p:nvPr/>
        </p:nvSpPr>
        <p:spPr>
          <a:xfrm>
            <a:off x="1849211" y="4271100"/>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112" name="object 55">
            <a:extLst>
              <a:ext uri="{FF2B5EF4-FFF2-40B4-BE49-F238E27FC236}">
                <a16:creationId xmlns:a16="http://schemas.microsoft.com/office/drawing/2014/main" id="{72514621-D6BF-0047-9E43-B8F1D607A68A}"/>
              </a:ext>
            </a:extLst>
          </p:cNvPr>
          <p:cNvSpPr txBox="1"/>
          <p:nvPr/>
        </p:nvSpPr>
        <p:spPr>
          <a:xfrm>
            <a:off x="722112" y="3678554"/>
            <a:ext cx="662331"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3-node</a:t>
            </a:r>
            <a:endParaRPr sz="1400" dirty="0">
              <a:latin typeface="Arial" panose="020B0604020202020204" pitchFamily="34" charset="0"/>
              <a:cs typeface="Arial" panose="020B0604020202020204" pitchFamily="34" charset="0"/>
            </a:endParaRPr>
          </a:p>
        </p:txBody>
      </p:sp>
      <p:sp>
        <p:nvSpPr>
          <p:cNvPr id="113" name="object 56">
            <a:extLst>
              <a:ext uri="{FF2B5EF4-FFF2-40B4-BE49-F238E27FC236}">
                <a16:creationId xmlns:a16="http://schemas.microsoft.com/office/drawing/2014/main" id="{759D91EA-B95D-724D-8194-D2ED7CA94EE2}"/>
              </a:ext>
            </a:extLst>
          </p:cNvPr>
          <p:cNvSpPr/>
          <p:nvPr/>
        </p:nvSpPr>
        <p:spPr>
          <a:xfrm>
            <a:off x="1406151" y="3920264"/>
            <a:ext cx="313690" cy="295910"/>
          </a:xfrm>
          <a:custGeom>
            <a:avLst/>
            <a:gdLst/>
            <a:ahLst/>
            <a:cxnLst/>
            <a:rect l="l" t="t" r="r" b="b"/>
            <a:pathLst>
              <a:path w="313689" h="295910">
                <a:moveTo>
                  <a:pt x="313113" y="295602"/>
                </a:moveTo>
                <a:lnTo>
                  <a:pt x="306169" y="289050"/>
                </a:lnTo>
                <a:lnTo>
                  <a:pt x="0"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58">
            <a:extLst>
              <a:ext uri="{FF2B5EF4-FFF2-40B4-BE49-F238E27FC236}">
                <a16:creationId xmlns:a16="http://schemas.microsoft.com/office/drawing/2014/main" id="{71F8429C-09B5-2A4C-83B1-D747703E869E}"/>
              </a:ext>
            </a:extLst>
          </p:cNvPr>
          <p:cNvSpPr txBox="1"/>
          <p:nvPr/>
        </p:nvSpPr>
        <p:spPr>
          <a:xfrm>
            <a:off x="3780922" y="3633169"/>
            <a:ext cx="630145"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2-node</a:t>
            </a:r>
            <a:endParaRPr sz="1400" dirty="0">
              <a:latin typeface="Arial" panose="020B0604020202020204" pitchFamily="34" charset="0"/>
              <a:cs typeface="Arial" panose="020B0604020202020204" pitchFamily="34" charset="0"/>
            </a:endParaRPr>
          </a:p>
        </p:txBody>
      </p:sp>
      <p:sp>
        <p:nvSpPr>
          <p:cNvPr id="116" name="object 59">
            <a:extLst>
              <a:ext uri="{FF2B5EF4-FFF2-40B4-BE49-F238E27FC236}">
                <a16:creationId xmlns:a16="http://schemas.microsoft.com/office/drawing/2014/main" id="{F8A69B21-2C92-F048-89EE-A643A9DCDEF0}"/>
              </a:ext>
            </a:extLst>
          </p:cNvPr>
          <p:cNvSpPr/>
          <p:nvPr/>
        </p:nvSpPr>
        <p:spPr>
          <a:xfrm>
            <a:off x="3881936" y="3920264"/>
            <a:ext cx="200798" cy="287490"/>
          </a:xfrm>
          <a:custGeom>
            <a:avLst/>
            <a:gdLst/>
            <a:ahLst/>
            <a:cxnLst/>
            <a:rect l="l" t="t" r="r" b="b"/>
            <a:pathLst>
              <a:path w="313690" h="295910">
                <a:moveTo>
                  <a:pt x="0" y="295602"/>
                </a:moveTo>
                <a:lnTo>
                  <a:pt x="6933" y="289059"/>
                </a:lnTo>
                <a:lnTo>
                  <a:pt x="313113"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45">
            <a:extLst>
              <a:ext uri="{FF2B5EF4-FFF2-40B4-BE49-F238E27FC236}">
                <a16:creationId xmlns:a16="http://schemas.microsoft.com/office/drawing/2014/main" id="{A5403248-E8BD-944F-866D-6B78EF20227B}"/>
              </a:ext>
            </a:extLst>
          </p:cNvPr>
          <p:cNvSpPr/>
          <p:nvPr/>
        </p:nvSpPr>
        <p:spPr>
          <a:xfrm>
            <a:off x="2667477" y="3623621"/>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46">
            <a:extLst>
              <a:ext uri="{FF2B5EF4-FFF2-40B4-BE49-F238E27FC236}">
                <a16:creationId xmlns:a16="http://schemas.microsoft.com/office/drawing/2014/main" id="{BB9DA6B4-22A8-0049-A6D4-A991728A3327}"/>
              </a:ext>
            </a:extLst>
          </p:cNvPr>
          <p:cNvSpPr txBox="1"/>
          <p:nvPr/>
        </p:nvSpPr>
        <p:spPr>
          <a:xfrm>
            <a:off x="2779621" y="3686263"/>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120" name="object 37">
            <a:extLst>
              <a:ext uri="{FF2B5EF4-FFF2-40B4-BE49-F238E27FC236}">
                <a16:creationId xmlns:a16="http://schemas.microsoft.com/office/drawing/2014/main" id="{CBB985F8-DFCD-1843-BE5C-0454C0A57F70}"/>
              </a:ext>
            </a:extLst>
          </p:cNvPr>
          <p:cNvSpPr txBox="1"/>
          <p:nvPr/>
        </p:nvSpPr>
        <p:spPr>
          <a:xfrm>
            <a:off x="4519131" y="3423266"/>
            <a:ext cx="4613580" cy="951543"/>
          </a:xfrm>
          <a:prstGeom prst="rect">
            <a:avLst/>
          </a:prstGeom>
        </p:spPr>
        <p:txBody>
          <a:bodyPr vert="horz" wrap="square" lIns="0" tIns="12700" rIns="0" bIns="0" rtlCol="0">
            <a:spAutoFit/>
          </a:bodyPr>
          <a:lstStyle/>
          <a:p>
            <a:pPr marL="12700">
              <a:spcBef>
                <a:spcPts val="100"/>
              </a:spcBef>
              <a:spcAft>
                <a:spcPts val="100"/>
              </a:spcAft>
              <a:buClr>
                <a:schemeClr val="accent6"/>
              </a:buClr>
            </a:pPr>
            <a:r>
              <a:rPr sz="1400" spc="35" dirty="0">
                <a:solidFill>
                  <a:schemeClr val="accent1"/>
                </a:solidFill>
                <a:latin typeface="Arial" panose="020B0604020202020204" pitchFamily="34" charset="0"/>
                <a:cs typeface="Arial" panose="020B0604020202020204" pitchFamily="34" charset="0"/>
              </a:rPr>
              <a:t>Search</a:t>
            </a:r>
            <a:endParaRPr sz="1400" dirty="0">
              <a:solidFill>
                <a:schemeClr val="accent1"/>
              </a:solidFill>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Compare</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0" dirty="0">
                <a:latin typeface="Arial" panose="020B0604020202020204" pitchFamily="34" charset="0"/>
                <a:cs typeface="Arial" panose="020B0604020202020204" pitchFamily="34" charset="0"/>
              </a:rPr>
              <a:t> </a:t>
            </a:r>
            <a:r>
              <a:rPr sz="1400" spc="100" dirty="0">
                <a:latin typeface="Arial" panose="020B0604020202020204" pitchFamily="34" charset="0"/>
                <a:cs typeface="Arial" panose="020B0604020202020204" pitchFamily="34" charset="0"/>
              </a:rPr>
              <a:t>key</a:t>
            </a:r>
            <a:r>
              <a:rPr sz="1400" spc="20" dirty="0">
                <a:latin typeface="Arial" panose="020B0604020202020204" pitchFamily="34" charset="0"/>
                <a:cs typeface="Arial" panose="020B0604020202020204" pitchFamily="34" charset="0"/>
              </a:rPr>
              <a:t> </a:t>
            </a:r>
            <a:r>
              <a:rPr sz="1400" spc="85" dirty="0">
                <a:latin typeface="Arial" panose="020B0604020202020204" pitchFamily="34" charset="0"/>
                <a:cs typeface="Arial" panose="020B0604020202020204" pitchFamily="34" charset="0"/>
              </a:rPr>
              <a:t>against</a:t>
            </a:r>
            <a:r>
              <a:rPr sz="1400" spc="20" dirty="0">
                <a:latin typeface="Arial" panose="020B0604020202020204" pitchFamily="34" charset="0"/>
                <a:cs typeface="Arial" panose="020B0604020202020204" pitchFamily="34" charset="0"/>
              </a:rPr>
              <a:t> </a:t>
            </a:r>
            <a:r>
              <a:rPr sz="1400" spc="120" dirty="0">
                <a:latin typeface="Arial" panose="020B0604020202020204" pitchFamily="34" charset="0"/>
                <a:cs typeface="Arial" panose="020B0604020202020204" pitchFamily="34" charset="0"/>
              </a:rPr>
              <a:t>keys</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in</a:t>
            </a:r>
            <a:r>
              <a:rPr sz="1400" spc="20"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node.</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0" dirty="0">
                <a:latin typeface="Arial" panose="020B0604020202020204" pitchFamily="34" charset="0"/>
                <a:cs typeface="Arial" panose="020B0604020202020204" pitchFamily="34" charset="0"/>
              </a:rPr>
              <a:t>Find</a:t>
            </a:r>
            <a:r>
              <a:rPr sz="1400" spc="25" dirty="0">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interval</a:t>
            </a:r>
            <a:r>
              <a:rPr sz="1400" spc="25" dirty="0">
                <a:latin typeface="Arial" panose="020B0604020202020204" pitchFamily="34" charset="0"/>
                <a:cs typeface="Arial" panose="020B0604020202020204" pitchFamily="34" charset="0"/>
              </a:rPr>
              <a:t> </a:t>
            </a:r>
            <a:r>
              <a:rPr sz="1400" spc="80" dirty="0">
                <a:latin typeface="Arial" panose="020B0604020202020204" pitchFamily="34" charset="0"/>
                <a:cs typeface="Arial" panose="020B0604020202020204" pitchFamily="34" charset="0"/>
              </a:rPr>
              <a:t>containing</a:t>
            </a:r>
            <a:r>
              <a:rPr sz="1400" spc="25"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key.</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5" dirty="0">
                <a:latin typeface="Arial" panose="020B0604020202020204" pitchFamily="34" charset="0"/>
                <a:cs typeface="Arial" panose="020B0604020202020204" pitchFamily="34" charset="0"/>
              </a:rPr>
              <a:t>Follow</a:t>
            </a:r>
            <a:r>
              <a:rPr sz="1400" spc="35" dirty="0">
                <a:latin typeface="Arial" panose="020B0604020202020204" pitchFamily="34" charset="0"/>
                <a:cs typeface="Arial" panose="020B0604020202020204" pitchFamily="34" charset="0"/>
              </a:rPr>
              <a:t> </a:t>
            </a:r>
            <a:r>
              <a:rPr sz="1400" spc="75" dirty="0">
                <a:latin typeface="Arial" panose="020B0604020202020204" pitchFamily="34" charset="0"/>
                <a:cs typeface="Arial" panose="020B0604020202020204" pitchFamily="34" charset="0"/>
              </a:rPr>
              <a:t>associated</a:t>
            </a:r>
            <a:r>
              <a:rPr sz="1400" spc="35"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link</a:t>
            </a:r>
            <a:r>
              <a:rPr sz="1400" spc="35" dirty="0">
                <a:latin typeface="Arial" panose="020B0604020202020204" pitchFamily="34" charset="0"/>
                <a:cs typeface="Arial" panose="020B0604020202020204" pitchFamily="34" charset="0"/>
              </a:rPr>
              <a:t> </a:t>
            </a:r>
            <a:r>
              <a:rPr sz="1400" spc="30" dirty="0">
                <a:latin typeface="Arial" panose="020B0604020202020204" pitchFamily="34" charset="0"/>
                <a:cs typeface="Arial" panose="020B0604020202020204" pitchFamily="34" charset="0"/>
              </a:rPr>
              <a:t>(recursively).</a:t>
            </a:r>
            <a:endParaRPr sz="1400" dirty="0">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D6D0E244-B0E0-F249-BFAE-1EF1225EF508}"/>
              </a:ext>
            </a:extLst>
          </p:cNvPr>
          <p:cNvSpPr txBox="1"/>
          <p:nvPr/>
        </p:nvSpPr>
        <p:spPr>
          <a:xfrm>
            <a:off x="4497536" y="4526692"/>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H</a:t>
            </a:r>
            <a:endParaRPr lang="en-US" sz="1600" dirty="0">
              <a:solidFill>
                <a:srgbClr val="1B8E1D"/>
              </a:solidFill>
              <a:latin typeface="Courier" pitchFamily="2" charset="0"/>
            </a:endParaRPr>
          </a:p>
        </p:txBody>
      </p:sp>
      <p:sp>
        <p:nvSpPr>
          <p:cNvPr id="122" name="TextBox 121">
            <a:extLst>
              <a:ext uri="{FF2B5EF4-FFF2-40B4-BE49-F238E27FC236}">
                <a16:creationId xmlns:a16="http://schemas.microsoft.com/office/drawing/2014/main" id="{A5CABAC5-BFEA-9448-8349-5353A138D28F}"/>
              </a:ext>
            </a:extLst>
          </p:cNvPr>
          <p:cNvSpPr txBox="1"/>
          <p:nvPr/>
        </p:nvSpPr>
        <p:spPr>
          <a:xfrm>
            <a:off x="4792118" y="481608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3" name="Oval 122">
            <a:extLst>
              <a:ext uri="{FF2B5EF4-FFF2-40B4-BE49-F238E27FC236}">
                <a16:creationId xmlns:a16="http://schemas.microsoft.com/office/drawing/2014/main" id="{08545035-37DE-214F-95D6-3926E9511480}"/>
              </a:ext>
            </a:extLst>
          </p:cNvPr>
          <p:cNvSpPr/>
          <p:nvPr/>
        </p:nvSpPr>
        <p:spPr>
          <a:xfrm>
            <a:off x="2660306" y="3621628"/>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D1E566E2-AB36-6446-AC0D-A34E6E40D4F7}"/>
              </a:ext>
            </a:extLst>
          </p:cNvPr>
          <p:cNvSpPr/>
          <p:nvPr/>
        </p:nvSpPr>
        <p:spPr>
          <a:xfrm>
            <a:off x="1705879" y="4193394"/>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5" name="Oval 124">
            <a:extLst>
              <a:ext uri="{FF2B5EF4-FFF2-40B4-BE49-F238E27FC236}">
                <a16:creationId xmlns:a16="http://schemas.microsoft.com/office/drawing/2014/main" id="{E4ADFC8D-CE12-3540-9F2D-9647EEEABF85}"/>
              </a:ext>
            </a:extLst>
          </p:cNvPr>
          <p:cNvSpPr/>
          <p:nvPr/>
        </p:nvSpPr>
        <p:spPr>
          <a:xfrm>
            <a:off x="1869892" y="5091933"/>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6" name="TextBox 125">
            <a:extLst>
              <a:ext uri="{FF2B5EF4-FFF2-40B4-BE49-F238E27FC236}">
                <a16:creationId xmlns:a16="http://schemas.microsoft.com/office/drawing/2014/main" id="{064CC251-C99A-2F4D-80BE-1F6411F35963}"/>
              </a:ext>
            </a:extLst>
          </p:cNvPr>
          <p:cNvSpPr txBox="1"/>
          <p:nvPr/>
        </p:nvSpPr>
        <p:spPr>
          <a:xfrm>
            <a:off x="4792117" y="5092404"/>
            <a:ext cx="25843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6AA26806-E039-8346-ADC6-491CE43D462F}"/>
              </a:ext>
            </a:extLst>
          </p:cNvPr>
          <p:cNvSpPr txBox="1"/>
          <p:nvPr/>
        </p:nvSpPr>
        <p:spPr>
          <a:xfrm>
            <a:off x="7376479" y="4906848"/>
            <a:ext cx="907621"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hit</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FE5D34F7-B313-E34D-81FA-2AB791CF63C4}"/>
              </a:ext>
            </a:extLst>
          </p:cNvPr>
          <p:cNvSpPr txBox="1"/>
          <p:nvPr/>
        </p:nvSpPr>
        <p:spPr>
          <a:xfrm>
            <a:off x="4497536" y="5438614"/>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B</a:t>
            </a:r>
            <a:endParaRPr lang="en-US" sz="1600" dirty="0">
              <a:solidFill>
                <a:srgbClr val="1B8E1D"/>
              </a:solidFill>
              <a:latin typeface="Courier" pitchFamily="2" charset="0"/>
            </a:endParaRPr>
          </a:p>
        </p:txBody>
      </p:sp>
      <p:sp>
        <p:nvSpPr>
          <p:cNvPr id="129" name="TextBox 128">
            <a:extLst>
              <a:ext uri="{FF2B5EF4-FFF2-40B4-BE49-F238E27FC236}">
                <a16:creationId xmlns:a16="http://schemas.microsoft.com/office/drawing/2014/main" id="{BB7BCD2F-2FEC-1543-BB92-073F71917C66}"/>
              </a:ext>
            </a:extLst>
          </p:cNvPr>
          <p:cNvSpPr txBox="1"/>
          <p:nvPr/>
        </p:nvSpPr>
        <p:spPr>
          <a:xfrm>
            <a:off x="4792119" y="5743544"/>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64177118-D571-A641-9902-062CD9F570B0}"/>
              </a:ext>
            </a:extLst>
          </p:cNvPr>
          <p:cNvSpPr txBox="1"/>
          <p:nvPr/>
        </p:nvSpPr>
        <p:spPr>
          <a:xfrm>
            <a:off x="4792118" y="601985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BDB292AB-F84F-534F-86FC-9CC8BB3881B2}"/>
              </a:ext>
            </a:extLst>
          </p:cNvPr>
          <p:cNvSpPr txBox="1"/>
          <p:nvPr/>
        </p:nvSpPr>
        <p:spPr>
          <a:xfrm>
            <a:off x="4792759" y="6296173"/>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C</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C3C65743-074C-3147-B180-F5537EF37CB1}"/>
              </a:ext>
            </a:extLst>
          </p:cNvPr>
          <p:cNvSpPr txBox="1"/>
          <p:nvPr/>
        </p:nvSpPr>
        <p:spPr>
          <a:xfrm>
            <a:off x="7376479" y="5703843"/>
            <a:ext cx="1048685"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miss</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33" name="Rectangle 132">
            <a:extLst>
              <a:ext uri="{FF2B5EF4-FFF2-40B4-BE49-F238E27FC236}">
                <a16:creationId xmlns:a16="http://schemas.microsoft.com/office/drawing/2014/main" id="{DEF26E34-9699-DA42-BC72-84D82B4A7156}"/>
              </a:ext>
            </a:extLst>
          </p:cNvPr>
          <p:cNvSpPr/>
          <p:nvPr/>
        </p:nvSpPr>
        <p:spPr>
          <a:xfrm>
            <a:off x="4792117" y="6535949"/>
            <a:ext cx="1011815"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Link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null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4" name="Oval 133">
            <a:extLst>
              <a:ext uri="{FF2B5EF4-FFF2-40B4-BE49-F238E27FC236}">
                <a16:creationId xmlns:a16="http://schemas.microsoft.com/office/drawing/2014/main" id="{5EBAFDA9-E9A2-0040-BFD7-3D1AF2FD8560}"/>
              </a:ext>
            </a:extLst>
          </p:cNvPr>
          <p:cNvSpPr/>
          <p:nvPr/>
        </p:nvSpPr>
        <p:spPr>
          <a:xfrm>
            <a:off x="934211" y="5073404"/>
            <a:ext cx="623893"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Slide Number Placeholder 5">
            <a:extLst>
              <a:ext uri="{FF2B5EF4-FFF2-40B4-BE49-F238E27FC236}">
                <a16:creationId xmlns:a16="http://schemas.microsoft.com/office/drawing/2014/main" id="{4ED72F1D-8EB1-E8C0-A81F-B96DCE23D43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a:t>
            </a:fld>
            <a:endParaRPr lang="en-US"/>
          </a:p>
        </p:txBody>
      </p:sp>
    </p:spTree>
    <p:extLst>
      <p:ext uri="{BB962C8B-B14F-4D97-AF65-F5344CB8AC3E}">
        <p14:creationId xmlns:p14="http://schemas.microsoft.com/office/powerpoint/2010/main" val="18456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1"/>
                                        </p:tgtEl>
                                        <p:attrNameLst>
                                          <p:attrName>style.visibility</p:attrName>
                                        </p:attrNameLst>
                                      </p:cBhvr>
                                      <p:to>
                                        <p:strVal val="visible"/>
                                      </p:to>
                                    </p:set>
                                    <p:animEffect transition="in" filter="dissolve">
                                      <p:cBhvr>
                                        <p:cTn id="12" dur="500"/>
                                        <p:tgtEl>
                                          <p:spTgt spid="6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dissolve">
                                      <p:cBhvr>
                                        <p:cTn id="15" dur="500"/>
                                        <p:tgtEl>
                                          <p:spTgt spid="7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dissolve">
                                      <p:cBhvr>
                                        <p:cTn id="18" dur="500"/>
                                        <p:tgtEl>
                                          <p:spTgt spid="71"/>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animEffect transition="in" filter="dissolve">
                                      <p:cBhvr>
                                        <p:cTn id="21" dur="500"/>
                                        <p:tgtEl>
                                          <p:spTgt spid="72"/>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73"/>
                                        </p:tgtEl>
                                        <p:attrNameLst>
                                          <p:attrName>style.visibility</p:attrName>
                                        </p:attrNameLst>
                                      </p:cBhvr>
                                      <p:to>
                                        <p:strVal val="visible"/>
                                      </p:to>
                                    </p:set>
                                    <p:animEffect transition="in" filter="dissolve">
                                      <p:cBhvr>
                                        <p:cTn id="24" dur="500"/>
                                        <p:tgtEl>
                                          <p:spTgt spid="7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animEffect transition="in" filter="dissolve">
                                      <p:cBhvr>
                                        <p:cTn id="27" dur="500"/>
                                        <p:tgtEl>
                                          <p:spTgt spid="7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1"/>
                                        </p:tgtEl>
                                        <p:attrNameLst>
                                          <p:attrName>style.visibility</p:attrName>
                                        </p:attrNameLst>
                                      </p:cBhvr>
                                      <p:to>
                                        <p:strVal val="visible"/>
                                      </p:to>
                                    </p:set>
                                    <p:animEffect transition="in" filter="dissolve">
                                      <p:cBhvr>
                                        <p:cTn id="30" dur="500"/>
                                        <p:tgtEl>
                                          <p:spTgt spid="8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82"/>
                                        </p:tgtEl>
                                        <p:attrNameLst>
                                          <p:attrName>style.visibility</p:attrName>
                                        </p:attrNameLst>
                                      </p:cBhvr>
                                      <p:to>
                                        <p:strVal val="visible"/>
                                      </p:to>
                                    </p:set>
                                    <p:animEffect transition="in" filter="dissolve">
                                      <p:cBhvr>
                                        <p:cTn id="33" dur="500"/>
                                        <p:tgtEl>
                                          <p:spTgt spid="8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83"/>
                                        </p:tgtEl>
                                        <p:attrNameLst>
                                          <p:attrName>style.visibility</p:attrName>
                                        </p:attrNameLst>
                                      </p:cBhvr>
                                      <p:to>
                                        <p:strVal val="visible"/>
                                      </p:to>
                                    </p:set>
                                    <p:animEffect transition="in" filter="dissolve">
                                      <p:cBhvr>
                                        <p:cTn id="36" dur="500"/>
                                        <p:tgtEl>
                                          <p:spTgt spid="8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dissolve">
                                      <p:cBhvr>
                                        <p:cTn id="39" dur="500"/>
                                        <p:tgtEl>
                                          <p:spTgt spid="87"/>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88"/>
                                        </p:tgtEl>
                                        <p:attrNameLst>
                                          <p:attrName>style.visibility</p:attrName>
                                        </p:attrNameLst>
                                      </p:cBhvr>
                                      <p:to>
                                        <p:strVal val="visible"/>
                                      </p:to>
                                    </p:set>
                                    <p:animEffect transition="in" filter="dissolve">
                                      <p:cBhvr>
                                        <p:cTn id="42" dur="500"/>
                                        <p:tgtEl>
                                          <p:spTgt spid="88"/>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1"/>
                                        </p:tgtEl>
                                        <p:attrNameLst>
                                          <p:attrName>style.visibility</p:attrName>
                                        </p:attrNameLst>
                                      </p:cBhvr>
                                      <p:to>
                                        <p:strVal val="visible"/>
                                      </p:to>
                                    </p:set>
                                    <p:animEffect transition="in" filter="dissolve">
                                      <p:cBhvr>
                                        <p:cTn id="51" dur="500"/>
                                        <p:tgtEl>
                                          <p:spTgt spid="91"/>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92"/>
                                        </p:tgtEl>
                                        <p:attrNameLst>
                                          <p:attrName>style.visibility</p:attrName>
                                        </p:attrNameLst>
                                      </p:cBhvr>
                                      <p:to>
                                        <p:strVal val="visible"/>
                                      </p:to>
                                    </p:set>
                                    <p:animEffect transition="in" filter="dissolve">
                                      <p:cBhvr>
                                        <p:cTn id="54" dur="500"/>
                                        <p:tgtEl>
                                          <p:spTgt spid="92"/>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animEffect transition="in" filter="dissolve">
                                      <p:cBhvr>
                                        <p:cTn id="57" dur="500"/>
                                        <p:tgtEl>
                                          <p:spTgt spid="93"/>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95"/>
                                        </p:tgtEl>
                                        <p:attrNameLst>
                                          <p:attrName>style.visibility</p:attrName>
                                        </p:attrNameLst>
                                      </p:cBhvr>
                                      <p:to>
                                        <p:strVal val="visible"/>
                                      </p:to>
                                    </p:set>
                                    <p:animEffect transition="in" filter="dissolve">
                                      <p:cBhvr>
                                        <p:cTn id="60" dur="500"/>
                                        <p:tgtEl>
                                          <p:spTgt spid="9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dissolve">
                                      <p:cBhvr>
                                        <p:cTn id="63" dur="500"/>
                                        <p:tgtEl>
                                          <p:spTgt spid="9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dissolve">
                                      <p:cBhvr>
                                        <p:cTn id="66" dur="500"/>
                                        <p:tgtEl>
                                          <p:spTgt spid="9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98"/>
                                        </p:tgtEl>
                                        <p:attrNameLst>
                                          <p:attrName>style.visibility</p:attrName>
                                        </p:attrNameLst>
                                      </p:cBhvr>
                                      <p:to>
                                        <p:strVal val="visible"/>
                                      </p:to>
                                    </p:set>
                                    <p:animEffect transition="in" filter="dissolve">
                                      <p:cBhvr>
                                        <p:cTn id="69" dur="500"/>
                                        <p:tgtEl>
                                          <p:spTgt spid="9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99"/>
                                        </p:tgtEl>
                                        <p:attrNameLst>
                                          <p:attrName>style.visibility</p:attrName>
                                        </p:attrNameLst>
                                      </p:cBhvr>
                                      <p:to>
                                        <p:strVal val="visible"/>
                                      </p:to>
                                    </p:set>
                                    <p:animEffect transition="in" filter="dissolve">
                                      <p:cBhvr>
                                        <p:cTn id="72" dur="500"/>
                                        <p:tgtEl>
                                          <p:spTgt spid="9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100"/>
                                        </p:tgtEl>
                                        <p:attrNameLst>
                                          <p:attrName>style.visibility</p:attrName>
                                        </p:attrNameLst>
                                      </p:cBhvr>
                                      <p:to>
                                        <p:strVal val="visible"/>
                                      </p:to>
                                    </p:set>
                                    <p:animEffect transition="in" filter="dissolve">
                                      <p:cBhvr>
                                        <p:cTn id="75" dur="500"/>
                                        <p:tgtEl>
                                          <p:spTgt spid="10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106"/>
                                        </p:tgtEl>
                                        <p:attrNameLst>
                                          <p:attrName>style.visibility</p:attrName>
                                        </p:attrNameLst>
                                      </p:cBhvr>
                                      <p:to>
                                        <p:strVal val="visible"/>
                                      </p:to>
                                    </p:set>
                                    <p:animEffect transition="in" filter="dissolve">
                                      <p:cBhvr>
                                        <p:cTn id="78" dur="500"/>
                                        <p:tgtEl>
                                          <p:spTgt spid="10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107"/>
                                        </p:tgtEl>
                                        <p:attrNameLst>
                                          <p:attrName>style.visibility</p:attrName>
                                        </p:attrNameLst>
                                      </p:cBhvr>
                                      <p:to>
                                        <p:strVal val="visible"/>
                                      </p:to>
                                    </p:set>
                                    <p:animEffect transition="in" filter="dissolve">
                                      <p:cBhvr>
                                        <p:cTn id="81" dur="500"/>
                                        <p:tgtEl>
                                          <p:spTgt spid="107"/>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108"/>
                                        </p:tgtEl>
                                        <p:attrNameLst>
                                          <p:attrName>style.visibility</p:attrName>
                                        </p:attrNameLst>
                                      </p:cBhvr>
                                      <p:to>
                                        <p:strVal val="visible"/>
                                      </p:to>
                                    </p:set>
                                    <p:animEffect transition="in" filter="dissolve">
                                      <p:cBhvr>
                                        <p:cTn id="84" dur="500"/>
                                        <p:tgtEl>
                                          <p:spTgt spid="108"/>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animEffect transition="in" filter="dissolve">
                                      <p:cBhvr>
                                        <p:cTn id="87" dur="500"/>
                                        <p:tgtEl>
                                          <p:spTgt spid="10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110"/>
                                        </p:tgtEl>
                                        <p:attrNameLst>
                                          <p:attrName>style.visibility</p:attrName>
                                        </p:attrNameLst>
                                      </p:cBhvr>
                                      <p:to>
                                        <p:strVal val="visible"/>
                                      </p:to>
                                    </p:set>
                                    <p:animEffect transition="in" filter="dissolve">
                                      <p:cBhvr>
                                        <p:cTn id="90" dur="500"/>
                                        <p:tgtEl>
                                          <p:spTgt spid="110"/>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111"/>
                                        </p:tgtEl>
                                        <p:attrNameLst>
                                          <p:attrName>style.visibility</p:attrName>
                                        </p:attrNameLst>
                                      </p:cBhvr>
                                      <p:to>
                                        <p:strVal val="visible"/>
                                      </p:to>
                                    </p:set>
                                    <p:animEffect transition="in" filter="dissolve">
                                      <p:cBhvr>
                                        <p:cTn id="93" dur="500"/>
                                        <p:tgtEl>
                                          <p:spTgt spid="111"/>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102"/>
                                        </p:tgtEl>
                                        <p:attrNameLst>
                                          <p:attrName>style.visibility</p:attrName>
                                        </p:attrNameLst>
                                      </p:cBhvr>
                                      <p:to>
                                        <p:strVal val="visible"/>
                                      </p:to>
                                    </p:set>
                                    <p:animEffect transition="in" filter="dissolve">
                                      <p:cBhvr>
                                        <p:cTn id="96" dur="500"/>
                                        <p:tgtEl>
                                          <p:spTgt spid="102"/>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103"/>
                                        </p:tgtEl>
                                        <p:attrNameLst>
                                          <p:attrName>style.visibility</p:attrName>
                                        </p:attrNameLst>
                                      </p:cBhvr>
                                      <p:to>
                                        <p:strVal val="visible"/>
                                      </p:to>
                                    </p:set>
                                    <p:animEffect transition="in" filter="dissolve">
                                      <p:cBhvr>
                                        <p:cTn id="99" dur="500"/>
                                        <p:tgtEl>
                                          <p:spTgt spid="103"/>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112"/>
                                        </p:tgtEl>
                                        <p:attrNameLst>
                                          <p:attrName>style.visibility</p:attrName>
                                        </p:attrNameLst>
                                      </p:cBhvr>
                                      <p:to>
                                        <p:strVal val="visible"/>
                                      </p:to>
                                    </p:set>
                                    <p:animEffect transition="in" filter="dissolve">
                                      <p:cBhvr>
                                        <p:cTn id="104" dur="500"/>
                                        <p:tgtEl>
                                          <p:spTgt spid="112"/>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13"/>
                                        </p:tgtEl>
                                        <p:attrNameLst>
                                          <p:attrName>style.visibility</p:attrName>
                                        </p:attrNameLst>
                                      </p:cBhvr>
                                      <p:to>
                                        <p:strVal val="visible"/>
                                      </p:to>
                                    </p:set>
                                    <p:animEffect transition="in" filter="dissolve">
                                      <p:cBhvr>
                                        <p:cTn id="107" dur="500"/>
                                        <p:tgtEl>
                                          <p:spTgt spid="113"/>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15"/>
                                        </p:tgtEl>
                                        <p:attrNameLst>
                                          <p:attrName>style.visibility</p:attrName>
                                        </p:attrNameLst>
                                      </p:cBhvr>
                                      <p:to>
                                        <p:strVal val="visible"/>
                                      </p:to>
                                    </p:set>
                                    <p:animEffect transition="in" filter="dissolve">
                                      <p:cBhvr>
                                        <p:cTn id="110" dur="500"/>
                                        <p:tgtEl>
                                          <p:spTgt spid="115"/>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16"/>
                                        </p:tgtEl>
                                        <p:attrNameLst>
                                          <p:attrName>style.visibility</p:attrName>
                                        </p:attrNameLst>
                                      </p:cBhvr>
                                      <p:to>
                                        <p:strVal val="visible"/>
                                      </p:to>
                                    </p:set>
                                    <p:animEffect transition="in" filter="dissolve">
                                      <p:cBhvr>
                                        <p:cTn id="113" dur="500"/>
                                        <p:tgtEl>
                                          <p:spTgt spid="116"/>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67"/>
                                        </p:tgtEl>
                                        <p:attrNameLst>
                                          <p:attrName>style.visibility</p:attrName>
                                        </p:attrNameLst>
                                      </p:cBhvr>
                                      <p:to>
                                        <p:strVal val="visible"/>
                                      </p:to>
                                    </p:set>
                                    <p:animEffect transition="in" filter="dissolve">
                                      <p:cBhvr>
                                        <p:cTn id="118" dur="500"/>
                                        <p:tgtEl>
                                          <p:spTgt spid="6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animEffect transition="in" filter="dissolve">
                                      <p:cBhvr>
                                        <p:cTn id="121" dur="500"/>
                                        <p:tgtEl>
                                          <p:spTgt spid="6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2"/>
                                        </p:tgtEl>
                                        <p:attrNameLst>
                                          <p:attrName>style.visibility</p:attrName>
                                        </p:attrNameLst>
                                      </p:cBhvr>
                                      <p:to>
                                        <p:strVal val="visible"/>
                                      </p:to>
                                    </p:set>
                                    <p:animEffect transition="in" filter="dissolve">
                                      <p:cBhvr>
                                        <p:cTn id="126" dur="500"/>
                                        <p:tgtEl>
                                          <p:spTgt spid="62"/>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dissolve">
                                      <p:cBhvr>
                                        <p:cTn id="129" dur="500"/>
                                        <p:tgtEl>
                                          <p:spTgt spid="63"/>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65"/>
                                        </p:tgtEl>
                                        <p:attrNameLst>
                                          <p:attrName>style.visibility</p:attrName>
                                        </p:attrNameLst>
                                      </p:cBhvr>
                                      <p:to>
                                        <p:strVal val="visible"/>
                                      </p:to>
                                    </p:set>
                                    <p:animEffect transition="in" filter="dissolve">
                                      <p:cBhvr>
                                        <p:cTn id="134" dur="500"/>
                                        <p:tgtEl>
                                          <p:spTgt spid="6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66"/>
                                        </p:tgtEl>
                                        <p:attrNameLst>
                                          <p:attrName>style.visibility</p:attrName>
                                        </p:attrNameLst>
                                      </p:cBhvr>
                                      <p:to>
                                        <p:strVal val="visible"/>
                                      </p:to>
                                    </p:set>
                                    <p:animEffect transition="in" filter="dissolve">
                                      <p:cBhvr>
                                        <p:cTn id="137" dur="500"/>
                                        <p:tgtEl>
                                          <p:spTgt spid="6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8"/>
                                        </p:tgtEl>
                                        <p:attrNameLst>
                                          <p:attrName>style.visibility</p:attrName>
                                        </p:attrNameLst>
                                      </p:cBhvr>
                                      <p:to>
                                        <p:strVal val="visible"/>
                                      </p:to>
                                    </p:set>
                                    <p:animEffect transition="in" filter="dissolve">
                                      <p:cBhvr>
                                        <p:cTn id="142" dur="500"/>
                                        <p:tgtEl>
                                          <p:spTgt spid="5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9"/>
                                        </p:tgtEl>
                                        <p:attrNameLst>
                                          <p:attrName>style.visibility</p:attrName>
                                        </p:attrNameLst>
                                      </p:cBhvr>
                                      <p:to>
                                        <p:strVal val="visible"/>
                                      </p:to>
                                    </p:set>
                                    <p:animEffect transition="in" filter="dissolve">
                                      <p:cBhvr>
                                        <p:cTn id="147" dur="500"/>
                                        <p:tgtEl>
                                          <p:spTgt spid="59"/>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120"/>
                                        </p:tgtEl>
                                        <p:attrNameLst>
                                          <p:attrName>style.visibility</p:attrName>
                                        </p:attrNameLst>
                                      </p:cBhvr>
                                      <p:to>
                                        <p:strVal val="visible"/>
                                      </p:to>
                                    </p:set>
                                    <p:animEffect transition="in" filter="dissolve">
                                      <p:cBhvr>
                                        <p:cTn id="152" dur="500"/>
                                        <p:tgtEl>
                                          <p:spTgt spid="120"/>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121"/>
                                        </p:tgtEl>
                                        <p:attrNameLst>
                                          <p:attrName>style.visibility</p:attrName>
                                        </p:attrNameLst>
                                      </p:cBhvr>
                                      <p:to>
                                        <p:strVal val="visible"/>
                                      </p:to>
                                    </p:set>
                                    <p:animEffect transition="in" filter="dissolve">
                                      <p:cBhvr>
                                        <p:cTn id="157" dur="500"/>
                                        <p:tgtEl>
                                          <p:spTgt spid="121"/>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23"/>
                                        </p:tgtEl>
                                        <p:attrNameLst>
                                          <p:attrName>style.visibility</p:attrName>
                                        </p:attrNameLst>
                                      </p:cBhvr>
                                      <p:to>
                                        <p:strVal val="visible"/>
                                      </p:to>
                                    </p:set>
                                    <p:animEffect transition="in" filter="dissolve">
                                      <p:cBhvr>
                                        <p:cTn id="162" dur="500"/>
                                        <p:tgtEl>
                                          <p:spTgt spid="123"/>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122"/>
                                        </p:tgtEl>
                                        <p:attrNameLst>
                                          <p:attrName>style.visibility</p:attrName>
                                        </p:attrNameLst>
                                      </p:cBhvr>
                                      <p:to>
                                        <p:strVal val="visible"/>
                                      </p:to>
                                    </p:set>
                                    <p:animEffect transition="in" filter="dissolve">
                                      <p:cBhvr>
                                        <p:cTn id="167" dur="500"/>
                                        <p:tgtEl>
                                          <p:spTgt spid="122"/>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124"/>
                                        </p:tgtEl>
                                        <p:attrNameLst>
                                          <p:attrName>style.visibility</p:attrName>
                                        </p:attrNameLst>
                                      </p:cBhvr>
                                      <p:to>
                                        <p:strVal val="visible"/>
                                      </p:to>
                                    </p:set>
                                    <p:animEffect transition="in" filter="dissolve">
                                      <p:cBhvr>
                                        <p:cTn id="172" dur="500"/>
                                        <p:tgtEl>
                                          <p:spTgt spid="124"/>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1" nodeType="clickEffect">
                                  <p:stCondLst>
                                    <p:cond delay="0"/>
                                  </p:stCondLst>
                                  <p:childTnLst>
                                    <p:set>
                                      <p:cBhvr>
                                        <p:cTn id="176" dur="1" fill="hold">
                                          <p:stCondLst>
                                            <p:cond delay="0"/>
                                          </p:stCondLst>
                                        </p:cTn>
                                        <p:tgtEl>
                                          <p:spTgt spid="126"/>
                                        </p:tgtEl>
                                        <p:attrNameLst>
                                          <p:attrName>style.visibility</p:attrName>
                                        </p:attrNameLst>
                                      </p:cBhvr>
                                      <p:to>
                                        <p:strVal val="visible"/>
                                      </p:to>
                                    </p:set>
                                    <p:animEffect transition="in" filter="dissolve">
                                      <p:cBhvr>
                                        <p:cTn id="177" dur="500"/>
                                        <p:tgtEl>
                                          <p:spTgt spid="126"/>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25"/>
                                        </p:tgtEl>
                                        <p:attrNameLst>
                                          <p:attrName>style.visibility</p:attrName>
                                        </p:attrNameLst>
                                      </p:cBhvr>
                                      <p:to>
                                        <p:strVal val="visible"/>
                                      </p:to>
                                    </p:set>
                                    <p:animEffect transition="in" filter="dissolve">
                                      <p:cBhvr>
                                        <p:cTn id="182" dur="500"/>
                                        <p:tgtEl>
                                          <p:spTgt spid="125"/>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27"/>
                                        </p:tgtEl>
                                        <p:attrNameLst>
                                          <p:attrName>style.visibility</p:attrName>
                                        </p:attrNameLst>
                                      </p:cBhvr>
                                      <p:to>
                                        <p:strVal val="visible"/>
                                      </p:to>
                                    </p:set>
                                    <p:animEffect transition="in" filter="dissolve">
                                      <p:cBhvr>
                                        <p:cTn id="187" dur="500"/>
                                        <p:tgtEl>
                                          <p:spTgt spid="127"/>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xit" presetSubtype="0" fill="hold" grpId="1" nodeType="clickEffect">
                                  <p:stCondLst>
                                    <p:cond delay="0"/>
                                  </p:stCondLst>
                                  <p:childTnLst>
                                    <p:animEffect transition="out" filter="dissolve">
                                      <p:cBhvr>
                                        <p:cTn id="191" dur="500"/>
                                        <p:tgtEl>
                                          <p:spTgt spid="124"/>
                                        </p:tgtEl>
                                      </p:cBhvr>
                                    </p:animEffect>
                                    <p:set>
                                      <p:cBhvr>
                                        <p:cTn id="192" dur="1" fill="hold">
                                          <p:stCondLst>
                                            <p:cond delay="499"/>
                                          </p:stCondLst>
                                        </p:cTn>
                                        <p:tgtEl>
                                          <p:spTgt spid="124"/>
                                        </p:tgtEl>
                                        <p:attrNameLst>
                                          <p:attrName>style.visibility</p:attrName>
                                        </p:attrNameLst>
                                      </p:cBhvr>
                                      <p:to>
                                        <p:strVal val="hidden"/>
                                      </p:to>
                                    </p:set>
                                  </p:childTnLst>
                                </p:cTn>
                              </p:par>
                              <p:par>
                                <p:cTn id="193" presetID="9" presetClass="exit" presetSubtype="0" fill="hold" grpId="1" nodeType="withEffect">
                                  <p:stCondLst>
                                    <p:cond delay="0"/>
                                  </p:stCondLst>
                                  <p:childTnLst>
                                    <p:animEffect transition="out" filter="dissolve">
                                      <p:cBhvr>
                                        <p:cTn id="194" dur="500"/>
                                        <p:tgtEl>
                                          <p:spTgt spid="123"/>
                                        </p:tgtEl>
                                      </p:cBhvr>
                                    </p:animEffect>
                                    <p:set>
                                      <p:cBhvr>
                                        <p:cTn id="195" dur="1" fill="hold">
                                          <p:stCondLst>
                                            <p:cond delay="499"/>
                                          </p:stCondLst>
                                        </p:cTn>
                                        <p:tgtEl>
                                          <p:spTgt spid="123"/>
                                        </p:tgtEl>
                                        <p:attrNameLst>
                                          <p:attrName>style.visibility</p:attrName>
                                        </p:attrNameLst>
                                      </p:cBhvr>
                                      <p:to>
                                        <p:strVal val="hidden"/>
                                      </p:to>
                                    </p:set>
                                  </p:childTnLst>
                                </p:cTn>
                              </p:par>
                              <p:par>
                                <p:cTn id="196" presetID="9" presetClass="exit" presetSubtype="0" fill="hold" grpId="1" nodeType="withEffect">
                                  <p:stCondLst>
                                    <p:cond delay="0"/>
                                  </p:stCondLst>
                                  <p:childTnLst>
                                    <p:animEffect transition="out" filter="dissolve">
                                      <p:cBhvr>
                                        <p:cTn id="197" dur="500"/>
                                        <p:tgtEl>
                                          <p:spTgt spid="125"/>
                                        </p:tgtEl>
                                      </p:cBhvr>
                                    </p:animEffect>
                                    <p:set>
                                      <p:cBhvr>
                                        <p:cTn id="198" dur="1" fill="hold">
                                          <p:stCondLst>
                                            <p:cond delay="499"/>
                                          </p:stCondLst>
                                        </p:cTn>
                                        <p:tgtEl>
                                          <p:spTgt spid="12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128"/>
                                        </p:tgtEl>
                                        <p:attrNameLst>
                                          <p:attrName>style.visibility</p:attrName>
                                        </p:attrNameLst>
                                      </p:cBhvr>
                                      <p:to>
                                        <p:strVal val="visible"/>
                                      </p:to>
                                    </p:set>
                                    <p:animEffect transition="in" filter="dissolve">
                                      <p:cBhvr>
                                        <p:cTn id="203" dur="500"/>
                                        <p:tgtEl>
                                          <p:spTgt spid="12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2" nodeType="clickEffect">
                                  <p:stCondLst>
                                    <p:cond delay="0"/>
                                  </p:stCondLst>
                                  <p:childTnLst>
                                    <p:set>
                                      <p:cBhvr>
                                        <p:cTn id="207" dur="1" fill="hold">
                                          <p:stCondLst>
                                            <p:cond delay="0"/>
                                          </p:stCondLst>
                                        </p:cTn>
                                        <p:tgtEl>
                                          <p:spTgt spid="123"/>
                                        </p:tgtEl>
                                        <p:attrNameLst>
                                          <p:attrName>style.visibility</p:attrName>
                                        </p:attrNameLst>
                                      </p:cBhvr>
                                      <p:to>
                                        <p:strVal val="visible"/>
                                      </p:to>
                                    </p:set>
                                    <p:animEffect transition="in" filter="dissolve">
                                      <p:cBhvr>
                                        <p:cTn id="208" dur="500"/>
                                        <p:tgtEl>
                                          <p:spTgt spid="123"/>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29"/>
                                        </p:tgtEl>
                                        <p:attrNameLst>
                                          <p:attrName>style.visibility</p:attrName>
                                        </p:attrNameLst>
                                      </p:cBhvr>
                                      <p:to>
                                        <p:strVal val="visible"/>
                                      </p:to>
                                    </p:set>
                                    <p:animEffect transition="in" filter="dissolve">
                                      <p:cBhvr>
                                        <p:cTn id="213" dur="500"/>
                                        <p:tgtEl>
                                          <p:spTgt spid="129"/>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2" nodeType="clickEffect">
                                  <p:stCondLst>
                                    <p:cond delay="0"/>
                                  </p:stCondLst>
                                  <p:childTnLst>
                                    <p:set>
                                      <p:cBhvr>
                                        <p:cTn id="217" dur="1" fill="hold">
                                          <p:stCondLst>
                                            <p:cond delay="0"/>
                                          </p:stCondLst>
                                        </p:cTn>
                                        <p:tgtEl>
                                          <p:spTgt spid="124"/>
                                        </p:tgtEl>
                                        <p:attrNameLst>
                                          <p:attrName>style.visibility</p:attrName>
                                        </p:attrNameLst>
                                      </p:cBhvr>
                                      <p:to>
                                        <p:strVal val="visible"/>
                                      </p:to>
                                    </p:set>
                                    <p:animEffect transition="in" filter="dissolve">
                                      <p:cBhvr>
                                        <p:cTn id="218" dur="500"/>
                                        <p:tgtEl>
                                          <p:spTgt spid="124"/>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grpId="0" nodeType="clickEffect">
                                  <p:stCondLst>
                                    <p:cond delay="0"/>
                                  </p:stCondLst>
                                  <p:childTnLst>
                                    <p:set>
                                      <p:cBhvr>
                                        <p:cTn id="222" dur="1" fill="hold">
                                          <p:stCondLst>
                                            <p:cond delay="0"/>
                                          </p:stCondLst>
                                        </p:cTn>
                                        <p:tgtEl>
                                          <p:spTgt spid="130"/>
                                        </p:tgtEl>
                                        <p:attrNameLst>
                                          <p:attrName>style.visibility</p:attrName>
                                        </p:attrNameLst>
                                      </p:cBhvr>
                                      <p:to>
                                        <p:strVal val="visible"/>
                                      </p:to>
                                    </p:set>
                                    <p:animEffect transition="in" filter="dissolve">
                                      <p:cBhvr>
                                        <p:cTn id="223" dur="500"/>
                                        <p:tgtEl>
                                          <p:spTgt spid="130"/>
                                        </p:tgtEl>
                                      </p:cBhvr>
                                    </p:animEffec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0" nodeType="clickEffect">
                                  <p:stCondLst>
                                    <p:cond delay="0"/>
                                  </p:stCondLst>
                                  <p:childTnLst>
                                    <p:set>
                                      <p:cBhvr>
                                        <p:cTn id="227" dur="1" fill="hold">
                                          <p:stCondLst>
                                            <p:cond delay="0"/>
                                          </p:stCondLst>
                                        </p:cTn>
                                        <p:tgtEl>
                                          <p:spTgt spid="134"/>
                                        </p:tgtEl>
                                        <p:attrNameLst>
                                          <p:attrName>style.visibility</p:attrName>
                                        </p:attrNameLst>
                                      </p:cBhvr>
                                      <p:to>
                                        <p:strVal val="visible"/>
                                      </p:to>
                                    </p:set>
                                    <p:animEffect transition="in" filter="dissolve">
                                      <p:cBhvr>
                                        <p:cTn id="228" dur="500"/>
                                        <p:tgtEl>
                                          <p:spTgt spid="134"/>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131"/>
                                        </p:tgtEl>
                                        <p:attrNameLst>
                                          <p:attrName>style.visibility</p:attrName>
                                        </p:attrNameLst>
                                      </p:cBhvr>
                                      <p:to>
                                        <p:strVal val="visible"/>
                                      </p:to>
                                    </p:set>
                                    <p:animEffect transition="in" filter="dissolve">
                                      <p:cBhvr>
                                        <p:cTn id="233" dur="500"/>
                                        <p:tgtEl>
                                          <p:spTgt spid="131"/>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133"/>
                                        </p:tgtEl>
                                        <p:attrNameLst>
                                          <p:attrName>style.visibility</p:attrName>
                                        </p:attrNameLst>
                                      </p:cBhvr>
                                      <p:to>
                                        <p:strVal val="visible"/>
                                      </p:to>
                                    </p:set>
                                    <p:animEffect transition="in" filter="dissolve">
                                      <p:cBhvr>
                                        <p:cTn id="238" dur="500"/>
                                        <p:tgtEl>
                                          <p:spTgt spid="133"/>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132"/>
                                        </p:tgtEl>
                                        <p:attrNameLst>
                                          <p:attrName>style.visibility</p:attrName>
                                        </p:attrNameLst>
                                      </p:cBhvr>
                                      <p:to>
                                        <p:strVal val="visible"/>
                                      </p:to>
                                    </p:set>
                                    <p:animEffect transition="in" filter="dissolve">
                                      <p:cBhvr>
                                        <p:cTn id="243"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8" grpId="0" animBg="1"/>
      <p:bldP spid="59" grpId="0" animBg="1"/>
      <p:bldP spid="61" grpId="0" animBg="1"/>
      <p:bldP spid="62" grpId="0"/>
      <p:bldP spid="63" grpId="0" animBg="1"/>
      <p:bldP spid="65" grpId="0"/>
      <p:bldP spid="66" grpId="0" animBg="1"/>
      <p:bldP spid="67" grpId="0"/>
      <p:bldP spid="68" grpId="0" animBg="1"/>
      <p:bldP spid="70" grpId="0" animBg="1"/>
      <p:bldP spid="71" grpId="0" animBg="1"/>
      <p:bldP spid="72" grpId="0" animBg="1"/>
      <p:bldP spid="73" grpId="0" animBg="1"/>
      <p:bldP spid="77" grpId="0" animBg="1"/>
      <p:bldP spid="81" grpId="0" animBg="1"/>
      <p:bldP spid="82" grpId="0" animBg="1"/>
      <p:bldP spid="83" grpId="0"/>
      <p:bldP spid="87" grpId="0" animBg="1"/>
      <p:bldP spid="88" grpId="0" animBg="1"/>
      <p:bldP spid="89" grpId="0" animBg="1"/>
      <p:bldP spid="90" grpId="0"/>
      <p:bldP spid="91" grpId="0" animBg="1"/>
      <p:bldP spid="92" grpId="0" animBg="1"/>
      <p:bldP spid="93" grpId="0"/>
      <p:bldP spid="95" grpId="0" animBg="1"/>
      <p:bldP spid="96" grpId="0" animBg="1"/>
      <p:bldP spid="97" grpId="0"/>
      <p:bldP spid="98" grpId="0" animBg="1"/>
      <p:bldP spid="99" grpId="0" animBg="1"/>
      <p:bldP spid="100" grpId="0"/>
      <p:bldP spid="106" grpId="0" animBg="1"/>
      <p:bldP spid="107" grpId="0" animBg="1"/>
      <p:bldP spid="108" grpId="0"/>
      <p:bldP spid="109" grpId="0" animBg="1"/>
      <p:bldP spid="110" grpId="0" animBg="1"/>
      <p:bldP spid="111" grpId="0"/>
      <p:bldP spid="112" grpId="0"/>
      <p:bldP spid="113" grpId="0" animBg="1"/>
      <p:bldP spid="115" grpId="0"/>
      <p:bldP spid="116" grpId="0" animBg="1"/>
      <p:bldP spid="102" grpId="0" animBg="1"/>
      <p:bldP spid="103" grpId="0"/>
      <p:bldP spid="120" grpId="0"/>
      <p:bldP spid="121" grpId="0"/>
      <p:bldP spid="122" grpId="1"/>
      <p:bldP spid="123" grpId="0" animBg="1"/>
      <p:bldP spid="123" grpId="1" animBg="1"/>
      <p:bldP spid="123" grpId="2" animBg="1"/>
      <p:bldP spid="124" grpId="0" animBg="1"/>
      <p:bldP spid="124" grpId="1" animBg="1"/>
      <p:bldP spid="124" grpId="2" animBg="1"/>
      <p:bldP spid="125" grpId="0" animBg="1"/>
      <p:bldP spid="125" grpId="1" animBg="1"/>
      <p:bldP spid="126" grpId="1"/>
      <p:bldP spid="127" grpId="0"/>
      <p:bldP spid="128" grpId="0"/>
      <p:bldP spid="129" grpId="0"/>
      <p:bldP spid="130" grpId="0"/>
      <p:bldP spid="131" grpId="0"/>
      <p:bldP spid="132" grpId="0"/>
      <p:bldP spid="133" grpId="0"/>
      <p:bldP spid="13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5" name="Line 23">
            <a:extLst>
              <a:ext uri="{FF2B5EF4-FFF2-40B4-BE49-F238E27FC236}">
                <a16:creationId xmlns:a16="http://schemas.microsoft.com/office/drawing/2014/main" id="{5F64D522-EAA4-91EF-F869-05C9FC0C8F17}"/>
              </a:ext>
            </a:extLst>
          </p:cNvPr>
          <p:cNvSpPr>
            <a:spLocks noChangeShapeType="1"/>
          </p:cNvSpPr>
          <p:nvPr/>
        </p:nvSpPr>
        <p:spPr bwMode="auto">
          <a:xfrm flipH="1">
            <a:off x="1501364" y="2929886"/>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6" name="Line 24">
            <a:extLst>
              <a:ext uri="{FF2B5EF4-FFF2-40B4-BE49-F238E27FC236}">
                <a16:creationId xmlns:a16="http://schemas.microsoft.com/office/drawing/2014/main" id="{F89B57A8-FAFA-3817-8259-55124186BAD7}"/>
              </a:ext>
            </a:extLst>
          </p:cNvPr>
          <p:cNvSpPr>
            <a:spLocks noChangeShapeType="1"/>
          </p:cNvSpPr>
          <p:nvPr/>
        </p:nvSpPr>
        <p:spPr bwMode="auto">
          <a:xfrm flipH="1">
            <a:off x="2644364" y="2929886"/>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7" name="Line 25">
            <a:extLst>
              <a:ext uri="{FF2B5EF4-FFF2-40B4-BE49-F238E27FC236}">
                <a16:creationId xmlns:a16="http://schemas.microsoft.com/office/drawing/2014/main" id="{081E3379-EFF6-651E-FCE3-01CCED46E3D2}"/>
              </a:ext>
            </a:extLst>
          </p:cNvPr>
          <p:cNvSpPr>
            <a:spLocks noChangeShapeType="1"/>
          </p:cNvSpPr>
          <p:nvPr/>
        </p:nvSpPr>
        <p:spPr bwMode="auto">
          <a:xfrm flipH="1">
            <a:off x="3939764" y="2929886"/>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8" name="Line 26">
            <a:extLst>
              <a:ext uri="{FF2B5EF4-FFF2-40B4-BE49-F238E27FC236}">
                <a16:creationId xmlns:a16="http://schemas.microsoft.com/office/drawing/2014/main" id="{A3EE67EB-99CC-62B9-5D2C-73E995DCA6C3}"/>
              </a:ext>
            </a:extLst>
          </p:cNvPr>
          <p:cNvSpPr>
            <a:spLocks noChangeShapeType="1"/>
          </p:cNvSpPr>
          <p:nvPr/>
        </p:nvSpPr>
        <p:spPr bwMode="auto">
          <a:xfrm>
            <a:off x="4777964" y="2929886"/>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9" name="Line 27">
            <a:extLst>
              <a:ext uri="{FF2B5EF4-FFF2-40B4-BE49-F238E27FC236}">
                <a16:creationId xmlns:a16="http://schemas.microsoft.com/office/drawing/2014/main" id="{A9B3E2DD-42B2-FFFA-419D-4D12CD0A5BAC}"/>
              </a:ext>
            </a:extLst>
          </p:cNvPr>
          <p:cNvSpPr>
            <a:spLocks noChangeShapeType="1"/>
          </p:cNvSpPr>
          <p:nvPr/>
        </p:nvSpPr>
        <p:spPr bwMode="auto">
          <a:xfrm>
            <a:off x="5082764" y="2929886"/>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794" name="Rectangle 2">
            <a:extLst>
              <a:ext uri="{FF2B5EF4-FFF2-40B4-BE49-F238E27FC236}">
                <a16:creationId xmlns:a16="http://schemas.microsoft.com/office/drawing/2014/main" id="{549E5A47-1EC2-F7A9-D327-2D6CAD1A7D01}"/>
              </a:ext>
            </a:extLst>
          </p:cNvPr>
          <p:cNvSpPr>
            <a:spLocks noGrp="1" noChangeArrowheads="1"/>
          </p:cNvSpPr>
          <p:nvPr>
            <p:ph type="title"/>
          </p:nvPr>
        </p:nvSpPr>
        <p:spPr>
          <a:ln/>
        </p:spPr>
        <p:txBody>
          <a:bodyPr/>
          <a:lstStyle/>
          <a:p>
            <a:r>
              <a:rPr lang="en-US" altLang="en-SE"/>
              <a:t>Constructing a B-tree (contd.)</a:t>
            </a:r>
          </a:p>
        </p:txBody>
      </p:sp>
      <p:sp>
        <p:nvSpPr>
          <p:cNvPr id="33795" name="Text Box 3">
            <a:extLst>
              <a:ext uri="{FF2B5EF4-FFF2-40B4-BE49-F238E27FC236}">
                <a16:creationId xmlns:a16="http://schemas.microsoft.com/office/drawing/2014/main" id="{D5B2AB9F-9ED9-D18F-A7A7-99FDED777480}"/>
              </a:ext>
            </a:extLst>
          </p:cNvPr>
          <p:cNvSpPr txBox="1">
            <a:spLocks noChangeArrowheads="1"/>
          </p:cNvSpPr>
          <p:nvPr/>
        </p:nvSpPr>
        <p:spPr bwMode="auto">
          <a:xfrm>
            <a:off x="213594" y="1289845"/>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Adding 68 causes us to split the right most leaf, promoting 48 to the root, and adding 3 causes us to split the left most leaf, promoting 3 to the root</a:t>
            </a:r>
          </a:p>
        </p:txBody>
      </p:sp>
      <p:sp>
        <p:nvSpPr>
          <p:cNvPr id="33796" name="Text Box 4">
            <a:extLst>
              <a:ext uri="{FF2B5EF4-FFF2-40B4-BE49-F238E27FC236}">
                <a16:creationId xmlns:a16="http://schemas.microsoft.com/office/drawing/2014/main" id="{76573E9E-FE65-2219-3621-DC5D54881FAB}"/>
              </a:ext>
            </a:extLst>
          </p:cNvPr>
          <p:cNvSpPr txBox="1">
            <a:spLocks noChangeArrowheads="1"/>
          </p:cNvSpPr>
          <p:nvPr/>
        </p:nvSpPr>
        <p:spPr bwMode="auto">
          <a:xfrm>
            <a:off x="33301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3797" name="Text Box 5">
            <a:extLst>
              <a:ext uri="{FF2B5EF4-FFF2-40B4-BE49-F238E27FC236}">
                <a16:creationId xmlns:a16="http://schemas.microsoft.com/office/drawing/2014/main" id="{F2F18536-536D-69E1-B0B7-4B4A64FCEDA7}"/>
              </a:ext>
            </a:extLst>
          </p:cNvPr>
          <p:cNvSpPr txBox="1">
            <a:spLocks noChangeArrowheads="1"/>
          </p:cNvSpPr>
          <p:nvPr/>
        </p:nvSpPr>
        <p:spPr bwMode="auto">
          <a:xfrm>
            <a:off x="38111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3798" name="Text Box 6">
            <a:extLst>
              <a:ext uri="{FF2B5EF4-FFF2-40B4-BE49-F238E27FC236}">
                <a16:creationId xmlns:a16="http://schemas.microsoft.com/office/drawing/2014/main" id="{5C057756-2163-E43D-C652-A366B39D6588}"/>
              </a:ext>
            </a:extLst>
          </p:cNvPr>
          <p:cNvSpPr txBox="1">
            <a:spLocks noChangeArrowheads="1"/>
          </p:cNvSpPr>
          <p:nvPr/>
        </p:nvSpPr>
        <p:spPr bwMode="auto">
          <a:xfrm>
            <a:off x="42445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3799" name="Text Box 7">
            <a:extLst>
              <a:ext uri="{FF2B5EF4-FFF2-40B4-BE49-F238E27FC236}">
                <a16:creationId xmlns:a16="http://schemas.microsoft.com/office/drawing/2014/main" id="{DA1536BE-DA13-E70C-0089-4D064091AC48}"/>
              </a:ext>
            </a:extLst>
          </p:cNvPr>
          <p:cNvSpPr txBox="1">
            <a:spLocks noChangeArrowheads="1"/>
          </p:cNvSpPr>
          <p:nvPr/>
        </p:nvSpPr>
        <p:spPr bwMode="auto">
          <a:xfrm>
            <a:off x="47255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3800" name="Text Box 8">
            <a:extLst>
              <a:ext uri="{FF2B5EF4-FFF2-40B4-BE49-F238E27FC236}">
                <a16:creationId xmlns:a16="http://schemas.microsoft.com/office/drawing/2014/main" id="{4F8AF5CD-6A18-854C-2FA3-9426AF47415C}"/>
              </a:ext>
            </a:extLst>
          </p:cNvPr>
          <p:cNvSpPr txBox="1">
            <a:spLocks noChangeArrowheads="1"/>
          </p:cNvSpPr>
          <p:nvPr/>
        </p:nvSpPr>
        <p:spPr bwMode="auto">
          <a:xfrm>
            <a:off x="686711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3801" name="Text Box 9">
            <a:extLst>
              <a:ext uri="{FF2B5EF4-FFF2-40B4-BE49-F238E27FC236}">
                <a16:creationId xmlns:a16="http://schemas.microsoft.com/office/drawing/2014/main" id="{9571ABE7-CE91-78DB-5145-8C2C687BE6EE}"/>
              </a:ext>
            </a:extLst>
          </p:cNvPr>
          <p:cNvSpPr txBox="1">
            <a:spLocks noChangeArrowheads="1"/>
          </p:cNvSpPr>
          <p:nvPr/>
        </p:nvSpPr>
        <p:spPr bwMode="auto">
          <a:xfrm>
            <a:off x="734812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68</a:t>
            </a:r>
          </a:p>
        </p:txBody>
      </p:sp>
      <p:sp>
        <p:nvSpPr>
          <p:cNvPr id="33805" name="Text Box 13">
            <a:extLst>
              <a:ext uri="{FF2B5EF4-FFF2-40B4-BE49-F238E27FC236}">
                <a16:creationId xmlns:a16="http://schemas.microsoft.com/office/drawing/2014/main" id="{FCEECAFE-6598-8A73-AC0E-4A57E8DA0A74}"/>
              </a:ext>
            </a:extLst>
          </p:cNvPr>
          <p:cNvSpPr txBox="1">
            <a:spLocks noChangeArrowheads="1"/>
          </p:cNvSpPr>
          <p:nvPr/>
        </p:nvSpPr>
        <p:spPr bwMode="auto">
          <a:xfrm>
            <a:off x="525897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25</a:t>
            </a:r>
          </a:p>
        </p:txBody>
      </p:sp>
      <p:sp>
        <p:nvSpPr>
          <p:cNvPr id="33806" name="Text Box 14">
            <a:extLst>
              <a:ext uri="{FF2B5EF4-FFF2-40B4-BE49-F238E27FC236}">
                <a16:creationId xmlns:a16="http://schemas.microsoft.com/office/drawing/2014/main" id="{5539C9EA-F311-9747-9FB3-300B1460AA7A}"/>
              </a:ext>
            </a:extLst>
          </p:cNvPr>
          <p:cNvSpPr txBox="1">
            <a:spLocks noChangeArrowheads="1"/>
          </p:cNvSpPr>
          <p:nvPr/>
        </p:nvSpPr>
        <p:spPr bwMode="auto">
          <a:xfrm>
            <a:off x="569236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3808" name="Text Box 16">
            <a:extLst>
              <a:ext uri="{FF2B5EF4-FFF2-40B4-BE49-F238E27FC236}">
                <a16:creationId xmlns:a16="http://schemas.microsoft.com/office/drawing/2014/main" id="{F94D5AA8-5E8C-3E4E-0240-2533CD675C42}"/>
              </a:ext>
            </a:extLst>
          </p:cNvPr>
          <p:cNvSpPr txBox="1">
            <a:spLocks noChangeArrowheads="1"/>
          </p:cNvSpPr>
          <p:nvPr/>
        </p:nvSpPr>
        <p:spPr bwMode="auto">
          <a:xfrm>
            <a:off x="967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3809" name="Text Box 17">
            <a:extLst>
              <a:ext uri="{FF2B5EF4-FFF2-40B4-BE49-F238E27FC236}">
                <a16:creationId xmlns:a16="http://schemas.microsoft.com/office/drawing/2014/main" id="{887C333F-7644-C385-B26F-6297CF77CD78}"/>
              </a:ext>
            </a:extLst>
          </p:cNvPr>
          <p:cNvSpPr txBox="1">
            <a:spLocks noChangeArrowheads="1"/>
          </p:cNvSpPr>
          <p:nvPr/>
        </p:nvSpPr>
        <p:spPr bwMode="auto">
          <a:xfrm>
            <a:off x="1448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3810" name="Text Box 18">
            <a:extLst>
              <a:ext uri="{FF2B5EF4-FFF2-40B4-BE49-F238E27FC236}">
                <a16:creationId xmlns:a16="http://schemas.microsoft.com/office/drawing/2014/main" id="{37E7065C-73DE-D9EE-2D75-2A77C8E37DAF}"/>
              </a:ext>
            </a:extLst>
          </p:cNvPr>
          <p:cNvSpPr txBox="1">
            <a:spLocks noChangeArrowheads="1"/>
          </p:cNvSpPr>
          <p:nvPr/>
        </p:nvSpPr>
        <p:spPr bwMode="auto">
          <a:xfrm>
            <a:off x="214271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3811" name="Text Box 19">
            <a:extLst>
              <a:ext uri="{FF2B5EF4-FFF2-40B4-BE49-F238E27FC236}">
                <a16:creationId xmlns:a16="http://schemas.microsoft.com/office/drawing/2014/main" id="{E8DFE500-0E90-2BD6-F843-EA65C8FF9030}"/>
              </a:ext>
            </a:extLst>
          </p:cNvPr>
          <p:cNvSpPr txBox="1">
            <a:spLocks noChangeArrowheads="1"/>
          </p:cNvSpPr>
          <p:nvPr/>
        </p:nvSpPr>
        <p:spPr bwMode="auto">
          <a:xfrm>
            <a:off x="262372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3812" name="Text Box 20">
            <a:extLst>
              <a:ext uri="{FF2B5EF4-FFF2-40B4-BE49-F238E27FC236}">
                <a16:creationId xmlns:a16="http://schemas.microsoft.com/office/drawing/2014/main" id="{4A4C31A3-E447-EF3A-2EFC-990FF16DCB2D}"/>
              </a:ext>
            </a:extLst>
          </p:cNvPr>
          <p:cNvSpPr txBox="1">
            <a:spLocks noChangeArrowheads="1"/>
          </p:cNvSpPr>
          <p:nvPr/>
        </p:nvSpPr>
        <p:spPr bwMode="auto">
          <a:xfrm>
            <a:off x="3253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3813" name="Text Box 21">
            <a:extLst>
              <a:ext uri="{FF2B5EF4-FFF2-40B4-BE49-F238E27FC236}">
                <a16:creationId xmlns:a16="http://schemas.microsoft.com/office/drawing/2014/main" id="{9830FA23-6919-E0DD-B6F9-ADBE5918AC2C}"/>
              </a:ext>
            </a:extLst>
          </p:cNvPr>
          <p:cNvSpPr txBox="1">
            <a:spLocks noChangeArrowheads="1"/>
          </p:cNvSpPr>
          <p:nvPr/>
        </p:nvSpPr>
        <p:spPr bwMode="auto">
          <a:xfrm>
            <a:off x="3734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3814" name="Text Box 22">
            <a:extLst>
              <a:ext uri="{FF2B5EF4-FFF2-40B4-BE49-F238E27FC236}">
                <a16:creationId xmlns:a16="http://schemas.microsoft.com/office/drawing/2014/main" id="{1125F8F8-CCDD-9429-1524-8C60925AC5F7}"/>
              </a:ext>
            </a:extLst>
          </p:cNvPr>
          <p:cNvSpPr txBox="1">
            <a:spLocks noChangeArrowheads="1"/>
          </p:cNvSpPr>
          <p:nvPr/>
        </p:nvSpPr>
        <p:spPr bwMode="auto">
          <a:xfrm>
            <a:off x="4168364" y="3691886"/>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4" name="Line 23">
            <a:extLst>
              <a:ext uri="{FF2B5EF4-FFF2-40B4-BE49-F238E27FC236}">
                <a16:creationId xmlns:a16="http://schemas.microsoft.com/office/drawing/2014/main" id="{3F3DFAA3-CB9B-2AC3-64AB-245E621A4E8A}"/>
              </a:ext>
            </a:extLst>
          </p:cNvPr>
          <p:cNvSpPr>
            <a:spLocks noChangeShapeType="1"/>
          </p:cNvSpPr>
          <p:nvPr/>
        </p:nvSpPr>
        <p:spPr bwMode="auto">
          <a:xfrm flipH="1">
            <a:off x="1550782" y="51090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 name="Line 24">
            <a:extLst>
              <a:ext uri="{FF2B5EF4-FFF2-40B4-BE49-F238E27FC236}">
                <a16:creationId xmlns:a16="http://schemas.microsoft.com/office/drawing/2014/main" id="{5DA3401B-4834-7894-FD85-C6D3F309593B}"/>
              </a:ext>
            </a:extLst>
          </p:cNvPr>
          <p:cNvSpPr>
            <a:spLocks noChangeShapeType="1"/>
          </p:cNvSpPr>
          <p:nvPr/>
        </p:nvSpPr>
        <p:spPr bwMode="auto">
          <a:xfrm flipH="1">
            <a:off x="2693782" y="51090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6" name="Line 25">
            <a:extLst>
              <a:ext uri="{FF2B5EF4-FFF2-40B4-BE49-F238E27FC236}">
                <a16:creationId xmlns:a16="http://schemas.microsoft.com/office/drawing/2014/main" id="{CD5BF32F-9AE7-49E1-690A-E7FE52158C71}"/>
              </a:ext>
            </a:extLst>
          </p:cNvPr>
          <p:cNvSpPr>
            <a:spLocks noChangeShapeType="1"/>
          </p:cNvSpPr>
          <p:nvPr/>
        </p:nvSpPr>
        <p:spPr bwMode="auto">
          <a:xfrm flipH="1">
            <a:off x="3989182" y="51090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7" name="Line 26">
            <a:extLst>
              <a:ext uri="{FF2B5EF4-FFF2-40B4-BE49-F238E27FC236}">
                <a16:creationId xmlns:a16="http://schemas.microsoft.com/office/drawing/2014/main" id="{08423CCC-51E7-4858-A066-C66485DD358B}"/>
              </a:ext>
            </a:extLst>
          </p:cNvPr>
          <p:cNvSpPr>
            <a:spLocks noChangeShapeType="1"/>
          </p:cNvSpPr>
          <p:nvPr/>
        </p:nvSpPr>
        <p:spPr bwMode="auto">
          <a:xfrm>
            <a:off x="4827382" y="51090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8" name="Line 27">
            <a:extLst>
              <a:ext uri="{FF2B5EF4-FFF2-40B4-BE49-F238E27FC236}">
                <a16:creationId xmlns:a16="http://schemas.microsoft.com/office/drawing/2014/main" id="{A8A61C42-6DA2-F58D-08AB-F0876B3D60DA}"/>
              </a:ext>
            </a:extLst>
          </p:cNvPr>
          <p:cNvSpPr>
            <a:spLocks noChangeShapeType="1"/>
          </p:cNvSpPr>
          <p:nvPr/>
        </p:nvSpPr>
        <p:spPr bwMode="auto">
          <a:xfrm>
            <a:off x="5132182" y="51090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9" name="Text Box 3">
            <a:extLst>
              <a:ext uri="{FF2B5EF4-FFF2-40B4-BE49-F238E27FC236}">
                <a16:creationId xmlns:a16="http://schemas.microsoft.com/office/drawing/2014/main" id="{0DDBCD41-513C-25B8-D62A-EB2FDEDADAF3}"/>
              </a:ext>
            </a:extLst>
          </p:cNvPr>
          <p:cNvSpPr txBox="1">
            <a:spLocks noChangeArrowheads="1"/>
          </p:cNvSpPr>
          <p:nvPr/>
        </p:nvSpPr>
        <p:spPr bwMode="auto">
          <a:xfrm>
            <a:off x="164176" y="4256016"/>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26, 29, 53, 55 then go into the leaves</a:t>
            </a:r>
          </a:p>
        </p:txBody>
      </p:sp>
      <p:sp>
        <p:nvSpPr>
          <p:cNvPr id="10" name="Text Box 4">
            <a:extLst>
              <a:ext uri="{FF2B5EF4-FFF2-40B4-BE49-F238E27FC236}">
                <a16:creationId xmlns:a16="http://schemas.microsoft.com/office/drawing/2014/main" id="{6470E338-8052-8D6D-0F49-54D34263D22F}"/>
              </a:ext>
            </a:extLst>
          </p:cNvPr>
          <p:cNvSpPr txBox="1">
            <a:spLocks noChangeArrowheads="1"/>
          </p:cNvSpPr>
          <p:nvPr/>
        </p:nvSpPr>
        <p:spPr bwMode="auto">
          <a:xfrm>
            <a:off x="33795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11" name="Text Box 5">
            <a:extLst>
              <a:ext uri="{FF2B5EF4-FFF2-40B4-BE49-F238E27FC236}">
                <a16:creationId xmlns:a16="http://schemas.microsoft.com/office/drawing/2014/main" id="{EC6CD2CB-CC3F-6540-583B-57D2F6A79DF9}"/>
              </a:ext>
            </a:extLst>
          </p:cNvPr>
          <p:cNvSpPr txBox="1">
            <a:spLocks noChangeArrowheads="1"/>
          </p:cNvSpPr>
          <p:nvPr/>
        </p:nvSpPr>
        <p:spPr bwMode="auto">
          <a:xfrm>
            <a:off x="38605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12" name="Text Box 6">
            <a:extLst>
              <a:ext uri="{FF2B5EF4-FFF2-40B4-BE49-F238E27FC236}">
                <a16:creationId xmlns:a16="http://schemas.microsoft.com/office/drawing/2014/main" id="{AE46C6CC-6D3C-7372-2959-FEDA1D22DDFA}"/>
              </a:ext>
            </a:extLst>
          </p:cNvPr>
          <p:cNvSpPr txBox="1">
            <a:spLocks noChangeArrowheads="1"/>
          </p:cNvSpPr>
          <p:nvPr/>
        </p:nvSpPr>
        <p:spPr bwMode="auto">
          <a:xfrm>
            <a:off x="42939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13" name="Text Box 7">
            <a:extLst>
              <a:ext uri="{FF2B5EF4-FFF2-40B4-BE49-F238E27FC236}">
                <a16:creationId xmlns:a16="http://schemas.microsoft.com/office/drawing/2014/main" id="{8E5F8EE2-CED2-CE2F-E064-AB90CC6D6B01}"/>
              </a:ext>
            </a:extLst>
          </p:cNvPr>
          <p:cNvSpPr txBox="1">
            <a:spLocks noChangeArrowheads="1"/>
          </p:cNvSpPr>
          <p:nvPr/>
        </p:nvSpPr>
        <p:spPr bwMode="auto">
          <a:xfrm>
            <a:off x="47749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14" name="Text Box 8">
            <a:extLst>
              <a:ext uri="{FF2B5EF4-FFF2-40B4-BE49-F238E27FC236}">
                <a16:creationId xmlns:a16="http://schemas.microsoft.com/office/drawing/2014/main" id="{3E325CAD-049A-4C28-B4A3-18527908A83D}"/>
              </a:ext>
            </a:extLst>
          </p:cNvPr>
          <p:cNvSpPr txBox="1">
            <a:spLocks noChangeArrowheads="1"/>
          </p:cNvSpPr>
          <p:nvPr/>
        </p:nvSpPr>
        <p:spPr bwMode="auto">
          <a:xfrm>
            <a:off x="69165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15" name="Text Box 9">
            <a:extLst>
              <a:ext uri="{FF2B5EF4-FFF2-40B4-BE49-F238E27FC236}">
                <a16:creationId xmlns:a16="http://schemas.microsoft.com/office/drawing/2014/main" id="{4C2FFE59-0D31-8665-7044-D1C4D5FCAF44}"/>
              </a:ext>
            </a:extLst>
          </p:cNvPr>
          <p:cNvSpPr txBox="1">
            <a:spLocks noChangeArrowheads="1"/>
          </p:cNvSpPr>
          <p:nvPr/>
        </p:nvSpPr>
        <p:spPr bwMode="auto">
          <a:xfrm>
            <a:off x="73975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16" name="Text Box 10">
            <a:extLst>
              <a:ext uri="{FF2B5EF4-FFF2-40B4-BE49-F238E27FC236}">
                <a16:creationId xmlns:a16="http://schemas.microsoft.com/office/drawing/2014/main" id="{81BCE632-AD49-08F7-6D11-B065113663AF}"/>
              </a:ext>
            </a:extLst>
          </p:cNvPr>
          <p:cNvSpPr txBox="1">
            <a:spLocks noChangeArrowheads="1"/>
          </p:cNvSpPr>
          <p:nvPr/>
        </p:nvSpPr>
        <p:spPr bwMode="auto">
          <a:xfrm>
            <a:off x="78309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17" name="Text Box 11">
            <a:extLst>
              <a:ext uri="{FF2B5EF4-FFF2-40B4-BE49-F238E27FC236}">
                <a16:creationId xmlns:a16="http://schemas.microsoft.com/office/drawing/2014/main" id="{EC47DC5C-6635-28FF-B445-1C3F4B900D80}"/>
              </a:ext>
            </a:extLst>
          </p:cNvPr>
          <p:cNvSpPr txBox="1">
            <a:spLocks noChangeArrowheads="1"/>
          </p:cNvSpPr>
          <p:nvPr/>
        </p:nvSpPr>
        <p:spPr bwMode="auto">
          <a:xfrm>
            <a:off x="83119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18" name="Text Box 12">
            <a:extLst>
              <a:ext uri="{FF2B5EF4-FFF2-40B4-BE49-F238E27FC236}">
                <a16:creationId xmlns:a16="http://schemas.microsoft.com/office/drawing/2014/main" id="{1240054E-1926-1023-E4B0-B9252E480670}"/>
              </a:ext>
            </a:extLst>
          </p:cNvPr>
          <p:cNvSpPr txBox="1">
            <a:spLocks noChangeArrowheads="1"/>
          </p:cNvSpPr>
          <p:nvPr/>
        </p:nvSpPr>
        <p:spPr bwMode="auto">
          <a:xfrm>
            <a:off x="48273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19" name="Text Box 13">
            <a:extLst>
              <a:ext uri="{FF2B5EF4-FFF2-40B4-BE49-F238E27FC236}">
                <a16:creationId xmlns:a16="http://schemas.microsoft.com/office/drawing/2014/main" id="{31F78C29-7E29-5C2C-4DAE-85E5A16E649D}"/>
              </a:ext>
            </a:extLst>
          </p:cNvPr>
          <p:cNvSpPr txBox="1">
            <a:spLocks noChangeArrowheads="1"/>
          </p:cNvSpPr>
          <p:nvPr/>
        </p:nvSpPr>
        <p:spPr bwMode="auto">
          <a:xfrm>
            <a:off x="53083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0" name="Text Box 14">
            <a:extLst>
              <a:ext uri="{FF2B5EF4-FFF2-40B4-BE49-F238E27FC236}">
                <a16:creationId xmlns:a16="http://schemas.microsoft.com/office/drawing/2014/main" id="{6BE04C6C-C8BB-4BD9-D0C6-AD1FF482B8C7}"/>
              </a:ext>
            </a:extLst>
          </p:cNvPr>
          <p:cNvSpPr txBox="1">
            <a:spLocks noChangeArrowheads="1"/>
          </p:cNvSpPr>
          <p:nvPr/>
        </p:nvSpPr>
        <p:spPr bwMode="auto">
          <a:xfrm>
            <a:off x="57417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21" name="Text Box 15">
            <a:extLst>
              <a:ext uri="{FF2B5EF4-FFF2-40B4-BE49-F238E27FC236}">
                <a16:creationId xmlns:a16="http://schemas.microsoft.com/office/drawing/2014/main" id="{971246B0-FDEF-34B5-C4CD-4C40F1C9006A}"/>
              </a:ext>
            </a:extLst>
          </p:cNvPr>
          <p:cNvSpPr txBox="1">
            <a:spLocks noChangeArrowheads="1"/>
          </p:cNvSpPr>
          <p:nvPr/>
        </p:nvSpPr>
        <p:spPr bwMode="auto">
          <a:xfrm>
            <a:off x="62227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22" name="Text Box 16">
            <a:extLst>
              <a:ext uri="{FF2B5EF4-FFF2-40B4-BE49-F238E27FC236}">
                <a16:creationId xmlns:a16="http://schemas.microsoft.com/office/drawing/2014/main" id="{06370D1D-9AD7-0E60-0C90-CCA79E79663E}"/>
              </a:ext>
            </a:extLst>
          </p:cNvPr>
          <p:cNvSpPr txBox="1">
            <a:spLocks noChangeArrowheads="1"/>
          </p:cNvSpPr>
          <p:nvPr/>
        </p:nvSpPr>
        <p:spPr bwMode="auto">
          <a:xfrm>
            <a:off x="1017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3" name="Text Box 17">
            <a:extLst>
              <a:ext uri="{FF2B5EF4-FFF2-40B4-BE49-F238E27FC236}">
                <a16:creationId xmlns:a16="http://schemas.microsoft.com/office/drawing/2014/main" id="{EA15768F-F9D3-D1FB-AF90-AB3A5B46D6BA}"/>
              </a:ext>
            </a:extLst>
          </p:cNvPr>
          <p:cNvSpPr txBox="1">
            <a:spLocks noChangeArrowheads="1"/>
          </p:cNvSpPr>
          <p:nvPr/>
        </p:nvSpPr>
        <p:spPr bwMode="auto">
          <a:xfrm>
            <a:off x="1498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4" name="Text Box 18">
            <a:extLst>
              <a:ext uri="{FF2B5EF4-FFF2-40B4-BE49-F238E27FC236}">
                <a16:creationId xmlns:a16="http://schemas.microsoft.com/office/drawing/2014/main" id="{F3A5320D-59E4-FAB4-5E18-71C9ECBCD51E}"/>
              </a:ext>
            </a:extLst>
          </p:cNvPr>
          <p:cNvSpPr txBox="1">
            <a:spLocks noChangeArrowheads="1"/>
          </p:cNvSpPr>
          <p:nvPr/>
        </p:nvSpPr>
        <p:spPr bwMode="auto">
          <a:xfrm>
            <a:off x="219213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5" name="Text Box 19">
            <a:extLst>
              <a:ext uri="{FF2B5EF4-FFF2-40B4-BE49-F238E27FC236}">
                <a16:creationId xmlns:a16="http://schemas.microsoft.com/office/drawing/2014/main" id="{D5F2685E-129D-49DF-9E51-1464218F9991}"/>
              </a:ext>
            </a:extLst>
          </p:cNvPr>
          <p:cNvSpPr txBox="1">
            <a:spLocks noChangeArrowheads="1"/>
          </p:cNvSpPr>
          <p:nvPr/>
        </p:nvSpPr>
        <p:spPr bwMode="auto">
          <a:xfrm>
            <a:off x="267314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6" name="Text Box 20">
            <a:extLst>
              <a:ext uri="{FF2B5EF4-FFF2-40B4-BE49-F238E27FC236}">
                <a16:creationId xmlns:a16="http://schemas.microsoft.com/office/drawing/2014/main" id="{CDAA2274-9246-A3FF-06A3-1704D0DFBFF4}"/>
              </a:ext>
            </a:extLst>
          </p:cNvPr>
          <p:cNvSpPr txBox="1">
            <a:spLocks noChangeArrowheads="1"/>
          </p:cNvSpPr>
          <p:nvPr/>
        </p:nvSpPr>
        <p:spPr bwMode="auto">
          <a:xfrm>
            <a:off x="3303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7" name="Text Box 21">
            <a:extLst>
              <a:ext uri="{FF2B5EF4-FFF2-40B4-BE49-F238E27FC236}">
                <a16:creationId xmlns:a16="http://schemas.microsoft.com/office/drawing/2014/main" id="{B2BC8D09-BC2A-298E-3FD3-08C300293D50}"/>
              </a:ext>
            </a:extLst>
          </p:cNvPr>
          <p:cNvSpPr txBox="1">
            <a:spLocks noChangeArrowheads="1"/>
          </p:cNvSpPr>
          <p:nvPr/>
        </p:nvSpPr>
        <p:spPr bwMode="auto">
          <a:xfrm>
            <a:off x="3784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28" name="Text Box 22">
            <a:extLst>
              <a:ext uri="{FF2B5EF4-FFF2-40B4-BE49-F238E27FC236}">
                <a16:creationId xmlns:a16="http://schemas.microsoft.com/office/drawing/2014/main" id="{B8521E08-EF25-AEC0-B8BB-87182BC5E203}"/>
              </a:ext>
            </a:extLst>
          </p:cNvPr>
          <p:cNvSpPr txBox="1">
            <a:spLocks noChangeArrowheads="1"/>
          </p:cNvSpPr>
          <p:nvPr/>
        </p:nvSpPr>
        <p:spPr bwMode="auto">
          <a:xfrm>
            <a:off x="4217782" y="58710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2" name="Slide Number Placeholder 5">
            <a:extLst>
              <a:ext uri="{FF2B5EF4-FFF2-40B4-BE49-F238E27FC236}">
                <a16:creationId xmlns:a16="http://schemas.microsoft.com/office/drawing/2014/main" id="{F4770D43-89D7-638E-E9A6-4DEC985F2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1" name="Line 25">
            <a:extLst>
              <a:ext uri="{FF2B5EF4-FFF2-40B4-BE49-F238E27FC236}">
                <a16:creationId xmlns:a16="http://schemas.microsoft.com/office/drawing/2014/main" id="{F92011A0-FE38-92B6-F716-4CC8DB276C93}"/>
              </a:ext>
            </a:extLst>
          </p:cNvPr>
          <p:cNvSpPr>
            <a:spLocks noChangeShapeType="1"/>
          </p:cNvSpPr>
          <p:nvPr/>
        </p:nvSpPr>
        <p:spPr bwMode="auto">
          <a:xfrm flipH="1">
            <a:off x="838200" y="3820422"/>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2" name="Line 26">
            <a:extLst>
              <a:ext uri="{FF2B5EF4-FFF2-40B4-BE49-F238E27FC236}">
                <a16:creationId xmlns:a16="http://schemas.microsoft.com/office/drawing/2014/main" id="{F242CF22-FB12-0C44-FBAB-31ECE0042A4F}"/>
              </a:ext>
            </a:extLst>
          </p:cNvPr>
          <p:cNvSpPr>
            <a:spLocks noChangeShapeType="1"/>
          </p:cNvSpPr>
          <p:nvPr/>
        </p:nvSpPr>
        <p:spPr bwMode="auto">
          <a:xfrm flipH="1">
            <a:off x="2057400" y="3820422"/>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3" name="Line 27">
            <a:extLst>
              <a:ext uri="{FF2B5EF4-FFF2-40B4-BE49-F238E27FC236}">
                <a16:creationId xmlns:a16="http://schemas.microsoft.com/office/drawing/2014/main" id="{37C85BFE-4DF2-6F83-48BC-0FE4C24C5326}"/>
              </a:ext>
            </a:extLst>
          </p:cNvPr>
          <p:cNvSpPr>
            <a:spLocks noChangeShapeType="1"/>
          </p:cNvSpPr>
          <p:nvPr/>
        </p:nvSpPr>
        <p:spPr bwMode="auto">
          <a:xfrm>
            <a:off x="2895600" y="3820422"/>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4" name="Line 28">
            <a:extLst>
              <a:ext uri="{FF2B5EF4-FFF2-40B4-BE49-F238E27FC236}">
                <a16:creationId xmlns:a16="http://schemas.microsoft.com/office/drawing/2014/main" id="{59BAE7D7-6FA4-C778-C8F2-8A87310DDB59}"/>
              </a:ext>
            </a:extLst>
          </p:cNvPr>
          <p:cNvSpPr>
            <a:spLocks noChangeShapeType="1"/>
          </p:cNvSpPr>
          <p:nvPr/>
        </p:nvSpPr>
        <p:spPr bwMode="auto">
          <a:xfrm flipH="1">
            <a:off x="4800600" y="3820422"/>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5" name="Line 29">
            <a:extLst>
              <a:ext uri="{FF2B5EF4-FFF2-40B4-BE49-F238E27FC236}">
                <a16:creationId xmlns:a16="http://schemas.microsoft.com/office/drawing/2014/main" id="{1C30C281-6BCE-74C1-15D0-7725B40573B9}"/>
              </a:ext>
            </a:extLst>
          </p:cNvPr>
          <p:cNvSpPr>
            <a:spLocks noChangeShapeType="1"/>
          </p:cNvSpPr>
          <p:nvPr/>
        </p:nvSpPr>
        <p:spPr bwMode="auto">
          <a:xfrm flipH="1">
            <a:off x="6019800" y="3820422"/>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6" name="Line 30">
            <a:extLst>
              <a:ext uri="{FF2B5EF4-FFF2-40B4-BE49-F238E27FC236}">
                <a16:creationId xmlns:a16="http://schemas.microsoft.com/office/drawing/2014/main" id="{8A1B191B-BDD4-7190-94D8-5EB549B0AAE8}"/>
              </a:ext>
            </a:extLst>
          </p:cNvPr>
          <p:cNvSpPr>
            <a:spLocks noChangeShapeType="1"/>
          </p:cNvSpPr>
          <p:nvPr/>
        </p:nvSpPr>
        <p:spPr bwMode="auto">
          <a:xfrm>
            <a:off x="6477000" y="3820422"/>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39" name="Line 23">
            <a:extLst>
              <a:ext uri="{FF2B5EF4-FFF2-40B4-BE49-F238E27FC236}">
                <a16:creationId xmlns:a16="http://schemas.microsoft.com/office/drawing/2014/main" id="{5486A7D7-AB00-EABD-7685-B2518D3B8B13}"/>
              </a:ext>
            </a:extLst>
          </p:cNvPr>
          <p:cNvSpPr>
            <a:spLocks noChangeShapeType="1"/>
          </p:cNvSpPr>
          <p:nvPr/>
        </p:nvSpPr>
        <p:spPr bwMode="auto">
          <a:xfrm flipH="1">
            <a:off x="2514600" y="2906022"/>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0" name="Line 24">
            <a:extLst>
              <a:ext uri="{FF2B5EF4-FFF2-40B4-BE49-F238E27FC236}">
                <a16:creationId xmlns:a16="http://schemas.microsoft.com/office/drawing/2014/main" id="{62F02CB9-CB6F-480A-9292-364DD8280722}"/>
              </a:ext>
            </a:extLst>
          </p:cNvPr>
          <p:cNvSpPr>
            <a:spLocks noChangeShapeType="1"/>
          </p:cNvSpPr>
          <p:nvPr/>
        </p:nvSpPr>
        <p:spPr bwMode="auto">
          <a:xfrm>
            <a:off x="4191000" y="2906022"/>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18" name="Rectangle 2">
            <a:extLst>
              <a:ext uri="{FF2B5EF4-FFF2-40B4-BE49-F238E27FC236}">
                <a16:creationId xmlns:a16="http://schemas.microsoft.com/office/drawing/2014/main" id="{FF0449AD-B362-CA36-C588-E226C21F8E13}"/>
              </a:ext>
            </a:extLst>
          </p:cNvPr>
          <p:cNvSpPr>
            <a:spLocks noGrp="1" noChangeArrowheads="1"/>
          </p:cNvSpPr>
          <p:nvPr>
            <p:ph type="title"/>
          </p:nvPr>
        </p:nvSpPr>
        <p:spPr>
          <a:ln/>
        </p:spPr>
        <p:txBody>
          <a:bodyPr/>
          <a:lstStyle/>
          <a:p>
            <a:r>
              <a:rPr lang="en-US" altLang="en-SE"/>
              <a:t>Constructing a B-tree (contd.)</a:t>
            </a:r>
          </a:p>
        </p:txBody>
      </p:sp>
      <p:sp>
        <p:nvSpPr>
          <p:cNvPr id="34819" name="Text Box 3">
            <a:extLst>
              <a:ext uri="{FF2B5EF4-FFF2-40B4-BE49-F238E27FC236}">
                <a16:creationId xmlns:a16="http://schemas.microsoft.com/office/drawing/2014/main" id="{F9369924-0BFE-BFFE-FA64-AC427F060252}"/>
              </a:ext>
            </a:extLst>
          </p:cNvPr>
          <p:cNvSpPr txBox="1">
            <a:spLocks noChangeArrowheads="1"/>
          </p:cNvSpPr>
          <p:nvPr/>
        </p:nvSpPr>
        <p:spPr bwMode="auto">
          <a:xfrm>
            <a:off x="3854450" y="26012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4820" name="Text Box 4">
            <a:extLst>
              <a:ext uri="{FF2B5EF4-FFF2-40B4-BE49-F238E27FC236}">
                <a16:creationId xmlns:a16="http://schemas.microsoft.com/office/drawing/2014/main" id="{FEFAD104-A7E3-DD1E-C886-30D18FF4A35B}"/>
              </a:ext>
            </a:extLst>
          </p:cNvPr>
          <p:cNvSpPr txBox="1">
            <a:spLocks noChangeArrowheads="1"/>
          </p:cNvSpPr>
          <p:nvPr/>
        </p:nvSpPr>
        <p:spPr bwMode="auto">
          <a:xfrm>
            <a:off x="20335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4821" name="Text Box 5">
            <a:extLst>
              <a:ext uri="{FF2B5EF4-FFF2-40B4-BE49-F238E27FC236}">
                <a16:creationId xmlns:a16="http://schemas.microsoft.com/office/drawing/2014/main" id="{9A38B626-4A77-0B7A-F088-4D8154C66E32}"/>
              </a:ext>
            </a:extLst>
          </p:cNvPr>
          <p:cNvSpPr txBox="1">
            <a:spLocks noChangeArrowheads="1"/>
          </p:cNvSpPr>
          <p:nvPr/>
        </p:nvSpPr>
        <p:spPr bwMode="auto">
          <a:xfrm>
            <a:off x="25146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4822" name="Text Box 6">
            <a:extLst>
              <a:ext uri="{FF2B5EF4-FFF2-40B4-BE49-F238E27FC236}">
                <a16:creationId xmlns:a16="http://schemas.microsoft.com/office/drawing/2014/main" id="{7046D884-71D7-263F-4117-341010827A5D}"/>
              </a:ext>
            </a:extLst>
          </p:cNvPr>
          <p:cNvSpPr txBox="1">
            <a:spLocks noChangeArrowheads="1"/>
          </p:cNvSpPr>
          <p:nvPr/>
        </p:nvSpPr>
        <p:spPr bwMode="auto">
          <a:xfrm>
            <a:off x="56911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823" name="Text Box 7">
            <a:extLst>
              <a:ext uri="{FF2B5EF4-FFF2-40B4-BE49-F238E27FC236}">
                <a16:creationId xmlns:a16="http://schemas.microsoft.com/office/drawing/2014/main" id="{9329FA86-C5C0-405C-9C37-28D7F97CF51D}"/>
              </a:ext>
            </a:extLst>
          </p:cNvPr>
          <p:cNvSpPr txBox="1">
            <a:spLocks noChangeArrowheads="1"/>
          </p:cNvSpPr>
          <p:nvPr/>
        </p:nvSpPr>
        <p:spPr bwMode="auto">
          <a:xfrm>
            <a:off x="61722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4824" name="Text Box 8">
            <a:extLst>
              <a:ext uri="{FF2B5EF4-FFF2-40B4-BE49-F238E27FC236}">
                <a16:creationId xmlns:a16="http://schemas.microsoft.com/office/drawing/2014/main" id="{CC93827D-6D46-FFAC-CADA-0046FC14D822}"/>
              </a:ext>
            </a:extLst>
          </p:cNvPr>
          <p:cNvSpPr txBox="1">
            <a:spLocks noChangeArrowheads="1"/>
          </p:cNvSpPr>
          <p:nvPr/>
        </p:nvSpPr>
        <p:spPr bwMode="auto">
          <a:xfrm>
            <a:off x="3810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4825" name="Text Box 9">
            <a:extLst>
              <a:ext uri="{FF2B5EF4-FFF2-40B4-BE49-F238E27FC236}">
                <a16:creationId xmlns:a16="http://schemas.microsoft.com/office/drawing/2014/main" id="{3D409E18-629E-AF4C-1B26-949E2A95FAED}"/>
              </a:ext>
            </a:extLst>
          </p:cNvPr>
          <p:cNvSpPr txBox="1">
            <a:spLocks noChangeArrowheads="1"/>
          </p:cNvSpPr>
          <p:nvPr/>
        </p:nvSpPr>
        <p:spPr bwMode="auto">
          <a:xfrm>
            <a:off x="8620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4826" name="Text Box 10">
            <a:extLst>
              <a:ext uri="{FF2B5EF4-FFF2-40B4-BE49-F238E27FC236}">
                <a16:creationId xmlns:a16="http://schemas.microsoft.com/office/drawing/2014/main" id="{A40AD5EA-9E80-B7F9-F374-DE83AB670DE5}"/>
              </a:ext>
            </a:extLst>
          </p:cNvPr>
          <p:cNvSpPr txBox="1">
            <a:spLocks noChangeArrowheads="1"/>
          </p:cNvSpPr>
          <p:nvPr/>
        </p:nvSpPr>
        <p:spPr bwMode="auto">
          <a:xfrm>
            <a:off x="1600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4827" name="Text Box 11">
            <a:extLst>
              <a:ext uri="{FF2B5EF4-FFF2-40B4-BE49-F238E27FC236}">
                <a16:creationId xmlns:a16="http://schemas.microsoft.com/office/drawing/2014/main" id="{C68AB73E-A974-AD6D-1B4F-D79E28785CD2}"/>
              </a:ext>
            </a:extLst>
          </p:cNvPr>
          <p:cNvSpPr txBox="1">
            <a:spLocks noChangeArrowheads="1"/>
          </p:cNvSpPr>
          <p:nvPr/>
        </p:nvSpPr>
        <p:spPr bwMode="auto">
          <a:xfrm>
            <a:off x="2081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4828" name="Text Box 12">
            <a:extLst>
              <a:ext uri="{FF2B5EF4-FFF2-40B4-BE49-F238E27FC236}">
                <a16:creationId xmlns:a16="http://schemas.microsoft.com/office/drawing/2014/main" id="{44E576B7-1E82-9234-A481-A7689C95C71B}"/>
              </a:ext>
            </a:extLst>
          </p:cNvPr>
          <p:cNvSpPr txBox="1">
            <a:spLocks noChangeArrowheads="1"/>
          </p:cNvSpPr>
          <p:nvPr/>
        </p:nvSpPr>
        <p:spPr bwMode="auto">
          <a:xfrm>
            <a:off x="2743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4829" name="Text Box 13">
            <a:extLst>
              <a:ext uri="{FF2B5EF4-FFF2-40B4-BE49-F238E27FC236}">
                <a16:creationId xmlns:a16="http://schemas.microsoft.com/office/drawing/2014/main" id="{DF756C18-6530-455D-86E0-BDDD985BC282}"/>
              </a:ext>
            </a:extLst>
          </p:cNvPr>
          <p:cNvSpPr txBox="1">
            <a:spLocks noChangeArrowheads="1"/>
          </p:cNvSpPr>
          <p:nvPr/>
        </p:nvSpPr>
        <p:spPr bwMode="auto">
          <a:xfrm>
            <a:off x="3224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4830" name="Text Box 14">
            <a:extLst>
              <a:ext uri="{FF2B5EF4-FFF2-40B4-BE49-F238E27FC236}">
                <a16:creationId xmlns:a16="http://schemas.microsoft.com/office/drawing/2014/main" id="{0FE70161-3114-4FE2-F812-015639315344}"/>
              </a:ext>
            </a:extLst>
          </p:cNvPr>
          <p:cNvSpPr txBox="1">
            <a:spLocks noChangeArrowheads="1"/>
          </p:cNvSpPr>
          <p:nvPr/>
        </p:nvSpPr>
        <p:spPr bwMode="auto">
          <a:xfrm>
            <a:off x="3657600" y="47348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4831" name="Text Box 15">
            <a:extLst>
              <a:ext uri="{FF2B5EF4-FFF2-40B4-BE49-F238E27FC236}">
                <a16:creationId xmlns:a16="http://schemas.microsoft.com/office/drawing/2014/main" id="{236A5992-9711-1922-5F1A-222C7AC05C3E}"/>
              </a:ext>
            </a:extLst>
          </p:cNvPr>
          <p:cNvSpPr txBox="1">
            <a:spLocks noChangeArrowheads="1"/>
          </p:cNvSpPr>
          <p:nvPr/>
        </p:nvSpPr>
        <p:spPr bwMode="auto">
          <a:xfrm>
            <a:off x="68135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4832" name="Text Box 16">
            <a:extLst>
              <a:ext uri="{FF2B5EF4-FFF2-40B4-BE49-F238E27FC236}">
                <a16:creationId xmlns:a16="http://schemas.microsoft.com/office/drawing/2014/main" id="{9955C805-7B25-5489-C898-E6E5CAD4B1FF}"/>
              </a:ext>
            </a:extLst>
          </p:cNvPr>
          <p:cNvSpPr txBox="1">
            <a:spLocks noChangeArrowheads="1"/>
          </p:cNvSpPr>
          <p:nvPr/>
        </p:nvSpPr>
        <p:spPr bwMode="auto">
          <a:xfrm>
            <a:off x="72945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34833" name="Text Box 17">
            <a:extLst>
              <a:ext uri="{FF2B5EF4-FFF2-40B4-BE49-F238E27FC236}">
                <a16:creationId xmlns:a16="http://schemas.microsoft.com/office/drawing/2014/main" id="{C5E88219-F2C7-1253-E621-6561503CF89D}"/>
              </a:ext>
            </a:extLst>
          </p:cNvPr>
          <p:cNvSpPr txBox="1">
            <a:spLocks noChangeArrowheads="1"/>
          </p:cNvSpPr>
          <p:nvPr/>
        </p:nvSpPr>
        <p:spPr bwMode="auto">
          <a:xfrm>
            <a:off x="77279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34834" name="Text Box 18">
            <a:extLst>
              <a:ext uri="{FF2B5EF4-FFF2-40B4-BE49-F238E27FC236}">
                <a16:creationId xmlns:a16="http://schemas.microsoft.com/office/drawing/2014/main" id="{542E9618-AFE7-FFE9-9EFB-C0068399A20A}"/>
              </a:ext>
            </a:extLst>
          </p:cNvPr>
          <p:cNvSpPr txBox="1">
            <a:spLocks noChangeArrowheads="1"/>
          </p:cNvSpPr>
          <p:nvPr/>
        </p:nvSpPr>
        <p:spPr bwMode="auto">
          <a:xfrm>
            <a:off x="82089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34835" name="Text Box 19">
            <a:extLst>
              <a:ext uri="{FF2B5EF4-FFF2-40B4-BE49-F238E27FC236}">
                <a16:creationId xmlns:a16="http://schemas.microsoft.com/office/drawing/2014/main" id="{C9F1C7E9-5ADA-2746-D57D-F9F1405D710C}"/>
              </a:ext>
            </a:extLst>
          </p:cNvPr>
          <p:cNvSpPr txBox="1">
            <a:spLocks noChangeArrowheads="1"/>
          </p:cNvSpPr>
          <p:nvPr/>
        </p:nvSpPr>
        <p:spPr bwMode="auto">
          <a:xfrm>
            <a:off x="43434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4836" name="Text Box 20">
            <a:extLst>
              <a:ext uri="{FF2B5EF4-FFF2-40B4-BE49-F238E27FC236}">
                <a16:creationId xmlns:a16="http://schemas.microsoft.com/office/drawing/2014/main" id="{2B4432AC-4A4D-BE87-DEA1-246FFEE3A8F4}"/>
              </a:ext>
            </a:extLst>
          </p:cNvPr>
          <p:cNvSpPr txBox="1">
            <a:spLocks noChangeArrowheads="1"/>
          </p:cNvSpPr>
          <p:nvPr/>
        </p:nvSpPr>
        <p:spPr bwMode="auto">
          <a:xfrm>
            <a:off x="48244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4837" name="Text Box 21">
            <a:extLst>
              <a:ext uri="{FF2B5EF4-FFF2-40B4-BE49-F238E27FC236}">
                <a16:creationId xmlns:a16="http://schemas.microsoft.com/office/drawing/2014/main" id="{46747DEE-6A0B-A32B-541B-1B7331416AC0}"/>
              </a:ext>
            </a:extLst>
          </p:cNvPr>
          <p:cNvSpPr txBox="1">
            <a:spLocks noChangeArrowheads="1"/>
          </p:cNvSpPr>
          <p:nvPr/>
        </p:nvSpPr>
        <p:spPr bwMode="auto">
          <a:xfrm>
            <a:off x="55626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4838" name="Text Box 22">
            <a:extLst>
              <a:ext uri="{FF2B5EF4-FFF2-40B4-BE49-F238E27FC236}">
                <a16:creationId xmlns:a16="http://schemas.microsoft.com/office/drawing/2014/main" id="{84FAF821-C43A-8891-7101-E8C4AF505EBB}"/>
              </a:ext>
            </a:extLst>
          </p:cNvPr>
          <p:cNvSpPr txBox="1">
            <a:spLocks noChangeArrowheads="1"/>
          </p:cNvSpPr>
          <p:nvPr/>
        </p:nvSpPr>
        <p:spPr bwMode="auto">
          <a:xfrm>
            <a:off x="60436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p:txBody>
      </p:sp>
      <p:grpSp>
        <p:nvGrpSpPr>
          <p:cNvPr id="29" name="Group 34">
            <a:extLst>
              <a:ext uri="{FF2B5EF4-FFF2-40B4-BE49-F238E27FC236}">
                <a16:creationId xmlns:a16="http://schemas.microsoft.com/office/drawing/2014/main" id="{3A5671F8-CE62-8A91-1FF2-E5CC83C789BF}"/>
              </a:ext>
            </a:extLst>
          </p:cNvPr>
          <p:cNvGrpSpPr>
            <a:grpSpLocks/>
          </p:cNvGrpSpPr>
          <p:nvPr/>
        </p:nvGrpSpPr>
        <p:grpSpPr bwMode="auto">
          <a:xfrm>
            <a:off x="545306" y="1305616"/>
            <a:ext cx="8305800" cy="1066800"/>
            <a:chOff x="240" y="3072"/>
            <a:chExt cx="5232" cy="672"/>
          </a:xfrm>
        </p:grpSpPr>
        <p:sp>
          <p:nvSpPr>
            <p:cNvPr id="30" name="Text Box 28">
              <a:extLst>
                <a:ext uri="{FF2B5EF4-FFF2-40B4-BE49-F238E27FC236}">
                  <a16:creationId xmlns:a16="http://schemas.microsoft.com/office/drawing/2014/main" id="{8EB5492A-7269-24B4-4629-8D6B218A5ACF}"/>
                </a:ext>
              </a:extLst>
            </p:cNvPr>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45 causes a split of</a:t>
              </a:r>
              <a:r>
                <a:rPr lang="en-US" altLang="en-SE" sz="2400">
                  <a:latin typeface="Times" panose="02020603050405020304" pitchFamily="18" charset="0"/>
                </a:rPr>
                <a:t> </a:t>
              </a:r>
            </a:p>
          </p:txBody>
        </p:sp>
        <p:sp>
          <p:nvSpPr>
            <p:cNvPr id="31" name="Text Box 29">
              <a:extLst>
                <a:ext uri="{FF2B5EF4-FFF2-40B4-BE49-F238E27FC236}">
                  <a16:creationId xmlns:a16="http://schemas.microsoft.com/office/drawing/2014/main" id="{4BF37155-9E03-B149-03A2-229AF1EAAB0A}"/>
                </a:ext>
              </a:extLst>
            </p:cNvPr>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 name="Text Box 30">
              <a:extLst>
                <a:ext uri="{FF2B5EF4-FFF2-40B4-BE49-F238E27FC236}">
                  <a16:creationId xmlns:a16="http://schemas.microsoft.com/office/drawing/2014/main" id="{BBE679BA-F5C3-4B9A-9CDA-C0782A0B1575}"/>
                </a:ext>
              </a:extLst>
            </p:cNvPr>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3" name="Text Box 31">
              <a:extLst>
                <a:ext uri="{FF2B5EF4-FFF2-40B4-BE49-F238E27FC236}">
                  <a16:creationId xmlns:a16="http://schemas.microsoft.com/office/drawing/2014/main" id="{91CFE9BE-0D40-CD3E-0CAF-B8C4D6F6BEE5}"/>
                </a:ext>
              </a:extLst>
            </p:cNvPr>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 name="Text Box 32">
              <a:extLst>
                <a:ext uri="{FF2B5EF4-FFF2-40B4-BE49-F238E27FC236}">
                  <a16:creationId xmlns:a16="http://schemas.microsoft.com/office/drawing/2014/main" id="{60B026E2-3300-4BE7-9B52-AA6182353C25}"/>
                </a:ext>
              </a:extLst>
            </p:cNvPr>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5" name="Text Box 33">
              <a:extLst>
                <a:ext uri="{FF2B5EF4-FFF2-40B4-BE49-F238E27FC236}">
                  <a16:creationId xmlns:a16="http://schemas.microsoft.com/office/drawing/2014/main" id="{8DBF2A12-F145-9E11-5438-D6A58E454B8F}"/>
                </a:ext>
              </a:extLst>
            </p:cNvPr>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and promoting 28 to the root then causes the root to split</a:t>
              </a:r>
              <a:endParaRPr lang="en-US" altLang="en-SE" sz="2400">
                <a:latin typeface="Times" panose="02020603050405020304" pitchFamily="18" charset="0"/>
              </a:endParaRPr>
            </a:p>
          </p:txBody>
        </p:sp>
      </p:grpSp>
      <p:sp>
        <p:nvSpPr>
          <p:cNvPr id="2" name="Slide Number Placeholder 5">
            <a:extLst>
              <a:ext uri="{FF2B5EF4-FFF2-40B4-BE49-F238E27FC236}">
                <a16:creationId xmlns:a16="http://schemas.microsoft.com/office/drawing/2014/main" id="{22C8CBED-A984-4F45-F2F8-2589E52EFE1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4C368A9-14A9-B865-B097-447DE33742B5}"/>
              </a:ext>
            </a:extLst>
          </p:cNvPr>
          <p:cNvSpPr>
            <a:spLocks noGrp="1" noChangeArrowheads="1"/>
          </p:cNvSpPr>
          <p:nvPr>
            <p:ph type="title"/>
          </p:nvPr>
        </p:nvSpPr>
        <p:spPr>
          <a:ln/>
        </p:spPr>
        <p:txBody>
          <a:bodyPr/>
          <a:lstStyle/>
          <a:p>
            <a:r>
              <a:rPr lang="en-GB" altLang="en-SE" dirty="0"/>
              <a:t>Deletion from a B-tree</a:t>
            </a:r>
          </a:p>
        </p:txBody>
      </p:sp>
      <p:sp>
        <p:nvSpPr>
          <p:cNvPr id="40963" name="Rectangle 3">
            <a:extLst>
              <a:ext uri="{FF2B5EF4-FFF2-40B4-BE49-F238E27FC236}">
                <a16:creationId xmlns:a16="http://schemas.microsoft.com/office/drawing/2014/main" id="{38D0117A-E976-12B8-BB22-4DF821B13F27}"/>
              </a:ext>
            </a:extLst>
          </p:cNvPr>
          <p:cNvSpPr>
            <a:spLocks noGrp="1" noChangeArrowheads="1"/>
          </p:cNvSpPr>
          <p:nvPr>
            <p:ph type="body" idx="1"/>
          </p:nvPr>
        </p:nvSpPr>
        <p:spPr>
          <a:ln/>
        </p:spPr>
        <p:txBody>
          <a:bodyPr/>
          <a:lstStyle/>
          <a:p>
            <a:pPr>
              <a:lnSpc>
                <a:spcPct val="90000"/>
              </a:lnSpc>
            </a:pPr>
            <a:r>
              <a:rPr lang="en-GB" altLang="en-SE" dirty="0">
                <a:solidFill>
                  <a:srgbClr val="FF0000"/>
                </a:solidFill>
              </a:rPr>
              <a:t>(B-tree deletion will NOT be covered in exam)</a:t>
            </a:r>
          </a:p>
          <a:p>
            <a:pPr>
              <a:lnSpc>
                <a:spcPct val="90000"/>
              </a:lnSpc>
            </a:pPr>
            <a:r>
              <a:rPr lang="en-GB" altLang="en-SE" dirty="0"/>
              <a:t>During insertion, the key always goes </a:t>
            </a:r>
            <a:r>
              <a:rPr lang="en-GB" altLang="en-SE" i="1" dirty="0"/>
              <a:t>into</a:t>
            </a:r>
            <a:r>
              <a:rPr lang="en-GB" altLang="en-SE" dirty="0"/>
              <a:t> a </a:t>
            </a:r>
            <a:r>
              <a:rPr lang="en-GB" altLang="en-SE" i="1" dirty="0"/>
              <a:t>leaf</a:t>
            </a:r>
            <a:r>
              <a:rPr lang="en-GB" altLang="en-SE" dirty="0"/>
              <a:t>.  For deletion we wish to remove </a:t>
            </a:r>
            <a:r>
              <a:rPr lang="en-GB" altLang="en-SE" i="1" dirty="0"/>
              <a:t>from</a:t>
            </a:r>
            <a:r>
              <a:rPr lang="en-GB" altLang="en-SE" dirty="0"/>
              <a:t> a leaf.  There are three possible ways we can do this:</a:t>
            </a:r>
          </a:p>
          <a:p>
            <a:pPr>
              <a:lnSpc>
                <a:spcPct val="90000"/>
              </a:lnSpc>
            </a:pPr>
            <a:r>
              <a:rPr lang="en-GB" altLang="en-SE" dirty="0"/>
              <a:t>1 - If the key is already in a leaf node, and removing it doesn’t cause that leaf node to have too few keys, then simply remove the key to be deleted.</a:t>
            </a:r>
          </a:p>
          <a:p>
            <a:pPr>
              <a:lnSpc>
                <a:spcPct val="90000"/>
              </a:lnSpc>
            </a:pPr>
            <a:r>
              <a:rPr lang="en-GB" altLang="en-SE" dirty="0"/>
              <a:t>2 - If the key is </a:t>
            </a:r>
            <a:r>
              <a:rPr lang="en-GB" altLang="en-SE" i="1" dirty="0"/>
              <a:t>not</a:t>
            </a:r>
            <a:r>
              <a:rPr lang="en-GB" altLang="en-SE" dirty="0"/>
              <a:t> in a leaf then it is guaranteed (by the nature of a B-tree) that its predecessor or successor will be in a leaf -- in this case we can delete the key and promote the predecessor or successor key to the non-leaf deleted key’s position.</a:t>
            </a:r>
          </a:p>
        </p:txBody>
      </p:sp>
      <p:sp>
        <p:nvSpPr>
          <p:cNvPr id="2" name="Slide Number Placeholder 5">
            <a:extLst>
              <a:ext uri="{FF2B5EF4-FFF2-40B4-BE49-F238E27FC236}">
                <a16:creationId xmlns:a16="http://schemas.microsoft.com/office/drawing/2014/main" id="{8EC87776-88B7-5BCE-EAE9-5AB649C1662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7034-C2E5-2746-BD01-77EB183AB30F}"/>
              </a:ext>
            </a:extLst>
          </p:cNvPr>
          <p:cNvSpPr>
            <a:spLocks noGrp="1"/>
          </p:cNvSpPr>
          <p:nvPr>
            <p:ph type="title"/>
          </p:nvPr>
        </p:nvSpPr>
        <p:spPr/>
        <p:txBody>
          <a:bodyPr>
            <a:normAutofit fontScale="90000"/>
          </a:bodyPr>
          <a:lstStyle/>
          <a:p>
            <a:r>
              <a:rPr lang="en-GB" dirty="0"/>
              <a:t> Explanations: why a key’s predecessor or successor is guaranteed to be in a leaf </a:t>
            </a:r>
            <a:endParaRPr lang="en-SE" dirty="0"/>
          </a:p>
        </p:txBody>
      </p:sp>
      <p:sp>
        <p:nvSpPr>
          <p:cNvPr id="3" name="Content Placeholder 2">
            <a:extLst>
              <a:ext uri="{FF2B5EF4-FFF2-40B4-BE49-F238E27FC236}">
                <a16:creationId xmlns:a16="http://schemas.microsoft.com/office/drawing/2014/main" id="{C6894C9E-0240-85FC-DF7E-0BAFFDC096A2}"/>
              </a:ext>
            </a:extLst>
          </p:cNvPr>
          <p:cNvSpPr>
            <a:spLocks noGrp="1"/>
          </p:cNvSpPr>
          <p:nvPr>
            <p:ph idx="1"/>
          </p:nvPr>
        </p:nvSpPr>
        <p:spPr/>
        <p:txBody>
          <a:bodyPr>
            <a:normAutofit fontScale="85000" lnSpcReduction="10000"/>
          </a:bodyPr>
          <a:lstStyle/>
          <a:p>
            <a:r>
              <a:rPr lang="en-GB" dirty="0"/>
              <a:t>Definition of Predecessor and Successor:</a:t>
            </a:r>
          </a:p>
          <a:p>
            <a:pPr lvl="1"/>
            <a:r>
              <a:rPr lang="en-GB" dirty="0"/>
              <a:t>The predecessor of a key in an internal node is the largest key in its left subtree.</a:t>
            </a:r>
          </a:p>
          <a:p>
            <a:pPr lvl="1"/>
            <a:r>
              <a:rPr lang="en-GB" dirty="0"/>
              <a:t>The successor is the smallest key in its right subtree</a:t>
            </a:r>
          </a:p>
          <a:p>
            <a:r>
              <a:rPr lang="en-GB" dirty="0"/>
              <a:t>Traversal to Leaves:</a:t>
            </a:r>
          </a:p>
          <a:p>
            <a:pPr lvl="1"/>
            <a:r>
              <a:rPr lang="en-GB" dirty="0"/>
              <a:t>To find the predecessor, you follow the rightmost path from the left child of the key's node. Similarly, to find the successor, you follow the leftmost path from the right child. These paths always terminate at a leaf because B-trees are structured such that all keys in any subtree are stored in its leaves or internal nodes, and traversal through children eventually reaches leaves</a:t>
            </a:r>
          </a:p>
          <a:p>
            <a:r>
              <a:rPr lang="en-GB" dirty="0"/>
              <a:t>Key Replacement During Deletion:</a:t>
            </a:r>
          </a:p>
          <a:p>
            <a:pPr lvl="1"/>
            <a:r>
              <a:rPr lang="en-GB" dirty="0"/>
              <a:t>When deleting a key from an internal node, it is replaced by either its predecessor or successor. This ensures that the B-tree remains balanced and satisfies its properties. Since predecessors and successors are located in leaf nodes, their removal does not disrupt the tree's structure beyond localized adjustments</a:t>
            </a:r>
          </a:p>
          <a:p>
            <a:r>
              <a:rPr lang="en-GB" dirty="0"/>
              <a:t>Ref. Slide 28, “Deletion from a BST” in Lecture 8-Binary Search Tree.</a:t>
            </a:r>
          </a:p>
          <a:p>
            <a:endParaRPr lang="en-GB" dirty="0"/>
          </a:p>
          <a:p>
            <a:endParaRPr lang="en-GB" dirty="0"/>
          </a:p>
          <a:p>
            <a:endParaRPr lang="en-SE" dirty="0"/>
          </a:p>
        </p:txBody>
      </p:sp>
      <p:sp>
        <p:nvSpPr>
          <p:cNvPr id="4" name="Slide Number Placeholder 5">
            <a:extLst>
              <a:ext uri="{FF2B5EF4-FFF2-40B4-BE49-F238E27FC236}">
                <a16:creationId xmlns:a16="http://schemas.microsoft.com/office/drawing/2014/main" id="{24441E2E-03DB-60E6-3BE3-6534F2A67E3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23</a:t>
            </a:fld>
            <a:endParaRPr lang="en-US"/>
          </a:p>
        </p:txBody>
      </p:sp>
    </p:spTree>
    <p:extLst>
      <p:ext uri="{BB962C8B-B14F-4D97-AF65-F5344CB8AC3E}">
        <p14:creationId xmlns:p14="http://schemas.microsoft.com/office/powerpoint/2010/main" val="477507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AC640D8-BFC5-9571-2075-946F63665F57}"/>
              </a:ext>
            </a:extLst>
          </p:cNvPr>
          <p:cNvSpPr>
            <a:spLocks noGrp="1" noChangeArrowheads="1"/>
          </p:cNvSpPr>
          <p:nvPr>
            <p:ph type="title"/>
          </p:nvPr>
        </p:nvSpPr>
        <p:spPr>
          <a:ln/>
        </p:spPr>
        <p:txBody>
          <a:bodyPr/>
          <a:lstStyle/>
          <a:p>
            <a:r>
              <a:rPr lang="en-GB" altLang="en-SE" dirty="0"/>
              <a:t>Deletion from a B-tree (2)</a:t>
            </a:r>
          </a:p>
        </p:txBody>
      </p:sp>
      <p:sp>
        <p:nvSpPr>
          <p:cNvPr id="41987" name="Rectangle 3">
            <a:extLst>
              <a:ext uri="{FF2B5EF4-FFF2-40B4-BE49-F238E27FC236}">
                <a16:creationId xmlns:a16="http://schemas.microsoft.com/office/drawing/2014/main" id="{E008EDF7-9A5B-8049-1DA1-A2B0A949045C}"/>
              </a:ext>
            </a:extLst>
          </p:cNvPr>
          <p:cNvSpPr>
            <a:spLocks noGrp="1" noChangeArrowheads="1"/>
          </p:cNvSpPr>
          <p:nvPr>
            <p:ph type="body" idx="1"/>
          </p:nvPr>
        </p:nvSpPr>
        <p:spPr>
          <a:ln/>
        </p:spPr>
        <p:txBody>
          <a:bodyPr/>
          <a:lstStyle/>
          <a:p>
            <a:r>
              <a:rPr lang="en-GB" altLang="en-SE" dirty="0"/>
              <a:t>If (1) or (2) lead to a leaf node containing less than the minimum number of keys then we look at the siblings immediately adjacent to the leaf in question:  </a:t>
            </a:r>
          </a:p>
          <a:p>
            <a:pPr lvl="1"/>
            <a:r>
              <a:rPr lang="en-GB" altLang="en-SE" dirty="0"/>
              <a:t>3: if one of them has more than the min. number of keys then we can promote one of its keys to the parent and take the parent key into our lacking leaf </a:t>
            </a:r>
          </a:p>
          <a:p>
            <a:pPr lvl="1"/>
            <a:r>
              <a:rPr lang="en-GB" altLang="en-SE" dirty="0"/>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n-SE" dirty="0"/>
          </a:p>
        </p:txBody>
      </p:sp>
      <p:sp>
        <p:nvSpPr>
          <p:cNvPr id="2" name="Slide Number Placeholder 5">
            <a:extLst>
              <a:ext uri="{FF2B5EF4-FFF2-40B4-BE49-F238E27FC236}">
                <a16:creationId xmlns:a16="http://schemas.microsoft.com/office/drawing/2014/main" id="{D75D1D86-F3CD-D035-3C7C-2829152C31A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6A2CD90-0C5D-1E71-3D27-A9E41A49179C}"/>
              </a:ext>
            </a:extLst>
          </p:cNvPr>
          <p:cNvSpPr>
            <a:spLocks noGrp="1" noChangeArrowheads="1"/>
          </p:cNvSpPr>
          <p:nvPr>
            <p:ph type="title"/>
          </p:nvPr>
        </p:nvSpPr>
        <p:spPr>
          <a:ln/>
        </p:spPr>
        <p:txBody>
          <a:bodyPr/>
          <a:lstStyle/>
          <a:p>
            <a:r>
              <a:rPr lang="en-GB" altLang="en-SE"/>
              <a:t>Type #1: Simple leaf deletion</a:t>
            </a:r>
          </a:p>
        </p:txBody>
      </p:sp>
      <p:grpSp>
        <p:nvGrpSpPr>
          <p:cNvPr id="46126" name="Group 46">
            <a:extLst>
              <a:ext uri="{FF2B5EF4-FFF2-40B4-BE49-F238E27FC236}">
                <a16:creationId xmlns:a16="http://schemas.microsoft.com/office/drawing/2014/main" id="{94401C09-4603-A8A3-4B91-F0A0E642B14F}"/>
              </a:ext>
            </a:extLst>
          </p:cNvPr>
          <p:cNvGrpSpPr>
            <a:grpSpLocks/>
          </p:cNvGrpSpPr>
          <p:nvPr/>
        </p:nvGrpSpPr>
        <p:grpSpPr bwMode="auto">
          <a:xfrm>
            <a:off x="990600" y="2209800"/>
            <a:ext cx="6858000" cy="2133600"/>
            <a:chOff x="624" y="1392"/>
            <a:chExt cx="4320" cy="1344"/>
          </a:xfrm>
        </p:grpSpPr>
        <p:grpSp>
          <p:nvGrpSpPr>
            <p:cNvPr id="46094" name="Group 14">
              <a:extLst>
                <a:ext uri="{FF2B5EF4-FFF2-40B4-BE49-F238E27FC236}">
                  <a16:creationId xmlns:a16="http://schemas.microsoft.com/office/drawing/2014/main" id="{B976F9BF-4CFF-9FBD-C848-A22FDFCBDDDD}"/>
                </a:ext>
              </a:extLst>
            </p:cNvPr>
            <p:cNvGrpSpPr>
              <a:grpSpLocks/>
            </p:cNvGrpSpPr>
            <p:nvPr/>
          </p:nvGrpSpPr>
          <p:grpSpPr bwMode="auto">
            <a:xfrm>
              <a:off x="2160" y="1392"/>
              <a:ext cx="1200" cy="432"/>
              <a:chOff x="2160" y="1392"/>
              <a:chExt cx="1200" cy="432"/>
            </a:xfrm>
          </p:grpSpPr>
          <p:sp>
            <p:nvSpPr>
              <p:cNvPr id="46085" name="Rectangle 5">
                <a:extLst>
                  <a:ext uri="{FF2B5EF4-FFF2-40B4-BE49-F238E27FC236}">
                    <a16:creationId xmlns:a16="http://schemas.microsoft.com/office/drawing/2014/main" id="{D609DA1E-02F4-2FAD-B11A-0A8079F0D042}"/>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88" name="Rectangle 8">
                <a:extLst>
                  <a:ext uri="{FF2B5EF4-FFF2-40B4-BE49-F238E27FC236}">
                    <a16:creationId xmlns:a16="http://schemas.microsoft.com/office/drawing/2014/main" id="{F1DEE7B5-4501-6D5C-EEB3-CACB000BC765}"/>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6089" name="Rectangle 9">
                <a:extLst>
                  <a:ext uri="{FF2B5EF4-FFF2-40B4-BE49-F238E27FC236}">
                    <a16:creationId xmlns:a16="http://schemas.microsoft.com/office/drawing/2014/main" id="{2E8817C0-3652-B0AC-83DB-F505CD0F8F42}"/>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6090" name="Rectangle 10">
                <a:extLst>
                  <a:ext uri="{FF2B5EF4-FFF2-40B4-BE49-F238E27FC236}">
                    <a16:creationId xmlns:a16="http://schemas.microsoft.com/office/drawing/2014/main" id="{DC7960A6-03C1-2728-877F-F04EA59798F3}"/>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6095" name="Group 15">
              <a:extLst>
                <a:ext uri="{FF2B5EF4-FFF2-40B4-BE49-F238E27FC236}">
                  <a16:creationId xmlns:a16="http://schemas.microsoft.com/office/drawing/2014/main" id="{A1CA56AB-1617-0504-EF4B-A9D583CFC502}"/>
                </a:ext>
              </a:extLst>
            </p:cNvPr>
            <p:cNvGrpSpPr>
              <a:grpSpLocks/>
            </p:cNvGrpSpPr>
            <p:nvPr/>
          </p:nvGrpSpPr>
          <p:grpSpPr bwMode="auto">
            <a:xfrm>
              <a:off x="624" y="2304"/>
              <a:ext cx="1200" cy="432"/>
              <a:chOff x="2160" y="1392"/>
              <a:chExt cx="1200" cy="432"/>
            </a:xfrm>
          </p:grpSpPr>
          <p:sp>
            <p:nvSpPr>
              <p:cNvPr id="46096" name="Rectangle 16">
                <a:extLst>
                  <a:ext uri="{FF2B5EF4-FFF2-40B4-BE49-F238E27FC236}">
                    <a16:creationId xmlns:a16="http://schemas.microsoft.com/office/drawing/2014/main" id="{2C94F76C-7093-A18D-DFB6-FE0DBABF484F}"/>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97" name="Rectangle 17">
                <a:extLst>
                  <a:ext uri="{FF2B5EF4-FFF2-40B4-BE49-F238E27FC236}">
                    <a16:creationId xmlns:a16="http://schemas.microsoft.com/office/drawing/2014/main" id="{48FAD9F5-B554-3522-D802-EAF42E701917}"/>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a:t>
                </a:r>
              </a:p>
            </p:txBody>
          </p:sp>
          <p:sp>
            <p:nvSpPr>
              <p:cNvPr id="46098" name="Rectangle 18">
                <a:extLst>
                  <a:ext uri="{FF2B5EF4-FFF2-40B4-BE49-F238E27FC236}">
                    <a16:creationId xmlns:a16="http://schemas.microsoft.com/office/drawing/2014/main" id="{CB53B15D-A10C-3951-98B3-4F00C61710A5}"/>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6099" name="Rectangle 19">
                <a:extLst>
                  <a:ext uri="{FF2B5EF4-FFF2-40B4-BE49-F238E27FC236}">
                    <a16:creationId xmlns:a16="http://schemas.microsoft.com/office/drawing/2014/main" id="{3578C0DE-8420-0F7F-780E-89A85C740C72}"/>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6114" name="Group 34">
              <a:extLst>
                <a:ext uri="{FF2B5EF4-FFF2-40B4-BE49-F238E27FC236}">
                  <a16:creationId xmlns:a16="http://schemas.microsoft.com/office/drawing/2014/main" id="{8645C262-13D6-FB5A-97A6-E7830EEB53C6}"/>
                </a:ext>
              </a:extLst>
            </p:cNvPr>
            <p:cNvGrpSpPr>
              <a:grpSpLocks/>
            </p:cNvGrpSpPr>
            <p:nvPr/>
          </p:nvGrpSpPr>
          <p:grpSpPr bwMode="auto">
            <a:xfrm>
              <a:off x="1920" y="2304"/>
              <a:ext cx="816" cy="432"/>
              <a:chOff x="2160" y="2304"/>
              <a:chExt cx="816" cy="432"/>
            </a:xfrm>
          </p:grpSpPr>
          <p:sp>
            <p:nvSpPr>
              <p:cNvPr id="46101" name="Rectangle 21">
                <a:extLst>
                  <a:ext uri="{FF2B5EF4-FFF2-40B4-BE49-F238E27FC236}">
                    <a16:creationId xmlns:a16="http://schemas.microsoft.com/office/drawing/2014/main" id="{549E8C2D-EAE6-6213-9486-A1B86ADD651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2" name="Rectangle 22">
                <a:extLst>
                  <a:ext uri="{FF2B5EF4-FFF2-40B4-BE49-F238E27FC236}">
                    <a16:creationId xmlns:a16="http://schemas.microsoft.com/office/drawing/2014/main" id="{E8B97179-1C60-D960-DBF4-A67CAE7F8DCD}"/>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6103" name="Rectangle 23">
                <a:extLst>
                  <a:ext uri="{FF2B5EF4-FFF2-40B4-BE49-F238E27FC236}">
                    <a16:creationId xmlns:a16="http://schemas.microsoft.com/office/drawing/2014/main" id="{75183313-31DC-3BD7-9D62-8E5597B4E05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6105" name="Group 25">
              <a:extLst>
                <a:ext uri="{FF2B5EF4-FFF2-40B4-BE49-F238E27FC236}">
                  <a16:creationId xmlns:a16="http://schemas.microsoft.com/office/drawing/2014/main" id="{17EAD1BE-A4F0-3B31-3958-495AD77DB4E3}"/>
                </a:ext>
              </a:extLst>
            </p:cNvPr>
            <p:cNvGrpSpPr>
              <a:grpSpLocks/>
            </p:cNvGrpSpPr>
            <p:nvPr/>
          </p:nvGrpSpPr>
          <p:grpSpPr bwMode="auto">
            <a:xfrm>
              <a:off x="3744" y="2304"/>
              <a:ext cx="1200" cy="432"/>
              <a:chOff x="2160" y="1392"/>
              <a:chExt cx="1200" cy="432"/>
            </a:xfrm>
          </p:grpSpPr>
          <p:sp>
            <p:nvSpPr>
              <p:cNvPr id="46106" name="Rectangle 26">
                <a:extLst>
                  <a:ext uri="{FF2B5EF4-FFF2-40B4-BE49-F238E27FC236}">
                    <a16:creationId xmlns:a16="http://schemas.microsoft.com/office/drawing/2014/main" id="{ACE1B43B-C48B-3D8E-7CB2-A8C28D97F823}"/>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7" name="Rectangle 27">
                <a:extLst>
                  <a:ext uri="{FF2B5EF4-FFF2-40B4-BE49-F238E27FC236}">
                    <a16:creationId xmlns:a16="http://schemas.microsoft.com/office/drawing/2014/main" id="{28A84910-1111-C3D4-A885-36BD1F29979F}"/>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6108" name="Rectangle 28">
                <a:extLst>
                  <a:ext uri="{FF2B5EF4-FFF2-40B4-BE49-F238E27FC236}">
                    <a16:creationId xmlns:a16="http://schemas.microsoft.com/office/drawing/2014/main" id="{2FC5D312-E4CE-495D-3199-D861F5D123F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6109" name="Rectangle 29">
                <a:extLst>
                  <a:ext uri="{FF2B5EF4-FFF2-40B4-BE49-F238E27FC236}">
                    <a16:creationId xmlns:a16="http://schemas.microsoft.com/office/drawing/2014/main" id="{F6CC9D6F-6F49-4AE5-7858-47E4B0869B99}"/>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6110" name="Line 30">
              <a:extLst>
                <a:ext uri="{FF2B5EF4-FFF2-40B4-BE49-F238E27FC236}">
                  <a16:creationId xmlns:a16="http://schemas.microsoft.com/office/drawing/2014/main" id="{86E60228-6B9D-0BD8-1FBC-7A10EF1AC40D}"/>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1" name="Line 31">
              <a:extLst>
                <a:ext uri="{FF2B5EF4-FFF2-40B4-BE49-F238E27FC236}">
                  <a16:creationId xmlns:a16="http://schemas.microsoft.com/office/drawing/2014/main" id="{14E96B21-0F51-3D83-6801-E2E528DDA866}"/>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2" name="Line 32">
              <a:extLst>
                <a:ext uri="{FF2B5EF4-FFF2-40B4-BE49-F238E27FC236}">
                  <a16:creationId xmlns:a16="http://schemas.microsoft.com/office/drawing/2014/main" id="{A17EC44B-856F-0A4C-06D3-E15ED16E92D0}"/>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3" name="Line 33">
              <a:extLst>
                <a:ext uri="{FF2B5EF4-FFF2-40B4-BE49-F238E27FC236}">
                  <a16:creationId xmlns:a16="http://schemas.microsoft.com/office/drawing/2014/main" id="{28FD508E-EB12-252A-DAA6-2A41AC8AEAD9}"/>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6120" name="Group 40">
              <a:extLst>
                <a:ext uri="{FF2B5EF4-FFF2-40B4-BE49-F238E27FC236}">
                  <a16:creationId xmlns:a16="http://schemas.microsoft.com/office/drawing/2014/main" id="{88464018-086D-BE52-825C-437896D46D42}"/>
                </a:ext>
              </a:extLst>
            </p:cNvPr>
            <p:cNvGrpSpPr>
              <a:grpSpLocks/>
            </p:cNvGrpSpPr>
            <p:nvPr/>
          </p:nvGrpSpPr>
          <p:grpSpPr bwMode="auto">
            <a:xfrm>
              <a:off x="2832" y="2304"/>
              <a:ext cx="816" cy="432"/>
              <a:chOff x="2160" y="2304"/>
              <a:chExt cx="816" cy="432"/>
            </a:xfrm>
          </p:grpSpPr>
          <p:sp>
            <p:nvSpPr>
              <p:cNvPr id="46121" name="Rectangle 41">
                <a:extLst>
                  <a:ext uri="{FF2B5EF4-FFF2-40B4-BE49-F238E27FC236}">
                    <a16:creationId xmlns:a16="http://schemas.microsoft.com/office/drawing/2014/main" id="{F71AD936-C37F-60A1-2AA0-21C48145C318}"/>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2" name="Rectangle 42">
                <a:extLst>
                  <a:ext uri="{FF2B5EF4-FFF2-40B4-BE49-F238E27FC236}">
                    <a16:creationId xmlns:a16="http://schemas.microsoft.com/office/drawing/2014/main" id="{AD1175C9-91C7-8E54-4473-105E813A16A9}"/>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6123" name="Rectangle 43">
                <a:extLst>
                  <a:ext uri="{FF2B5EF4-FFF2-40B4-BE49-F238E27FC236}">
                    <a16:creationId xmlns:a16="http://schemas.microsoft.com/office/drawing/2014/main" id="{97583BDF-8C32-CDAB-E126-610E516D30E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6124" name="Text Box 44">
            <a:extLst>
              <a:ext uri="{FF2B5EF4-FFF2-40B4-BE49-F238E27FC236}">
                <a16:creationId xmlns:a16="http://schemas.microsoft.com/office/drawing/2014/main" id="{DD8A4969-1E60-9B7A-1CED-2A4D32E3C34D}"/>
              </a:ext>
            </a:extLst>
          </p:cNvPr>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Delete 2:  Since there are enough</a:t>
            </a:r>
          </a:p>
          <a:p>
            <a:pPr algn="ctr"/>
            <a:r>
              <a:rPr lang="en-GB" altLang="en-SE" sz="1800"/>
              <a:t>keys in the node, just delete it</a:t>
            </a:r>
            <a:endParaRPr lang="en-GB" altLang="en-SE" sz="2800"/>
          </a:p>
        </p:txBody>
      </p:sp>
      <p:sp>
        <p:nvSpPr>
          <p:cNvPr id="46125" name="Line 45">
            <a:extLst>
              <a:ext uri="{FF2B5EF4-FFF2-40B4-BE49-F238E27FC236}">
                <a16:creationId xmlns:a16="http://schemas.microsoft.com/office/drawing/2014/main" id="{CBA4949D-3C5D-A40A-F912-AD94A1CF597C}"/>
              </a:ext>
            </a:extLst>
          </p:cNvPr>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8" name="Text Box 48">
            <a:extLst>
              <a:ext uri="{FF2B5EF4-FFF2-40B4-BE49-F238E27FC236}">
                <a16:creationId xmlns:a16="http://schemas.microsoft.com/office/drawing/2014/main" id="{D9AD5287-5A7F-BDE6-7A49-4264E200B141}"/>
              </a:ext>
            </a:extLst>
          </p:cNvPr>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Assuming a 5-way</a:t>
            </a:r>
          </a:p>
          <a:p>
            <a:pPr algn="ctr"/>
            <a:r>
              <a:rPr lang="en-GB" altLang="en-SE" sz="1800"/>
              <a:t>B-Tree, as before...</a:t>
            </a:r>
            <a:endParaRPr lang="en-GB" altLang="en-SE" sz="2800" i="1">
              <a:effectLst>
                <a:outerShdw blurRad="38100" dist="38100" dir="2700000" algn="tl">
                  <a:srgbClr val="C0C0C0"/>
                </a:outerShdw>
              </a:effectLst>
            </a:endParaRPr>
          </a:p>
        </p:txBody>
      </p:sp>
      <p:grpSp>
        <p:nvGrpSpPr>
          <p:cNvPr id="46131" name="Group 51">
            <a:extLst>
              <a:ext uri="{FF2B5EF4-FFF2-40B4-BE49-F238E27FC236}">
                <a16:creationId xmlns:a16="http://schemas.microsoft.com/office/drawing/2014/main" id="{16524842-A887-C501-AE99-232AC5496CB2}"/>
              </a:ext>
            </a:extLst>
          </p:cNvPr>
          <p:cNvGrpSpPr>
            <a:grpSpLocks/>
          </p:cNvGrpSpPr>
          <p:nvPr/>
        </p:nvGrpSpPr>
        <p:grpSpPr bwMode="auto">
          <a:xfrm>
            <a:off x="914400" y="3581400"/>
            <a:ext cx="685800" cy="914400"/>
            <a:chOff x="576" y="2256"/>
            <a:chExt cx="432" cy="576"/>
          </a:xfrm>
        </p:grpSpPr>
        <p:sp>
          <p:nvSpPr>
            <p:cNvPr id="46127" name="Rectangle 47">
              <a:extLst>
                <a:ext uri="{FF2B5EF4-FFF2-40B4-BE49-F238E27FC236}">
                  <a16:creationId xmlns:a16="http://schemas.microsoft.com/office/drawing/2014/main" id="{AC0ADE2B-45BA-E809-EBAA-CA58CAB05498}"/>
                </a:ext>
              </a:extLst>
            </p:cNvPr>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30" name="Line 50">
              <a:extLst>
                <a:ext uri="{FF2B5EF4-FFF2-40B4-BE49-F238E27FC236}">
                  <a16:creationId xmlns:a16="http://schemas.microsoft.com/office/drawing/2014/main" id="{910F79FC-542E-9083-5A67-8C002D2F0F38}"/>
                </a:ext>
              </a:extLst>
            </p:cNvPr>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 name="Slide Number Placeholder 5">
            <a:extLst>
              <a:ext uri="{FF2B5EF4-FFF2-40B4-BE49-F238E27FC236}">
                <a16:creationId xmlns:a16="http://schemas.microsoft.com/office/drawing/2014/main" id="{D533AA9E-F19D-4CE7-C670-24214CCAD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a:extLst>
              <a:ext uri="{FF2B5EF4-FFF2-40B4-BE49-F238E27FC236}">
                <a16:creationId xmlns:a16="http://schemas.microsoft.com/office/drawing/2014/main" id="{5E209E10-BB0E-2116-DFE1-854A1B9369DE}"/>
              </a:ext>
            </a:extLst>
          </p:cNvPr>
          <p:cNvSpPr>
            <a:spLocks noGrp="1" noChangeArrowheads="1"/>
          </p:cNvSpPr>
          <p:nvPr>
            <p:ph type="title"/>
          </p:nvPr>
        </p:nvSpPr>
        <p:spPr>
          <a:ln/>
        </p:spPr>
        <p:txBody>
          <a:bodyPr/>
          <a:lstStyle/>
          <a:p>
            <a:r>
              <a:rPr lang="en-GB" altLang="en-SE"/>
              <a:t>Type #2: Simple non-leaf deletion</a:t>
            </a:r>
          </a:p>
        </p:txBody>
      </p:sp>
      <p:grpSp>
        <p:nvGrpSpPr>
          <p:cNvPr id="48160" name="Group 2080">
            <a:extLst>
              <a:ext uri="{FF2B5EF4-FFF2-40B4-BE49-F238E27FC236}">
                <a16:creationId xmlns:a16="http://schemas.microsoft.com/office/drawing/2014/main" id="{98101489-752C-E338-0866-15163C32330E}"/>
              </a:ext>
            </a:extLst>
          </p:cNvPr>
          <p:cNvGrpSpPr>
            <a:grpSpLocks/>
          </p:cNvGrpSpPr>
          <p:nvPr/>
        </p:nvGrpSpPr>
        <p:grpSpPr bwMode="auto">
          <a:xfrm>
            <a:off x="1600200" y="2209800"/>
            <a:ext cx="6248400" cy="2133600"/>
            <a:chOff x="1008" y="1392"/>
            <a:chExt cx="3936" cy="1344"/>
          </a:xfrm>
        </p:grpSpPr>
        <p:grpSp>
          <p:nvGrpSpPr>
            <p:cNvPr id="48132" name="Group 2052">
              <a:extLst>
                <a:ext uri="{FF2B5EF4-FFF2-40B4-BE49-F238E27FC236}">
                  <a16:creationId xmlns:a16="http://schemas.microsoft.com/office/drawing/2014/main" id="{59B40822-BE63-6FD0-745D-C0DC3451DDC8}"/>
                </a:ext>
              </a:extLst>
            </p:cNvPr>
            <p:cNvGrpSpPr>
              <a:grpSpLocks/>
            </p:cNvGrpSpPr>
            <p:nvPr/>
          </p:nvGrpSpPr>
          <p:grpSpPr bwMode="auto">
            <a:xfrm>
              <a:off x="2160" y="1392"/>
              <a:ext cx="1200" cy="432"/>
              <a:chOff x="2160" y="1392"/>
              <a:chExt cx="1200" cy="432"/>
            </a:xfrm>
          </p:grpSpPr>
          <p:sp>
            <p:nvSpPr>
              <p:cNvPr id="48133" name="Rectangle 2053">
                <a:extLst>
                  <a:ext uri="{FF2B5EF4-FFF2-40B4-BE49-F238E27FC236}">
                    <a16:creationId xmlns:a16="http://schemas.microsoft.com/office/drawing/2014/main" id="{DC4A7F75-7243-5D04-2702-AEBB9CD5DADB}"/>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34" name="Rectangle 2054">
                <a:extLst>
                  <a:ext uri="{FF2B5EF4-FFF2-40B4-BE49-F238E27FC236}">
                    <a16:creationId xmlns:a16="http://schemas.microsoft.com/office/drawing/2014/main" id="{222A281F-ABB1-199D-B049-88A03A4C0799}"/>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8135" name="Rectangle 2055">
                <a:extLst>
                  <a:ext uri="{FF2B5EF4-FFF2-40B4-BE49-F238E27FC236}">
                    <a16:creationId xmlns:a16="http://schemas.microsoft.com/office/drawing/2014/main" id="{3FCD6745-00CA-5125-DF8E-77263D2C6189}"/>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8136" name="Rectangle 2056">
                <a:extLst>
                  <a:ext uri="{FF2B5EF4-FFF2-40B4-BE49-F238E27FC236}">
                    <a16:creationId xmlns:a16="http://schemas.microsoft.com/office/drawing/2014/main" id="{18B80642-ED98-E3B5-981D-760B34722E0D}"/>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8159" name="Group 2079">
              <a:extLst>
                <a:ext uri="{FF2B5EF4-FFF2-40B4-BE49-F238E27FC236}">
                  <a16:creationId xmlns:a16="http://schemas.microsoft.com/office/drawing/2014/main" id="{41681971-7C84-6F9B-BA06-C1BD3C02E90B}"/>
                </a:ext>
              </a:extLst>
            </p:cNvPr>
            <p:cNvGrpSpPr>
              <a:grpSpLocks/>
            </p:cNvGrpSpPr>
            <p:nvPr/>
          </p:nvGrpSpPr>
          <p:grpSpPr bwMode="auto">
            <a:xfrm>
              <a:off x="1008" y="2304"/>
              <a:ext cx="816" cy="432"/>
              <a:chOff x="1008" y="2304"/>
              <a:chExt cx="816" cy="432"/>
            </a:xfrm>
          </p:grpSpPr>
          <p:sp>
            <p:nvSpPr>
              <p:cNvPr id="48138" name="Rectangle 2058">
                <a:extLst>
                  <a:ext uri="{FF2B5EF4-FFF2-40B4-BE49-F238E27FC236}">
                    <a16:creationId xmlns:a16="http://schemas.microsoft.com/office/drawing/2014/main" id="{C5C4ECE7-A522-D779-A9CC-4B66FB99C090}"/>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0" name="Rectangle 2060">
                <a:extLst>
                  <a:ext uri="{FF2B5EF4-FFF2-40B4-BE49-F238E27FC236}">
                    <a16:creationId xmlns:a16="http://schemas.microsoft.com/office/drawing/2014/main" id="{3CD26BE3-AC3A-9B33-B077-B02A96FBB90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8141" name="Rectangle 2061">
                <a:extLst>
                  <a:ext uri="{FF2B5EF4-FFF2-40B4-BE49-F238E27FC236}">
                    <a16:creationId xmlns:a16="http://schemas.microsoft.com/office/drawing/2014/main" id="{6A8A7B49-24D1-28F4-55CC-7956A790DD5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8142" name="Group 2062">
              <a:extLst>
                <a:ext uri="{FF2B5EF4-FFF2-40B4-BE49-F238E27FC236}">
                  <a16:creationId xmlns:a16="http://schemas.microsoft.com/office/drawing/2014/main" id="{470310C6-D020-985D-D299-A805DEDC6D3F}"/>
                </a:ext>
              </a:extLst>
            </p:cNvPr>
            <p:cNvGrpSpPr>
              <a:grpSpLocks/>
            </p:cNvGrpSpPr>
            <p:nvPr/>
          </p:nvGrpSpPr>
          <p:grpSpPr bwMode="auto">
            <a:xfrm>
              <a:off x="1920" y="2304"/>
              <a:ext cx="816" cy="432"/>
              <a:chOff x="2160" y="2304"/>
              <a:chExt cx="816" cy="432"/>
            </a:xfrm>
          </p:grpSpPr>
          <p:sp>
            <p:nvSpPr>
              <p:cNvPr id="48143" name="Rectangle 2063">
                <a:extLst>
                  <a:ext uri="{FF2B5EF4-FFF2-40B4-BE49-F238E27FC236}">
                    <a16:creationId xmlns:a16="http://schemas.microsoft.com/office/drawing/2014/main" id="{0BF7D719-9DE0-BF40-ABA4-EB409098C416}"/>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4" name="Rectangle 2064">
                <a:extLst>
                  <a:ext uri="{FF2B5EF4-FFF2-40B4-BE49-F238E27FC236}">
                    <a16:creationId xmlns:a16="http://schemas.microsoft.com/office/drawing/2014/main" id="{F4340BF5-42DA-48C4-E530-01F1DFDCC418}"/>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8145" name="Rectangle 2065">
                <a:extLst>
                  <a:ext uri="{FF2B5EF4-FFF2-40B4-BE49-F238E27FC236}">
                    <a16:creationId xmlns:a16="http://schemas.microsoft.com/office/drawing/2014/main" id="{787FC2BC-E016-F959-2191-97569B499B4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8146" name="Group 2066">
              <a:extLst>
                <a:ext uri="{FF2B5EF4-FFF2-40B4-BE49-F238E27FC236}">
                  <a16:creationId xmlns:a16="http://schemas.microsoft.com/office/drawing/2014/main" id="{09001FAF-6AF2-9B59-0D1D-E544585B216A}"/>
                </a:ext>
              </a:extLst>
            </p:cNvPr>
            <p:cNvGrpSpPr>
              <a:grpSpLocks/>
            </p:cNvGrpSpPr>
            <p:nvPr/>
          </p:nvGrpSpPr>
          <p:grpSpPr bwMode="auto">
            <a:xfrm>
              <a:off x="3744" y="2304"/>
              <a:ext cx="1200" cy="432"/>
              <a:chOff x="2160" y="1392"/>
              <a:chExt cx="1200" cy="432"/>
            </a:xfrm>
          </p:grpSpPr>
          <p:sp>
            <p:nvSpPr>
              <p:cNvPr id="48147" name="Rectangle 2067">
                <a:extLst>
                  <a:ext uri="{FF2B5EF4-FFF2-40B4-BE49-F238E27FC236}">
                    <a16:creationId xmlns:a16="http://schemas.microsoft.com/office/drawing/2014/main" id="{1E25F7F7-051F-82CB-4F16-ADA030BB22ED}"/>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8" name="Rectangle 2068">
                <a:extLst>
                  <a:ext uri="{FF2B5EF4-FFF2-40B4-BE49-F238E27FC236}">
                    <a16:creationId xmlns:a16="http://schemas.microsoft.com/office/drawing/2014/main" id="{703EE3D3-3377-D327-7EA2-DC28A02FE188}"/>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49" name="Rectangle 2069">
                <a:extLst>
                  <a:ext uri="{FF2B5EF4-FFF2-40B4-BE49-F238E27FC236}">
                    <a16:creationId xmlns:a16="http://schemas.microsoft.com/office/drawing/2014/main" id="{8590B725-C3CE-F483-AC5C-1A3D8BB26568}"/>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8150" name="Rectangle 2070">
                <a:extLst>
                  <a:ext uri="{FF2B5EF4-FFF2-40B4-BE49-F238E27FC236}">
                    <a16:creationId xmlns:a16="http://schemas.microsoft.com/office/drawing/2014/main" id="{26E68C8C-EB97-F158-F09D-46EC81025C04}"/>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8151" name="Line 2071">
              <a:extLst>
                <a:ext uri="{FF2B5EF4-FFF2-40B4-BE49-F238E27FC236}">
                  <a16:creationId xmlns:a16="http://schemas.microsoft.com/office/drawing/2014/main" id="{06C10615-E030-659A-4B71-EB5D816BFAE3}"/>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2" name="Line 2072">
              <a:extLst>
                <a:ext uri="{FF2B5EF4-FFF2-40B4-BE49-F238E27FC236}">
                  <a16:creationId xmlns:a16="http://schemas.microsoft.com/office/drawing/2014/main" id="{44D81F9F-5691-C3D5-B050-C8BFDB9ABC7D}"/>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3" name="Line 2073">
              <a:extLst>
                <a:ext uri="{FF2B5EF4-FFF2-40B4-BE49-F238E27FC236}">
                  <a16:creationId xmlns:a16="http://schemas.microsoft.com/office/drawing/2014/main" id="{D472B15C-5702-1C21-3BAF-8FD37B973C2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4" name="Line 2074">
              <a:extLst>
                <a:ext uri="{FF2B5EF4-FFF2-40B4-BE49-F238E27FC236}">
                  <a16:creationId xmlns:a16="http://schemas.microsoft.com/office/drawing/2014/main" id="{A372E715-09D9-9313-2B75-795F947E3ED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8155" name="Group 2075">
              <a:extLst>
                <a:ext uri="{FF2B5EF4-FFF2-40B4-BE49-F238E27FC236}">
                  <a16:creationId xmlns:a16="http://schemas.microsoft.com/office/drawing/2014/main" id="{E7852784-DF33-BCFF-9FC6-967F4D09A151}"/>
                </a:ext>
              </a:extLst>
            </p:cNvPr>
            <p:cNvGrpSpPr>
              <a:grpSpLocks/>
            </p:cNvGrpSpPr>
            <p:nvPr/>
          </p:nvGrpSpPr>
          <p:grpSpPr bwMode="auto">
            <a:xfrm>
              <a:off x="2832" y="2304"/>
              <a:ext cx="816" cy="432"/>
              <a:chOff x="2160" y="2304"/>
              <a:chExt cx="816" cy="432"/>
            </a:xfrm>
          </p:grpSpPr>
          <p:sp>
            <p:nvSpPr>
              <p:cNvPr id="48156" name="Rectangle 2076">
                <a:extLst>
                  <a:ext uri="{FF2B5EF4-FFF2-40B4-BE49-F238E27FC236}">
                    <a16:creationId xmlns:a16="http://schemas.microsoft.com/office/drawing/2014/main" id="{F267202D-88D5-FA62-5662-3068B14B4EBA}"/>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7" name="Rectangle 2077">
                <a:extLst>
                  <a:ext uri="{FF2B5EF4-FFF2-40B4-BE49-F238E27FC236}">
                    <a16:creationId xmlns:a16="http://schemas.microsoft.com/office/drawing/2014/main" id="{C25029E6-9E5B-EF44-6E87-05E2D2FAB755}"/>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8158" name="Rectangle 2078">
                <a:extLst>
                  <a:ext uri="{FF2B5EF4-FFF2-40B4-BE49-F238E27FC236}">
                    <a16:creationId xmlns:a16="http://schemas.microsoft.com/office/drawing/2014/main" id="{5837CB01-81B9-368B-89EA-05151E00111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8161" name="Text Box 2081">
            <a:extLst>
              <a:ext uri="{FF2B5EF4-FFF2-40B4-BE49-F238E27FC236}">
                <a16:creationId xmlns:a16="http://schemas.microsoft.com/office/drawing/2014/main" id="{F576B456-D510-12B4-B9A9-1987D66F3608}"/>
              </a:ext>
            </a:extLst>
          </p:cNvPr>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52</a:t>
            </a:r>
            <a:endParaRPr lang="en-GB" altLang="en-SE" sz="2800" i="1">
              <a:effectLst>
                <a:outerShdw blurRad="38100" dist="38100" dir="2700000" algn="tl">
                  <a:srgbClr val="C0C0C0"/>
                </a:outerShdw>
              </a:effectLst>
            </a:endParaRPr>
          </a:p>
        </p:txBody>
      </p:sp>
      <p:sp>
        <p:nvSpPr>
          <p:cNvPr id="48162" name="Line 2082">
            <a:extLst>
              <a:ext uri="{FF2B5EF4-FFF2-40B4-BE49-F238E27FC236}">
                <a16:creationId xmlns:a16="http://schemas.microsoft.com/office/drawing/2014/main" id="{043DA7DE-C372-D5D9-8517-9E72D250A96C}"/>
              </a:ext>
            </a:extLst>
          </p:cNvPr>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3" name="Line 2083">
            <a:extLst>
              <a:ext uri="{FF2B5EF4-FFF2-40B4-BE49-F238E27FC236}">
                <a16:creationId xmlns:a16="http://schemas.microsoft.com/office/drawing/2014/main" id="{E8C865A3-3C9A-8860-D6AF-AFAB7C7DCCED}"/>
              </a:ext>
            </a:extLst>
          </p:cNvPr>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5" name="Text Box 2085">
            <a:extLst>
              <a:ext uri="{FF2B5EF4-FFF2-40B4-BE49-F238E27FC236}">
                <a16:creationId xmlns:a16="http://schemas.microsoft.com/office/drawing/2014/main" id="{82ECA5F7-7931-F600-AFB3-D0E26ACC03A9}"/>
              </a:ext>
            </a:extLst>
          </p:cNvPr>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Borrow the predecessor</a:t>
            </a:r>
          </a:p>
          <a:p>
            <a:pPr algn="ctr"/>
            <a:r>
              <a:rPr lang="en-GB" altLang="en-SE"/>
              <a:t>or (in this case) successor</a:t>
            </a:r>
            <a:endParaRPr lang="en-GB" altLang="en-SE" sz="2800" i="1">
              <a:effectLst>
                <a:outerShdw blurRad="38100" dist="38100" dir="2700000" algn="tl">
                  <a:srgbClr val="C0C0C0"/>
                </a:outerShdw>
              </a:effectLst>
            </a:endParaRPr>
          </a:p>
        </p:txBody>
      </p:sp>
      <p:grpSp>
        <p:nvGrpSpPr>
          <p:cNvPr id="48170" name="Group 2090">
            <a:extLst>
              <a:ext uri="{FF2B5EF4-FFF2-40B4-BE49-F238E27FC236}">
                <a16:creationId xmlns:a16="http://schemas.microsoft.com/office/drawing/2014/main" id="{AF551F39-9ABD-A5A9-B4BE-BFB4DD71A012}"/>
              </a:ext>
            </a:extLst>
          </p:cNvPr>
          <p:cNvGrpSpPr>
            <a:grpSpLocks/>
          </p:cNvGrpSpPr>
          <p:nvPr/>
        </p:nvGrpSpPr>
        <p:grpSpPr bwMode="auto">
          <a:xfrm>
            <a:off x="4724400" y="2286000"/>
            <a:ext cx="838200" cy="1219200"/>
            <a:chOff x="2976" y="1440"/>
            <a:chExt cx="528" cy="768"/>
          </a:xfrm>
        </p:grpSpPr>
        <p:sp>
          <p:nvSpPr>
            <p:cNvPr id="48167" name="Line 2087">
              <a:extLst>
                <a:ext uri="{FF2B5EF4-FFF2-40B4-BE49-F238E27FC236}">
                  <a16:creationId xmlns:a16="http://schemas.microsoft.com/office/drawing/2014/main" id="{E97EA37E-4DA3-FE29-49D5-C45E96DE87CC}"/>
                </a:ext>
              </a:extLst>
            </p:cNvPr>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9" name="Rectangle 2089">
              <a:extLst>
                <a:ext uri="{FF2B5EF4-FFF2-40B4-BE49-F238E27FC236}">
                  <a16:creationId xmlns:a16="http://schemas.microsoft.com/office/drawing/2014/main" id="{3CE1961D-8DEC-1D5C-4096-1E64A7430530}"/>
                </a:ext>
              </a:extLst>
            </p:cNvPr>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grpSp>
        <p:nvGrpSpPr>
          <p:cNvPr id="48172" name="Group 2092">
            <a:extLst>
              <a:ext uri="{FF2B5EF4-FFF2-40B4-BE49-F238E27FC236}">
                <a16:creationId xmlns:a16="http://schemas.microsoft.com/office/drawing/2014/main" id="{2894ABB2-A817-35FC-4262-4382E7D4FE11}"/>
              </a:ext>
            </a:extLst>
          </p:cNvPr>
          <p:cNvGrpSpPr>
            <a:grpSpLocks/>
          </p:cNvGrpSpPr>
          <p:nvPr/>
        </p:nvGrpSpPr>
        <p:grpSpPr bwMode="auto">
          <a:xfrm>
            <a:off x="5410200" y="2743200"/>
            <a:ext cx="1143000" cy="1524000"/>
            <a:chOff x="3408" y="1728"/>
            <a:chExt cx="720" cy="960"/>
          </a:xfrm>
        </p:grpSpPr>
        <p:sp>
          <p:nvSpPr>
            <p:cNvPr id="48166" name="Line 2086">
              <a:extLst>
                <a:ext uri="{FF2B5EF4-FFF2-40B4-BE49-F238E27FC236}">
                  <a16:creationId xmlns:a16="http://schemas.microsoft.com/office/drawing/2014/main" id="{C3332092-CEEB-ADD2-5EF3-2B4806C58B5F}"/>
                </a:ext>
              </a:extLst>
            </p:cNvPr>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1" name="Rectangle 2091">
              <a:extLst>
                <a:ext uri="{FF2B5EF4-FFF2-40B4-BE49-F238E27FC236}">
                  <a16:creationId xmlns:a16="http://schemas.microsoft.com/office/drawing/2014/main" id="{712A8C23-52F9-0931-19CB-833A8EDC334D}"/>
                </a:ext>
              </a:extLst>
            </p:cNvPr>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48173" name="Rectangle 2093">
            <a:extLst>
              <a:ext uri="{FF2B5EF4-FFF2-40B4-BE49-F238E27FC236}">
                <a16:creationId xmlns:a16="http://schemas.microsoft.com/office/drawing/2014/main" id="{97372513-9FFC-25F9-2FD8-3C7A919A15ED}"/>
              </a:ext>
            </a:extLst>
          </p:cNvPr>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75" name="Rectangle 2095">
            <a:extLst>
              <a:ext uri="{FF2B5EF4-FFF2-40B4-BE49-F238E27FC236}">
                <a16:creationId xmlns:a16="http://schemas.microsoft.com/office/drawing/2014/main" id="{EB70031F-2174-71B4-5900-38AC1DA0F9AB}"/>
              </a:ext>
            </a:extLst>
          </p:cNvPr>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6" name="Rectangle 2096">
            <a:extLst>
              <a:ext uri="{FF2B5EF4-FFF2-40B4-BE49-F238E27FC236}">
                <a16:creationId xmlns:a16="http://schemas.microsoft.com/office/drawing/2014/main" id="{D123A73E-3C06-9980-2A72-B83359747DAF}"/>
              </a:ext>
            </a:extLst>
          </p:cNvPr>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 name="Slide Number Placeholder 5">
            <a:extLst>
              <a:ext uri="{FF2B5EF4-FFF2-40B4-BE49-F238E27FC236}">
                <a16:creationId xmlns:a16="http://schemas.microsoft.com/office/drawing/2014/main" id="{35080B31-CA36-8423-8A5C-398C81A6E0E1}"/>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D74E8EA1-06BA-21B9-262D-75C707FFD6BB}"/>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49183" name="Group 1055">
            <a:extLst>
              <a:ext uri="{FF2B5EF4-FFF2-40B4-BE49-F238E27FC236}">
                <a16:creationId xmlns:a16="http://schemas.microsoft.com/office/drawing/2014/main" id="{CD0AA840-1DAC-B0DF-BAA8-302988B4159F}"/>
              </a:ext>
            </a:extLst>
          </p:cNvPr>
          <p:cNvGrpSpPr>
            <a:grpSpLocks/>
          </p:cNvGrpSpPr>
          <p:nvPr/>
        </p:nvGrpSpPr>
        <p:grpSpPr bwMode="auto">
          <a:xfrm>
            <a:off x="1600200" y="2209800"/>
            <a:ext cx="5638800" cy="2133600"/>
            <a:chOff x="1008" y="1392"/>
            <a:chExt cx="3552" cy="1344"/>
          </a:xfrm>
        </p:grpSpPr>
        <p:grpSp>
          <p:nvGrpSpPr>
            <p:cNvPr id="49156" name="Group 1028">
              <a:extLst>
                <a:ext uri="{FF2B5EF4-FFF2-40B4-BE49-F238E27FC236}">
                  <a16:creationId xmlns:a16="http://schemas.microsoft.com/office/drawing/2014/main" id="{4FEF9724-5E50-9734-DFBB-B65197D3FD1B}"/>
                </a:ext>
              </a:extLst>
            </p:cNvPr>
            <p:cNvGrpSpPr>
              <a:grpSpLocks/>
            </p:cNvGrpSpPr>
            <p:nvPr/>
          </p:nvGrpSpPr>
          <p:grpSpPr bwMode="auto">
            <a:xfrm>
              <a:off x="2160" y="1392"/>
              <a:ext cx="1200" cy="432"/>
              <a:chOff x="2160" y="1392"/>
              <a:chExt cx="1200" cy="432"/>
            </a:xfrm>
          </p:grpSpPr>
          <p:sp>
            <p:nvSpPr>
              <p:cNvPr id="49157" name="Rectangle 1029">
                <a:extLst>
                  <a:ext uri="{FF2B5EF4-FFF2-40B4-BE49-F238E27FC236}">
                    <a16:creationId xmlns:a16="http://schemas.microsoft.com/office/drawing/2014/main" id="{4E6A15C5-308F-9748-64A2-79B0AE4444F4}"/>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58" name="Rectangle 1030">
                <a:extLst>
                  <a:ext uri="{FF2B5EF4-FFF2-40B4-BE49-F238E27FC236}">
                    <a16:creationId xmlns:a16="http://schemas.microsoft.com/office/drawing/2014/main" id="{86596024-469F-4369-FA0D-C6BB0E78355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9159" name="Rectangle 1031">
                <a:extLst>
                  <a:ext uri="{FF2B5EF4-FFF2-40B4-BE49-F238E27FC236}">
                    <a16:creationId xmlns:a16="http://schemas.microsoft.com/office/drawing/2014/main" id="{BAB2E378-5703-C690-517F-85F50F6AD58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9160" name="Rectangle 1032">
                <a:extLst>
                  <a:ext uri="{FF2B5EF4-FFF2-40B4-BE49-F238E27FC236}">
                    <a16:creationId xmlns:a16="http://schemas.microsoft.com/office/drawing/2014/main" id="{D7140AD0-0FD6-BA7B-2043-AD9CB1C14B6E}"/>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grpSp>
        <p:grpSp>
          <p:nvGrpSpPr>
            <p:cNvPr id="49161" name="Group 1033">
              <a:extLst>
                <a:ext uri="{FF2B5EF4-FFF2-40B4-BE49-F238E27FC236}">
                  <a16:creationId xmlns:a16="http://schemas.microsoft.com/office/drawing/2014/main" id="{638FD2B5-F420-7288-62A8-7F05DFA8DD6B}"/>
                </a:ext>
              </a:extLst>
            </p:cNvPr>
            <p:cNvGrpSpPr>
              <a:grpSpLocks/>
            </p:cNvGrpSpPr>
            <p:nvPr/>
          </p:nvGrpSpPr>
          <p:grpSpPr bwMode="auto">
            <a:xfrm>
              <a:off x="1008" y="2304"/>
              <a:ext cx="816" cy="432"/>
              <a:chOff x="1008" y="2304"/>
              <a:chExt cx="816" cy="432"/>
            </a:xfrm>
          </p:grpSpPr>
          <p:sp>
            <p:nvSpPr>
              <p:cNvPr id="49162" name="Rectangle 1034">
                <a:extLst>
                  <a:ext uri="{FF2B5EF4-FFF2-40B4-BE49-F238E27FC236}">
                    <a16:creationId xmlns:a16="http://schemas.microsoft.com/office/drawing/2014/main" id="{D2B130D2-0A4C-0942-2B5D-99D793A6A5B2}"/>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3" name="Rectangle 1035">
                <a:extLst>
                  <a:ext uri="{FF2B5EF4-FFF2-40B4-BE49-F238E27FC236}">
                    <a16:creationId xmlns:a16="http://schemas.microsoft.com/office/drawing/2014/main" id="{129AD671-A538-2544-C97C-7773D0A8FCA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9164" name="Rectangle 1036">
                <a:extLst>
                  <a:ext uri="{FF2B5EF4-FFF2-40B4-BE49-F238E27FC236}">
                    <a16:creationId xmlns:a16="http://schemas.microsoft.com/office/drawing/2014/main" id="{4508DBF4-FB34-FACA-C023-DE053791AFC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9165" name="Group 1037">
              <a:extLst>
                <a:ext uri="{FF2B5EF4-FFF2-40B4-BE49-F238E27FC236}">
                  <a16:creationId xmlns:a16="http://schemas.microsoft.com/office/drawing/2014/main" id="{26CE30F4-3BBA-D305-DB50-8501731A5672}"/>
                </a:ext>
              </a:extLst>
            </p:cNvPr>
            <p:cNvGrpSpPr>
              <a:grpSpLocks/>
            </p:cNvGrpSpPr>
            <p:nvPr/>
          </p:nvGrpSpPr>
          <p:grpSpPr bwMode="auto">
            <a:xfrm>
              <a:off x="1920" y="2304"/>
              <a:ext cx="816" cy="432"/>
              <a:chOff x="2160" y="2304"/>
              <a:chExt cx="816" cy="432"/>
            </a:xfrm>
          </p:grpSpPr>
          <p:sp>
            <p:nvSpPr>
              <p:cNvPr id="49166" name="Rectangle 1038">
                <a:extLst>
                  <a:ext uri="{FF2B5EF4-FFF2-40B4-BE49-F238E27FC236}">
                    <a16:creationId xmlns:a16="http://schemas.microsoft.com/office/drawing/2014/main" id="{6ED40D04-6E3C-2E9D-428A-479D115923AF}"/>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7" name="Rectangle 1039">
                <a:extLst>
                  <a:ext uri="{FF2B5EF4-FFF2-40B4-BE49-F238E27FC236}">
                    <a16:creationId xmlns:a16="http://schemas.microsoft.com/office/drawing/2014/main" id="{25209749-946B-6B62-6A19-F9ED2E210412}"/>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9168" name="Rectangle 1040">
                <a:extLst>
                  <a:ext uri="{FF2B5EF4-FFF2-40B4-BE49-F238E27FC236}">
                    <a16:creationId xmlns:a16="http://schemas.microsoft.com/office/drawing/2014/main" id="{15A3B460-A4AD-58DD-FF6F-B61087FC39F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9182" name="Group 1054">
              <a:extLst>
                <a:ext uri="{FF2B5EF4-FFF2-40B4-BE49-F238E27FC236}">
                  <a16:creationId xmlns:a16="http://schemas.microsoft.com/office/drawing/2014/main" id="{4EADB012-4DB3-80C7-E93E-DEA449CE3A8E}"/>
                </a:ext>
              </a:extLst>
            </p:cNvPr>
            <p:cNvGrpSpPr>
              <a:grpSpLocks/>
            </p:cNvGrpSpPr>
            <p:nvPr/>
          </p:nvGrpSpPr>
          <p:grpSpPr bwMode="auto">
            <a:xfrm>
              <a:off x="3744" y="2304"/>
              <a:ext cx="816" cy="432"/>
              <a:chOff x="4128" y="2304"/>
              <a:chExt cx="816" cy="432"/>
            </a:xfrm>
          </p:grpSpPr>
          <p:sp>
            <p:nvSpPr>
              <p:cNvPr id="49170" name="Rectangle 1042">
                <a:extLst>
                  <a:ext uri="{FF2B5EF4-FFF2-40B4-BE49-F238E27FC236}">
                    <a16:creationId xmlns:a16="http://schemas.microsoft.com/office/drawing/2014/main" id="{2CC6DB3D-1A0C-8191-49AC-3F65202A706F}"/>
                  </a:ext>
                </a:extLst>
              </p:cNvPr>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2" name="Rectangle 1044">
                <a:extLst>
                  <a:ext uri="{FF2B5EF4-FFF2-40B4-BE49-F238E27FC236}">
                    <a16:creationId xmlns:a16="http://schemas.microsoft.com/office/drawing/2014/main" id="{903622DE-DE92-686D-FAB4-36757705E792}"/>
                  </a:ext>
                </a:extLst>
              </p:cNvPr>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9173" name="Rectangle 1045">
                <a:extLst>
                  <a:ext uri="{FF2B5EF4-FFF2-40B4-BE49-F238E27FC236}">
                    <a16:creationId xmlns:a16="http://schemas.microsoft.com/office/drawing/2014/main" id="{7D05D934-0283-C30D-446A-15844D3561BD}"/>
                  </a:ext>
                </a:extLst>
              </p:cNvPr>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9174" name="Line 1046">
              <a:extLst>
                <a:ext uri="{FF2B5EF4-FFF2-40B4-BE49-F238E27FC236}">
                  <a16:creationId xmlns:a16="http://schemas.microsoft.com/office/drawing/2014/main" id="{2EBC902C-2F08-F955-31AC-B84ED9053E8B}"/>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5" name="Line 1047">
              <a:extLst>
                <a:ext uri="{FF2B5EF4-FFF2-40B4-BE49-F238E27FC236}">
                  <a16:creationId xmlns:a16="http://schemas.microsoft.com/office/drawing/2014/main" id="{3C4656AD-1BF0-87A4-BACF-3569F2244E88}"/>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6" name="Line 1048">
              <a:extLst>
                <a:ext uri="{FF2B5EF4-FFF2-40B4-BE49-F238E27FC236}">
                  <a16:creationId xmlns:a16="http://schemas.microsoft.com/office/drawing/2014/main" id="{3038BDA6-1E0C-6C78-9FE8-32140024BD6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7" name="Line 1049">
              <a:extLst>
                <a:ext uri="{FF2B5EF4-FFF2-40B4-BE49-F238E27FC236}">
                  <a16:creationId xmlns:a16="http://schemas.microsoft.com/office/drawing/2014/main" id="{7765FC1D-2497-9087-5AD7-7288D91FB2B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9178" name="Group 1050">
              <a:extLst>
                <a:ext uri="{FF2B5EF4-FFF2-40B4-BE49-F238E27FC236}">
                  <a16:creationId xmlns:a16="http://schemas.microsoft.com/office/drawing/2014/main" id="{9B853F1E-CF09-7180-BDCE-3DBA158AF499}"/>
                </a:ext>
              </a:extLst>
            </p:cNvPr>
            <p:cNvGrpSpPr>
              <a:grpSpLocks/>
            </p:cNvGrpSpPr>
            <p:nvPr/>
          </p:nvGrpSpPr>
          <p:grpSpPr bwMode="auto">
            <a:xfrm>
              <a:off x="2832" y="2304"/>
              <a:ext cx="816" cy="432"/>
              <a:chOff x="2160" y="2304"/>
              <a:chExt cx="816" cy="432"/>
            </a:xfrm>
          </p:grpSpPr>
          <p:sp>
            <p:nvSpPr>
              <p:cNvPr id="49179" name="Rectangle 1051">
                <a:extLst>
                  <a:ext uri="{FF2B5EF4-FFF2-40B4-BE49-F238E27FC236}">
                    <a16:creationId xmlns:a16="http://schemas.microsoft.com/office/drawing/2014/main" id="{E7516334-F3FC-BE3A-920C-BC9E8CD92DB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80" name="Rectangle 1052">
                <a:extLst>
                  <a:ext uri="{FF2B5EF4-FFF2-40B4-BE49-F238E27FC236}">
                    <a16:creationId xmlns:a16="http://schemas.microsoft.com/office/drawing/2014/main" id="{66431064-3D54-01C8-A4C2-4F4501E7DA63}"/>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9181" name="Rectangle 1053">
                <a:extLst>
                  <a:ext uri="{FF2B5EF4-FFF2-40B4-BE49-F238E27FC236}">
                    <a16:creationId xmlns:a16="http://schemas.microsoft.com/office/drawing/2014/main" id="{06D9B4B3-674D-F261-817E-FE89B829E7EC}"/>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9185" name="Text Box 1057">
            <a:extLst>
              <a:ext uri="{FF2B5EF4-FFF2-40B4-BE49-F238E27FC236}">
                <a16:creationId xmlns:a16="http://schemas.microsoft.com/office/drawing/2014/main" id="{6C9FFA97-F0D6-7612-187D-058B8A5207B7}"/>
              </a:ext>
            </a:extLst>
          </p:cNvPr>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72</a:t>
            </a:r>
            <a:endParaRPr lang="en-GB" altLang="en-SE" sz="2800" i="1">
              <a:effectLst>
                <a:outerShdw blurRad="38100" dist="38100" dir="2700000" algn="tl">
                  <a:srgbClr val="C0C0C0"/>
                </a:outerShdw>
              </a:effectLst>
            </a:endParaRPr>
          </a:p>
        </p:txBody>
      </p:sp>
      <p:sp>
        <p:nvSpPr>
          <p:cNvPr id="49186" name="Line 1058">
            <a:extLst>
              <a:ext uri="{FF2B5EF4-FFF2-40B4-BE49-F238E27FC236}">
                <a16:creationId xmlns:a16="http://schemas.microsoft.com/office/drawing/2014/main" id="{59178BBB-4478-1883-841F-7A88C2730376}"/>
              </a:ext>
            </a:extLst>
          </p:cNvPr>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grpSp>
        <p:nvGrpSpPr>
          <p:cNvPr id="49190" name="Group 1062">
            <a:extLst>
              <a:ext uri="{FF2B5EF4-FFF2-40B4-BE49-F238E27FC236}">
                <a16:creationId xmlns:a16="http://schemas.microsoft.com/office/drawing/2014/main" id="{A5ACE875-5843-3E72-4EC8-EE7DB98B16CA}"/>
              </a:ext>
            </a:extLst>
          </p:cNvPr>
          <p:cNvGrpSpPr>
            <a:grpSpLocks/>
          </p:cNvGrpSpPr>
          <p:nvPr/>
        </p:nvGrpSpPr>
        <p:grpSpPr bwMode="auto">
          <a:xfrm>
            <a:off x="6629400" y="3657600"/>
            <a:ext cx="685800" cy="762000"/>
            <a:chOff x="4176" y="2304"/>
            <a:chExt cx="432" cy="480"/>
          </a:xfrm>
        </p:grpSpPr>
        <p:sp>
          <p:nvSpPr>
            <p:cNvPr id="49188" name="Rectangle 1060">
              <a:extLst>
                <a:ext uri="{FF2B5EF4-FFF2-40B4-BE49-F238E27FC236}">
                  <a16:creationId xmlns:a16="http://schemas.microsoft.com/office/drawing/2014/main" id="{7C7BD407-962C-7EEE-C158-BD0FB419D91D}"/>
                </a:ext>
              </a:extLst>
            </p:cNvPr>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89" name="Line 1061">
              <a:extLst>
                <a:ext uri="{FF2B5EF4-FFF2-40B4-BE49-F238E27FC236}">
                  <a16:creationId xmlns:a16="http://schemas.microsoft.com/office/drawing/2014/main" id="{545C1D54-B820-98D7-74C5-8712B05071E0}"/>
                </a:ext>
              </a:extLst>
            </p:cNvPr>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191" name="Text Box 1063">
            <a:extLst>
              <a:ext uri="{FF2B5EF4-FFF2-40B4-BE49-F238E27FC236}">
                <a16:creationId xmlns:a16="http://schemas.microsoft.com/office/drawing/2014/main" id="{1F6C7B15-3882-2172-E9BC-851DA9EF2E91}"/>
              </a:ext>
            </a:extLst>
          </p:cNvPr>
          <p:cNvSpPr txBox="1">
            <a:spLocks noChangeArrowheads="1"/>
          </p:cNvSpPr>
          <p:nvPr/>
        </p:nvSpPr>
        <p:spPr bwMode="auto">
          <a:xfrm>
            <a:off x="6096000" y="4300885"/>
            <a:ext cx="1828800" cy="107721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SE" dirty="0"/>
              <a:t>Too few keys! Apply Case 4</a:t>
            </a:r>
          </a:p>
          <a:p>
            <a:pPr algn="ctr"/>
            <a:endParaRPr lang="en-GB" altLang="en-SE" sz="2800" i="1" dirty="0">
              <a:effectLst>
                <a:outerShdw blurRad="38100" dist="38100" dir="2700000" algn="tl">
                  <a:srgbClr val="C0C0C0"/>
                </a:outerShdw>
              </a:effectLst>
            </a:endParaRPr>
          </a:p>
        </p:txBody>
      </p:sp>
      <p:grpSp>
        <p:nvGrpSpPr>
          <p:cNvPr id="49201" name="Group 1073">
            <a:extLst>
              <a:ext uri="{FF2B5EF4-FFF2-40B4-BE49-F238E27FC236}">
                <a16:creationId xmlns:a16="http://schemas.microsoft.com/office/drawing/2014/main" id="{8FA9B025-C6A6-1FD9-D395-52A4686D6EBE}"/>
              </a:ext>
            </a:extLst>
          </p:cNvPr>
          <p:cNvGrpSpPr>
            <a:grpSpLocks/>
          </p:cNvGrpSpPr>
          <p:nvPr/>
        </p:nvGrpSpPr>
        <p:grpSpPr bwMode="auto">
          <a:xfrm>
            <a:off x="4419600" y="2133600"/>
            <a:ext cx="2286000" cy="2286000"/>
            <a:chOff x="2784" y="1344"/>
            <a:chExt cx="1440" cy="1440"/>
          </a:xfrm>
        </p:grpSpPr>
        <p:grpSp>
          <p:nvGrpSpPr>
            <p:cNvPr id="49199" name="Group 1071">
              <a:extLst>
                <a:ext uri="{FF2B5EF4-FFF2-40B4-BE49-F238E27FC236}">
                  <a16:creationId xmlns:a16="http://schemas.microsoft.com/office/drawing/2014/main" id="{51DBD452-FE5C-72C0-E443-DFD0901D620D}"/>
                </a:ext>
              </a:extLst>
            </p:cNvPr>
            <p:cNvGrpSpPr>
              <a:grpSpLocks/>
            </p:cNvGrpSpPr>
            <p:nvPr/>
          </p:nvGrpSpPr>
          <p:grpSpPr bwMode="auto">
            <a:xfrm>
              <a:off x="2784" y="1344"/>
              <a:ext cx="1440" cy="1440"/>
              <a:chOff x="2784" y="1344"/>
              <a:chExt cx="1440" cy="1440"/>
            </a:xfrm>
          </p:grpSpPr>
          <p:sp>
            <p:nvSpPr>
              <p:cNvPr id="49193" name="Line 1065">
                <a:extLst>
                  <a:ext uri="{FF2B5EF4-FFF2-40B4-BE49-F238E27FC236}">
                    <a16:creationId xmlns:a16="http://schemas.microsoft.com/office/drawing/2014/main" id="{B043169A-1BC4-DF5B-E2D6-2ED9ECAB2174}"/>
                  </a:ext>
                </a:extLst>
              </p:cNvPr>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4" name="Line 1066">
                <a:extLst>
                  <a:ext uri="{FF2B5EF4-FFF2-40B4-BE49-F238E27FC236}">
                    <a16:creationId xmlns:a16="http://schemas.microsoft.com/office/drawing/2014/main" id="{B0AFB324-BC73-F90B-9B22-AE11F24572DE}"/>
                  </a:ext>
                </a:extLst>
              </p:cNvPr>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5" name="Line 1067">
                <a:extLst>
                  <a:ext uri="{FF2B5EF4-FFF2-40B4-BE49-F238E27FC236}">
                    <a16:creationId xmlns:a16="http://schemas.microsoft.com/office/drawing/2014/main" id="{32154363-BF43-B1F5-2EC8-89CAA5C00EE5}"/>
                  </a:ext>
                </a:extLst>
              </p:cNvPr>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6" name="Line 1068">
                <a:extLst>
                  <a:ext uri="{FF2B5EF4-FFF2-40B4-BE49-F238E27FC236}">
                    <a16:creationId xmlns:a16="http://schemas.microsoft.com/office/drawing/2014/main" id="{62D71924-D83A-BD11-996F-FB0DFBDE0B30}"/>
                  </a:ext>
                </a:extLst>
              </p:cNvPr>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sp>
            <p:nvSpPr>
              <p:cNvPr id="49197" name="Line 1069">
                <a:extLst>
                  <a:ext uri="{FF2B5EF4-FFF2-40B4-BE49-F238E27FC236}">
                    <a16:creationId xmlns:a16="http://schemas.microsoft.com/office/drawing/2014/main" id="{B9445988-BF52-6B30-AF8D-DD97C0918260}"/>
                  </a:ext>
                </a:extLst>
              </p:cNvPr>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8" name="Line 1070">
                <a:extLst>
                  <a:ext uri="{FF2B5EF4-FFF2-40B4-BE49-F238E27FC236}">
                    <a16:creationId xmlns:a16="http://schemas.microsoft.com/office/drawing/2014/main" id="{036FB87E-A693-4F63-A0F1-C730A00E8A9C}"/>
                  </a:ext>
                </a:extLst>
              </p:cNvPr>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200" name="Text Box 1072">
              <a:extLst>
                <a:ext uri="{FF2B5EF4-FFF2-40B4-BE49-F238E27FC236}">
                  <a16:creationId xmlns:a16="http://schemas.microsoft.com/office/drawing/2014/main" id="{1B33DF43-1F74-CF28-7100-7DB2F7F0E2FF}"/>
                </a:ext>
              </a:extLst>
            </p:cNvPr>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Join back together</a:t>
              </a:r>
              <a:endParaRPr lang="en-GB" altLang="en-SE" sz="2800" i="1">
                <a:effectLst>
                  <a:outerShdw blurRad="38100" dist="38100" dir="2700000" algn="tl">
                    <a:srgbClr val="C0C0C0"/>
                  </a:outerShdw>
                </a:effectLst>
              </a:endParaRPr>
            </a:p>
          </p:txBody>
        </p:sp>
      </p:grpSp>
      <p:sp>
        <p:nvSpPr>
          <p:cNvPr id="2" name="Slide Number Placeholder 5">
            <a:extLst>
              <a:ext uri="{FF2B5EF4-FFF2-40B4-BE49-F238E27FC236}">
                <a16:creationId xmlns:a16="http://schemas.microsoft.com/office/drawing/2014/main" id="{8C3DEDFC-54C3-FF56-75BC-1921E5F55676}"/>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FC4AEC5F-3666-850C-2569-2DD2AEFAA4FC}"/>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50207" name="Group 1055">
            <a:extLst>
              <a:ext uri="{FF2B5EF4-FFF2-40B4-BE49-F238E27FC236}">
                <a16:creationId xmlns:a16="http://schemas.microsoft.com/office/drawing/2014/main" id="{BC00F8E5-F6EC-2F01-B68C-A24B31C5AA4D}"/>
              </a:ext>
            </a:extLst>
          </p:cNvPr>
          <p:cNvGrpSpPr>
            <a:grpSpLocks/>
          </p:cNvGrpSpPr>
          <p:nvPr/>
        </p:nvGrpSpPr>
        <p:grpSpPr bwMode="auto">
          <a:xfrm>
            <a:off x="1600200" y="2209800"/>
            <a:ext cx="5486400" cy="2133600"/>
            <a:chOff x="1008" y="1392"/>
            <a:chExt cx="3456" cy="1344"/>
          </a:xfrm>
        </p:grpSpPr>
        <p:grpSp>
          <p:nvGrpSpPr>
            <p:cNvPr id="50206" name="Group 1054">
              <a:extLst>
                <a:ext uri="{FF2B5EF4-FFF2-40B4-BE49-F238E27FC236}">
                  <a16:creationId xmlns:a16="http://schemas.microsoft.com/office/drawing/2014/main" id="{55AAD514-06BF-B2D0-CF7C-D3FFE3FC1B71}"/>
                </a:ext>
              </a:extLst>
            </p:cNvPr>
            <p:cNvGrpSpPr>
              <a:grpSpLocks/>
            </p:cNvGrpSpPr>
            <p:nvPr/>
          </p:nvGrpSpPr>
          <p:grpSpPr bwMode="auto">
            <a:xfrm>
              <a:off x="2160" y="1392"/>
              <a:ext cx="816" cy="432"/>
              <a:chOff x="2160" y="1392"/>
              <a:chExt cx="816" cy="432"/>
            </a:xfrm>
          </p:grpSpPr>
          <p:sp>
            <p:nvSpPr>
              <p:cNvPr id="50181" name="Rectangle 1029">
                <a:extLst>
                  <a:ext uri="{FF2B5EF4-FFF2-40B4-BE49-F238E27FC236}">
                    <a16:creationId xmlns:a16="http://schemas.microsoft.com/office/drawing/2014/main" id="{7871E18D-41C8-5464-9923-B965975AA170}"/>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2" name="Rectangle 1030">
                <a:extLst>
                  <a:ext uri="{FF2B5EF4-FFF2-40B4-BE49-F238E27FC236}">
                    <a16:creationId xmlns:a16="http://schemas.microsoft.com/office/drawing/2014/main" id="{9678BB0F-D094-0415-2AA3-D63CC77311B2}"/>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0183" name="Rectangle 1031">
                <a:extLst>
                  <a:ext uri="{FF2B5EF4-FFF2-40B4-BE49-F238E27FC236}">
                    <a16:creationId xmlns:a16="http://schemas.microsoft.com/office/drawing/2014/main" id="{17B01E1F-4054-00A1-4A6A-8CF34A6D659F}"/>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0185" name="Group 1033">
              <a:extLst>
                <a:ext uri="{FF2B5EF4-FFF2-40B4-BE49-F238E27FC236}">
                  <a16:creationId xmlns:a16="http://schemas.microsoft.com/office/drawing/2014/main" id="{5AEF64DA-55CD-4CF1-9EAF-EACCF14D4963}"/>
                </a:ext>
              </a:extLst>
            </p:cNvPr>
            <p:cNvGrpSpPr>
              <a:grpSpLocks/>
            </p:cNvGrpSpPr>
            <p:nvPr/>
          </p:nvGrpSpPr>
          <p:grpSpPr bwMode="auto">
            <a:xfrm>
              <a:off x="1008" y="2304"/>
              <a:ext cx="816" cy="432"/>
              <a:chOff x="1008" y="2304"/>
              <a:chExt cx="816" cy="432"/>
            </a:xfrm>
          </p:grpSpPr>
          <p:sp>
            <p:nvSpPr>
              <p:cNvPr id="50186" name="Rectangle 1034">
                <a:extLst>
                  <a:ext uri="{FF2B5EF4-FFF2-40B4-BE49-F238E27FC236}">
                    <a16:creationId xmlns:a16="http://schemas.microsoft.com/office/drawing/2014/main" id="{425DE9A9-8C4D-D64E-4534-B4DF1EFDA047}"/>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7" name="Rectangle 1035">
                <a:extLst>
                  <a:ext uri="{FF2B5EF4-FFF2-40B4-BE49-F238E27FC236}">
                    <a16:creationId xmlns:a16="http://schemas.microsoft.com/office/drawing/2014/main" id="{AB2CEAD0-27E5-D144-27E8-B7E3C44A9C7C}"/>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0188" name="Rectangle 1036">
                <a:extLst>
                  <a:ext uri="{FF2B5EF4-FFF2-40B4-BE49-F238E27FC236}">
                    <a16:creationId xmlns:a16="http://schemas.microsoft.com/office/drawing/2014/main" id="{0D429926-E063-4820-895B-3E3C8679AF97}"/>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0189" name="Group 1037">
              <a:extLst>
                <a:ext uri="{FF2B5EF4-FFF2-40B4-BE49-F238E27FC236}">
                  <a16:creationId xmlns:a16="http://schemas.microsoft.com/office/drawing/2014/main" id="{1C6E39EF-1EA3-4923-A571-06FE8DFDF65D}"/>
                </a:ext>
              </a:extLst>
            </p:cNvPr>
            <p:cNvGrpSpPr>
              <a:grpSpLocks/>
            </p:cNvGrpSpPr>
            <p:nvPr/>
          </p:nvGrpSpPr>
          <p:grpSpPr bwMode="auto">
            <a:xfrm>
              <a:off x="1920" y="2304"/>
              <a:ext cx="816" cy="432"/>
              <a:chOff x="2160" y="2304"/>
              <a:chExt cx="816" cy="432"/>
            </a:xfrm>
          </p:grpSpPr>
          <p:sp>
            <p:nvSpPr>
              <p:cNvPr id="50190" name="Rectangle 1038">
                <a:extLst>
                  <a:ext uri="{FF2B5EF4-FFF2-40B4-BE49-F238E27FC236}">
                    <a16:creationId xmlns:a16="http://schemas.microsoft.com/office/drawing/2014/main" id="{B00F9BDD-0E1B-6F0D-B8F1-B23CA8EDEA1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1" name="Rectangle 1039">
                <a:extLst>
                  <a:ext uri="{FF2B5EF4-FFF2-40B4-BE49-F238E27FC236}">
                    <a16:creationId xmlns:a16="http://schemas.microsoft.com/office/drawing/2014/main" id="{0B55C01C-681F-BE39-6E3E-F179435795C0}"/>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0192" name="Rectangle 1040">
                <a:extLst>
                  <a:ext uri="{FF2B5EF4-FFF2-40B4-BE49-F238E27FC236}">
                    <a16:creationId xmlns:a16="http://schemas.microsoft.com/office/drawing/2014/main" id="{D542D06A-D40C-717A-FB2B-F861BA69ED8D}"/>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0197" name="Line 1045">
              <a:extLst>
                <a:ext uri="{FF2B5EF4-FFF2-40B4-BE49-F238E27FC236}">
                  <a16:creationId xmlns:a16="http://schemas.microsoft.com/office/drawing/2014/main" id="{21524E91-D831-9A7C-F748-217BFC2DB282}"/>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8" name="Line 1046">
              <a:extLst>
                <a:ext uri="{FF2B5EF4-FFF2-40B4-BE49-F238E27FC236}">
                  <a16:creationId xmlns:a16="http://schemas.microsoft.com/office/drawing/2014/main" id="{9CACDEA8-87A0-1F65-2224-86506C62C33A}"/>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200" name="Line 1048">
              <a:extLst>
                <a:ext uri="{FF2B5EF4-FFF2-40B4-BE49-F238E27FC236}">
                  <a16:creationId xmlns:a16="http://schemas.microsoft.com/office/drawing/2014/main" id="{EAC83F42-24A6-2D4C-7419-14D4A797477F}"/>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0205" name="Group 1053">
              <a:extLst>
                <a:ext uri="{FF2B5EF4-FFF2-40B4-BE49-F238E27FC236}">
                  <a16:creationId xmlns:a16="http://schemas.microsoft.com/office/drawing/2014/main" id="{D027C51B-74EA-4FCD-5B80-357394F7A067}"/>
                </a:ext>
              </a:extLst>
            </p:cNvPr>
            <p:cNvGrpSpPr>
              <a:grpSpLocks/>
            </p:cNvGrpSpPr>
            <p:nvPr/>
          </p:nvGrpSpPr>
          <p:grpSpPr bwMode="auto">
            <a:xfrm>
              <a:off x="2832" y="2304"/>
              <a:ext cx="1632" cy="432"/>
              <a:chOff x="2832" y="2304"/>
              <a:chExt cx="1632" cy="432"/>
            </a:xfrm>
          </p:grpSpPr>
          <p:sp>
            <p:nvSpPr>
              <p:cNvPr id="50202" name="Rectangle 1050">
                <a:extLst>
                  <a:ext uri="{FF2B5EF4-FFF2-40B4-BE49-F238E27FC236}">
                    <a16:creationId xmlns:a16="http://schemas.microsoft.com/office/drawing/2014/main" id="{F93688B9-D1C0-4352-A168-F571F15993F6}"/>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5" name="Rectangle 1043">
                <a:extLst>
                  <a:ext uri="{FF2B5EF4-FFF2-40B4-BE49-F238E27FC236}">
                    <a16:creationId xmlns:a16="http://schemas.microsoft.com/office/drawing/2014/main" id="{F3078FC4-A886-8D67-B543-6AB500D5C5A4}"/>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0184" name="Rectangle 1032">
                <a:extLst>
                  <a:ext uri="{FF2B5EF4-FFF2-40B4-BE49-F238E27FC236}">
                    <a16:creationId xmlns:a16="http://schemas.microsoft.com/office/drawing/2014/main" id="{3834990A-2B5A-A1B2-587A-8713080889EC}"/>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0203" name="Rectangle 1051">
                <a:extLst>
                  <a:ext uri="{FF2B5EF4-FFF2-40B4-BE49-F238E27FC236}">
                    <a16:creationId xmlns:a16="http://schemas.microsoft.com/office/drawing/2014/main" id="{6CEEDBCF-179F-0B8A-7C56-CB6A930746CE}"/>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0204" name="Rectangle 1052">
                <a:extLst>
                  <a:ext uri="{FF2B5EF4-FFF2-40B4-BE49-F238E27FC236}">
                    <a16:creationId xmlns:a16="http://schemas.microsoft.com/office/drawing/2014/main" id="{6D150218-6291-02C8-81DC-7B45B45A03A3}"/>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2" name="Slide Number Placeholder 5">
            <a:extLst>
              <a:ext uri="{FF2B5EF4-FFF2-40B4-BE49-F238E27FC236}">
                <a16:creationId xmlns:a16="http://schemas.microsoft.com/office/drawing/2014/main" id="{5CE31E3D-E79C-3A70-DC45-9ABD8986818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E06CFE8-C2DE-7E40-559A-9C43F02D50DF}"/>
              </a:ext>
            </a:extLst>
          </p:cNvPr>
          <p:cNvSpPr>
            <a:spLocks noGrp="1" noChangeArrowheads="1"/>
          </p:cNvSpPr>
          <p:nvPr>
            <p:ph type="title"/>
          </p:nvPr>
        </p:nvSpPr>
        <p:spPr>
          <a:ln/>
        </p:spPr>
        <p:txBody>
          <a:bodyPr/>
          <a:lstStyle/>
          <a:p>
            <a:r>
              <a:rPr lang="en-GB" altLang="en-SE"/>
              <a:t>Type #3: Enough siblings</a:t>
            </a:r>
          </a:p>
        </p:txBody>
      </p:sp>
      <p:grpSp>
        <p:nvGrpSpPr>
          <p:cNvPr id="51203" name="Group 3">
            <a:extLst>
              <a:ext uri="{FF2B5EF4-FFF2-40B4-BE49-F238E27FC236}">
                <a16:creationId xmlns:a16="http://schemas.microsoft.com/office/drawing/2014/main" id="{E5870F1C-53F0-4CBA-5DF7-0BB84F8B1E4C}"/>
              </a:ext>
            </a:extLst>
          </p:cNvPr>
          <p:cNvGrpSpPr>
            <a:grpSpLocks/>
          </p:cNvGrpSpPr>
          <p:nvPr/>
        </p:nvGrpSpPr>
        <p:grpSpPr bwMode="auto">
          <a:xfrm>
            <a:off x="1600200" y="2209800"/>
            <a:ext cx="5486400" cy="2133600"/>
            <a:chOff x="1008" y="1392"/>
            <a:chExt cx="3456" cy="1344"/>
          </a:xfrm>
        </p:grpSpPr>
        <p:grpSp>
          <p:nvGrpSpPr>
            <p:cNvPr id="51204" name="Group 4">
              <a:extLst>
                <a:ext uri="{FF2B5EF4-FFF2-40B4-BE49-F238E27FC236}">
                  <a16:creationId xmlns:a16="http://schemas.microsoft.com/office/drawing/2014/main" id="{A4A43BE2-BFF7-A31C-4C20-059AC29AC58A}"/>
                </a:ext>
              </a:extLst>
            </p:cNvPr>
            <p:cNvGrpSpPr>
              <a:grpSpLocks/>
            </p:cNvGrpSpPr>
            <p:nvPr/>
          </p:nvGrpSpPr>
          <p:grpSpPr bwMode="auto">
            <a:xfrm>
              <a:off x="2160" y="1392"/>
              <a:ext cx="816" cy="432"/>
              <a:chOff x="2160" y="1392"/>
              <a:chExt cx="816" cy="432"/>
            </a:xfrm>
          </p:grpSpPr>
          <p:sp>
            <p:nvSpPr>
              <p:cNvPr id="51205" name="Rectangle 5">
                <a:extLst>
                  <a:ext uri="{FF2B5EF4-FFF2-40B4-BE49-F238E27FC236}">
                    <a16:creationId xmlns:a16="http://schemas.microsoft.com/office/drawing/2014/main" id="{B5B23DB1-E83D-C183-6B98-B8D297A451EC}"/>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06" name="Rectangle 6">
                <a:extLst>
                  <a:ext uri="{FF2B5EF4-FFF2-40B4-BE49-F238E27FC236}">
                    <a16:creationId xmlns:a16="http://schemas.microsoft.com/office/drawing/2014/main" id="{E0CB872B-E54D-9518-5C27-E4A8E257001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1207" name="Rectangle 7">
                <a:extLst>
                  <a:ext uri="{FF2B5EF4-FFF2-40B4-BE49-F238E27FC236}">
                    <a16:creationId xmlns:a16="http://schemas.microsoft.com/office/drawing/2014/main" id="{9F579649-CDA1-148A-5997-0F36D057427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1208" name="Group 8">
              <a:extLst>
                <a:ext uri="{FF2B5EF4-FFF2-40B4-BE49-F238E27FC236}">
                  <a16:creationId xmlns:a16="http://schemas.microsoft.com/office/drawing/2014/main" id="{66444031-EB0C-BCD2-AA15-6EBC05F5F48F}"/>
                </a:ext>
              </a:extLst>
            </p:cNvPr>
            <p:cNvGrpSpPr>
              <a:grpSpLocks/>
            </p:cNvGrpSpPr>
            <p:nvPr/>
          </p:nvGrpSpPr>
          <p:grpSpPr bwMode="auto">
            <a:xfrm>
              <a:off x="1008" y="2304"/>
              <a:ext cx="816" cy="432"/>
              <a:chOff x="1008" y="2304"/>
              <a:chExt cx="816" cy="432"/>
            </a:xfrm>
          </p:grpSpPr>
          <p:sp>
            <p:nvSpPr>
              <p:cNvPr id="51209" name="Rectangle 9">
                <a:extLst>
                  <a:ext uri="{FF2B5EF4-FFF2-40B4-BE49-F238E27FC236}">
                    <a16:creationId xmlns:a16="http://schemas.microsoft.com/office/drawing/2014/main" id="{ECAEBA61-9BE8-355E-7BC5-6184CAF6CAE5}"/>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0" name="Rectangle 10">
                <a:extLst>
                  <a:ext uri="{FF2B5EF4-FFF2-40B4-BE49-F238E27FC236}">
                    <a16:creationId xmlns:a16="http://schemas.microsoft.com/office/drawing/2014/main" id="{AB58E85E-C44D-A14D-9446-4E674DB30642}"/>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1211" name="Rectangle 11">
                <a:extLst>
                  <a:ext uri="{FF2B5EF4-FFF2-40B4-BE49-F238E27FC236}">
                    <a16:creationId xmlns:a16="http://schemas.microsoft.com/office/drawing/2014/main" id="{E0C08AD3-88E6-E8A6-FD39-ECAF4847F45E}"/>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1212" name="Group 12">
              <a:extLst>
                <a:ext uri="{FF2B5EF4-FFF2-40B4-BE49-F238E27FC236}">
                  <a16:creationId xmlns:a16="http://schemas.microsoft.com/office/drawing/2014/main" id="{817983CD-5988-A940-CCE0-5B16034F0D8F}"/>
                </a:ext>
              </a:extLst>
            </p:cNvPr>
            <p:cNvGrpSpPr>
              <a:grpSpLocks/>
            </p:cNvGrpSpPr>
            <p:nvPr/>
          </p:nvGrpSpPr>
          <p:grpSpPr bwMode="auto">
            <a:xfrm>
              <a:off x="1920" y="2304"/>
              <a:ext cx="816" cy="432"/>
              <a:chOff x="2160" y="2304"/>
              <a:chExt cx="816" cy="432"/>
            </a:xfrm>
          </p:grpSpPr>
          <p:sp>
            <p:nvSpPr>
              <p:cNvPr id="51213" name="Rectangle 13">
                <a:extLst>
                  <a:ext uri="{FF2B5EF4-FFF2-40B4-BE49-F238E27FC236}">
                    <a16:creationId xmlns:a16="http://schemas.microsoft.com/office/drawing/2014/main" id="{2F938BE8-5E95-3EC4-1687-670EF3467B5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4" name="Rectangle 14">
                <a:extLst>
                  <a:ext uri="{FF2B5EF4-FFF2-40B4-BE49-F238E27FC236}">
                    <a16:creationId xmlns:a16="http://schemas.microsoft.com/office/drawing/2014/main" id="{4BEC9708-4AA2-0AFB-35AF-1698CD9C4EFB}"/>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1215" name="Rectangle 15">
                <a:extLst>
                  <a:ext uri="{FF2B5EF4-FFF2-40B4-BE49-F238E27FC236}">
                    <a16:creationId xmlns:a16="http://schemas.microsoft.com/office/drawing/2014/main" id="{A26967A7-D7D9-7487-4563-29352BBDB9D4}"/>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1216" name="Line 16">
              <a:extLst>
                <a:ext uri="{FF2B5EF4-FFF2-40B4-BE49-F238E27FC236}">
                  <a16:creationId xmlns:a16="http://schemas.microsoft.com/office/drawing/2014/main" id="{8B4DDC76-8FB2-0E04-C7DA-D0BC63074445}"/>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7" name="Line 17">
              <a:extLst>
                <a:ext uri="{FF2B5EF4-FFF2-40B4-BE49-F238E27FC236}">
                  <a16:creationId xmlns:a16="http://schemas.microsoft.com/office/drawing/2014/main" id="{8229C415-C5E7-6610-5C1A-DB0ACF3D0305}"/>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8" name="Line 18">
              <a:extLst>
                <a:ext uri="{FF2B5EF4-FFF2-40B4-BE49-F238E27FC236}">
                  <a16:creationId xmlns:a16="http://schemas.microsoft.com/office/drawing/2014/main" id="{F8B65FDE-43B8-2181-FEED-575D667521AB}"/>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1219" name="Group 19">
              <a:extLst>
                <a:ext uri="{FF2B5EF4-FFF2-40B4-BE49-F238E27FC236}">
                  <a16:creationId xmlns:a16="http://schemas.microsoft.com/office/drawing/2014/main" id="{C537583B-D162-7773-4F33-0DF6E1600D04}"/>
                </a:ext>
              </a:extLst>
            </p:cNvPr>
            <p:cNvGrpSpPr>
              <a:grpSpLocks/>
            </p:cNvGrpSpPr>
            <p:nvPr/>
          </p:nvGrpSpPr>
          <p:grpSpPr bwMode="auto">
            <a:xfrm>
              <a:off x="2832" y="2304"/>
              <a:ext cx="1632" cy="432"/>
              <a:chOff x="2832" y="2304"/>
              <a:chExt cx="1632" cy="432"/>
            </a:xfrm>
          </p:grpSpPr>
          <p:sp>
            <p:nvSpPr>
              <p:cNvPr id="51220" name="Rectangle 20">
                <a:extLst>
                  <a:ext uri="{FF2B5EF4-FFF2-40B4-BE49-F238E27FC236}">
                    <a16:creationId xmlns:a16="http://schemas.microsoft.com/office/drawing/2014/main" id="{F8CAE290-4E91-0729-B008-60998765A17C}"/>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21" name="Rectangle 21">
                <a:extLst>
                  <a:ext uri="{FF2B5EF4-FFF2-40B4-BE49-F238E27FC236}">
                    <a16:creationId xmlns:a16="http://schemas.microsoft.com/office/drawing/2014/main" id="{B7FB7EAB-525D-EDE1-D6E1-8FA701E0B102}"/>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1222" name="Rectangle 22">
                <a:extLst>
                  <a:ext uri="{FF2B5EF4-FFF2-40B4-BE49-F238E27FC236}">
                    <a16:creationId xmlns:a16="http://schemas.microsoft.com/office/drawing/2014/main" id="{9EB2B12E-024E-8B34-F8CC-959B4AFBA596}"/>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1223" name="Rectangle 23">
                <a:extLst>
                  <a:ext uri="{FF2B5EF4-FFF2-40B4-BE49-F238E27FC236}">
                    <a16:creationId xmlns:a16="http://schemas.microsoft.com/office/drawing/2014/main" id="{702D962F-2B7F-53B3-62DF-E4C946536FAD}"/>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1224" name="Rectangle 24">
                <a:extLst>
                  <a:ext uri="{FF2B5EF4-FFF2-40B4-BE49-F238E27FC236}">
                    <a16:creationId xmlns:a16="http://schemas.microsoft.com/office/drawing/2014/main" id="{F4C9791D-DA78-D365-0D11-B9D7B5A98A96}"/>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51225" name="Text Box 25">
            <a:extLst>
              <a:ext uri="{FF2B5EF4-FFF2-40B4-BE49-F238E27FC236}">
                <a16:creationId xmlns:a16="http://schemas.microsoft.com/office/drawing/2014/main" id="{E867696B-D1FC-4D05-96FF-B85845F292D8}"/>
              </a:ext>
            </a:extLst>
          </p:cNvPr>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22</a:t>
            </a:r>
            <a:endParaRPr lang="en-GB" altLang="en-SE" sz="2800" i="1">
              <a:effectLst>
                <a:outerShdw blurRad="38100" dist="38100" dir="2700000" algn="tl">
                  <a:srgbClr val="C0C0C0"/>
                </a:outerShdw>
              </a:effectLst>
            </a:endParaRPr>
          </a:p>
        </p:txBody>
      </p:sp>
      <p:grpSp>
        <p:nvGrpSpPr>
          <p:cNvPr id="51230" name="Group 30">
            <a:extLst>
              <a:ext uri="{FF2B5EF4-FFF2-40B4-BE49-F238E27FC236}">
                <a16:creationId xmlns:a16="http://schemas.microsoft.com/office/drawing/2014/main" id="{FD9B39EA-E7A5-4C2F-2504-75FB0A89FF65}"/>
              </a:ext>
            </a:extLst>
          </p:cNvPr>
          <p:cNvGrpSpPr>
            <a:grpSpLocks/>
          </p:cNvGrpSpPr>
          <p:nvPr/>
        </p:nvGrpSpPr>
        <p:grpSpPr bwMode="auto">
          <a:xfrm>
            <a:off x="3657600" y="3733800"/>
            <a:ext cx="1143000" cy="1524000"/>
            <a:chOff x="2304" y="2352"/>
            <a:chExt cx="720" cy="960"/>
          </a:xfrm>
        </p:grpSpPr>
        <p:sp>
          <p:nvSpPr>
            <p:cNvPr id="51226" name="Line 26">
              <a:extLst>
                <a:ext uri="{FF2B5EF4-FFF2-40B4-BE49-F238E27FC236}">
                  <a16:creationId xmlns:a16="http://schemas.microsoft.com/office/drawing/2014/main" id="{289EA369-B48A-DFC0-4329-6554E4BE8C42}"/>
                </a:ext>
              </a:extLst>
            </p:cNvPr>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7" name="Rectangle 27">
              <a:extLst>
                <a:ext uri="{FF2B5EF4-FFF2-40B4-BE49-F238E27FC236}">
                  <a16:creationId xmlns:a16="http://schemas.microsoft.com/office/drawing/2014/main" id="{05937088-A3AA-A57F-E9CD-3B682F11C021}"/>
                </a:ext>
              </a:extLst>
            </p:cNvPr>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9" name="Rectangle 29">
              <a:extLst>
                <a:ext uri="{FF2B5EF4-FFF2-40B4-BE49-F238E27FC236}">
                  <a16:creationId xmlns:a16="http://schemas.microsoft.com/office/drawing/2014/main" id="{67EA7577-5372-C47F-C65A-07F131C65E54}"/>
                </a:ext>
              </a:extLst>
            </p:cNvPr>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grpSp>
        <p:nvGrpSpPr>
          <p:cNvPr id="51236" name="Group 36">
            <a:extLst>
              <a:ext uri="{FF2B5EF4-FFF2-40B4-BE49-F238E27FC236}">
                <a16:creationId xmlns:a16="http://schemas.microsoft.com/office/drawing/2014/main" id="{F401144D-1EC0-0C70-BA90-10F2A92A8A0E}"/>
              </a:ext>
            </a:extLst>
          </p:cNvPr>
          <p:cNvGrpSpPr>
            <a:grpSpLocks/>
          </p:cNvGrpSpPr>
          <p:nvPr/>
        </p:nvGrpSpPr>
        <p:grpSpPr bwMode="auto">
          <a:xfrm>
            <a:off x="4114800" y="2819400"/>
            <a:ext cx="3605213" cy="762000"/>
            <a:chOff x="2592" y="1776"/>
            <a:chExt cx="2271" cy="480"/>
          </a:xfrm>
        </p:grpSpPr>
        <p:grpSp>
          <p:nvGrpSpPr>
            <p:cNvPr id="51234" name="Group 34">
              <a:extLst>
                <a:ext uri="{FF2B5EF4-FFF2-40B4-BE49-F238E27FC236}">
                  <a16:creationId xmlns:a16="http://schemas.microsoft.com/office/drawing/2014/main" id="{DA259C33-2898-DB0B-3DC1-66A4C563D66D}"/>
                </a:ext>
              </a:extLst>
            </p:cNvPr>
            <p:cNvGrpSpPr>
              <a:grpSpLocks/>
            </p:cNvGrpSpPr>
            <p:nvPr/>
          </p:nvGrpSpPr>
          <p:grpSpPr bwMode="auto">
            <a:xfrm>
              <a:off x="2592" y="1872"/>
              <a:ext cx="384" cy="384"/>
              <a:chOff x="2592" y="1872"/>
              <a:chExt cx="384" cy="384"/>
            </a:xfrm>
          </p:grpSpPr>
          <p:sp>
            <p:nvSpPr>
              <p:cNvPr id="51232" name="Line 32">
                <a:extLst>
                  <a:ext uri="{FF2B5EF4-FFF2-40B4-BE49-F238E27FC236}">
                    <a16:creationId xmlns:a16="http://schemas.microsoft.com/office/drawing/2014/main" id="{32BB98E5-B62F-38DC-A31B-D1A04976D8C7}"/>
                  </a:ext>
                </a:extLst>
              </p:cNvPr>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33" name="Line 33">
                <a:extLst>
                  <a:ext uri="{FF2B5EF4-FFF2-40B4-BE49-F238E27FC236}">
                    <a16:creationId xmlns:a16="http://schemas.microsoft.com/office/drawing/2014/main" id="{0C115CE8-A604-B237-5344-7A035123CBF1}"/>
                  </a:ext>
                </a:extLst>
              </p:cNvPr>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51235" name="Text Box 35">
              <a:extLst>
                <a:ext uri="{FF2B5EF4-FFF2-40B4-BE49-F238E27FC236}">
                  <a16:creationId xmlns:a16="http://schemas.microsoft.com/office/drawing/2014/main" id="{E62F3A49-611B-5A84-904A-F44C821824AA}"/>
                </a:ext>
              </a:extLst>
            </p:cNvPr>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Demote root key and</a:t>
              </a:r>
            </a:p>
            <a:p>
              <a:pPr algn="ctr"/>
              <a:r>
                <a:rPr lang="en-GB" altLang="en-SE"/>
                <a:t>promote leaf key</a:t>
              </a:r>
              <a:endParaRPr lang="en-GB" altLang="en-SE" sz="2800" i="1">
                <a:effectLst>
                  <a:outerShdw blurRad="38100" dist="38100" dir="2700000" algn="tl">
                    <a:srgbClr val="C0C0C0"/>
                  </a:outerShdw>
                </a:effectLst>
              </a:endParaRPr>
            </a:p>
          </p:txBody>
        </p:sp>
      </p:grpSp>
      <p:sp>
        <p:nvSpPr>
          <p:cNvPr id="4" name="Slide Number Placeholder 5">
            <a:extLst>
              <a:ext uri="{FF2B5EF4-FFF2-40B4-BE49-F238E27FC236}">
                <a16:creationId xmlns:a16="http://schemas.microsoft.com/office/drawing/2014/main" id="{A53DAA67-E03B-D3A5-1027-A0954CAC664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3">
            <a:extLst>
              <a:ext uri="{FF2B5EF4-FFF2-40B4-BE49-F238E27FC236}">
                <a16:creationId xmlns:a16="http://schemas.microsoft.com/office/drawing/2014/main" id="{6078175A-7104-EF4D-9DDE-B4088D3CDD8A}"/>
              </a:ext>
            </a:extLst>
          </p:cNvPr>
          <p:cNvSpPr/>
          <p:nvPr/>
        </p:nvSpPr>
        <p:spPr>
          <a:xfrm>
            <a:off x="3405827" y="3211342"/>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endParaRPr lang="en-US" dirty="0"/>
          </a:p>
        </p:txBody>
      </p:sp>
      <p:sp>
        <p:nvSpPr>
          <p:cNvPr id="4" name="object 37">
            <a:extLst>
              <a:ext uri="{FF2B5EF4-FFF2-40B4-BE49-F238E27FC236}">
                <a16:creationId xmlns:a16="http://schemas.microsoft.com/office/drawing/2014/main" id="{9B3853F7-CC26-B144-861C-FC39A4DD6698}"/>
              </a:ext>
            </a:extLst>
          </p:cNvPr>
          <p:cNvSpPr txBox="1"/>
          <p:nvPr/>
        </p:nvSpPr>
        <p:spPr>
          <a:xfrm>
            <a:off x="654968" y="1339943"/>
            <a:ext cx="4828534" cy="710451"/>
          </a:xfrm>
          <a:prstGeom prst="rect">
            <a:avLst/>
          </a:prstGeom>
        </p:spPr>
        <p:txBody>
          <a:bodyPr vert="horz" wrap="square" lIns="0" tIns="12700" rIns="0" bIns="0" rtlCol="0">
            <a:spAutoFit/>
          </a:bodyPr>
          <a:lstStyle/>
          <a:p>
            <a:pPr marL="12700">
              <a:spcBef>
                <a:spcPts val="100"/>
              </a:spcBef>
              <a:spcAft>
                <a:spcPts val="100"/>
              </a:spcAft>
            </a:pPr>
            <a:r>
              <a:rPr lang="en-US" sz="1400" spc="35" dirty="0">
                <a:solidFill>
                  <a:schemeClr val="accent1"/>
                </a:solidFill>
                <a:latin typeface="Arial" panose="020B0604020202020204" pitchFamily="34" charset="0"/>
                <a:cs typeface="Arial" panose="020B0604020202020204" pitchFamily="34" charset="0"/>
              </a:rPr>
              <a:t>Insertion into a </a:t>
            </a:r>
            <a:r>
              <a:rPr lang="en-US" altLang="zh-CN" sz="1400" spc="35" dirty="0">
                <a:solidFill>
                  <a:schemeClr val="accent1"/>
                </a:solidFill>
                <a:latin typeface="Arial" panose="020B0604020202020204" pitchFamily="34" charset="0"/>
                <a:cs typeface="Arial" panose="020B0604020202020204" pitchFamily="34" charset="0"/>
              </a:rPr>
              <a:t>2</a:t>
            </a:r>
            <a:r>
              <a:rPr lang="en-US" sz="1400" spc="35" dirty="0">
                <a:solidFill>
                  <a:schemeClr val="accent1"/>
                </a:solidFill>
                <a:latin typeface="Arial" panose="020B0604020202020204" pitchFamily="34" charset="0"/>
                <a:cs typeface="Arial" panose="020B0604020202020204" pitchFamily="34" charset="0"/>
              </a:rPr>
              <a:t>-node at bottom.</a:t>
            </a:r>
          </a:p>
          <a:p>
            <a:pPr marL="349250" indent="-285750">
              <a:spcBef>
                <a:spcPts val="100"/>
              </a:spcBef>
              <a:spcAft>
                <a:spcPts val="100"/>
              </a:spcAft>
              <a:buClr>
                <a:schemeClr val="accent6"/>
              </a:buClr>
              <a:buFont typeface="Wingdings" pitchFamily="2" charset="2"/>
              <a:buChar char="§"/>
            </a:pPr>
            <a:r>
              <a:rPr lang="en-US" altLang="zh-CN" sz="1400" spc="100" dirty="0">
                <a:latin typeface="Arial" panose="020B0604020202020204" pitchFamily="34" charset="0"/>
                <a:cs typeface="Arial" panose="020B0604020202020204" pitchFamily="34" charset="0"/>
              </a:rPr>
              <a:t>Search</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for</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key,</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as</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usual</a:t>
            </a:r>
            <a:endParaRPr lang="en-US" sz="1400" spc="1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lang="en-US" sz="1400" spc="100" dirty="0">
                <a:latin typeface="Arial" panose="020B0604020202020204" pitchFamily="34" charset="0"/>
                <a:cs typeface="Arial" panose="020B0604020202020204" pitchFamily="34" charset="0"/>
              </a:rPr>
              <a:t>Add new key to 2-node to create a 3-node.</a:t>
            </a:r>
            <a:endParaRPr sz="1400" spc="100" dirty="0">
              <a:latin typeface="Arial" panose="020B0604020202020204" pitchFamily="34" charset="0"/>
              <a:cs typeface="Arial" panose="020B0604020202020204" pitchFamily="34" charset="0"/>
            </a:endParaRPr>
          </a:p>
        </p:txBody>
      </p:sp>
      <p:sp>
        <p:nvSpPr>
          <p:cNvPr id="5" name="object 2">
            <a:extLst>
              <a:ext uri="{FF2B5EF4-FFF2-40B4-BE49-F238E27FC236}">
                <a16:creationId xmlns:a16="http://schemas.microsoft.com/office/drawing/2014/main" id="{42ABA623-8BEB-244E-91B2-A4F29BC3078E}"/>
              </a:ext>
            </a:extLst>
          </p:cNvPr>
          <p:cNvSpPr/>
          <p:nvPr/>
        </p:nvSpPr>
        <p:spPr>
          <a:xfrm flipH="1">
            <a:off x="1719990" y="3266048"/>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FF22D144-F022-274A-99F5-C2D66AE958A4}"/>
              </a:ext>
            </a:extLst>
          </p:cNvPr>
          <p:cNvSpPr/>
          <p:nvPr/>
        </p:nvSpPr>
        <p:spPr>
          <a:xfrm>
            <a:off x="1711235" y="2690510"/>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757503" y="2751271"/>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CFF29335-F223-3F42-890D-5D02EC0E45FB}"/>
              </a:ext>
            </a:extLst>
          </p:cNvPr>
          <p:cNvSpPr/>
          <p:nvPr/>
        </p:nvSpPr>
        <p:spPr>
          <a:xfrm>
            <a:off x="3029329" y="3274956"/>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F8965820-E752-F344-86C1-16F1ADE6C9E8}"/>
              </a:ext>
            </a:extLst>
          </p:cNvPr>
          <p:cNvSpPr/>
          <p:nvPr/>
        </p:nvSpPr>
        <p:spPr>
          <a:xfrm>
            <a:off x="1909495" y="3259545"/>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A0FFDFED-6FEB-B443-A903-0854D30B59E0}"/>
              </a:ext>
            </a:extLst>
          </p:cNvPr>
          <p:cNvSpPr/>
          <p:nvPr/>
        </p:nvSpPr>
        <p:spPr>
          <a:xfrm>
            <a:off x="3515881" y="393489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9499E14C-4070-6442-8F2E-74832F1CC401}"/>
              </a:ext>
            </a:extLst>
          </p:cNvPr>
          <p:cNvSpPr/>
          <p:nvPr/>
        </p:nvSpPr>
        <p:spPr>
          <a:xfrm>
            <a:off x="3515881" y="393490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64F6296C-3547-784B-8B13-DB2AEFB828CA}"/>
              </a:ext>
            </a:extLst>
          </p:cNvPr>
          <p:cNvSpPr txBox="1"/>
          <p:nvPr/>
        </p:nvSpPr>
        <p:spPr>
          <a:xfrm>
            <a:off x="3680789" y="401464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A0E393B3-A69A-C244-A899-A5248E96A9C3}"/>
              </a:ext>
            </a:extLst>
          </p:cNvPr>
          <p:cNvSpPr/>
          <p:nvPr/>
        </p:nvSpPr>
        <p:spPr>
          <a:xfrm>
            <a:off x="962804" y="3225925"/>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A45AFF14-DCEA-A146-8D5B-6219D61179D7}"/>
              </a:ext>
            </a:extLst>
          </p:cNvPr>
          <p:cNvSpPr/>
          <p:nvPr/>
        </p:nvSpPr>
        <p:spPr>
          <a:xfrm>
            <a:off x="639925" y="3920005"/>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4C60F89E-B607-1A41-AE86-81ECF8C04597}"/>
              </a:ext>
            </a:extLst>
          </p:cNvPr>
          <p:cNvSpPr/>
          <p:nvPr/>
        </p:nvSpPr>
        <p:spPr>
          <a:xfrm>
            <a:off x="639923" y="3920014"/>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4620BA67-4FED-6B4C-9B30-B195622F6CCC}"/>
              </a:ext>
            </a:extLst>
          </p:cNvPr>
          <p:cNvSpPr txBox="1"/>
          <p:nvPr/>
        </p:nvSpPr>
        <p:spPr>
          <a:xfrm>
            <a:off x="800933" y="4001606"/>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2B95419B-3D88-0E4F-B008-8D9CA5DD739D}"/>
              </a:ext>
            </a:extLst>
          </p:cNvPr>
          <p:cNvSpPr/>
          <p:nvPr/>
        </p:nvSpPr>
        <p:spPr>
          <a:xfrm>
            <a:off x="2839126" y="394496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85563A02-7FAD-F440-B4EF-C3ED9E67A3BB}"/>
              </a:ext>
            </a:extLst>
          </p:cNvPr>
          <p:cNvSpPr/>
          <p:nvPr/>
        </p:nvSpPr>
        <p:spPr>
          <a:xfrm>
            <a:off x="2839127" y="394496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BB6753DC-FB59-D448-A8C9-B4BABAF49696}"/>
              </a:ext>
            </a:extLst>
          </p:cNvPr>
          <p:cNvSpPr txBox="1"/>
          <p:nvPr/>
        </p:nvSpPr>
        <p:spPr>
          <a:xfrm>
            <a:off x="2974277" y="4014032"/>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CE329799-7D73-CF45-981C-91EA10B239E3}"/>
              </a:ext>
            </a:extLst>
          </p:cNvPr>
          <p:cNvSpPr/>
          <p:nvPr/>
        </p:nvSpPr>
        <p:spPr>
          <a:xfrm>
            <a:off x="1586514" y="39402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A23757A7-17FA-544F-AE84-9126BBCC347F}"/>
              </a:ext>
            </a:extLst>
          </p:cNvPr>
          <p:cNvSpPr/>
          <p:nvPr/>
        </p:nvSpPr>
        <p:spPr>
          <a:xfrm>
            <a:off x="1586519" y="39402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AA570D43-29BE-F447-919D-B1B052EE51B3}"/>
              </a:ext>
            </a:extLst>
          </p:cNvPr>
          <p:cNvSpPr txBox="1"/>
          <p:nvPr/>
        </p:nvSpPr>
        <p:spPr>
          <a:xfrm>
            <a:off x="1705422" y="4013963"/>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BCA5BF37-A23E-AC4D-903A-EC7EC2E8739E}"/>
              </a:ext>
            </a:extLst>
          </p:cNvPr>
          <p:cNvSpPr/>
          <p:nvPr/>
        </p:nvSpPr>
        <p:spPr>
          <a:xfrm>
            <a:off x="3148997" y="3046347"/>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2F0FFE3-AC19-694C-B335-E1C505C0B5A8}"/>
              </a:ext>
            </a:extLst>
          </p:cNvPr>
          <p:cNvSpPr/>
          <p:nvPr/>
        </p:nvSpPr>
        <p:spPr>
          <a:xfrm>
            <a:off x="3148997" y="304634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0EAFF029-476A-264D-92F9-A521C45D1B68}"/>
              </a:ext>
            </a:extLst>
          </p:cNvPr>
          <p:cNvSpPr txBox="1"/>
          <p:nvPr/>
        </p:nvSpPr>
        <p:spPr>
          <a:xfrm>
            <a:off x="3265076" y="3120086"/>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45" name="object 49">
            <a:extLst>
              <a:ext uri="{FF2B5EF4-FFF2-40B4-BE49-F238E27FC236}">
                <a16:creationId xmlns:a16="http://schemas.microsoft.com/office/drawing/2014/main" id="{A3132729-2AD1-B64F-9FC5-9008FFCAE018}"/>
              </a:ext>
            </a:extLst>
          </p:cNvPr>
          <p:cNvSpPr/>
          <p:nvPr/>
        </p:nvSpPr>
        <p:spPr>
          <a:xfrm>
            <a:off x="2223537" y="3949762"/>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6" name="object 50">
            <a:extLst>
              <a:ext uri="{FF2B5EF4-FFF2-40B4-BE49-F238E27FC236}">
                <a16:creationId xmlns:a16="http://schemas.microsoft.com/office/drawing/2014/main" id="{9EF2BDBF-AF85-1640-8F1F-8C22B2D139EF}"/>
              </a:ext>
            </a:extLst>
          </p:cNvPr>
          <p:cNvSpPr/>
          <p:nvPr/>
        </p:nvSpPr>
        <p:spPr>
          <a:xfrm>
            <a:off x="2223539" y="394976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7" name="object 51">
            <a:extLst>
              <a:ext uri="{FF2B5EF4-FFF2-40B4-BE49-F238E27FC236}">
                <a16:creationId xmlns:a16="http://schemas.microsoft.com/office/drawing/2014/main" id="{5AFA2605-E32F-9444-B569-74CF7983ADF3}"/>
              </a:ext>
            </a:extLst>
          </p:cNvPr>
          <p:cNvSpPr txBox="1"/>
          <p:nvPr/>
        </p:nvSpPr>
        <p:spPr>
          <a:xfrm>
            <a:off x="2379515" y="4011144"/>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48" name="object 52">
            <a:extLst>
              <a:ext uri="{FF2B5EF4-FFF2-40B4-BE49-F238E27FC236}">
                <a16:creationId xmlns:a16="http://schemas.microsoft.com/office/drawing/2014/main" id="{36879B22-5746-BA40-9EE1-CE98E8D3B034}"/>
              </a:ext>
            </a:extLst>
          </p:cNvPr>
          <p:cNvSpPr/>
          <p:nvPr/>
        </p:nvSpPr>
        <p:spPr>
          <a:xfrm>
            <a:off x="1418684" y="3048450"/>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53">
            <a:extLst>
              <a:ext uri="{FF2B5EF4-FFF2-40B4-BE49-F238E27FC236}">
                <a16:creationId xmlns:a16="http://schemas.microsoft.com/office/drawing/2014/main" id="{04F48BEF-6FA7-9D4A-A35A-E88CFE433D9F}"/>
              </a:ext>
            </a:extLst>
          </p:cNvPr>
          <p:cNvSpPr/>
          <p:nvPr/>
        </p:nvSpPr>
        <p:spPr>
          <a:xfrm>
            <a:off x="1418682" y="3048455"/>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0" name="object 54">
            <a:extLst>
              <a:ext uri="{FF2B5EF4-FFF2-40B4-BE49-F238E27FC236}">
                <a16:creationId xmlns:a16="http://schemas.microsoft.com/office/drawing/2014/main" id="{2033768D-A826-D844-A6FD-363E5946EE5A}"/>
              </a:ext>
            </a:extLst>
          </p:cNvPr>
          <p:cNvSpPr txBox="1"/>
          <p:nvPr/>
        </p:nvSpPr>
        <p:spPr>
          <a:xfrm>
            <a:off x="1564516" y="3123333"/>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55" name="object 45">
            <a:extLst>
              <a:ext uri="{FF2B5EF4-FFF2-40B4-BE49-F238E27FC236}">
                <a16:creationId xmlns:a16="http://schemas.microsoft.com/office/drawing/2014/main" id="{4F4D52D2-8618-A841-B514-719754D48B64}"/>
              </a:ext>
            </a:extLst>
          </p:cNvPr>
          <p:cNvSpPr/>
          <p:nvPr/>
        </p:nvSpPr>
        <p:spPr>
          <a:xfrm>
            <a:off x="2382782" y="2475854"/>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6" name="object 46">
            <a:extLst>
              <a:ext uri="{FF2B5EF4-FFF2-40B4-BE49-F238E27FC236}">
                <a16:creationId xmlns:a16="http://schemas.microsoft.com/office/drawing/2014/main" id="{A4287974-0777-8747-86F8-BF99785622DF}"/>
              </a:ext>
            </a:extLst>
          </p:cNvPr>
          <p:cNvSpPr txBox="1"/>
          <p:nvPr/>
        </p:nvSpPr>
        <p:spPr>
          <a:xfrm>
            <a:off x="2494926" y="2538496"/>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E434DC1A-A5C9-E844-8889-41C37D1CAE98}"/>
              </a:ext>
            </a:extLst>
          </p:cNvPr>
          <p:cNvSpPr/>
          <p:nvPr/>
        </p:nvSpPr>
        <p:spPr>
          <a:xfrm>
            <a:off x="2376053" y="2472717"/>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BAB94839-1E1B-7F4B-A5BA-A92A39E72A2A}"/>
              </a:ext>
            </a:extLst>
          </p:cNvPr>
          <p:cNvSpPr/>
          <p:nvPr/>
        </p:nvSpPr>
        <p:spPr>
          <a:xfrm>
            <a:off x="1419932" y="3056612"/>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3" name="TextBox 62">
            <a:extLst>
              <a:ext uri="{FF2B5EF4-FFF2-40B4-BE49-F238E27FC236}">
                <a16:creationId xmlns:a16="http://schemas.microsoft.com/office/drawing/2014/main" id="{1C33DA41-D790-0A4A-91A0-8E8D0716781E}"/>
              </a:ext>
            </a:extLst>
          </p:cNvPr>
          <p:cNvSpPr txBox="1"/>
          <p:nvPr/>
        </p:nvSpPr>
        <p:spPr>
          <a:xfrm>
            <a:off x="5180815" y="1308988"/>
            <a:ext cx="1172116" cy="338554"/>
          </a:xfrm>
          <a:prstGeom prst="rect">
            <a:avLst/>
          </a:prstGeom>
          <a:solidFill>
            <a:srgbClr val="1B8E1D"/>
          </a:solidFill>
        </p:spPr>
        <p:txBody>
          <a:bodyPr wrap="none" rtlCol="0">
            <a:spAutoFit/>
          </a:bodyPr>
          <a:lstStyle/>
          <a:p>
            <a:r>
              <a:rPr lang="en-US" altLang="zh-CN" sz="1600" dirty="0">
                <a:solidFill>
                  <a:schemeClr val="bg1"/>
                </a:solidFill>
                <a:latin typeface="Courier" pitchFamily="2" charset="0"/>
              </a:rPr>
              <a:t>Insert</a:t>
            </a:r>
            <a:r>
              <a:rPr lang="zh-CN" altLang="en-US" sz="1600" dirty="0">
                <a:solidFill>
                  <a:schemeClr val="bg1"/>
                </a:solidFill>
                <a:latin typeface="Courier" pitchFamily="2" charset="0"/>
              </a:rPr>
              <a:t> </a:t>
            </a:r>
            <a:r>
              <a:rPr lang="en-US" altLang="zh-CN" sz="1600" dirty="0">
                <a:solidFill>
                  <a:schemeClr val="bg1"/>
                </a:solidFill>
                <a:latin typeface="Courier" pitchFamily="2" charset="0"/>
              </a:rPr>
              <a:t>K</a:t>
            </a:r>
            <a:endParaRPr lang="en-US" sz="1600" dirty="0">
              <a:solidFill>
                <a:schemeClr val="bg1"/>
              </a:solidFill>
              <a:latin typeface="Courier" pitchFamily="2" charset="0"/>
            </a:endParaRPr>
          </a:p>
        </p:txBody>
      </p:sp>
      <p:sp>
        <p:nvSpPr>
          <p:cNvPr id="64" name="TextBox 63">
            <a:extLst>
              <a:ext uri="{FF2B5EF4-FFF2-40B4-BE49-F238E27FC236}">
                <a16:creationId xmlns:a16="http://schemas.microsoft.com/office/drawing/2014/main" id="{B68F24DA-0DF0-804A-9095-2C449B7A1FAC}"/>
              </a:ext>
            </a:extLst>
          </p:cNvPr>
          <p:cNvSpPr txBox="1"/>
          <p:nvPr/>
        </p:nvSpPr>
        <p:spPr>
          <a:xfrm>
            <a:off x="5701151" y="1691275"/>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45FC0EF4-C964-6946-BE88-EF36CAC5DC8B}"/>
              </a:ext>
            </a:extLst>
          </p:cNvPr>
          <p:cNvSpPr txBox="1"/>
          <p:nvPr/>
        </p:nvSpPr>
        <p:spPr>
          <a:xfrm>
            <a:off x="5701150" y="1967590"/>
            <a:ext cx="213545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9715D1F1-EDDF-DB49-957A-20AD7DAF1AC1}"/>
              </a:ext>
            </a:extLst>
          </p:cNvPr>
          <p:cNvSpPr txBox="1"/>
          <p:nvPr/>
        </p:nvSpPr>
        <p:spPr>
          <a:xfrm>
            <a:off x="5701150" y="2281787"/>
            <a:ext cx="13035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7" name="Oval 66">
            <a:extLst>
              <a:ext uri="{FF2B5EF4-FFF2-40B4-BE49-F238E27FC236}">
                <a16:creationId xmlns:a16="http://schemas.microsoft.com/office/drawing/2014/main" id="{0F86C288-6E00-B44B-81BC-991D38D689FC}"/>
              </a:ext>
            </a:extLst>
          </p:cNvPr>
          <p:cNvSpPr/>
          <p:nvPr/>
        </p:nvSpPr>
        <p:spPr>
          <a:xfrm>
            <a:off x="2227873" y="3942166"/>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C029F525-2A63-0A45-93E1-6E4FE16345A4}"/>
              </a:ext>
            </a:extLst>
          </p:cNvPr>
          <p:cNvSpPr txBox="1"/>
          <p:nvPr/>
        </p:nvSpPr>
        <p:spPr>
          <a:xfrm>
            <a:off x="4167554" y="2832816"/>
            <a:ext cx="4745210"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and</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a:t>
            </a:r>
            <a:endParaRPr lang="en-US" sz="1400" dirty="0">
              <a:solidFill>
                <a:schemeClr val="accent1"/>
              </a:solidFill>
              <a:latin typeface="Times New Roman" panose="02020603050405020304" pitchFamily="18" charset="0"/>
              <a:cs typeface="Times New Roman" panose="02020603050405020304" pitchFamily="18" charset="0"/>
            </a:endParaRPr>
          </a:p>
        </p:txBody>
      </p:sp>
      <p:grpSp>
        <p:nvGrpSpPr>
          <p:cNvPr id="74" name="Group 73">
            <a:extLst>
              <a:ext uri="{FF2B5EF4-FFF2-40B4-BE49-F238E27FC236}">
                <a16:creationId xmlns:a16="http://schemas.microsoft.com/office/drawing/2014/main" id="{5347096B-1F10-9348-B45C-797CBC0AEA5D}"/>
              </a:ext>
            </a:extLst>
          </p:cNvPr>
          <p:cNvGrpSpPr/>
          <p:nvPr/>
        </p:nvGrpSpPr>
        <p:grpSpPr>
          <a:xfrm>
            <a:off x="2072757" y="3928989"/>
            <a:ext cx="639445" cy="400685"/>
            <a:chOff x="1882427" y="4709843"/>
            <a:chExt cx="639445" cy="400685"/>
          </a:xfrm>
        </p:grpSpPr>
        <p:sp>
          <p:nvSpPr>
            <p:cNvPr id="71" name="object 31">
              <a:extLst>
                <a:ext uri="{FF2B5EF4-FFF2-40B4-BE49-F238E27FC236}">
                  <a16:creationId xmlns:a16="http://schemas.microsoft.com/office/drawing/2014/main" id="{0D7231B9-850E-B946-8505-BA46E73D869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27BC7BD-399C-584F-9B3C-A57C2AEDFE8D}"/>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K</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L</a:t>
              </a:r>
              <a:endParaRPr sz="1400" dirty="0">
                <a:latin typeface="Arial" panose="020B0604020202020204" pitchFamily="34" charset="0"/>
                <a:cs typeface="Arial" panose="020B0604020202020204" pitchFamily="34" charset="0"/>
              </a:endParaRPr>
            </a:p>
          </p:txBody>
        </p:sp>
      </p:grpSp>
      <p:sp>
        <p:nvSpPr>
          <p:cNvPr id="75" name="object 2">
            <a:extLst>
              <a:ext uri="{FF2B5EF4-FFF2-40B4-BE49-F238E27FC236}">
                <a16:creationId xmlns:a16="http://schemas.microsoft.com/office/drawing/2014/main" id="{A63F1C24-2FDD-FA48-ADCC-2A1313EE56B2}"/>
              </a:ext>
            </a:extLst>
          </p:cNvPr>
          <p:cNvSpPr txBox="1"/>
          <p:nvPr/>
        </p:nvSpPr>
        <p:spPr>
          <a:xfrm>
            <a:off x="496864" y="5471530"/>
            <a:ext cx="5085668" cy="710451"/>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p:txBody>
      </p:sp>
      <p:sp>
        <p:nvSpPr>
          <p:cNvPr id="76" name="TextBox 75">
            <a:extLst>
              <a:ext uri="{FF2B5EF4-FFF2-40B4-BE49-F238E27FC236}">
                <a16:creationId xmlns:a16="http://schemas.microsoft.com/office/drawing/2014/main" id="{1CDA8854-49C9-DF47-B1F7-15DC016C613C}"/>
              </a:ext>
            </a:extLst>
          </p:cNvPr>
          <p:cNvSpPr txBox="1"/>
          <p:nvPr/>
        </p:nvSpPr>
        <p:spPr>
          <a:xfrm>
            <a:off x="4956479" y="3332148"/>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dirty="0"/>
              <a:t>Insert</a:t>
            </a:r>
            <a:r>
              <a:rPr lang="zh-CN" altLang="en-US" dirty="0"/>
              <a:t> </a:t>
            </a:r>
            <a:r>
              <a:rPr lang="en-US" altLang="zh-CN" dirty="0"/>
              <a:t>Z</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5499805" y="3725168"/>
            <a:ext cx="220438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ACA6C09E-0E96-864E-8BE4-6384A0028447}"/>
              </a:ext>
            </a:extLst>
          </p:cNvPr>
          <p:cNvSpPr txBox="1"/>
          <p:nvPr/>
        </p:nvSpPr>
        <p:spPr>
          <a:xfrm>
            <a:off x="5499804" y="4001483"/>
            <a:ext cx="2164310"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EDA1036B-B3FD-7F4C-84F3-D7CF385FF0DD}"/>
              </a:ext>
            </a:extLst>
          </p:cNvPr>
          <p:cNvSpPr txBox="1"/>
          <p:nvPr/>
        </p:nvSpPr>
        <p:spPr>
          <a:xfrm>
            <a:off x="5499804" y="4315680"/>
            <a:ext cx="1447769"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X</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4485419" y="4771408"/>
            <a:ext cx="4363695" cy="1031051"/>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Z</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into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two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(pass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middle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key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parent)</a:t>
            </a:r>
            <a:endParaRPr lang="en-US" sz="1400" dirty="0">
              <a:solidFill>
                <a:schemeClr val="accent1"/>
              </a:solidFill>
              <a:latin typeface="Times New Roman" panose="02020603050405020304" pitchFamily="18" charset="0"/>
              <a:cs typeface="Times New Roman" panose="02020603050405020304" pitchFamily="18" charset="0"/>
            </a:endParaRPr>
          </a:p>
          <a:p>
            <a:pPr>
              <a:spcBef>
                <a:spcPts val="100"/>
              </a:spcBef>
              <a:spcAft>
                <a:spcPts val="100"/>
              </a:spcAft>
            </a:pP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1C2E6EA-C7E7-8548-80A4-648D007588A8}"/>
              </a:ext>
            </a:extLst>
          </p:cNvPr>
          <p:cNvSpPr/>
          <p:nvPr/>
        </p:nvSpPr>
        <p:spPr>
          <a:xfrm>
            <a:off x="3149175" y="3041231"/>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EDFC8D72-B65F-274F-B0D5-DA77F2DBC351}"/>
              </a:ext>
            </a:extLst>
          </p:cNvPr>
          <p:cNvSpPr/>
          <p:nvPr/>
        </p:nvSpPr>
        <p:spPr>
          <a:xfrm>
            <a:off x="3514133" y="394330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83" name="Group 82">
            <a:extLst>
              <a:ext uri="{FF2B5EF4-FFF2-40B4-BE49-F238E27FC236}">
                <a16:creationId xmlns:a16="http://schemas.microsoft.com/office/drawing/2014/main" id="{562B91C7-CF6B-4941-87C0-2DE67668E901}"/>
              </a:ext>
            </a:extLst>
          </p:cNvPr>
          <p:cNvGrpSpPr/>
          <p:nvPr/>
        </p:nvGrpSpPr>
        <p:grpSpPr>
          <a:xfrm>
            <a:off x="3334359" y="3934543"/>
            <a:ext cx="974934" cy="400685"/>
            <a:chOff x="1882427" y="4709843"/>
            <a:chExt cx="639445" cy="400685"/>
          </a:xfrm>
        </p:grpSpPr>
        <p:sp>
          <p:nvSpPr>
            <p:cNvPr id="84" name="object 31">
              <a:extLst>
                <a:ext uri="{FF2B5EF4-FFF2-40B4-BE49-F238E27FC236}">
                  <a16:creationId xmlns:a16="http://schemas.microsoft.com/office/drawing/2014/main" id="{905BECDD-59D0-6640-863D-2846F29DC0F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33">
              <a:extLst>
                <a:ext uri="{FF2B5EF4-FFF2-40B4-BE49-F238E27FC236}">
                  <a16:creationId xmlns:a16="http://schemas.microsoft.com/office/drawing/2014/main" id="{38F9F782-0A9C-7146-98C0-362BD71F88A8}"/>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sp>
        <p:nvSpPr>
          <p:cNvPr id="108" name="object 33">
            <a:extLst>
              <a:ext uri="{FF2B5EF4-FFF2-40B4-BE49-F238E27FC236}">
                <a16:creationId xmlns:a16="http://schemas.microsoft.com/office/drawing/2014/main" id="{DF95C168-2429-D346-9703-A36171F81FE5}"/>
              </a:ext>
            </a:extLst>
          </p:cNvPr>
          <p:cNvSpPr txBox="1"/>
          <p:nvPr/>
        </p:nvSpPr>
        <p:spPr>
          <a:xfrm>
            <a:off x="3543020" y="4015785"/>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8A13DB18-6532-A94D-952C-A7097E906A22}"/>
              </a:ext>
            </a:extLst>
          </p:cNvPr>
          <p:cNvSpPr/>
          <p:nvPr/>
        </p:nvSpPr>
        <p:spPr>
          <a:xfrm>
            <a:off x="3308896" y="3364225"/>
            <a:ext cx="1302796" cy="1459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object 2">
            <a:extLst>
              <a:ext uri="{FF2B5EF4-FFF2-40B4-BE49-F238E27FC236}">
                <a16:creationId xmlns:a16="http://schemas.microsoft.com/office/drawing/2014/main" id="{A562B6A5-55AD-F14A-A18E-AC7AFEC1CA22}"/>
              </a:ext>
            </a:extLst>
          </p:cNvPr>
          <p:cNvSpPr/>
          <p:nvPr/>
        </p:nvSpPr>
        <p:spPr>
          <a:xfrm rot="21258975" flipH="1">
            <a:off x="3417058" y="3278001"/>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38">
            <a:extLst>
              <a:ext uri="{FF2B5EF4-FFF2-40B4-BE49-F238E27FC236}">
                <a16:creationId xmlns:a16="http://schemas.microsoft.com/office/drawing/2014/main" id="{9AB6ECBE-6BC0-3046-BC55-4AB15752838F}"/>
              </a:ext>
            </a:extLst>
          </p:cNvPr>
          <p:cNvSpPr/>
          <p:nvPr/>
        </p:nvSpPr>
        <p:spPr>
          <a:xfrm>
            <a:off x="3295486" y="395218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2">
            <a:extLst>
              <a:ext uri="{FF2B5EF4-FFF2-40B4-BE49-F238E27FC236}">
                <a16:creationId xmlns:a16="http://schemas.microsoft.com/office/drawing/2014/main" id="{FBC0A7A6-AF5E-D04D-86FD-65C3D0872663}"/>
              </a:ext>
            </a:extLst>
          </p:cNvPr>
          <p:cNvSpPr/>
          <p:nvPr/>
        </p:nvSpPr>
        <p:spPr>
          <a:xfrm rot="19644630" flipH="1">
            <a:off x="3812997" y="326850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38">
            <a:extLst>
              <a:ext uri="{FF2B5EF4-FFF2-40B4-BE49-F238E27FC236}">
                <a16:creationId xmlns:a16="http://schemas.microsoft.com/office/drawing/2014/main" id="{71C17F29-9377-064C-BAB1-DE4BA2928AED}"/>
              </a:ext>
            </a:extLst>
          </p:cNvPr>
          <p:cNvSpPr/>
          <p:nvPr/>
        </p:nvSpPr>
        <p:spPr>
          <a:xfrm>
            <a:off x="3868941" y="3950597"/>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39">
            <a:extLst>
              <a:ext uri="{FF2B5EF4-FFF2-40B4-BE49-F238E27FC236}">
                <a16:creationId xmlns:a16="http://schemas.microsoft.com/office/drawing/2014/main" id="{8B2981B1-948D-1249-BBB6-A138F33F0074}"/>
              </a:ext>
            </a:extLst>
          </p:cNvPr>
          <p:cNvSpPr/>
          <p:nvPr/>
        </p:nvSpPr>
        <p:spPr>
          <a:xfrm>
            <a:off x="3868946" y="39505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40">
            <a:extLst>
              <a:ext uri="{FF2B5EF4-FFF2-40B4-BE49-F238E27FC236}">
                <a16:creationId xmlns:a16="http://schemas.microsoft.com/office/drawing/2014/main" id="{124EEFD8-5AC9-3643-9DB2-0360C9D14938}"/>
              </a:ext>
            </a:extLst>
          </p:cNvPr>
          <p:cNvSpPr txBox="1"/>
          <p:nvPr/>
        </p:nvSpPr>
        <p:spPr>
          <a:xfrm>
            <a:off x="3987849" y="4024332"/>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DC7D7ABD-F982-3E4C-B910-0394DBE12F06}"/>
              </a:ext>
            </a:extLst>
          </p:cNvPr>
          <p:cNvGrpSpPr/>
          <p:nvPr/>
        </p:nvGrpSpPr>
        <p:grpSpPr>
          <a:xfrm>
            <a:off x="3081953" y="3032824"/>
            <a:ext cx="639445" cy="400685"/>
            <a:chOff x="1882427" y="4709843"/>
            <a:chExt cx="639445" cy="400685"/>
          </a:xfrm>
        </p:grpSpPr>
        <p:sp>
          <p:nvSpPr>
            <p:cNvPr id="90" name="object 31">
              <a:extLst>
                <a:ext uri="{FF2B5EF4-FFF2-40B4-BE49-F238E27FC236}">
                  <a16:creationId xmlns:a16="http://schemas.microsoft.com/office/drawing/2014/main" id="{68DF5BFD-CEAB-1443-8CA5-16E3DCD314A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grpSp>
      <p:sp>
        <p:nvSpPr>
          <p:cNvPr id="100" name="object 39">
            <a:extLst>
              <a:ext uri="{FF2B5EF4-FFF2-40B4-BE49-F238E27FC236}">
                <a16:creationId xmlns:a16="http://schemas.microsoft.com/office/drawing/2014/main" id="{AA66CE38-E3B1-5047-9346-8B7694A1D665}"/>
              </a:ext>
            </a:extLst>
          </p:cNvPr>
          <p:cNvSpPr/>
          <p:nvPr/>
        </p:nvSpPr>
        <p:spPr>
          <a:xfrm>
            <a:off x="3320658" y="395217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6C8A206B-F91C-F141-A665-5706010D9FC3}"/>
              </a:ext>
            </a:extLst>
          </p:cNvPr>
          <p:cNvSpPr txBox="1"/>
          <p:nvPr/>
        </p:nvSpPr>
        <p:spPr>
          <a:xfrm>
            <a:off x="3439561" y="4025916"/>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67A0FFA6-A0F1-115A-E616-CEC6BDB097A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a:t>
            </a:fld>
            <a:endParaRPr lang="en-US"/>
          </a:p>
        </p:txBody>
      </p:sp>
    </p:spTree>
    <p:extLst>
      <p:ext uri="{BB962C8B-B14F-4D97-AF65-F5344CB8AC3E}">
        <p14:creationId xmlns:p14="http://schemas.microsoft.com/office/powerpoint/2010/main" val="176697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dissolve">
                                      <p:cBhvr>
                                        <p:cTn id="30" dur="500"/>
                                        <p:tgtEl>
                                          <p:spTgt spid="2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dissolve">
                                      <p:cBhvr>
                                        <p:cTn id="33" dur="500"/>
                                        <p:tgtEl>
                                          <p:spTgt spid="2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dissolve">
                                      <p:cBhvr>
                                        <p:cTn id="36" dur="500"/>
                                        <p:tgtEl>
                                          <p:spTgt spid="25"/>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dissolve">
                                      <p:cBhvr>
                                        <p:cTn id="39" dur="500"/>
                                        <p:tgtEl>
                                          <p:spTgt spid="29"/>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dissolve">
                                      <p:cBhvr>
                                        <p:cTn id="42" dur="500"/>
                                        <p:tgtEl>
                                          <p:spTgt spid="30"/>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animEffect transition="in" filter="dissolve">
                                      <p:cBhvr>
                                        <p:cTn id="45" dur="500"/>
                                        <p:tgtEl>
                                          <p:spTgt spid="31"/>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dissolve">
                                      <p:cBhvr>
                                        <p:cTn id="48" dur="500"/>
                                        <p:tgtEl>
                                          <p:spTgt spid="32"/>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dissolve">
                                      <p:cBhvr>
                                        <p:cTn id="51" dur="500"/>
                                        <p:tgtEl>
                                          <p:spTgt spid="33"/>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dissolve">
                                      <p:cBhvr>
                                        <p:cTn id="54" dur="500"/>
                                        <p:tgtEl>
                                          <p:spTgt spid="34"/>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dissolve">
                                      <p:cBhvr>
                                        <p:cTn id="57" dur="500"/>
                                        <p:tgtEl>
                                          <p:spTgt spid="35"/>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dissolve">
                                      <p:cBhvr>
                                        <p:cTn id="63" dur="500"/>
                                        <p:tgtEl>
                                          <p:spTgt spid="3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dissolve">
                                      <p:cBhvr>
                                        <p:cTn id="66" dur="500"/>
                                        <p:tgtEl>
                                          <p:spTgt spid="3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0"/>
                                        </p:tgtEl>
                                        <p:attrNameLst>
                                          <p:attrName>style.visibility</p:attrName>
                                        </p:attrNameLst>
                                      </p:cBhvr>
                                      <p:to>
                                        <p:strVal val="visible"/>
                                      </p:to>
                                    </p:set>
                                    <p:animEffect transition="in" filter="dissolve">
                                      <p:cBhvr>
                                        <p:cTn id="69" dur="500"/>
                                        <p:tgtEl>
                                          <p:spTgt spid="4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dissolve">
                                      <p:cBhvr>
                                        <p:cTn id="72" dur="500"/>
                                        <p:tgtEl>
                                          <p:spTgt spid="4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2"/>
                                        </p:tgtEl>
                                        <p:attrNameLst>
                                          <p:attrName>style.visibility</p:attrName>
                                        </p:attrNameLst>
                                      </p:cBhvr>
                                      <p:to>
                                        <p:strVal val="visible"/>
                                      </p:to>
                                    </p:set>
                                    <p:animEffect transition="in" filter="dissolve">
                                      <p:cBhvr>
                                        <p:cTn id="75" dur="500"/>
                                        <p:tgtEl>
                                          <p:spTgt spid="4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5"/>
                                        </p:tgtEl>
                                        <p:attrNameLst>
                                          <p:attrName>style.visibility</p:attrName>
                                        </p:attrNameLst>
                                      </p:cBhvr>
                                      <p:to>
                                        <p:strVal val="visible"/>
                                      </p:to>
                                    </p:set>
                                    <p:animEffect transition="in" filter="dissolve">
                                      <p:cBhvr>
                                        <p:cTn id="78" dur="500"/>
                                        <p:tgtEl>
                                          <p:spTgt spid="4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animEffect transition="in" filter="dissolve">
                                      <p:cBhvr>
                                        <p:cTn id="81" dur="500"/>
                                        <p:tgtEl>
                                          <p:spTgt spid="4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7"/>
                                        </p:tgtEl>
                                        <p:attrNameLst>
                                          <p:attrName>style.visibility</p:attrName>
                                        </p:attrNameLst>
                                      </p:cBhvr>
                                      <p:to>
                                        <p:strVal val="visible"/>
                                      </p:to>
                                    </p:set>
                                    <p:animEffect transition="in" filter="dissolve">
                                      <p:cBhvr>
                                        <p:cTn id="84" dur="500"/>
                                        <p:tgtEl>
                                          <p:spTgt spid="4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dissolve">
                                      <p:cBhvr>
                                        <p:cTn id="87" dur="500"/>
                                        <p:tgtEl>
                                          <p:spTgt spid="4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9"/>
                                        </p:tgtEl>
                                        <p:attrNameLst>
                                          <p:attrName>style.visibility</p:attrName>
                                        </p:attrNameLst>
                                      </p:cBhvr>
                                      <p:to>
                                        <p:strVal val="visible"/>
                                      </p:to>
                                    </p:set>
                                    <p:animEffect transition="in" filter="dissolve">
                                      <p:cBhvr>
                                        <p:cTn id="90" dur="500"/>
                                        <p:tgtEl>
                                          <p:spTgt spid="4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50"/>
                                        </p:tgtEl>
                                        <p:attrNameLst>
                                          <p:attrName>style.visibility</p:attrName>
                                        </p:attrNameLst>
                                      </p:cBhvr>
                                      <p:to>
                                        <p:strVal val="visible"/>
                                      </p:to>
                                    </p:set>
                                    <p:animEffect transition="in" filter="dissolve">
                                      <p:cBhvr>
                                        <p:cTn id="93" dur="500"/>
                                        <p:tgtEl>
                                          <p:spTgt spid="5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55"/>
                                        </p:tgtEl>
                                        <p:attrNameLst>
                                          <p:attrName>style.visibility</p:attrName>
                                        </p:attrNameLst>
                                      </p:cBhvr>
                                      <p:to>
                                        <p:strVal val="visible"/>
                                      </p:to>
                                    </p:set>
                                    <p:animEffect transition="in" filter="dissolve">
                                      <p:cBhvr>
                                        <p:cTn id="96" dur="500"/>
                                        <p:tgtEl>
                                          <p:spTgt spid="55"/>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dissolve">
                                      <p:cBhvr>
                                        <p:cTn id="99" dur="500"/>
                                        <p:tgtEl>
                                          <p:spTgt spid="56"/>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63"/>
                                        </p:tgtEl>
                                        <p:attrNameLst>
                                          <p:attrName>style.visibility</p:attrName>
                                        </p:attrNameLst>
                                      </p:cBhvr>
                                      <p:to>
                                        <p:strVal val="visible"/>
                                      </p:to>
                                    </p:set>
                                    <p:animEffect transition="in" filter="dissolve">
                                      <p:cBhvr>
                                        <p:cTn id="104" dur="500"/>
                                        <p:tgtEl>
                                          <p:spTgt spid="63"/>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59"/>
                                        </p:tgtEl>
                                        <p:attrNameLst>
                                          <p:attrName>style.visibility</p:attrName>
                                        </p:attrNameLst>
                                      </p:cBhvr>
                                      <p:to>
                                        <p:strVal val="visible"/>
                                      </p:to>
                                    </p:set>
                                    <p:animEffect transition="in" filter="dissolve">
                                      <p:cBhvr>
                                        <p:cTn id="109" dur="500"/>
                                        <p:tgtEl>
                                          <p:spTgt spid="59"/>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64"/>
                                        </p:tgtEl>
                                        <p:attrNameLst>
                                          <p:attrName>style.visibility</p:attrName>
                                        </p:attrNameLst>
                                      </p:cBhvr>
                                      <p:to>
                                        <p:strVal val="visible"/>
                                      </p:to>
                                    </p:set>
                                    <p:animEffect transition="in" filter="dissolve">
                                      <p:cBhvr>
                                        <p:cTn id="114" dur="500"/>
                                        <p:tgtEl>
                                          <p:spTgt spid="64"/>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60"/>
                                        </p:tgtEl>
                                        <p:attrNameLst>
                                          <p:attrName>style.visibility</p:attrName>
                                        </p:attrNameLst>
                                      </p:cBhvr>
                                      <p:to>
                                        <p:strVal val="visible"/>
                                      </p:to>
                                    </p:set>
                                    <p:animEffect transition="in" filter="dissolve">
                                      <p:cBhvr>
                                        <p:cTn id="119" dur="500"/>
                                        <p:tgtEl>
                                          <p:spTgt spid="60"/>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65"/>
                                        </p:tgtEl>
                                        <p:attrNameLst>
                                          <p:attrName>style.visibility</p:attrName>
                                        </p:attrNameLst>
                                      </p:cBhvr>
                                      <p:to>
                                        <p:strVal val="visible"/>
                                      </p:to>
                                    </p:set>
                                    <p:animEffect transition="in" filter="dissolve">
                                      <p:cBhvr>
                                        <p:cTn id="124" dur="500"/>
                                        <p:tgtEl>
                                          <p:spTgt spid="6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67"/>
                                        </p:tgtEl>
                                        <p:attrNameLst>
                                          <p:attrName>style.visibility</p:attrName>
                                        </p:attrNameLst>
                                      </p:cBhvr>
                                      <p:to>
                                        <p:strVal val="visible"/>
                                      </p:to>
                                    </p:set>
                                    <p:animEffect transition="in" filter="dissolve">
                                      <p:cBhvr>
                                        <p:cTn id="129" dur="500"/>
                                        <p:tgtEl>
                                          <p:spTgt spid="67"/>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66"/>
                                        </p:tgtEl>
                                        <p:attrNameLst>
                                          <p:attrName>style.visibility</p:attrName>
                                        </p:attrNameLst>
                                      </p:cBhvr>
                                      <p:to>
                                        <p:strVal val="visible"/>
                                      </p:to>
                                    </p:set>
                                    <p:animEffect transition="in" filter="dissolve">
                                      <p:cBhvr>
                                        <p:cTn id="134" dur="500"/>
                                        <p:tgtEl>
                                          <p:spTgt spid="66"/>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68"/>
                                        </p:tgtEl>
                                        <p:attrNameLst>
                                          <p:attrName>style.visibility</p:attrName>
                                        </p:attrNameLst>
                                      </p:cBhvr>
                                      <p:to>
                                        <p:strVal val="visible"/>
                                      </p:to>
                                    </p:set>
                                    <p:animEffect transition="in" filter="dissolve">
                                      <p:cBhvr>
                                        <p:cTn id="139" dur="500"/>
                                        <p:tgtEl>
                                          <p:spTgt spid="68"/>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nodeType="clickEffect">
                                  <p:stCondLst>
                                    <p:cond delay="0"/>
                                  </p:stCondLst>
                                  <p:childTnLst>
                                    <p:set>
                                      <p:cBhvr>
                                        <p:cTn id="143" dur="1" fill="hold">
                                          <p:stCondLst>
                                            <p:cond delay="0"/>
                                          </p:stCondLst>
                                        </p:cTn>
                                        <p:tgtEl>
                                          <p:spTgt spid="74"/>
                                        </p:tgtEl>
                                        <p:attrNameLst>
                                          <p:attrName>style.visibility</p:attrName>
                                        </p:attrNameLst>
                                      </p:cBhvr>
                                      <p:to>
                                        <p:strVal val="visible"/>
                                      </p:to>
                                    </p:set>
                                    <p:animEffect transition="in" filter="dissolve">
                                      <p:cBhvr>
                                        <p:cTn id="144" dur="500"/>
                                        <p:tgtEl>
                                          <p:spTgt spid="74"/>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xit" presetSubtype="0" fill="hold" grpId="1" nodeType="clickEffect">
                                  <p:stCondLst>
                                    <p:cond delay="0"/>
                                  </p:stCondLst>
                                  <p:childTnLst>
                                    <p:animEffect transition="out" filter="dissolve">
                                      <p:cBhvr>
                                        <p:cTn id="148" dur="500"/>
                                        <p:tgtEl>
                                          <p:spTgt spid="59"/>
                                        </p:tgtEl>
                                      </p:cBhvr>
                                    </p:animEffect>
                                    <p:set>
                                      <p:cBhvr>
                                        <p:cTn id="149" dur="1" fill="hold">
                                          <p:stCondLst>
                                            <p:cond delay="499"/>
                                          </p:stCondLst>
                                        </p:cTn>
                                        <p:tgtEl>
                                          <p:spTgt spid="59"/>
                                        </p:tgtEl>
                                        <p:attrNameLst>
                                          <p:attrName>style.visibility</p:attrName>
                                        </p:attrNameLst>
                                      </p:cBhvr>
                                      <p:to>
                                        <p:strVal val="hidden"/>
                                      </p:to>
                                    </p:set>
                                  </p:childTnLst>
                                </p:cTn>
                              </p:par>
                              <p:par>
                                <p:cTn id="150" presetID="9" presetClass="exit" presetSubtype="0" fill="hold" grpId="1" nodeType="withEffect">
                                  <p:stCondLst>
                                    <p:cond delay="0"/>
                                  </p:stCondLst>
                                  <p:childTnLst>
                                    <p:animEffect transition="out" filter="dissolve">
                                      <p:cBhvr>
                                        <p:cTn id="151" dur="500"/>
                                        <p:tgtEl>
                                          <p:spTgt spid="60"/>
                                        </p:tgtEl>
                                      </p:cBhvr>
                                    </p:animEffect>
                                    <p:set>
                                      <p:cBhvr>
                                        <p:cTn id="152" dur="1" fill="hold">
                                          <p:stCondLst>
                                            <p:cond delay="499"/>
                                          </p:stCondLst>
                                        </p:cTn>
                                        <p:tgtEl>
                                          <p:spTgt spid="6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75">
                                            <p:txEl>
                                              <p:pRg st="0" end="0"/>
                                            </p:txEl>
                                          </p:spTgt>
                                        </p:tgtEl>
                                        <p:attrNameLst>
                                          <p:attrName>style.visibility</p:attrName>
                                        </p:attrNameLst>
                                      </p:cBhvr>
                                      <p:to>
                                        <p:strVal val="visible"/>
                                      </p:to>
                                    </p:set>
                                    <p:animEffect transition="in" filter="dissolve">
                                      <p:cBhvr>
                                        <p:cTn id="157" dur="500"/>
                                        <p:tgtEl>
                                          <p:spTgt spid="75">
                                            <p:txEl>
                                              <p:pRg st="0" end="0"/>
                                            </p:txEl>
                                          </p:spTgt>
                                        </p:tgtEl>
                                      </p:cBhvr>
                                    </p:animEffect>
                                  </p:childTnLst>
                                </p:cTn>
                              </p:par>
                              <p:par>
                                <p:cTn id="158" presetID="9" presetClass="entr" presetSubtype="0" fill="hold" nodeType="withEffect">
                                  <p:stCondLst>
                                    <p:cond delay="0"/>
                                  </p:stCondLst>
                                  <p:childTnLst>
                                    <p:set>
                                      <p:cBhvr>
                                        <p:cTn id="159" dur="1" fill="hold">
                                          <p:stCondLst>
                                            <p:cond delay="0"/>
                                          </p:stCondLst>
                                        </p:cTn>
                                        <p:tgtEl>
                                          <p:spTgt spid="75">
                                            <p:txEl>
                                              <p:pRg st="1" end="1"/>
                                            </p:txEl>
                                          </p:spTgt>
                                        </p:tgtEl>
                                        <p:attrNameLst>
                                          <p:attrName>style.visibility</p:attrName>
                                        </p:attrNameLst>
                                      </p:cBhvr>
                                      <p:to>
                                        <p:strVal val="visible"/>
                                      </p:to>
                                    </p:set>
                                    <p:animEffect transition="in" filter="dissolve">
                                      <p:cBhvr>
                                        <p:cTn id="160" dur="500"/>
                                        <p:tgtEl>
                                          <p:spTgt spid="75">
                                            <p:txEl>
                                              <p:pRg st="1" end="1"/>
                                            </p:txEl>
                                          </p:spTgt>
                                        </p:tgtEl>
                                      </p:cBhvr>
                                    </p:animEffect>
                                  </p:childTnLst>
                                </p:cTn>
                              </p:par>
                              <p:par>
                                <p:cTn id="161" presetID="9" presetClass="entr" presetSubtype="0" fill="hold" nodeType="withEffect">
                                  <p:stCondLst>
                                    <p:cond delay="0"/>
                                  </p:stCondLst>
                                  <p:childTnLst>
                                    <p:set>
                                      <p:cBhvr>
                                        <p:cTn id="162" dur="1" fill="hold">
                                          <p:stCondLst>
                                            <p:cond delay="0"/>
                                          </p:stCondLst>
                                        </p:cTn>
                                        <p:tgtEl>
                                          <p:spTgt spid="75">
                                            <p:txEl>
                                              <p:pRg st="2" end="2"/>
                                            </p:txEl>
                                          </p:spTgt>
                                        </p:tgtEl>
                                        <p:attrNameLst>
                                          <p:attrName>style.visibility</p:attrName>
                                        </p:attrNameLst>
                                      </p:cBhvr>
                                      <p:to>
                                        <p:strVal val="visible"/>
                                      </p:to>
                                    </p:set>
                                    <p:animEffect transition="in" filter="dissolve">
                                      <p:cBhvr>
                                        <p:cTn id="163" dur="500"/>
                                        <p:tgtEl>
                                          <p:spTgt spid="75">
                                            <p:txEl>
                                              <p:pRg st="2" end="2"/>
                                            </p:txEl>
                                          </p:spTgt>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76"/>
                                        </p:tgtEl>
                                        <p:attrNameLst>
                                          <p:attrName>style.visibility</p:attrName>
                                        </p:attrNameLst>
                                      </p:cBhvr>
                                      <p:to>
                                        <p:strVal val="visible"/>
                                      </p:to>
                                    </p:set>
                                    <p:animEffect transition="in" filter="dissolve">
                                      <p:cBhvr>
                                        <p:cTn id="168" dur="500"/>
                                        <p:tgtEl>
                                          <p:spTgt spid="76"/>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2" nodeType="clickEffect">
                                  <p:stCondLst>
                                    <p:cond delay="0"/>
                                  </p:stCondLst>
                                  <p:childTnLst>
                                    <p:set>
                                      <p:cBhvr>
                                        <p:cTn id="172" dur="1" fill="hold">
                                          <p:stCondLst>
                                            <p:cond delay="0"/>
                                          </p:stCondLst>
                                        </p:cTn>
                                        <p:tgtEl>
                                          <p:spTgt spid="59"/>
                                        </p:tgtEl>
                                        <p:attrNameLst>
                                          <p:attrName>style.visibility</p:attrName>
                                        </p:attrNameLst>
                                      </p:cBhvr>
                                      <p:to>
                                        <p:strVal val="visible"/>
                                      </p:to>
                                    </p:set>
                                    <p:animEffect transition="in" filter="dissolve">
                                      <p:cBhvr>
                                        <p:cTn id="173" dur="500"/>
                                        <p:tgtEl>
                                          <p:spTgt spid="59"/>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77"/>
                                        </p:tgtEl>
                                        <p:attrNameLst>
                                          <p:attrName>style.visibility</p:attrName>
                                        </p:attrNameLst>
                                      </p:cBhvr>
                                      <p:to>
                                        <p:strVal val="visible"/>
                                      </p:to>
                                    </p:set>
                                    <p:animEffect transition="in" filter="dissolve">
                                      <p:cBhvr>
                                        <p:cTn id="178" dur="500"/>
                                        <p:tgtEl>
                                          <p:spTgt spid="77"/>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81"/>
                                        </p:tgtEl>
                                        <p:attrNameLst>
                                          <p:attrName>style.visibility</p:attrName>
                                        </p:attrNameLst>
                                      </p:cBhvr>
                                      <p:to>
                                        <p:strVal val="visible"/>
                                      </p:to>
                                    </p:set>
                                    <p:animEffect transition="in" filter="dissolve">
                                      <p:cBhvr>
                                        <p:cTn id="183" dur="500"/>
                                        <p:tgtEl>
                                          <p:spTgt spid="81"/>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78"/>
                                        </p:tgtEl>
                                        <p:attrNameLst>
                                          <p:attrName>style.visibility</p:attrName>
                                        </p:attrNameLst>
                                      </p:cBhvr>
                                      <p:to>
                                        <p:strVal val="visible"/>
                                      </p:to>
                                    </p:set>
                                    <p:animEffect transition="in" filter="dissolve">
                                      <p:cBhvr>
                                        <p:cTn id="188" dur="500"/>
                                        <p:tgtEl>
                                          <p:spTgt spid="78"/>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82"/>
                                        </p:tgtEl>
                                        <p:attrNameLst>
                                          <p:attrName>style.visibility</p:attrName>
                                        </p:attrNameLst>
                                      </p:cBhvr>
                                      <p:to>
                                        <p:strVal val="visible"/>
                                      </p:to>
                                    </p:set>
                                    <p:animEffect transition="in" filter="dissolve">
                                      <p:cBhvr>
                                        <p:cTn id="193" dur="500"/>
                                        <p:tgtEl>
                                          <p:spTgt spid="82"/>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79"/>
                                        </p:tgtEl>
                                        <p:attrNameLst>
                                          <p:attrName>style.visibility</p:attrName>
                                        </p:attrNameLst>
                                      </p:cBhvr>
                                      <p:to>
                                        <p:strVal val="visible"/>
                                      </p:to>
                                    </p:set>
                                    <p:animEffect transition="in" filter="dissolve">
                                      <p:cBhvr>
                                        <p:cTn id="198" dur="500"/>
                                        <p:tgtEl>
                                          <p:spTgt spid="79"/>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0"/>
                                        </p:tgtEl>
                                        <p:attrNameLst>
                                          <p:attrName>style.visibility</p:attrName>
                                        </p:attrNameLst>
                                      </p:cBhvr>
                                      <p:to>
                                        <p:strVal val="visible"/>
                                      </p:to>
                                    </p:set>
                                    <p:animEffect transition="in" filter="dissolve">
                                      <p:cBhvr>
                                        <p:cTn id="203" dur="500"/>
                                        <p:tgtEl>
                                          <p:spTgt spid="80"/>
                                        </p:tgtEl>
                                      </p:cBhvr>
                                    </p:animEffect>
                                  </p:childTnLst>
                                </p:cTn>
                              </p:par>
                              <p:par>
                                <p:cTn id="204" presetID="9" presetClass="entr" presetSubtype="0" fill="hold" nodeType="withEffect">
                                  <p:stCondLst>
                                    <p:cond delay="0"/>
                                  </p:stCondLst>
                                  <p:childTnLst>
                                    <p:set>
                                      <p:cBhvr>
                                        <p:cTn id="205" dur="1" fill="hold">
                                          <p:stCondLst>
                                            <p:cond delay="0"/>
                                          </p:stCondLst>
                                        </p:cTn>
                                        <p:tgtEl>
                                          <p:spTgt spid="80">
                                            <p:txEl>
                                              <p:pRg st="1" end="1"/>
                                            </p:txEl>
                                          </p:spTgt>
                                        </p:tgtEl>
                                        <p:attrNameLst>
                                          <p:attrName>style.visibility</p:attrName>
                                        </p:attrNameLst>
                                      </p:cBhvr>
                                      <p:to>
                                        <p:strVal val="visible"/>
                                      </p:to>
                                    </p:set>
                                    <p:animEffect transition="in" filter="dissolve">
                                      <p:cBhvr>
                                        <p:cTn id="206" dur="500"/>
                                        <p:tgtEl>
                                          <p:spTgt spid="80">
                                            <p:txEl>
                                              <p:pRg st="1" end="1"/>
                                            </p:txEl>
                                          </p:spTgt>
                                        </p:tgtEl>
                                      </p:cBhvr>
                                    </p:animEffect>
                                  </p:childTnLst>
                                </p:cTn>
                              </p:par>
                              <p:par>
                                <p:cTn id="207" presetID="9" presetClass="entr" presetSubtype="0" fill="hold" nodeType="withEffect">
                                  <p:stCondLst>
                                    <p:cond delay="0"/>
                                  </p:stCondLst>
                                  <p:childTnLst>
                                    <p:set>
                                      <p:cBhvr>
                                        <p:cTn id="208" dur="1" fill="hold">
                                          <p:stCondLst>
                                            <p:cond delay="0"/>
                                          </p:stCondLst>
                                        </p:cTn>
                                        <p:tgtEl>
                                          <p:spTgt spid="80">
                                            <p:txEl>
                                              <p:pRg st="0" end="0"/>
                                            </p:txEl>
                                          </p:spTgt>
                                        </p:tgtEl>
                                        <p:attrNameLst>
                                          <p:attrName>style.visibility</p:attrName>
                                        </p:attrNameLst>
                                      </p:cBhvr>
                                      <p:to>
                                        <p:strVal val="visible"/>
                                      </p:to>
                                    </p:set>
                                    <p:animEffect transition="in" filter="dissolve">
                                      <p:cBhvr>
                                        <p:cTn id="209" dur="500"/>
                                        <p:tgtEl>
                                          <p:spTgt spid="80">
                                            <p:txEl>
                                              <p:pRg st="0" end="0"/>
                                            </p:txEl>
                                          </p:spTgt>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nodeType="clickEffect">
                                  <p:stCondLst>
                                    <p:cond delay="0"/>
                                  </p:stCondLst>
                                  <p:childTnLst>
                                    <p:set>
                                      <p:cBhvr>
                                        <p:cTn id="213" dur="1" fill="hold">
                                          <p:stCondLst>
                                            <p:cond delay="0"/>
                                          </p:stCondLst>
                                        </p:cTn>
                                        <p:tgtEl>
                                          <p:spTgt spid="83"/>
                                        </p:tgtEl>
                                        <p:attrNameLst>
                                          <p:attrName>style.visibility</p:attrName>
                                        </p:attrNameLst>
                                      </p:cBhvr>
                                      <p:to>
                                        <p:strVal val="visible"/>
                                      </p:to>
                                    </p:set>
                                    <p:animEffect transition="in" filter="dissolve">
                                      <p:cBhvr>
                                        <p:cTn id="214" dur="500"/>
                                        <p:tgtEl>
                                          <p:spTgt spid="83"/>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80">
                                            <p:txEl>
                                              <p:pRg st="2" end="2"/>
                                            </p:txEl>
                                          </p:spTgt>
                                        </p:tgtEl>
                                        <p:attrNameLst>
                                          <p:attrName>style.visibility</p:attrName>
                                        </p:attrNameLst>
                                      </p:cBhvr>
                                      <p:to>
                                        <p:strVal val="visible"/>
                                      </p:to>
                                    </p:set>
                                    <p:animEffect transition="in" filter="dissolve">
                                      <p:cBhvr>
                                        <p:cTn id="219" dur="500"/>
                                        <p:tgtEl>
                                          <p:spTgt spid="80">
                                            <p:txEl>
                                              <p:pRg st="2" end="2"/>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08"/>
                                        </p:tgtEl>
                                        <p:attrNameLst>
                                          <p:attrName>style.visibility</p:attrName>
                                        </p:attrNameLst>
                                      </p:cBhvr>
                                      <p:to>
                                        <p:strVal val="visible"/>
                                      </p:to>
                                    </p:set>
                                    <p:animEffect transition="in" filter="dissolve">
                                      <p:cBhvr>
                                        <p:cTn id="224" dur="500"/>
                                        <p:tgtEl>
                                          <p:spTgt spid="108"/>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nodeType="clickEffect">
                                  <p:stCondLst>
                                    <p:cond delay="0"/>
                                  </p:stCondLst>
                                  <p:childTnLst>
                                    <p:set>
                                      <p:cBhvr>
                                        <p:cTn id="228" dur="1" fill="hold">
                                          <p:stCondLst>
                                            <p:cond delay="0"/>
                                          </p:stCondLst>
                                        </p:cTn>
                                        <p:tgtEl>
                                          <p:spTgt spid="89"/>
                                        </p:tgtEl>
                                        <p:attrNameLst>
                                          <p:attrName>style.visibility</p:attrName>
                                        </p:attrNameLst>
                                      </p:cBhvr>
                                      <p:to>
                                        <p:strVal val="visible"/>
                                      </p:to>
                                    </p:set>
                                    <p:animEffect transition="in" filter="dissolve">
                                      <p:cBhvr>
                                        <p:cTn id="229" dur="500"/>
                                        <p:tgtEl>
                                          <p:spTgt spid="89"/>
                                        </p:tgtEl>
                                      </p:cBhvr>
                                    </p:animEffect>
                                  </p:childTnLst>
                                </p:cTn>
                              </p:par>
                              <p:par>
                                <p:cTn id="230" presetID="9" presetClass="exit" presetSubtype="0" fill="hold" grpId="1" nodeType="withEffect">
                                  <p:stCondLst>
                                    <p:cond delay="0"/>
                                  </p:stCondLst>
                                  <p:childTnLst>
                                    <p:animEffect transition="out" filter="dissolve">
                                      <p:cBhvr>
                                        <p:cTn id="231" dur="500"/>
                                        <p:tgtEl>
                                          <p:spTgt spid="23"/>
                                        </p:tgtEl>
                                      </p:cBhvr>
                                    </p:animEffect>
                                    <p:set>
                                      <p:cBhvr>
                                        <p:cTn id="232" dur="1" fill="hold">
                                          <p:stCondLst>
                                            <p:cond delay="499"/>
                                          </p:stCondLst>
                                        </p:cTn>
                                        <p:tgtEl>
                                          <p:spTgt spid="23"/>
                                        </p:tgtEl>
                                        <p:attrNameLst>
                                          <p:attrName>style.visibility</p:attrName>
                                        </p:attrNameLst>
                                      </p:cBhvr>
                                      <p:to>
                                        <p:strVal val="hidden"/>
                                      </p:to>
                                    </p:set>
                                  </p:childTnLst>
                                </p:cTn>
                              </p:par>
                              <p:par>
                                <p:cTn id="233" presetID="9" presetClass="exit" presetSubtype="0" fill="hold" grpId="1" nodeType="withEffect">
                                  <p:stCondLst>
                                    <p:cond delay="0"/>
                                  </p:stCondLst>
                                  <p:childTnLst>
                                    <p:animEffect transition="out" filter="dissolve">
                                      <p:cBhvr>
                                        <p:cTn id="234" dur="500"/>
                                        <p:tgtEl>
                                          <p:spTgt spid="24"/>
                                        </p:tgtEl>
                                      </p:cBhvr>
                                    </p:animEffect>
                                    <p:set>
                                      <p:cBhvr>
                                        <p:cTn id="235" dur="1" fill="hold">
                                          <p:stCondLst>
                                            <p:cond delay="499"/>
                                          </p:stCondLst>
                                        </p:cTn>
                                        <p:tgtEl>
                                          <p:spTgt spid="24"/>
                                        </p:tgtEl>
                                        <p:attrNameLst>
                                          <p:attrName>style.visibility</p:attrName>
                                        </p:attrNameLst>
                                      </p:cBhvr>
                                      <p:to>
                                        <p:strVal val="hidden"/>
                                      </p:to>
                                    </p:set>
                                  </p:childTnLst>
                                </p:cTn>
                              </p:par>
                              <p:par>
                                <p:cTn id="236" presetID="9" presetClass="exit" presetSubtype="0" fill="hold" grpId="1" nodeType="withEffect">
                                  <p:stCondLst>
                                    <p:cond delay="0"/>
                                  </p:stCondLst>
                                  <p:childTnLst>
                                    <p:animEffect transition="out" filter="dissolve">
                                      <p:cBhvr>
                                        <p:cTn id="237" dur="500"/>
                                        <p:tgtEl>
                                          <p:spTgt spid="25"/>
                                        </p:tgtEl>
                                      </p:cBhvr>
                                    </p:animEffect>
                                    <p:set>
                                      <p:cBhvr>
                                        <p:cTn id="238" dur="1" fill="hold">
                                          <p:stCondLst>
                                            <p:cond delay="499"/>
                                          </p:stCondLst>
                                        </p:cTn>
                                        <p:tgtEl>
                                          <p:spTgt spid="25"/>
                                        </p:tgtEl>
                                        <p:attrNameLst>
                                          <p:attrName>style.visibility</p:attrName>
                                        </p:attrNameLst>
                                      </p:cBhvr>
                                      <p:to>
                                        <p:strVal val="hidden"/>
                                      </p:to>
                                    </p:set>
                                  </p:childTnLst>
                                </p:cTn>
                              </p:par>
                              <p:par>
                                <p:cTn id="239" presetID="9" presetClass="exit" presetSubtype="0" fill="hold" grpId="1" nodeType="withEffect">
                                  <p:stCondLst>
                                    <p:cond delay="0"/>
                                  </p:stCondLst>
                                  <p:childTnLst>
                                    <p:animEffect transition="out" filter="dissolve">
                                      <p:cBhvr>
                                        <p:cTn id="240" dur="500"/>
                                        <p:tgtEl>
                                          <p:spTgt spid="82"/>
                                        </p:tgtEl>
                                      </p:cBhvr>
                                    </p:animEffect>
                                    <p:set>
                                      <p:cBhvr>
                                        <p:cTn id="241" dur="1" fill="hold">
                                          <p:stCondLst>
                                            <p:cond delay="499"/>
                                          </p:stCondLst>
                                        </p:cTn>
                                        <p:tgtEl>
                                          <p:spTgt spid="82"/>
                                        </p:tgtEl>
                                        <p:attrNameLst>
                                          <p:attrName>style.visibility</p:attrName>
                                        </p:attrNameLst>
                                      </p:cBhvr>
                                      <p:to>
                                        <p:strVal val="hidden"/>
                                      </p:to>
                                    </p:set>
                                  </p:childTnLst>
                                </p:cTn>
                              </p:par>
                              <p:par>
                                <p:cTn id="242" presetID="9" presetClass="exit" presetSubtype="0" fill="hold" nodeType="withEffect">
                                  <p:stCondLst>
                                    <p:cond delay="0"/>
                                  </p:stCondLst>
                                  <p:childTnLst>
                                    <p:animEffect transition="out" filter="dissolve">
                                      <p:cBhvr>
                                        <p:cTn id="243" dur="500"/>
                                        <p:tgtEl>
                                          <p:spTgt spid="83"/>
                                        </p:tgtEl>
                                      </p:cBhvr>
                                    </p:animEffect>
                                    <p:set>
                                      <p:cBhvr>
                                        <p:cTn id="244" dur="1" fill="hold">
                                          <p:stCondLst>
                                            <p:cond delay="499"/>
                                          </p:stCondLst>
                                        </p:cTn>
                                        <p:tgtEl>
                                          <p:spTgt spid="83"/>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08"/>
                                        </p:tgtEl>
                                      </p:cBhvr>
                                    </p:animEffect>
                                    <p:set>
                                      <p:cBhvr>
                                        <p:cTn id="247" dur="1" fill="hold">
                                          <p:stCondLst>
                                            <p:cond delay="499"/>
                                          </p:stCondLst>
                                        </p:cTn>
                                        <p:tgtEl>
                                          <p:spTgt spid="108"/>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2"/>
                                        </p:tgtEl>
                                      </p:cBhvr>
                                    </p:animEffect>
                                    <p:set>
                                      <p:cBhvr>
                                        <p:cTn id="250" dur="1" fill="hold">
                                          <p:stCondLst>
                                            <p:cond delay="499"/>
                                          </p:stCondLst>
                                        </p:cTn>
                                        <p:tgtEl>
                                          <p:spTgt spid="12"/>
                                        </p:tgtEl>
                                        <p:attrNameLst>
                                          <p:attrName>style.visibility</p:attrName>
                                        </p:attrNameLst>
                                      </p:cBhvr>
                                      <p:to>
                                        <p:strVal val="hidden"/>
                                      </p:to>
                                    </p:set>
                                  </p:childTnLst>
                                </p:cTn>
                              </p:par>
                              <p:par>
                                <p:cTn id="251" presetID="9" presetClass="entr" presetSubtype="0" fill="hold" grpId="0" nodeType="withEffect">
                                  <p:stCondLst>
                                    <p:cond delay="0"/>
                                  </p:stCondLst>
                                  <p:childTnLst>
                                    <p:set>
                                      <p:cBhvr>
                                        <p:cTn id="252" dur="1" fill="hold">
                                          <p:stCondLst>
                                            <p:cond delay="0"/>
                                          </p:stCondLst>
                                        </p:cTn>
                                        <p:tgtEl>
                                          <p:spTgt spid="110"/>
                                        </p:tgtEl>
                                        <p:attrNameLst>
                                          <p:attrName>style.visibility</p:attrName>
                                        </p:attrNameLst>
                                      </p:cBhvr>
                                      <p:to>
                                        <p:strVal val="visible"/>
                                      </p:to>
                                    </p:set>
                                    <p:animEffect transition="in" filter="dissolve">
                                      <p:cBhvr>
                                        <p:cTn id="253" dur="500"/>
                                        <p:tgtEl>
                                          <p:spTgt spid="110"/>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96"/>
                                        </p:tgtEl>
                                        <p:attrNameLst>
                                          <p:attrName>style.visibility</p:attrName>
                                        </p:attrNameLst>
                                      </p:cBhvr>
                                      <p:to>
                                        <p:strVal val="visible"/>
                                      </p:to>
                                    </p:set>
                                    <p:animEffect transition="in" filter="dissolve">
                                      <p:cBhvr>
                                        <p:cTn id="258" dur="500"/>
                                        <p:tgtEl>
                                          <p:spTgt spid="96"/>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99"/>
                                        </p:tgtEl>
                                        <p:attrNameLst>
                                          <p:attrName>style.visibility</p:attrName>
                                        </p:attrNameLst>
                                      </p:cBhvr>
                                      <p:to>
                                        <p:strVal val="visible"/>
                                      </p:to>
                                    </p:set>
                                    <p:animEffect transition="in" filter="dissolve">
                                      <p:cBhvr>
                                        <p:cTn id="261" dur="500"/>
                                        <p:tgtEl>
                                          <p:spTgt spid="99"/>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0"/>
                                        </p:tgtEl>
                                        <p:attrNameLst>
                                          <p:attrName>style.visibility</p:attrName>
                                        </p:attrNameLst>
                                      </p:cBhvr>
                                      <p:to>
                                        <p:strVal val="visible"/>
                                      </p:to>
                                    </p:set>
                                    <p:animEffect transition="in" filter="dissolve">
                                      <p:cBhvr>
                                        <p:cTn id="264" dur="500"/>
                                        <p:tgtEl>
                                          <p:spTgt spid="100"/>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1"/>
                                        </p:tgtEl>
                                        <p:attrNameLst>
                                          <p:attrName>style.visibility</p:attrName>
                                        </p:attrNameLst>
                                      </p:cBhvr>
                                      <p:to>
                                        <p:strVal val="visible"/>
                                      </p:to>
                                    </p:set>
                                    <p:animEffect transition="in" filter="dissolve">
                                      <p:cBhvr>
                                        <p:cTn id="267" dur="500"/>
                                        <p:tgtEl>
                                          <p:spTgt spid="101"/>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2"/>
                                        </p:tgtEl>
                                        <p:attrNameLst>
                                          <p:attrName>style.visibility</p:attrName>
                                        </p:attrNameLst>
                                      </p:cBhvr>
                                      <p:to>
                                        <p:strVal val="visible"/>
                                      </p:to>
                                    </p:set>
                                    <p:animEffect transition="in" filter="dissolve">
                                      <p:cBhvr>
                                        <p:cTn id="270" dur="500"/>
                                        <p:tgtEl>
                                          <p:spTgt spid="102"/>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05"/>
                                        </p:tgtEl>
                                        <p:attrNameLst>
                                          <p:attrName>style.visibility</p:attrName>
                                        </p:attrNameLst>
                                      </p:cBhvr>
                                      <p:to>
                                        <p:strVal val="visible"/>
                                      </p:to>
                                    </p:set>
                                    <p:animEffect transition="in" filter="dissolve">
                                      <p:cBhvr>
                                        <p:cTn id="273" dur="500"/>
                                        <p:tgtEl>
                                          <p:spTgt spid="105"/>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06"/>
                                        </p:tgtEl>
                                        <p:attrNameLst>
                                          <p:attrName>style.visibility</p:attrName>
                                        </p:attrNameLst>
                                      </p:cBhvr>
                                      <p:to>
                                        <p:strVal val="visible"/>
                                      </p:to>
                                    </p:set>
                                    <p:animEffect transition="in" filter="dissolve">
                                      <p:cBhvr>
                                        <p:cTn id="276" dur="500"/>
                                        <p:tgtEl>
                                          <p:spTgt spid="106"/>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07"/>
                                        </p:tgtEl>
                                        <p:attrNameLst>
                                          <p:attrName>style.visibility</p:attrName>
                                        </p:attrNameLst>
                                      </p:cBhvr>
                                      <p:to>
                                        <p:strVal val="visible"/>
                                      </p:to>
                                    </p:set>
                                    <p:animEffect transition="in" filter="dissolve">
                                      <p:cBhvr>
                                        <p:cTn id="279"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4" grpId="0"/>
      <p:bldP spid="5" grpId="0" animBg="1"/>
      <p:bldP spid="13" grpId="0" animBg="1"/>
      <p:bldP spid="14" grpId="0" animBg="1"/>
      <p:bldP spid="15" grpId="0" animBg="1"/>
      <p:bldP spid="19" grpId="0" animBg="1"/>
      <p:bldP spid="23" grpId="0" animBg="1"/>
      <p:bldP spid="23" grpId="1" animBg="1"/>
      <p:bldP spid="24" grpId="0" animBg="1"/>
      <p:bldP spid="24" grpId="1" animBg="1"/>
      <p:bldP spid="25" grpId="0"/>
      <p:bldP spid="25" grpId="1"/>
      <p:bldP spid="29" grpId="0" animBg="1"/>
      <p:bldP spid="30" grpId="0" animBg="1"/>
      <p:bldP spid="31" grpId="0" animBg="1"/>
      <p:bldP spid="32" grpId="0"/>
      <p:bldP spid="33" grpId="0" animBg="1"/>
      <p:bldP spid="34" grpId="0" animBg="1"/>
      <p:bldP spid="35" grpId="0"/>
      <p:bldP spid="37" grpId="0" animBg="1"/>
      <p:bldP spid="38" grpId="0" animBg="1"/>
      <p:bldP spid="39" grpId="0"/>
      <p:bldP spid="40" grpId="0" animBg="1"/>
      <p:bldP spid="41" grpId="0" animBg="1"/>
      <p:bldP spid="42" grpId="0"/>
      <p:bldP spid="45" grpId="0" animBg="1"/>
      <p:bldP spid="46" grpId="0" animBg="1"/>
      <p:bldP spid="47" grpId="0"/>
      <p:bldP spid="48" grpId="0" animBg="1"/>
      <p:bldP spid="49" grpId="0" animBg="1"/>
      <p:bldP spid="50" grpId="0"/>
      <p:bldP spid="55" grpId="0" animBg="1"/>
      <p:bldP spid="56" grpId="0"/>
      <p:bldP spid="59" grpId="0" animBg="1"/>
      <p:bldP spid="59" grpId="1" animBg="1"/>
      <p:bldP spid="59" grpId="2" animBg="1"/>
      <p:bldP spid="60" grpId="0" animBg="1"/>
      <p:bldP spid="60" grpId="1" animBg="1"/>
      <p:bldP spid="63" grpId="0" animBg="1"/>
      <p:bldP spid="64" grpId="0"/>
      <p:bldP spid="65" grpId="0"/>
      <p:bldP spid="66" grpId="0"/>
      <p:bldP spid="67" grpId="0" animBg="1"/>
      <p:bldP spid="68" grpId="0"/>
      <p:bldP spid="76" grpId="0" animBg="1"/>
      <p:bldP spid="77" grpId="0"/>
      <p:bldP spid="78" grpId="0"/>
      <p:bldP spid="79" grpId="0"/>
      <p:bldP spid="80" grpId="0"/>
      <p:bldP spid="81" grpId="0" animBg="1"/>
      <p:bldP spid="82" grpId="0" animBg="1"/>
      <p:bldP spid="82" grpId="1" animBg="1"/>
      <p:bldP spid="108" grpId="0" animBg="1"/>
      <p:bldP spid="108" grpId="1" animBg="1"/>
      <p:bldP spid="110" grpId="0" animBg="1"/>
      <p:bldP spid="96" grpId="0" animBg="1"/>
      <p:bldP spid="99" grpId="0" animBg="1"/>
      <p:bldP spid="102" grpId="0" animBg="1"/>
      <p:bldP spid="105" grpId="0" animBg="1"/>
      <p:bldP spid="106" grpId="0" animBg="1"/>
      <p:bldP spid="107" grpId="0"/>
      <p:bldP spid="100" grpId="0" animBg="1"/>
      <p:bldP spid="10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7" name="Rectangle 13">
            <a:extLst>
              <a:ext uri="{FF2B5EF4-FFF2-40B4-BE49-F238E27FC236}">
                <a16:creationId xmlns:a16="http://schemas.microsoft.com/office/drawing/2014/main" id="{D970F78A-114D-B0F7-316A-6540CDB3E529}"/>
              </a:ext>
            </a:extLst>
          </p:cNvPr>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26" name="Rectangle 2">
            <a:extLst>
              <a:ext uri="{FF2B5EF4-FFF2-40B4-BE49-F238E27FC236}">
                <a16:creationId xmlns:a16="http://schemas.microsoft.com/office/drawing/2014/main" id="{68EB95DC-4EE7-49F1-E04D-F0BA2ED1574D}"/>
              </a:ext>
            </a:extLst>
          </p:cNvPr>
          <p:cNvSpPr>
            <a:spLocks noGrp="1" noChangeArrowheads="1"/>
          </p:cNvSpPr>
          <p:nvPr>
            <p:ph type="title"/>
          </p:nvPr>
        </p:nvSpPr>
        <p:spPr>
          <a:ln/>
        </p:spPr>
        <p:txBody>
          <a:bodyPr/>
          <a:lstStyle/>
          <a:p>
            <a:r>
              <a:rPr lang="en-GB" altLang="en-SE"/>
              <a:t>Type #3: Enough siblings</a:t>
            </a:r>
          </a:p>
        </p:txBody>
      </p:sp>
      <p:sp>
        <p:nvSpPr>
          <p:cNvPr id="52229" name="Rectangle 5">
            <a:extLst>
              <a:ext uri="{FF2B5EF4-FFF2-40B4-BE49-F238E27FC236}">
                <a16:creationId xmlns:a16="http://schemas.microsoft.com/office/drawing/2014/main" id="{1AFF3176-25F7-4D79-A554-957DFF6D2D05}"/>
              </a:ext>
            </a:extLst>
          </p:cNvPr>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0" name="Rectangle 6">
            <a:extLst>
              <a:ext uri="{FF2B5EF4-FFF2-40B4-BE49-F238E27FC236}">
                <a16:creationId xmlns:a16="http://schemas.microsoft.com/office/drawing/2014/main" id="{33E788B8-C72A-C56B-C274-E6488FF7DFE8}"/>
              </a:ext>
            </a:extLst>
          </p:cNvPr>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2231" name="Rectangle 7">
            <a:extLst>
              <a:ext uri="{FF2B5EF4-FFF2-40B4-BE49-F238E27FC236}">
                <a16:creationId xmlns:a16="http://schemas.microsoft.com/office/drawing/2014/main" id="{C39DAD3A-F7B5-BC6F-2BFD-5F74B3D7BCE9}"/>
              </a:ext>
            </a:extLst>
          </p:cNvPr>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52233" name="Rectangle 9">
            <a:extLst>
              <a:ext uri="{FF2B5EF4-FFF2-40B4-BE49-F238E27FC236}">
                <a16:creationId xmlns:a16="http://schemas.microsoft.com/office/drawing/2014/main" id="{18E7EC08-6DCA-9B09-0324-5EF1CA3FF07F}"/>
              </a:ext>
            </a:extLst>
          </p:cNvPr>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4" name="Rectangle 10">
            <a:extLst>
              <a:ext uri="{FF2B5EF4-FFF2-40B4-BE49-F238E27FC236}">
                <a16:creationId xmlns:a16="http://schemas.microsoft.com/office/drawing/2014/main" id="{381D0C9C-6A67-A5A0-A93B-DCB8F61A18F6}"/>
              </a:ext>
            </a:extLst>
          </p:cNvPr>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2235" name="Rectangle 11">
            <a:extLst>
              <a:ext uri="{FF2B5EF4-FFF2-40B4-BE49-F238E27FC236}">
                <a16:creationId xmlns:a16="http://schemas.microsoft.com/office/drawing/2014/main" id="{A2DE7139-784F-7EB9-2E5C-C1E1FF217404}"/>
              </a:ext>
            </a:extLst>
          </p:cNvPr>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sp>
        <p:nvSpPr>
          <p:cNvPr id="52238" name="Rectangle 14">
            <a:extLst>
              <a:ext uri="{FF2B5EF4-FFF2-40B4-BE49-F238E27FC236}">
                <a16:creationId xmlns:a16="http://schemas.microsoft.com/office/drawing/2014/main" id="{A68513D1-0342-B1FB-E12C-E734811A39C4}"/>
              </a:ext>
            </a:extLst>
          </p:cNvPr>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2240" name="Line 16">
            <a:extLst>
              <a:ext uri="{FF2B5EF4-FFF2-40B4-BE49-F238E27FC236}">
                <a16:creationId xmlns:a16="http://schemas.microsoft.com/office/drawing/2014/main" id="{AAFC93A3-57D1-C765-4A4A-F74D7ED72467}"/>
              </a:ext>
            </a:extLst>
          </p:cNvPr>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1" name="Line 17">
            <a:extLst>
              <a:ext uri="{FF2B5EF4-FFF2-40B4-BE49-F238E27FC236}">
                <a16:creationId xmlns:a16="http://schemas.microsoft.com/office/drawing/2014/main" id="{F5982964-740D-A32C-04C9-9382782F8147}"/>
              </a:ext>
            </a:extLst>
          </p:cNvPr>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2" name="Line 18">
            <a:extLst>
              <a:ext uri="{FF2B5EF4-FFF2-40B4-BE49-F238E27FC236}">
                <a16:creationId xmlns:a16="http://schemas.microsoft.com/office/drawing/2014/main" id="{1F6825AE-7715-3A2C-1F8E-86262B1D6B21}"/>
              </a:ext>
            </a:extLst>
          </p:cNvPr>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7" name="Rectangle 23">
            <a:extLst>
              <a:ext uri="{FF2B5EF4-FFF2-40B4-BE49-F238E27FC236}">
                <a16:creationId xmlns:a16="http://schemas.microsoft.com/office/drawing/2014/main" id="{4CB3BA40-ABB2-B6B8-C330-17CB8F7AB0DB}"/>
              </a:ext>
            </a:extLst>
          </p:cNvPr>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grpSp>
        <p:nvGrpSpPr>
          <p:cNvPr id="52249" name="Group 25">
            <a:extLst>
              <a:ext uri="{FF2B5EF4-FFF2-40B4-BE49-F238E27FC236}">
                <a16:creationId xmlns:a16="http://schemas.microsoft.com/office/drawing/2014/main" id="{8771BEED-7C69-4C83-BCB0-22C0AC89C544}"/>
              </a:ext>
            </a:extLst>
          </p:cNvPr>
          <p:cNvGrpSpPr>
            <a:grpSpLocks/>
          </p:cNvGrpSpPr>
          <p:nvPr/>
        </p:nvGrpSpPr>
        <p:grpSpPr bwMode="auto">
          <a:xfrm>
            <a:off x="5105400" y="3657600"/>
            <a:ext cx="1981200" cy="685800"/>
            <a:chOff x="3216" y="2304"/>
            <a:chExt cx="1248" cy="432"/>
          </a:xfrm>
        </p:grpSpPr>
        <p:sp>
          <p:nvSpPr>
            <p:cNvPr id="52244" name="Rectangle 20">
              <a:extLst>
                <a:ext uri="{FF2B5EF4-FFF2-40B4-BE49-F238E27FC236}">
                  <a16:creationId xmlns:a16="http://schemas.microsoft.com/office/drawing/2014/main" id="{1C84EB9A-F5A3-BD42-2278-79B7962AA163}"/>
                </a:ext>
              </a:extLst>
            </p:cNvPr>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5" name="Rectangle 21">
              <a:extLst>
                <a:ext uri="{FF2B5EF4-FFF2-40B4-BE49-F238E27FC236}">
                  <a16:creationId xmlns:a16="http://schemas.microsoft.com/office/drawing/2014/main" id="{6B783BC9-61A1-118D-6CEF-B0D111079A0E}"/>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2246" name="Rectangle 22">
              <a:extLst>
                <a:ext uri="{FF2B5EF4-FFF2-40B4-BE49-F238E27FC236}">
                  <a16:creationId xmlns:a16="http://schemas.microsoft.com/office/drawing/2014/main" id="{6F6B6C8B-8843-B2B1-5B40-FBD80908607D}"/>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2248" name="Rectangle 24">
              <a:extLst>
                <a:ext uri="{FF2B5EF4-FFF2-40B4-BE49-F238E27FC236}">
                  <a16:creationId xmlns:a16="http://schemas.microsoft.com/office/drawing/2014/main" id="{2140ABDB-454F-18F5-80BF-282F905181E9}"/>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sp>
        <p:nvSpPr>
          <p:cNvPr id="4" name="Slide Number Placeholder 5">
            <a:extLst>
              <a:ext uri="{FF2B5EF4-FFF2-40B4-BE49-F238E27FC236}">
                <a16:creationId xmlns:a16="http://schemas.microsoft.com/office/drawing/2014/main" id="{C59FDDF9-243B-D0DB-BBE2-1A59B4A56CB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B0930F6-F05B-2260-0A00-D090CF3977A9}"/>
              </a:ext>
            </a:extLst>
          </p:cNvPr>
          <p:cNvSpPr>
            <a:spLocks noGrp="1" noChangeArrowheads="1"/>
          </p:cNvSpPr>
          <p:nvPr>
            <p:ph type="title"/>
          </p:nvPr>
        </p:nvSpPr>
        <p:spPr>
          <a:ln/>
        </p:spPr>
        <p:txBody>
          <a:bodyPr/>
          <a:lstStyle/>
          <a:p>
            <a:r>
              <a:rPr lang="en-US" altLang="en-SE" dirty="0"/>
              <a:t>Analysis of B-Trees I</a:t>
            </a:r>
          </a:p>
        </p:txBody>
      </p:sp>
      <mc:AlternateContent xmlns:mc="http://schemas.openxmlformats.org/markup-compatibility/2006" xmlns:a14="http://schemas.microsoft.com/office/drawing/2010/main">
        <mc:Choice Requires="a14">
          <p:sp>
            <p:nvSpPr>
              <p:cNvPr id="37891" name="Rectangle 3">
                <a:extLst>
                  <a:ext uri="{FF2B5EF4-FFF2-40B4-BE49-F238E27FC236}">
                    <a16:creationId xmlns:a16="http://schemas.microsoft.com/office/drawing/2014/main" id="{9BF0744F-A50B-5121-E126-703C1FFD911D}"/>
                  </a:ext>
                </a:extLst>
              </p:cNvPr>
              <p:cNvSpPr>
                <a:spLocks noGrp="1" noChangeArrowheads="1"/>
              </p:cNvSpPr>
              <p:nvPr>
                <p:ph type="body" idx="1"/>
              </p:nvPr>
            </p:nvSpPr>
            <p:spPr>
              <a:xfrm>
                <a:off x="304800" y="1242060"/>
                <a:ext cx="8465574" cy="5615940"/>
              </a:xfrm>
              <a:ln/>
            </p:spPr>
            <p:txBody>
              <a:bodyPr>
                <a:normAutofit/>
              </a:bodyPr>
              <a:lstStyle/>
              <a:p>
                <a:r>
                  <a:rPr lang="en-GB" sz="1900" dirty="0"/>
                  <a:t>For an </a:t>
                </a:r>
                <a:r>
                  <a:rPr lang="en-GB" sz="1900" i="1" dirty="0"/>
                  <a:t>M</a:t>
                </a:r>
                <a:r>
                  <a:rPr lang="en-GB" sz="1900" dirty="0"/>
                  <a:t>-way B-tree:</a:t>
                </a:r>
              </a:p>
              <a:p>
                <a:pPr lvl="1"/>
                <a:r>
                  <a:rPr lang="en-US" altLang="en-SE" sz="1800" dirty="0"/>
                  <a:t>Each node has at most </a:t>
                </a:r>
                <a:r>
                  <a:rPr lang="en-US" altLang="en-SE" sz="1800" i="1" dirty="0"/>
                  <a:t>M</a:t>
                </a:r>
                <a:r>
                  <a:rPr lang="en-US" altLang="en-SE" sz="1800" dirty="0"/>
                  <a:t> children </a:t>
                </a:r>
                <a:r>
                  <a:rPr lang="en-GB" sz="1800" dirty="0"/>
                  <a:t>⇒ the maximum branching factor is 𝑀</a:t>
                </a:r>
                <a:endParaRPr lang="en-US" altLang="en-SE" sz="1800" dirty="0"/>
              </a:p>
              <a:p>
                <a:pPr lvl="1"/>
                <a:r>
                  <a:rPr lang="en-US" altLang="en-SE" sz="1800" dirty="0"/>
                  <a:t>Each non-leaf node (except the root) has at least </a:t>
                </a:r>
                <a14:m>
                  <m:oMath xmlns:m="http://schemas.openxmlformats.org/officeDocument/2006/math">
                    <m:r>
                      <a:rPr lang="en-GB" altLang="en-SE" sz="1800" b="0" i="1" dirty="0" smtClean="0">
                        <a:latin typeface="Cambria Math" panose="02040503050406030204" pitchFamily="18" charset="0"/>
                        <a:sym typeface="Symbol" panose="05050102010706020507" pitchFamily="18" charset="2"/>
                      </a:rPr>
                      <m:t>⌈</m:t>
                    </m:r>
                    <m:r>
                      <a:rPr lang="en-GB" altLang="en-SE" sz="1800" b="0" i="1" dirty="0" smtClean="0">
                        <a:latin typeface="Cambria Math" panose="02040503050406030204" pitchFamily="18" charset="0"/>
                        <a:sym typeface="Symbol" panose="05050102010706020507" pitchFamily="18" charset="2"/>
                      </a:rPr>
                      <m:t>𝑀</m:t>
                    </m:r>
                    <m:r>
                      <a:rPr lang="en-GB" altLang="en-SE" sz="1800" b="0" i="1" dirty="0" smtClean="0">
                        <a:latin typeface="Cambria Math" panose="02040503050406030204" pitchFamily="18" charset="0"/>
                        <a:sym typeface="Symbol" panose="05050102010706020507" pitchFamily="18" charset="2"/>
                      </a:rPr>
                      <m:t>/2⌉</m:t>
                    </m:r>
                  </m:oMath>
                </a14:m>
                <a:r>
                  <a:rPr lang="en-US" altLang="en-SE" sz="1800" dirty="0"/>
                  <a:t> children </a:t>
                </a:r>
                <a:r>
                  <a:rPr lang="en-GB" sz="1800" dirty="0"/>
                  <a:t>⇒ the minimum branching factor is </a:t>
                </a:r>
                <a14:m>
                  <m:oMath xmlns:m="http://schemas.openxmlformats.org/officeDocument/2006/math">
                    <m:r>
                      <a:rPr lang="en-GB" altLang="en-SE" sz="1800" i="1" dirty="0">
                        <a:latin typeface="Cambria Math" panose="02040503050406030204" pitchFamily="18" charset="0"/>
                        <a:sym typeface="Symbol" panose="05050102010706020507" pitchFamily="18" charset="2"/>
                      </a:rPr>
                      <m:t>⌈</m:t>
                    </m:r>
                    <m:r>
                      <a:rPr lang="en-GB" altLang="en-SE" sz="1800" i="1" dirty="0">
                        <a:latin typeface="Cambria Math" panose="02040503050406030204" pitchFamily="18" charset="0"/>
                        <a:sym typeface="Symbol" panose="05050102010706020507" pitchFamily="18" charset="2"/>
                      </a:rPr>
                      <m:t>𝑀</m:t>
                    </m:r>
                    <m:r>
                      <a:rPr lang="en-GB" altLang="en-SE" sz="1800" i="1" dirty="0">
                        <a:latin typeface="Cambria Math" panose="02040503050406030204" pitchFamily="18" charset="0"/>
                        <a:sym typeface="Symbol" panose="05050102010706020507" pitchFamily="18" charset="2"/>
                      </a:rPr>
                      <m:t>/2⌉</m:t>
                    </m:r>
                  </m:oMath>
                </a14:m>
                <a:endParaRPr lang="en-GB" sz="1800" dirty="0"/>
              </a:p>
              <a:p>
                <a:r>
                  <a:rPr lang="en-US" altLang="en-SE" sz="1900" dirty="0"/>
                  <a:t>Maximum number of keys in </a:t>
                </a:r>
                <a:r>
                  <a:rPr lang="en-GB" sz="1900" dirty="0"/>
                  <a:t>an </a:t>
                </a:r>
                <a:r>
                  <a:rPr lang="en-GB" sz="1900" i="1" dirty="0"/>
                  <a:t>M</a:t>
                </a:r>
                <a:r>
                  <a:rPr lang="en-GB" sz="1900" dirty="0"/>
                  <a:t>-way B-tree </a:t>
                </a:r>
                <a:r>
                  <a:rPr lang="en-US" altLang="en-SE" sz="1900" dirty="0"/>
                  <a:t>with height </a:t>
                </a:r>
                <a:r>
                  <a:rPr lang="en-US" altLang="en-SE" sz="1900" i="1" dirty="0"/>
                  <a:t>h</a:t>
                </a:r>
                <a:r>
                  <a:rPr lang="en-US" altLang="en-SE" sz="1900" dirty="0"/>
                  <a:t>: </a:t>
                </a:r>
                <a:r>
                  <a:rPr lang="en-GB" sz="1900" dirty="0">
                    <a:effectLst/>
                    <a:latin typeface="Times New Roman" panose="02020603050405020304" pitchFamily="18" charset="0"/>
                    <a:cs typeface="Times New Roman" panose="02020603050405020304" pitchFamily="18" charset="0"/>
                  </a:rPr>
                  <a:t>This occurs when the tree is as full as possible (each non-leaf node has 𝑀 children, with </a:t>
                </a:r>
                <a14:m>
                  <m:oMath xmlns:m="http://schemas.openxmlformats.org/officeDocument/2006/math">
                    <m:r>
                      <a:rPr lang="en-GB" sz="1900" i="1" dirty="0" smtClean="0">
                        <a:effectLst/>
                        <a:latin typeface="Cambria Math" panose="02040503050406030204" pitchFamily="18" charset="0"/>
                        <a:cs typeface="Times New Roman" panose="02020603050405020304" pitchFamily="18" charset="0"/>
                      </a:rPr>
                      <m:t>𝑀</m:t>
                    </m:r>
                    <m:r>
                      <a:rPr lang="en-GB" sz="1900" i="1" dirty="0" smtClean="0">
                        <a:effectLst/>
                        <a:latin typeface="Cambria Math" panose="02040503050406030204" pitchFamily="18" charset="0"/>
                        <a:cs typeface="Times New Roman" panose="02020603050405020304" pitchFamily="18" charset="0"/>
                      </a:rPr>
                      <m:t>−1</m:t>
                    </m:r>
                  </m:oMath>
                </a14:m>
                <a:r>
                  <a:rPr lang="en-GB" sz="1900" dirty="0">
                    <a:effectLst/>
                    <a:latin typeface="Times New Roman" panose="02020603050405020304" pitchFamily="18" charset="0"/>
                    <a:cs typeface="Times New Roman" panose="02020603050405020304" pitchFamily="18" charset="0"/>
                  </a:rPr>
                  <a:t> keys per node)</a:t>
                </a:r>
              </a:p>
              <a:p>
                <a:pPr lvl="1">
                  <a:buFontTx/>
                  <a:buNone/>
                </a:pPr>
                <a:r>
                  <a:rPr lang="en-US" altLang="en-SE" sz="1800" dirty="0"/>
                  <a:t># keys in root (level 0): </a:t>
                </a:r>
                <a14:m>
                  <m:oMath xmlns:m="http://schemas.openxmlformats.org/officeDocument/2006/math">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1 node,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None/>
                </a:pPr>
                <a:r>
                  <a:rPr lang="en-US" altLang="en-SE" sz="1800" dirty="0"/>
                  <a:t># keys at level 1:</a:t>
                </a:r>
                <a14:m>
                  <m:oMath xmlns:m="http://schemas.openxmlformats.org/officeDocument/2006/math">
                    <m:r>
                      <a:rPr lang="en-GB" altLang="en-SE" sz="1800" b="0" i="0" dirty="0" smtClean="0">
                        <a:latin typeface="Cambria Math" panose="02040503050406030204" pitchFamily="18" charset="0"/>
                      </a:rPr>
                      <m:t> </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a:t>
                </a:r>
                <a14:m>
                  <m:oMath xmlns:m="http://schemas.openxmlformats.org/officeDocument/2006/math">
                    <m:r>
                      <a:rPr lang="en-US" altLang="en-SE" sz="1800" i="1" dirty="0">
                        <a:latin typeface="Cambria Math" panose="02040503050406030204" pitchFamily="18" charset="0"/>
                      </a:rPr>
                      <m:t>𝑀</m:t>
                    </m:r>
                  </m:oMath>
                </a14:m>
                <a:r>
                  <a:rPr lang="en-US" altLang="en-SE" sz="1800" dirty="0"/>
                  <a:t> nodes,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FontTx/>
                  <a:buNone/>
                </a:pPr>
                <a:r>
                  <a:rPr lang="en-US" altLang="en-SE" sz="1800" dirty="0"/>
                  <a:t># keys at level 2: </a:t>
                </a:r>
                <a14:m>
                  <m:oMath xmlns:m="http://schemas.openxmlformats.org/officeDocument/2006/math">
                    <m:r>
                      <a:rPr lang="en-US" altLang="en-SE" sz="1800" i="1" dirty="0" smtClean="0">
                        <a:latin typeface="Cambria Math" panose="02040503050406030204" pitchFamily="18" charset="0"/>
                      </a:rPr>
                      <m:t>𝑀</m:t>
                    </m:r>
                    <m:r>
                      <a:rPr lang="en-US" altLang="en-SE" sz="1800" i="1" baseline="30000" dirty="0" smtClean="0">
                        <a:latin typeface="Cambria Math" panose="02040503050406030204" pitchFamily="18" charset="0"/>
                      </a:rPr>
                      <m:t>2</m:t>
                    </m:r>
                    <m:r>
                      <a:rPr lang="en-US" altLang="en-SE" sz="1800" i="1" dirty="0" smtClean="0">
                        <a:latin typeface="Cambria Math" panose="02040503050406030204" pitchFamily="18" charset="0"/>
                      </a:rPr>
                      <m:t>(</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a:t>
                </a:r>
                <a14:m>
                  <m:oMath xmlns:m="http://schemas.openxmlformats.org/officeDocument/2006/math">
                    <m:r>
                      <a:rPr lang="en-US" altLang="en-SE" sz="1800" i="1" dirty="0">
                        <a:latin typeface="Cambria Math" panose="02040503050406030204" pitchFamily="18" charset="0"/>
                      </a:rPr>
                      <m:t>𝑀</m:t>
                    </m:r>
                    <m:r>
                      <a:rPr lang="en-US" altLang="en-SE" sz="1800" i="1" baseline="30000" dirty="0">
                        <a:latin typeface="Cambria Math" panose="02040503050406030204" pitchFamily="18" charset="0"/>
                      </a:rPr>
                      <m:t>2</m:t>
                    </m:r>
                  </m:oMath>
                </a14:m>
                <a:r>
                  <a:rPr lang="en-US" altLang="en-SE" sz="1800" dirty="0"/>
                  <a:t> nodes,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FontTx/>
                  <a:buNone/>
                </a:pPr>
                <a:r>
                  <a:rPr lang="en-US" altLang="en-SE" sz="1800" dirty="0"/>
                  <a:t>.  .  .	</a:t>
                </a:r>
              </a:p>
              <a:p>
                <a:pPr lvl="1">
                  <a:buNone/>
                </a:pPr>
                <a:r>
                  <a:rPr lang="en-US" altLang="en-SE" sz="1800" dirty="0"/>
                  <a:t># keys at level </a:t>
                </a:r>
                <a14:m>
                  <m:oMath xmlns:m="http://schemas.openxmlformats.org/officeDocument/2006/math">
                    <m:r>
                      <a:rPr lang="en-US" altLang="en-SE" sz="1800" i="1" dirty="0" smtClean="0">
                        <a:latin typeface="Cambria Math" panose="02040503050406030204" pitchFamily="18" charset="0"/>
                      </a:rPr>
                      <m:t>h</m:t>
                    </m:r>
                  </m:oMath>
                </a14:m>
                <a:r>
                  <a:rPr lang="en-US" altLang="en-SE" sz="1800" dirty="0"/>
                  <a:t>: </a:t>
                </a:r>
                <a14:m>
                  <m:oMath xmlns:m="http://schemas.openxmlformats.org/officeDocument/2006/math">
                    <m:sSup>
                      <m:sSupPr>
                        <m:ctrlPr>
                          <a:rPr lang="en-GB" altLang="en-SE" sz="1800" b="0" i="1" dirty="0" smtClean="0">
                            <a:latin typeface="Cambria Math" panose="02040503050406030204" pitchFamily="18" charset="0"/>
                          </a:rPr>
                        </m:ctrlPr>
                      </m:sSupPr>
                      <m:e>
                        <m:r>
                          <a:rPr lang="en-US" altLang="en-SE" sz="1800" i="1" dirty="0" smtClean="0">
                            <a:latin typeface="Cambria Math" panose="02040503050406030204" pitchFamily="18" charset="0"/>
                          </a:rPr>
                          <m:t>𝑀</m:t>
                        </m:r>
                      </m:e>
                      <m:sup>
                        <m:r>
                          <a:rPr lang="en-GB" altLang="en-SE" sz="1800" b="0" i="1" dirty="0" smtClean="0">
                            <a:latin typeface="Cambria Math" panose="02040503050406030204" pitchFamily="18" charset="0"/>
                          </a:rPr>
                          <m:t>h</m:t>
                        </m:r>
                      </m:sup>
                    </m:sSup>
                    <m:r>
                      <a:rPr lang="en-US" altLang="en-SE" sz="1800" i="1" dirty="0" smtClean="0">
                        <a:latin typeface="Cambria Math" panose="02040503050406030204" pitchFamily="18" charset="0"/>
                      </a:rPr>
                      <m:t>(</m:t>
                    </m:r>
                    <m:r>
                      <a:rPr lang="en-US" altLang="en-SE" sz="1800" i="1" dirty="0" smtClean="0">
                        <a:latin typeface="Cambria Math" panose="02040503050406030204" pitchFamily="18" charset="0"/>
                      </a:rPr>
                      <m:t>𝑀</m:t>
                    </m:r>
                    <m:r>
                      <a:rPr lang="en-US" altLang="en-SE" sz="1800" i="1" dirty="0" smtClean="0">
                        <a:latin typeface="Cambria Math" panose="02040503050406030204" pitchFamily="18" charset="0"/>
                      </a:rPr>
                      <m:t> – 1)</m:t>
                    </m:r>
                  </m:oMath>
                </a14:m>
                <a:r>
                  <a:rPr lang="en-US" altLang="en-SE" sz="1800" dirty="0"/>
                  <a:t>, with </a:t>
                </a:r>
                <a14:m>
                  <m:oMath xmlns:m="http://schemas.openxmlformats.org/officeDocument/2006/math">
                    <m:sSup>
                      <m:sSupPr>
                        <m:ctrlPr>
                          <a:rPr lang="en-GB" altLang="en-SE" sz="1800" i="1" dirty="0">
                            <a:latin typeface="Cambria Math" panose="02040503050406030204" pitchFamily="18" charset="0"/>
                          </a:rPr>
                        </m:ctrlPr>
                      </m:sSupPr>
                      <m:e>
                        <m:r>
                          <a:rPr lang="en-US" altLang="en-SE" sz="1800" i="1" dirty="0">
                            <a:latin typeface="Cambria Math" panose="02040503050406030204" pitchFamily="18" charset="0"/>
                          </a:rPr>
                          <m:t>𝑀</m:t>
                        </m:r>
                      </m:e>
                      <m:sup>
                        <m:r>
                          <a:rPr lang="en-GB" altLang="en-SE" sz="1800" i="1" dirty="0">
                            <a:latin typeface="Cambria Math" panose="02040503050406030204" pitchFamily="18" charset="0"/>
                          </a:rPr>
                          <m:t>h</m:t>
                        </m:r>
                      </m:sup>
                    </m:sSup>
                  </m:oMath>
                </a14:m>
                <a:r>
                  <a:rPr lang="en-US" altLang="en-SE" sz="1800" dirty="0"/>
                  <a:t>nodes, </a:t>
                </a:r>
                <a14:m>
                  <m:oMath xmlns:m="http://schemas.openxmlformats.org/officeDocument/2006/math">
                    <m:r>
                      <a:rPr lang="en-US" altLang="en-SE" sz="1800" i="1" dirty="0">
                        <a:latin typeface="Cambria Math" panose="02040503050406030204" pitchFamily="18" charset="0"/>
                      </a:rPr>
                      <m:t>𝑀</m:t>
                    </m:r>
                    <m:r>
                      <a:rPr lang="en-US" altLang="en-SE" sz="1800" i="1" dirty="0">
                        <a:latin typeface="Cambria Math" panose="02040503050406030204" pitchFamily="18" charset="0"/>
                      </a:rPr>
                      <m:t> – 1</m:t>
                    </m:r>
                  </m:oMath>
                </a14:m>
                <a:r>
                  <a:rPr lang="en-US" altLang="en-SE" sz="1800" dirty="0"/>
                  <a:t> </a:t>
                </a:r>
                <a:r>
                  <a:rPr lang="en-GB" sz="1800" dirty="0">
                    <a:latin typeface="Times New Roman" panose="02020603050405020304" pitchFamily="18" charset="0"/>
                    <a:cs typeface="Times New Roman" panose="02020603050405020304" pitchFamily="18" charset="0"/>
                  </a:rPr>
                  <a:t>keys per node</a:t>
                </a:r>
                <a:endParaRPr lang="en-US" altLang="en-SE" sz="1800" dirty="0"/>
              </a:p>
              <a:p>
                <a:pPr>
                  <a:lnSpc>
                    <a:spcPct val="120000"/>
                  </a:lnSpc>
                </a:pPr>
                <a:r>
                  <a:rPr lang="en-US" altLang="en-SE" sz="1900" dirty="0"/>
                  <a:t>So, the maximum total number of keys is </a:t>
                </a:r>
                <a14:m>
                  <m:oMath xmlns:m="http://schemas.openxmlformats.org/officeDocument/2006/math">
                    <m:sSup>
                      <m:sSupPr>
                        <m:ctrlPr>
                          <a:rPr lang="en-GB" altLang="en-SE" sz="1900" i="1" dirty="0" smtClean="0">
                            <a:latin typeface="Cambria Math" panose="02040503050406030204" pitchFamily="18" charset="0"/>
                          </a:rPr>
                        </m:ctrlPr>
                      </m:sSupPr>
                      <m:e>
                        <m:r>
                          <a:rPr lang="de-DE" altLang="en-SE" sz="1900" i="1" dirty="0">
                            <a:latin typeface="Cambria Math" panose="02040503050406030204" pitchFamily="18" charset="0"/>
                          </a:rPr>
                          <m:t>𝑀</m:t>
                        </m:r>
                      </m:e>
                      <m:sup>
                        <m:r>
                          <a:rPr lang="en-GB" altLang="en-SE" sz="1900" i="1" dirty="0">
                            <a:latin typeface="Cambria Math" panose="02040503050406030204" pitchFamily="18" charset="0"/>
                          </a:rPr>
                          <m:t>h</m:t>
                        </m:r>
                        <m:r>
                          <a:rPr lang="en-GB" altLang="en-SE" sz="1900" i="1" dirty="0">
                            <a:latin typeface="Cambria Math" panose="02040503050406030204" pitchFamily="18" charset="0"/>
                          </a:rPr>
                          <m:t>+1</m:t>
                        </m:r>
                      </m:sup>
                    </m:sSup>
                    <m:r>
                      <a:rPr lang="de-DE" altLang="en-SE" sz="1900" i="1" dirty="0">
                        <a:latin typeface="Cambria Math" panose="02040503050406030204" pitchFamily="18" charset="0"/>
                      </a:rPr>
                      <m:t>–1</m:t>
                    </m:r>
                  </m:oMath>
                </a14:m>
                <a:endParaRPr lang="en-US" altLang="en-SE" sz="1900" dirty="0"/>
              </a:p>
              <a:p>
                <a:pPr lvl="1">
                  <a:lnSpc>
                    <a:spcPct val="120000"/>
                  </a:lnSpc>
                </a:pPr>
                <a14:m>
                  <m:oMath xmlns:m="http://schemas.openxmlformats.org/officeDocument/2006/math">
                    <m:r>
                      <a:rPr lang="de-DE" altLang="en-SE" sz="1600" i="1" dirty="0" smtClean="0">
                        <a:latin typeface="Cambria Math" panose="02040503050406030204" pitchFamily="18" charset="0"/>
                      </a:rPr>
                      <m:t>(1+</m:t>
                    </m:r>
                    <m:r>
                      <a:rPr lang="de-DE" altLang="en-SE" sz="1600" i="1" dirty="0" smtClean="0">
                        <a:latin typeface="Cambria Math" panose="02040503050406030204" pitchFamily="18" charset="0"/>
                      </a:rPr>
                      <m:t>𝑀</m:t>
                    </m:r>
                    <m:r>
                      <a:rPr lang="de-DE" altLang="en-SE" sz="1600" i="1" dirty="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baseline="30000" dirty="0" smtClean="0">
                        <a:latin typeface="Cambria Math" panose="02040503050406030204" pitchFamily="18" charset="0"/>
                      </a:rPr>
                      <m:t>2</m:t>
                    </m:r>
                    <m:r>
                      <a:rPr lang="de-DE" altLang="en-SE" sz="1600" i="1" dirty="0" smtClean="0">
                        <a:latin typeface="Cambria Math" panose="02040503050406030204" pitchFamily="18" charset="0"/>
                      </a:rPr>
                      <m:t>+</m:t>
                    </m:r>
                    <m:r>
                      <a:rPr lang="de-DE" altLang="en-SE" sz="1600" i="1" dirty="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baseline="30000" dirty="0" smtClean="0">
                        <a:latin typeface="Cambria Math" panose="02040503050406030204" pitchFamily="18" charset="0"/>
                      </a:rPr>
                      <m:t>h</m:t>
                    </m:r>
                    <m:r>
                      <a:rPr lang="de-DE" altLang="en-SE" sz="1600" i="1" dirty="0" smtClean="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dirty="0">
                        <a:latin typeface="Cambria Math" panose="02040503050406030204" pitchFamily="18" charset="0"/>
                      </a:rPr>
                      <m:t>–1) =</m:t>
                    </m:r>
                    <m:r>
                      <a:rPr lang="de-DE" altLang="en-SE" sz="1600" i="1" dirty="0" smtClean="0">
                        <a:latin typeface="Cambria Math" panose="02040503050406030204" pitchFamily="18" charset="0"/>
                      </a:rPr>
                      <m:t>[(</m:t>
                    </m:r>
                    <m:sSup>
                      <m:sSupPr>
                        <m:ctrlPr>
                          <a:rPr lang="en-GB" altLang="en-SE" sz="1600" b="0" i="1" dirty="0" smtClean="0">
                            <a:latin typeface="Cambria Math" panose="02040503050406030204" pitchFamily="18" charset="0"/>
                          </a:rPr>
                        </m:ctrlPr>
                      </m:sSupPr>
                      <m:e>
                        <m:r>
                          <a:rPr lang="de-DE" altLang="en-SE" sz="1600" i="1" dirty="0" smtClean="0">
                            <a:latin typeface="Cambria Math" panose="02040503050406030204" pitchFamily="18" charset="0"/>
                          </a:rPr>
                          <m:t>𝑀</m:t>
                        </m:r>
                      </m:e>
                      <m:sup>
                        <m:r>
                          <a:rPr lang="en-GB" altLang="en-SE" sz="1600" b="0" i="1" dirty="0" smtClean="0">
                            <a:latin typeface="Cambria Math" panose="02040503050406030204" pitchFamily="18" charset="0"/>
                          </a:rPr>
                          <m:t>h</m:t>
                        </m:r>
                        <m:r>
                          <a:rPr lang="en-GB" altLang="en-SE" sz="1600" b="0" i="1" dirty="0" smtClean="0">
                            <a:latin typeface="Cambria Math" panose="02040503050406030204" pitchFamily="18" charset="0"/>
                          </a:rPr>
                          <m:t>+1</m:t>
                        </m:r>
                      </m:sup>
                    </m:sSup>
                    <m:r>
                      <a:rPr lang="de-DE" altLang="en-SE" sz="1600" i="1" dirty="0">
                        <a:latin typeface="Cambria Math" panose="02040503050406030204" pitchFamily="18" charset="0"/>
                      </a:rPr>
                      <m:t>–1)/</m:t>
                    </m:r>
                    <m:r>
                      <a:rPr lang="de-DE" altLang="en-SE" sz="1600" i="1" dirty="0" smtClean="0">
                        <a:latin typeface="Cambria Math" panose="02040503050406030204" pitchFamily="18" charset="0"/>
                      </a:rPr>
                      <m:t>(</m:t>
                    </m:r>
                    <m:r>
                      <a:rPr lang="de-DE" altLang="en-SE" sz="1600" i="1" dirty="0" smtClean="0">
                        <a:latin typeface="Cambria Math" panose="02040503050406030204" pitchFamily="18" charset="0"/>
                      </a:rPr>
                      <m:t>𝑀</m:t>
                    </m:r>
                    <m:r>
                      <a:rPr lang="de-DE" altLang="en-SE" sz="1600" i="1" dirty="0" smtClean="0">
                        <a:latin typeface="Cambria Math" panose="02040503050406030204" pitchFamily="18" charset="0"/>
                      </a:rPr>
                      <m:t> – 1)](</m:t>
                    </m:r>
                    <m:r>
                      <a:rPr lang="de-DE" altLang="en-SE" sz="1600" i="1" dirty="0" smtClean="0">
                        <a:latin typeface="Cambria Math" panose="02040503050406030204" pitchFamily="18" charset="0"/>
                      </a:rPr>
                      <m:t>𝑀</m:t>
                    </m:r>
                    <m:r>
                      <a:rPr lang="de-DE" altLang="en-SE" sz="1600" i="1" dirty="0">
                        <a:latin typeface="Cambria Math" panose="02040503050406030204" pitchFamily="18" charset="0"/>
                      </a:rPr>
                      <m:t>–1) </m:t>
                    </m:r>
                    <m:r>
                      <a:rPr lang="de-DE" altLang="en-SE" sz="1600" i="1" dirty="0" smtClean="0">
                        <a:latin typeface="Cambria Math" panose="02040503050406030204" pitchFamily="18" charset="0"/>
                      </a:rPr>
                      <m:t>=</m:t>
                    </m:r>
                    <m:sSup>
                      <m:sSupPr>
                        <m:ctrlPr>
                          <a:rPr lang="en-GB" altLang="en-SE" sz="1600" i="1" dirty="0">
                            <a:latin typeface="Cambria Math" panose="02040503050406030204" pitchFamily="18" charset="0"/>
                          </a:rPr>
                        </m:ctrlPr>
                      </m:sSupPr>
                      <m:e>
                        <m:r>
                          <a:rPr lang="de-DE" altLang="en-SE" sz="1600" i="1" dirty="0">
                            <a:latin typeface="Cambria Math" panose="02040503050406030204" pitchFamily="18" charset="0"/>
                          </a:rPr>
                          <m:t>𝑀</m:t>
                        </m:r>
                      </m:e>
                      <m:sup>
                        <m:r>
                          <a:rPr lang="en-GB" altLang="en-SE" sz="1600" i="1" dirty="0">
                            <a:latin typeface="Cambria Math" panose="02040503050406030204" pitchFamily="18" charset="0"/>
                          </a:rPr>
                          <m:t>h</m:t>
                        </m:r>
                        <m:r>
                          <a:rPr lang="en-GB" altLang="en-SE" sz="1600" i="1" dirty="0">
                            <a:latin typeface="Cambria Math" panose="02040503050406030204" pitchFamily="18" charset="0"/>
                          </a:rPr>
                          <m:t>+1</m:t>
                        </m:r>
                      </m:sup>
                    </m:sSup>
                    <m:r>
                      <a:rPr lang="de-DE" altLang="en-SE" sz="1600" i="1" dirty="0">
                        <a:latin typeface="Cambria Math" panose="02040503050406030204" pitchFamily="18" charset="0"/>
                      </a:rPr>
                      <m:t>–1</m:t>
                    </m:r>
                  </m:oMath>
                </a14:m>
                <a:endParaRPr lang="en-GB" sz="1500" dirty="0"/>
              </a:p>
            </p:txBody>
          </p:sp>
        </mc:Choice>
        <mc:Fallback xmlns="">
          <p:sp>
            <p:nvSpPr>
              <p:cNvPr id="37891" name="Rectangle 3">
                <a:extLst>
                  <a:ext uri="{FF2B5EF4-FFF2-40B4-BE49-F238E27FC236}">
                    <a16:creationId xmlns:a16="http://schemas.microsoft.com/office/drawing/2014/main" id="{9BF0744F-A50B-5121-E126-703C1FFD911D}"/>
                  </a:ext>
                </a:extLst>
              </p:cNvPr>
              <p:cNvSpPr>
                <a:spLocks noGrp="1" noRot="1" noChangeAspect="1" noMove="1" noResize="1" noEditPoints="1" noAdjustHandles="1" noChangeArrowheads="1" noChangeShapeType="1" noTextEdit="1"/>
              </p:cNvSpPr>
              <p:nvPr>
                <p:ph type="body" idx="1"/>
              </p:nvPr>
            </p:nvSpPr>
            <p:spPr>
              <a:xfrm>
                <a:off x="304800" y="1242060"/>
                <a:ext cx="8465574" cy="5615940"/>
              </a:xfrm>
              <a:blipFill>
                <a:blip r:embed="rId3"/>
                <a:stretch>
                  <a:fillRect l="-504" t="-543" r="-1008"/>
                </a:stretch>
              </a:blipFill>
              <a:ln/>
            </p:spPr>
            <p:txBody>
              <a:bodyPr/>
              <a:lstStyle/>
              <a:p>
                <a:r>
                  <a:rPr lang="en-SE">
                    <a:noFill/>
                  </a:rPr>
                  <a:t> </a:t>
                </a:r>
              </a:p>
            </p:txBody>
          </p:sp>
        </mc:Fallback>
      </mc:AlternateContent>
      <p:sp>
        <p:nvSpPr>
          <p:cNvPr id="4" name="Slide Number Placeholder 5">
            <a:extLst>
              <a:ext uri="{FF2B5EF4-FFF2-40B4-BE49-F238E27FC236}">
                <a16:creationId xmlns:a16="http://schemas.microsoft.com/office/drawing/2014/main" id="{F8D4C67D-12D4-3C3F-94B4-9DA2798C847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8D93A-EF89-76EE-5EBF-D3E079351BC5}"/>
              </a:ext>
            </a:extLst>
          </p:cNvPr>
          <p:cNvSpPr>
            <a:spLocks noGrp="1"/>
          </p:cNvSpPr>
          <p:nvPr>
            <p:ph type="title"/>
          </p:nvPr>
        </p:nvSpPr>
        <p:spPr/>
        <p:txBody>
          <a:bodyPr/>
          <a:lstStyle/>
          <a:p>
            <a:r>
              <a:rPr lang="en-US" altLang="en-SE" dirty="0"/>
              <a:t>Analysis of B-Trees II</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E41FB5-7A27-B5C6-2706-F13FD800453C}"/>
                  </a:ext>
                </a:extLst>
              </p:cNvPr>
              <p:cNvSpPr>
                <a:spLocks noGrp="1"/>
              </p:cNvSpPr>
              <p:nvPr>
                <p:ph idx="1"/>
              </p:nvPr>
            </p:nvSpPr>
            <p:spPr/>
            <p:txBody>
              <a:bodyPr>
                <a:normAutofit fontScale="92500"/>
              </a:bodyPr>
              <a:lstStyle/>
              <a:p>
                <a:r>
                  <a:rPr lang="en-US" altLang="en-SE" sz="1900" dirty="0"/>
                  <a:t>Minimum number of keys in </a:t>
                </a:r>
                <a:r>
                  <a:rPr lang="en-GB" sz="1900" dirty="0"/>
                  <a:t>an </a:t>
                </a:r>
                <a:r>
                  <a:rPr lang="en-GB" sz="1900" i="1" dirty="0"/>
                  <a:t>M</a:t>
                </a:r>
                <a:r>
                  <a:rPr lang="en-GB" sz="1900" dirty="0"/>
                  <a:t>-way B-tree </a:t>
                </a:r>
                <a:r>
                  <a:rPr lang="en-US" altLang="en-SE" sz="1900" dirty="0"/>
                  <a:t>with height </a:t>
                </a:r>
                <a:r>
                  <a:rPr lang="en-US" altLang="en-SE" sz="1900" i="1" dirty="0"/>
                  <a:t>h</a:t>
                </a:r>
                <a:r>
                  <a:rPr lang="en-US" altLang="en-SE" sz="1900" dirty="0"/>
                  <a:t>: </a:t>
                </a:r>
                <a:r>
                  <a:rPr lang="en-GB" sz="1900" dirty="0">
                    <a:effectLst/>
                    <a:latin typeface="Times New Roman" panose="02020603050405020304" pitchFamily="18" charset="0"/>
                    <a:cs typeface="Times New Roman" panose="02020603050405020304" pitchFamily="18" charset="0"/>
                  </a:rPr>
                  <a:t>This occurs when the tree is as sparse as possible (root node has 2 children, with 1 key; </a:t>
                </a:r>
                <a:r>
                  <a:rPr lang="en-GB" sz="1900" dirty="0">
                    <a:latin typeface="Times New Roman" panose="02020603050405020304" pitchFamily="18" charset="0"/>
                    <a:cs typeface="Times New Roman" panose="02020603050405020304" pitchFamily="18" charset="0"/>
                  </a:rPr>
                  <a:t>each non-leaf </a:t>
                </a:r>
                <a:r>
                  <a:rPr lang="en-GB" sz="1900" dirty="0">
                    <a:effectLst/>
                    <a:latin typeface="Times New Roman" panose="02020603050405020304" pitchFamily="18" charset="0"/>
                    <a:cs typeface="Times New Roman" panose="02020603050405020304" pitchFamily="18" charset="0"/>
                  </a:rPr>
                  <a:t>node (except the root) has </a:t>
                </a:r>
                <a14:m>
                  <m:oMath xmlns:m="http://schemas.openxmlformats.org/officeDocument/2006/math">
                    <m:r>
                      <a:rPr lang="en-GB" altLang="en-SE" sz="1900" b="0" i="1" dirty="0" smtClean="0">
                        <a:latin typeface="Cambria Math" panose="02040503050406030204" pitchFamily="18" charset="0"/>
                        <a:sym typeface="Symbol" panose="05050102010706020507" pitchFamily="18" charset="2"/>
                      </a:rPr>
                      <m:t>⌈</m:t>
                    </m:r>
                    <m:r>
                      <a:rPr lang="en-GB" altLang="en-SE" sz="1900" b="0" i="1" dirty="0" smtClean="0">
                        <a:latin typeface="Cambria Math" panose="02040503050406030204" pitchFamily="18" charset="0"/>
                        <a:sym typeface="Symbol" panose="05050102010706020507" pitchFamily="18" charset="2"/>
                      </a:rPr>
                      <m:t>𝑀</m:t>
                    </m:r>
                    <m:r>
                      <a:rPr lang="en-GB" altLang="en-SE" sz="1900" b="0" i="1" dirty="0" smtClean="0">
                        <a:latin typeface="Cambria Math" panose="02040503050406030204" pitchFamily="18" charset="0"/>
                        <a:sym typeface="Symbol" panose="05050102010706020507" pitchFamily="18" charset="2"/>
                      </a:rPr>
                      <m:t>/2⌉</m:t>
                    </m:r>
                  </m:oMath>
                </a14:m>
                <a:r>
                  <a:rPr lang="en-GB" sz="1900" dirty="0">
                    <a:effectLst/>
                    <a:latin typeface="Times New Roman" panose="02020603050405020304" pitchFamily="18" charset="0"/>
                    <a:cs typeface="Times New Roman" panose="02020603050405020304" pitchFamily="18" charset="0"/>
                  </a:rPr>
                  <a:t> children, with </a:t>
                </a:r>
                <a14:m>
                  <m:oMath xmlns:m="http://schemas.openxmlformats.org/officeDocument/2006/math">
                    <m:d>
                      <m:dPr>
                        <m:begChr m:val="⌈"/>
                        <m:endChr m:val="⌉"/>
                        <m:ctrlPr>
                          <a:rPr lang="en-GB" altLang="en-SE" sz="1900" i="1" dirty="0">
                            <a:latin typeface="Cambria Math" panose="02040503050406030204" pitchFamily="18" charset="0"/>
                            <a:sym typeface="Symbol" panose="05050102010706020507" pitchFamily="18" charset="2"/>
                          </a:rPr>
                        </m:ctrlPr>
                      </m:dPr>
                      <m:e>
                        <m:r>
                          <a:rPr lang="en-GB" altLang="en-SE" sz="1900" b="0" i="1" dirty="0" smtClean="0">
                            <a:latin typeface="Cambria Math" panose="02040503050406030204" pitchFamily="18" charset="0"/>
                            <a:sym typeface="Symbol" panose="05050102010706020507" pitchFamily="18" charset="2"/>
                          </a:rPr>
                          <m:t>𝑀</m:t>
                        </m:r>
                        <m:r>
                          <a:rPr lang="en-GB" altLang="en-SE" sz="1900" b="0" i="1" dirty="0" smtClean="0">
                            <a:latin typeface="Cambria Math" panose="02040503050406030204" pitchFamily="18" charset="0"/>
                            <a:sym typeface="Symbol" panose="05050102010706020507" pitchFamily="18" charset="2"/>
                          </a:rPr>
                          <m:t>/2</m:t>
                        </m:r>
                      </m:e>
                    </m:d>
                    <m:r>
                      <a:rPr lang="en-GB" altLang="en-SE" sz="1900" b="0" i="1" dirty="0" smtClean="0">
                        <a:latin typeface="Cambria Math" panose="02040503050406030204" pitchFamily="18" charset="0"/>
                        <a:sym typeface="Symbol" panose="05050102010706020507" pitchFamily="18" charset="2"/>
                      </a:rPr>
                      <m:t>−1</m:t>
                    </m:r>
                  </m:oMath>
                </a14:m>
                <a:r>
                  <a:rPr lang="en-GB" sz="1900" dirty="0">
                    <a:effectLst/>
                    <a:latin typeface="Times New Roman" panose="02020603050405020304" pitchFamily="18" charset="0"/>
                    <a:cs typeface="Times New Roman" panose="02020603050405020304" pitchFamily="18" charset="0"/>
                  </a:rPr>
                  <a:t> keys per node). Let </a:t>
                </a:r>
                <a14:m>
                  <m:oMath xmlns:m="http://schemas.openxmlformats.org/officeDocument/2006/math">
                    <m:r>
                      <a:rPr lang="en-GB" altLang="en-SE" sz="1900" b="0" i="1" dirty="0" smtClean="0">
                        <a:latin typeface="Cambria Math" panose="02040503050406030204" pitchFamily="18" charset="0"/>
                        <a:sym typeface="Symbol" panose="05050102010706020507" pitchFamily="18" charset="2"/>
                      </a:rPr>
                      <m:t>𝑡</m:t>
                    </m:r>
                    <m:r>
                      <a:rPr lang="en-GB" altLang="en-SE" sz="1900" b="0" i="0" dirty="0" smtClean="0">
                        <a:latin typeface="Cambria Math" panose="02040503050406030204" pitchFamily="18" charset="0"/>
                        <a:sym typeface="Symbol" panose="05050102010706020507" pitchFamily="18" charset="2"/>
                      </a:rPr>
                      <m:t>=</m:t>
                    </m:r>
                    <m:r>
                      <a:rPr lang="en-GB" altLang="en-SE" sz="1900" i="1" dirty="0">
                        <a:latin typeface="Cambria Math" panose="02040503050406030204" pitchFamily="18" charset="0"/>
                        <a:sym typeface="Symbol" panose="05050102010706020507" pitchFamily="18" charset="2"/>
                      </a:rPr>
                      <m:t>⌈</m:t>
                    </m:r>
                    <m:r>
                      <a:rPr lang="en-GB" altLang="en-SE" sz="1900" i="1" dirty="0">
                        <a:latin typeface="Cambria Math" panose="02040503050406030204" pitchFamily="18" charset="0"/>
                        <a:sym typeface="Symbol" panose="05050102010706020507" pitchFamily="18" charset="2"/>
                      </a:rPr>
                      <m:t>𝑀</m:t>
                    </m:r>
                    <m:r>
                      <a:rPr lang="en-GB" altLang="en-SE" sz="1900" i="1" dirty="0">
                        <a:latin typeface="Cambria Math" panose="02040503050406030204" pitchFamily="18" charset="0"/>
                        <a:sym typeface="Symbol" panose="05050102010706020507" pitchFamily="18" charset="2"/>
                      </a:rPr>
                      <m:t>/2⌉</m:t>
                    </m:r>
                  </m:oMath>
                </a14:m>
                <a:r>
                  <a:rPr lang="en-GB" sz="1900" dirty="0">
                    <a:effectLst/>
                    <a:latin typeface="Times New Roman" panose="02020603050405020304" pitchFamily="18" charset="0"/>
                    <a:cs typeface="Times New Roman" panose="02020603050405020304" pitchFamily="18" charset="0"/>
                  </a:rPr>
                  <a:t> for brevity</a:t>
                </a:r>
              </a:p>
              <a:p>
                <a:pPr lvl="1">
                  <a:buFontTx/>
                  <a:buNone/>
                </a:pPr>
                <a:r>
                  <a:rPr lang="en-US" altLang="en-SE" sz="1800" dirty="0"/>
                  <a:t># keys in root (level 0): </a:t>
                </a:r>
                <a14:m>
                  <m:oMath xmlns:m="http://schemas.openxmlformats.org/officeDocument/2006/math">
                    <m:r>
                      <a:rPr lang="en-GB" altLang="en-SE" sz="1800" b="0" i="1" dirty="0" smtClean="0">
                        <a:latin typeface="Cambria Math" panose="02040503050406030204" pitchFamily="18" charset="0"/>
                      </a:rPr>
                      <m:t>1</m:t>
                    </m:r>
                  </m:oMath>
                </a14:m>
                <a:r>
                  <a:rPr lang="en-US" altLang="en-SE" sz="1800" dirty="0"/>
                  <a:t>, with 1 node, </a:t>
                </a:r>
                <a14:m>
                  <m:oMath xmlns:m="http://schemas.openxmlformats.org/officeDocument/2006/math">
                    <m:r>
                      <a:rPr lang="en-US" altLang="en-SE" sz="1800" i="1" dirty="0">
                        <a:latin typeface="Cambria Math" panose="02040503050406030204" pitchFamily="18" charset="0"/>
                      </a:rPr>
                      <m:t>1</m:t>
                    </m:r>
                  </m:oMath>
                </a14:m>
                <a:r>
                  <a:rPr lang="en-US" altLang="en-SE" sz="1800" dirty="0"/>
                  <a:t> </a:t>
                </a:r>
                <a:r>
                  <a:rPr lang="en-GB" sz="1800" dirty="0">
                    <a:latin typeface="Times New Roman" panose="02020603050405020304" pitchFamily="18" charset="0"/>
                    <a:cs typeface="Times New Roman" panose="02020603050405020304" pitchFamily="18" charset="0"/>
                  </a:rPr>
                  <a:t>key per node</a:t>
                </a:r>
                <a:endParaRPr lang="en-US" altLang="en-SE" sz="1800" dirty="0"/>
              </a:p>
              <a:p>
                <a:pPr lvl="1">
                  <a:buNone/>
                </a:pPr>
                <a:r>
                  <a:rPr lang="en-US" altLang="en-SE" sz="1800" dirty="0"/>
                  <a:t># keys at level 1: </a:t>
                </a:r>
                <a14:m>
                  <m:oMath xmlns:m="http://schemas.openxmlformats.org/officeDocument/2006/math">
                    <m:r>
                      <a:rPr lang="en-GB" altLang="en-SE" sz="1800" dirty="0">
                        <a:latin typeface="Cambria Math" panose="02040503050406030204" pitchFamily="18" charset="0"/>
                        <a:sym typeface="Symbol" panose="05050102010706020507" pitchFamily="18" charset="2"/>
                      </a:rPr>
                      <m:t>2(</m:t>
                    </m:r>
                    <m:r>
                      <a:rPr lang="en-GB" altLang="en-SE" sz="1800" b="0" i="1" dirty="0" smtClean="0">
                        <a:latin typeface="Cambria Math" panose="02040503050406030204" pitchFamily="18" charset="0"/>
                        <a:sym typeface="Symbol" panose="05050102010706020507" pitchFamily="18" charset="2"/>
                      </a:rPr>
                      <m:t>𝑡</m:t>
                    </m:r>
                    <m:r>
                      <a:rPr lang="en-GB" altLang="en-SE" sz="1800" b="0" i="1" dirty="0" smtClean="0">
                        <a:latin typeface="Cambria Math" panose="02040503050406030204" pitchFamily="18" charset="0"/>
                        <a:sym typeface="Symbol" panose="05050102010706020507" pitchFamily="18" charset="2"/>
                      </a:rPr>
                      <m:t>−1)</m:t>
                    </m:r>
                  </m:oMath>
                </a14:m>
                <a:r>
                  <a:rPr lang="en-US" altLang="en-SE" sz="1800" dirty="0"/>
                  <a:t>, with 2 nodes, </a:t>
                </a:r>
                <a14:m>
                  <m:oMath xmlns:m="http://schemas.openxmlformats.org/officeDocument/2006/math">
                    <m:r>
                      <a:rPr lang="en-GB" altLang="en-SE" sz="1800" b="0" i="1" dirty="0" smtClean="0">
                        <a:latin typeface="Cambria Math" panose="02040503050406030204" pitchFamily="18" charset="0"/>
                        <a:sym typeface="Symbol" panose="05050102010706020507" pitchFamily="18" charset="2"/>
                      </a:rPr>
                      <m:t>𝑡</m:t>
                    </m:r>
                    <m:r>
                      <a:rPr lang="en-GB" altLang="en-SE" sz="1800" i="1" dirty="0">
                        <a:latin typeface="Cambria Math" panose="02040503050406030204" pitchFamily="18" charset="0"/>
                        <a:sym typeface="Symbol" panose="05050102010706020507" pitchFamily="18" charset="2"/>
                      </a:rPr>
                      <m:t>−1</m:t>
                    </m:r>
                    <m:r>
                      <a:rPr lang="en-GB" altLang="en-SE" sz="1800" b="0" i="0" dirty="0" smtClean="0">
                        <a:latin typeface="Cambria Math" panose="02040503050406030204" pitchFamily="18" charset="0"/>
                        <a:sym typeface="Symbol" panose="05050102010706020507" pitchFamily="18" charset="2"/>
                      </a:rPr>
                      <m:t> </m:t>
                    </m:r>
                  </m:oMath>
                </a14:m>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None/>
                </a:pPr>
                <a:r>
                  <a:rPr lang="en-US" altLang="en-SE" sz="1800" dirty="0"/>
                  <a:t># keys at level 2: 2</a:t>
                </a:r>
                <a14:m>
                  <m:oMath xmlns:m="http://schemas.openxmlformats.org/officeDocument/2006/math">
                    <m:r>
                      <a:rPr lang="en-GB" altLang="en-SE" sz="1800" b="0" i="1" dirty="0" smtClean="0">
                        <a:latin typeface="Cambria Math" panose="02040503050406030204" pitchFamily="18" charset="0"/>
                        <a:sym typeface="Symbol" panose="05050102010706020507" pitchFamily="18" charset="2"/>
                      </a:rPr>
                      <m:t>𝑡</m:t>
                    </m:r>
                    <m:r>
                      <a:rPr lang="en-GB" altLang="en-SE" sz="1800" dirty="0">
                        <a:latin typeface="Cambria Math" panose="02040503050406030204" pitchFamily="18" charset="0"/>
                        <a:sym typeface="Symbol" panose="05050102010706020507" pitchFamily="18" charset="2"/>
                      </a:rPr>
                      <m:t>(</m:t>
                    </m:r>
                    <m:r>
                      <a:rPr lang="en-GB" altLang="en-SE" sz="1800" b="0" i="1" dirty="0" smtClean="0">
                        <a:latin typeface="Cambria Math" panose="02040503050406030204" pitchFamily="18" charset="0"/>
                        <a:sym typeface="Symbol" panose="05050102010706020507" pitchFamily="18" charset="2"/>
                      </a:rPr>
                      <m:t>𝑡</m:t>
                    </m:r>
                    <m:r>
                      <a:rPr lang="en-GB" altLang="en-SE" sz="1800" b="0" i="1" dirty="0" smtClean="0">
                        <a:latin typeface="Cambria Math" panose="02040503050406030204" pitchFamily="18" charset="0"/>
                        <a:sym typeface="Symbol" panose="05050102010706020507" pitchFamily="18" charset="2"/>
                      </a:rPr>
                      <m:t>−1)</m:t>
                    </m:r>
                  </m:oMath>
                </a14:m>
                <a:r>
                  <a:rPr lang="en-US" altLang="en-SE" sz="1800" dirty="0"/>
                  <a:t>, with 2</a:t>
                </a:r>
                <a14:m>
                  <m:oMath xmlns:m="http://schemas.openxmlformats.org/officeDocument/2006/math">
                    <m:r>
                      <a:rPr lang="en-GB" altLang="en-SE" sz="1800" i="1" dirty="0">
                        <a:latin typeface="Cambria Math" panose="02040503050406030204" pitchFamily="18" charset="0"/>
                        <a:sym typeface="Symbol" panose="05050102010706020507" pitchFamily="18" charset="2"/>
                      </a:rPr>
                      <m:t>𝑡</m:t>
                    </m:r>
                  </m:oMath>
                </a14:m>
                <a:r>
                  <a:rPr lang="en-US" altLang="en-SE" sz="1800" dirty="0"/>
                  <a:t> nodes, </a:t>
                </a:r>
                <a14:m>
                  <m:oMath xmlns:m="http://schemas.openxmlformats.org/officeDocument/2006/math">
                    <m:r>
                      <a:rPr lang="en-GB" altLang="en-SE" sz="1800" i="1" dirty="0">
                        <a:latin typeface="Cambria Math" panose="02040503050406030204" pitchFamily="18" charset="0"/>
                        <a:sym typeface="Symbol" panose="05050102010706020507" pitchFamily="18" charset="2"/>
                      </a:rPr>
                      <m:t>𝑡</m:t>
                    </m:r>
                    <m:r>
                      <a:rPr lang="en-GB" altLang="en-SE" sz="1800" i="1" dirty="0">
                        <a:latin typeface="Cambria Math" panose="02040503050406030204" pitchFamily="18" charset="0"/>
                        <a:sym typeface="Symbol" panose="05050102010706020507" pitchFamily="18" charset="2"/>
                      </a:rPr>
                      <m:t>−1</m:t>
                    </m:r>
                    <m:r>
                      <a:rPr lang="en-GB" altLang="en-SE" sz="1800" dirty="0">
                        <a:latin typeface="Cambria Math" panose="02040503050406030204" pitchFamily="18" charset="0"/>
                        <a:sym typeface="Symbol" panose="05050102010706020507" pitchFamily="18" charset="2"/>
                      </a:rPr>
                      <m:t> </m:t>
                    </m:r>
                  </m:oMath>
                </a14:m>
                <a:r>
                  <a:rPr lang="en-GB" sz="1800" dirty="0">
                    <a:latin typeface="Times New Roman" panose="02020603050405020304" pitchFamily="18" charset="0"/>
                    <a:cs typeface="Times New Roman" panose="02020603050405020304" pitchFamily="18" charset="0"/>
                  </a:rPr>
                  <a:t>keys per node</a:t>
                </a:r>
                <a:endParaRPr lang="en-US" altLang="en-SE" sz="1800" dirty="0"/>
              </a:p>
              <a:p>
                <a:pPr lvl="1">
                  <a:buNone/>
                </a:pPr>
                <a:r>
                  <a:rPr lang="en-US" altLang="en-SE" sz="1800" dirty="0"/>
                  <a:t>.  .  .	</a:t>
                </a:r>
              </a:p>
              <a:p>
                <a:pPr lvl="1">
                  <a:buNone/>
                </a:pPr>
                <a:r>
                  <a:rPr lang="en-US" altLang="en-SE" sz="1800" dirty="0"/>
                  <a:t># keys at level </a:t>
                </a:r>
                <a14:m>
                  <m:oMath xmlns:m="http://schemas.openxmlformats.org/officeDocument/2006/math">
                    <m:r>
                      <a:rPr lang="en-US" altLang="en-SE" sz="1800" i="1" dirty="0" smtClean="0">
                        <a:latin typeface="Cambria Math" panose="02040503050406030204" pitchFamily="18" charset="0"/>
                      </a:rPr>
                      <m:t>h</m:t>
                    </m:r>
                  </m:oMath>
                </a14:m>
                <a:r>
                  <a:rPr lang="en-US" altLang="en-SE" sz="1800" dirty="0"/>
                  <a:t>: </a:t>
                </a:r>
                <a14:m>
                  <m:oMath xmlns:m="http://schemas.openxmlformats.org/officeDocument/2006/math">
                    <m:sSup>
                      <m:sSupPr>
                        <m:ctrlPr>
                          <a:rPr lang="en-GB" altLang="en-SE" sz="1800" b="0" i="1" dirty="0" smtClean="0">
                            <a:latin typeface="Cambria Math" panose="02040503050406030204" pitchFamily="18" charset="0"/>
                            <a:sym typeface="Symbol" panose="05050102010706020507" pitchFamily="18" charset="2"/>
                          </a:rPr>
                        </m:ctrlPr>
                      </m:sSupPr>
                      <m:e>
                        <m:r>
                          <a:rPr lang="en-GB" altLang="en-SE" sz="1800" b="0" i="1" dirty="0" smtClean="0">
                            <a:latin typeface="Cambria Math" panose="02040503050406030204" pitchFamily="18" charset="0"/>
                            <a:sym typeface="Symbol" panose="05050102010706020507" pitchFamily="18" charset="2"/>
                          </a:rPr>
                          <m:t>2</m:t>
                        </m:r>
                        <m:r>
                          <a:rPr lang="en-GB" altLang="en-SE" sz="1800" b="0" i="1" dirty="0" smtClean="0">
                            <a:latin typeface="Cambria Math" panose="02040503050406030204" pitchFamily="18" charset="0"/>
                            <a:sym typeface="Symbol" panose="05050102010706020507" pitchFamily="18" charset="2"/>
                          </a:rPr>
                          <m:t>𝑡</m:t>
                        </m:r>
                      </m:e>
                      <m:sup>
                        <m:r>
                          <a:rPr lang="en-GB" altLang="en-SE" sz="1800" b="0" i="1" dirty="0" smtClean="0">
                            <a:latin typeface="Cambria Math" panose="02040503050406030204" pitchFamily="18" charset="0"/>
                            <a:sym typeface="Symbol" panose="05050102010706020507" pitchFamily="18" charset="2"/>
                          </a:rPr>
                          <m:t>h</m:t>
                        </m:r>
                        <m:r>
                          <a:rPr lang="en-GB" altLang="en-SE" sz="1800" b="0" i="1" dirty="0" smtClean="0">
                            <a:latin typeface="Cambria Math" panose="02040503050406030204" pitchFamily="18" charset="0"/>
                            <a:sym typeface="Symbol" panose="05050102010706020507" pitchFamily="18" charset="2"/>
                          </a:rPr>
                          <m:t>−1</m:t>
                        </m:r>
                      </m:sup>
                    </m:sSup>
                    <m:r>
                      <a:rPr lang="en-GB" altLang="en-SE" sz="1800" b="0" i="1" dirty="0" smtClean="0">
                        <a:latin typeface="Cambria Math" panose="02040503050406030204" pitchFamily="18" charset="0"/>
                        <a:sym typeface="Symbol" panose="05050102010706020507" pitchFamily="18" charset="2"/>
                      </a:rPr>
                      <m:t>(</m:t>
                    </m:r>
                    <m:r>
                      <a:rPr lang="en-GB" altLang="en-SE" sz="1800" b="0" i="1" dirty="0" smtClean="0">
                        <a:latin typeface="Cambria Math" panose="02040503050406030204" pitchFamily="18" charset="0"/>
                        <a:sym typeface="Symbol" panose="05050102010706020507" pitchFamily="18" charset="2"/>
                      </a:rPr>
                      <m:t>𝑡</m:t>
                    </m:r>
                    <m:r>
                      <a:rPr lang="en-GB" altLang="en-SE" sz="1800" b="0" i="1" dirty="0" smtClean="0">
                        <a:latin typeface="Cambria Math" panose="02040503050406030204" pitchFamily="18" charset="0"/>
                        <a:sym typeface="Symbol" panose="05050102010706020507" pitchFamily="18" charset="2"/>
                      </a:rPr>
                      <m:t>−1)</m:t>
                    </m:r>
                  </m:oMath>
                </a14:m>
                <a:r>
                  <a:rPr lang="en-US" altLang="en-SE" sz="1800" dirty="0"/>
                  <a:t>, with </a:t>
                </a:r>
                <a14:m>
                  <m:oMath xmlns:m="http://schemas.openxmlformats.org/officeDocument/2006/math">
                    <m:sSup>
                      <m:sSupPr>
                        <m:ctrlPr>
                          <a:rPr lang="en-GB" altLang="en-SE" sz="1800" i="1" dirty="0">
                            <a:latin typeface="Cambria Math" panose="02040503050406030204" pitchFamily="18" charset="0"/>
                            <a:sym typeface="Symbol" panose="05050102010706020507" pitchFamily="18" charset="2"/>
                          </a:rPr>
                        </m:ctrlPr>
                      </m:sSupPr>
                      <m:e>
                        <m:r>
                          <a:rPr lang="en-GB" altLang="en-SE" sz="1800" i="1" dirty="0">
                            <a:latin typeface="Cambria Math" panose="02040503050406030204" pitchFamily="18" charset="0"/>
                            <a:sym typeface="Symbol" panose="05050102010706020507" pitchFamily="18" charset="2"/>
                          </a:rPr>
                          <m:t>2</m:t>
                        </m:r>
                        <m:r>
                          <a:rPr lang="en-GB" altLang="en-SE" sz="1800" i="1" dirty="0">
                            <a:latin typeface="Cambria Math" panose="02040503050406030204" pitchFamily="18" charset="0"/>
                            <a:sym typeface="Symbol" panose="05050102010706020507" pitchFamily="18" charset="2"/>
                          </a:rPr>
                          <m:t>𝑡</m:t>
                        </m:r>
                      </m:e>
                      <m:sup>
                        <m:r>
                          <a:rPr lang="en-GB" altLang="en-SE" sz="1800" i="1" dirty="0">
                            <a:latin typeface="Cambria Math" panose="02040503050406030204" pitchFamily="18" charset="0"/>
                            <a:sym typeface="Symbol" panose="05050102010706020507" pitchFamily="18" charset="2"/>
                          </a:rPr>
                          <m:t>h</m:t>
                        </m:r>
                        <m:r>
                          <a:rPr lang="en-GB" altLang="en-SE" sz="1800" i="1" dirty="0">
                            <a:latin typeface="Cambria Math" panose="02040503050406030204" pitchFamily="18" charset="0"/>
                            <a:sym typeface="Symbol" panose="05050102010706020507" pitchFamily="18" charset="2"/>
                          </a:rPr>
                          <m:t>−1</m:t>
                        </m:r>
                      </m:sup>
                    </m:sSup>
                  </m:oMath>
                </a14:m>
                <a:r>
                  <a:rPr lang="en-US" altLang="en-SE" sz="1800" dirty="0"/>
                  <a:t>nodes, </a:t>
                </a:r>
                <a14:m>
                  <m:oMath xmlns:m="http://schemas.openxmlformats.org/officeDocument/2006/math">
                    <m:r>
                      <a:rPr lang="en-GB" altLang="en-SE" sz="1800" i="1" dirty="0">
                        <a:latin typeface="Cambria Math" panose="02040503050406030204" pitchFamily="18" charset="0"/>
                        <a:sym typeface="Symbol" panose="05050102010706020507" pitchFamily="18" charset="2"/>
                      </a:rPr>
                      <m:t>𝑡</m:t>
                    </m:r>
                    <m:r>
                      <a:rPr lang="en-GB" altLang="en-SE" sz="1800" i="1" dirty="0">
                        <a:latin typeface="Cambria Math" panose="02040503050406030204" pitchFamily="18" charset="0"/>
                        <a:sym typeface="Symbol" panose="05050102010706020507" pitchFamily="18" charset="2"/>
                      </a:rPr>
                      <m:t>−1</m:t>
                    </m:r>
                    <m:r>
                      <a:rPr lang="en-GB" altLang="en-SE" sz="1800" dirty="0">
                        <a:latin typeface="Cambria Math" panose="02040503050406030204" pitchFamily="18" charset="0"/>
                        <a:sym typeface="Symbol" panose="05050102010706020507" pitchFamily="18" charset="2"/>
                      </a:rPr>
                      <m:t> </m:t>
                    </m:r>
                  </m:oMath>
                </a14:m>
                <a:r>
                  <a:rPr lang="en-GB" sz="1800" dirty="0">
                    <a:latin typeface="Times New Roman" panose="02020603050405020304" pitchFamily="18" charset="0"/>
                    <a:cs typeface="Times New Roman" panose="02020603050405020304" pitchFamily="18" charset="0"/>
                  </a:rPr>
                  <a:t>keys per node</a:t>
                </a:r>
                <a:endParaRPr lang="en-US" altLang="en-SE" sz="1800" dirty="0"/>
              </a:p>
              <a:p>
                <a:pPr>
                  <a:lnSpc>
                    <a:spcPct val="120000"/>
                  </a:lnSpc>
                </a:pPr>
                <a:r>
                  <a:rPr lang="en-US" altLang="en-SE" sz="1900" dirty="0"/>
                  <a:t>So, the minimum total number of keys is </a:t>
                </a:r>
                <a14:m>
                  <m:oMath xmlns:m="http://schemas.openxmlformats.org/officeDocument/2006/math">
                    <m:r>
                      <a:rPr lang="en-GB" altLang="en-SE" sz="1900" b="0" i="1" dirty="0" smtClean="0">
                        <a:latin typeface="Cambria Math" panose="02040503050406030204" pitchFamily="18" charset="0"/>
                        <a:sym typeface="Symbol" panose="05050102010706020507" pitchFamily="18" charset="2"/>
                      </a:rPr>
                      <m:t>2</m:t>
                    </m:r>
                    <m:sSup>
                      <m:sSupPr>
                        <m:ctrlPr>
                          <a:rPr lang="en-GB" altLang="en-SE" sz="1900" i="1" dirty="0">
                            <a:latin typeface="Cambria Math" panose="02040503050406030204" pitchFamily="18" charset="0"/>
                            <a:sym typeface="Symbol" panose="05050102010706020507" pitchFamily="18" charset="2"/>
                          </a:rPr>
                        </m:ctrlPr>
                      </m:sSupPr>
                      <m:e>
                        <m:r>
                          <a:rPr lang="en-GB" altLang="en-SE" sz="1900" i="1" dirty="0">
                            <a:latin typeface="Cambria Math" panose="02040503050406030204" pitchFamily="18" charset="0"/>
                            <a:sym typeface="Symbol" panose="05050102010706020507" pitchFamily="18" charset="2"/>
                          </a:rPr>
                          <m:t>⌈</m:t>
                        </m:r>
                        <m:r>
                          <a:rPr lang="en-GB" altLang="en-SE" sz="1900" i="1" dirty="0">
                            <a:latin typeface="Cambria Math" panose="02040503050406030204" pitchFamily="18" charset="0"/>
                            <a:sym typeface="Symbol" panose="05050102010706020507" pitchFamily="18" charset="2"/>
                          </a:rPr>
                          <m:t>𝑀</m:t>
                        </m:r>
                        <m:r>
                          <a:rPr lang="en-GB" altLang="en-SE" sz="1900" i="1" dirty="0">
                            <a:latin typeface="Cambria Math" panose="02040503050406030204" pitchFamily="18" charset="0"/>
                            <a:sym typeface="Symbol" panose="05050102010706020507" pitchFamily="18" charset="2"/>
                          </a:rPr>
                          <m:t>/2⌉</m:t>
                        </m:r>
                      </m:e>
                      <m:sup>
                        <m:r>
                          <a:rPr lang="en-GB" altLang="en-SE" sz="1900" i="1" dirty="0">
                            <a:latin typeface="Cambria Math" panose="02040503050406030204" pitchFamily="18" charset="0"/>
                            <a:sym typeface="Symbol" panose="05050102010706020507" pitchFamily="18" charset="2"/>
                          </a:rPr>
                          <m:t>h</m:t>
                        </m:r>
                      </m:sup>
                    </m:sSup>
                    <m:r>
                      <a:rPr lang="en-GB" altLang="en-SE" sz="1900" b="0" i="1" dirty="0" smtClean="0">
                        <a:latin typeface="Cambria Math" panose="02040503050406030204" pitchFamily="18" charset="0"/>
                        <a:sym typeface="Symbol" panose="05050102010706020507" pitchFamily="18" charset="2"/>
                      </a:rPr>
                      <m:t>−1</m:t>
                    </m:r>
                  </m:oMath>
                </a14:m>
                <a:endParaRPr lang="en-US" altLang="en-SE" sz="1900" dirty="0"/>
              </a:p>
              <a:p>
                <a:pPr lvl="1">
                  <a:lnSpc>
                    <a:spcPct val="120000"/>
                  </a:lnSpc>
                </a:pPr>
                <a14:m>
                  <m:oMath xmlns:m="http://schemas.openxmlformats.org/officeDocument/2006/math">
                    <m:r>
                      <a:rPr lang="en-GB" altLang="en-SE" sz="1600" b="0" i="0" dirty="0" smtClean="0">
                        <a:latin typeface="Cambria Math" panose="02040503050406030204" pitchFamily="18" charset="0"/>
                        <a:sym typeface="Symbol" panose="05050102010706020507" pitchFamily="18" charset="2"/>
                      </a:rPr>
                      <m:t>1+</m:t>
                    </m:r>
                    <m:r>
                      <a:rPr lang="en-GB" altLang="en-SE" sz="1600" dirty="0" smtClean="0">
                        <a:latin typeface="Cambria Math" panose="02040503050406030204" pitchFamily="18" charset="0"/>
                        <a:sym typeface="Symbol" panose="05050102010706020507" pitchFamily="18" charset="2"/>
                      </a:rPr>
                      <m:t>2</m:t>
                    </m:r>
                    <m:d>
                      <m:dPr>
                        <m:ctrlPr>
                          <a:rPr lang="en-GB" altLang="en-SE" sz="1600" i="1" dirty="0" smtClean="0">
                            <a:latin typeface="Cambria Math" panose="02040503050406030204" pitchFamily="18" charset="0"/>
                            <a:sym typeface="Symbol" panose="05050102010706020507" pitchFamily="18" charset="2"/>
                          </a:rPr>
                        </m:ctrlPr>
                      </m:dPr>
                      <m:e>
                        <m:r>
                          <a:rPr lang="en-GB" altLang="en-SE" sz="1600" b="0" i="1" dirty="0" smtClean="0">
                            <a:latin typeface="Cambria Math" panose="02040503050406030204" pitchFamily="18" charset="0"/>
                            <a:sym typeface="Symbol" panose="05050102010706020507" pitchFamily="18" charset="2"/>
                          </a:rPr>
                          <m:t>𝑡</m:t>
                        </m:r>
                        <m:r>
                          <a:rPr lang="en-GB" altLang="en-SE" sz="1600" b="0" i="1" dirty="0" smtClean="0">
                            <a:latin typeface="Cambria Math" panose="02040503050406030204" pitchFamily="18" charset="0"/>
                            <a:sym typeface="Symbol" panose="05050102010706020507" pitchFamily="18" charset="2"/>
                          </a:rPr>
                          <m:t>−1</m:t>
                        </m:r>
                      </m:e>
                    </m:d>
                    <m:r>
                      <a:rPr lang="en-GB" altLang="en-SE" sz="1600" b="0" i="1" dirty="0" smtClean="0">
                        <a:latin typeface="Cambria Math" panose="02040503050406030204" pitchFamily="18" charset="0"/>
                        <a:sym typeface="Symbol" panose="05050102010706020507" pitchFamily="18" charset="2"/>
                      </a:rPr>
                      <m:t>+</m:t>
                    </m:r>
                    <m:r>
                      <m:rPr>
                        <m:nor/>
                      </m:rPr>
                      <a:rPr lang="en-US" altLang="en-SE" sz="1600" dirty="0"/>
                      <m:t>2</m:t>
                    </m:r>
                    <m:r>
                      <a:rPr lang="en-GB" altLang="en-SE" sz="1600" i="1" dirty="0">
                        <a:latin typeface="Cambria Math" panose="02040503050406030204" pitchFamily="18" charset="0"/>
                        <a:sym typeface="Symbol" panose="05050102010706020507" pitchFamily="18" charset="2"/>
                      </a:rPr>
                      <m:t>𝑡</m:t>
                    </m:r>
                    <m:d>
                      <m:dPr>
                        <m:ctrlPr>
                          <a:rPr lang="en-GB" altLang="en-SE" sz="1600" i="1" dirty="0">
                            <a:latin typeface="Cambria Math" panose="02040503050406030204" pitchFamily="18" charset="0"/>
                            <a:sym typeface="Symbol" panose="05050102010706020507" pitchFamily="18" charset="2"/>
                          </a:rPr>
                        </m:ctrlPr>
                      </m:dPr>
                      <m:e>
                        <m:r>
                          <a:rPr lang="en-GB" altLang="en-SE" sz="1600" i="1" dirty="0">
                            <a:latin typeface="Cambria Math" panose="02040503050406030204" pitchFamily="18" charset="0"/>
                            <a:sym typeface="Symbol" panose="05050102010706020507" pitchFamily="18" charset="2"/>
                          </a:rPr>
                          <m:t>𝑡</m:t>
                        </m:r>
                        <m:r>
                          <a:rPr lang="en-GB" altLang="en-SE" sz="1600" i="1" dirty="0">
                            <a:latin typeface="Cambria Math" panose="02040503050406030204" pitchFamily="18" charset="0"/>
                            <a:sym typeface="Symbol" panose="05050102010706020507" pitchFamily="18" charset="2"/>
                          </a:rPr>
                          <m:t>−1</m:t>
                        </m:r>
                      </m:e>
                    </m:d>
                    <m:r>
                      <a:rPr lang="en-GB" altLang="en-SE" sz="1600" b="0" i="1" dirty="0" smtClean="0">
                        <a:latin typeface="Cambria Math" panose="02040503050406030204" pitchFamily="18" charset="0"/>
                        <a:sym typeface="Symbol" panose="05050102010706020507" pitchFamily="18" charset="2"/>
                      </a:rPr>
                      <m:t>+</m:t>
                    </m:r>
                    <m:r>
                      <a:rPr lang="de-DE" altLang="en-SE" sz="1600" i="1" dirty="0">
                        <a:latin typeface="Cambria Math" panose="02040503050406030204" pitchFamily="18" charset="0"/>
                      </a:rPr>
                      <m:t>…+</m:t>
                    </m:r>
                    <m:sSup>
                      <m:sSupPr>
                        <m:ctrlPr>
                          <a:rPr lang="en-GB" altLang="en-SE" sz="1600" i="1" dirty="0">
                            <a:latin typeface="Cambria Math" panose="02040503050406030204" pitchFamily="18" charset="0"/>
                            <a:sym typeface="Symbol" panose="05050102010706020507" pitchFamily="18" charset="2"/>
                          </a:rPr>
                        </m:ctrlPr>
                      </m:sSupPr>
                      <m:e>
                        <m:r>
                          <a:rPr lang="en-GB" altLang="en-SE" sz="1600" i="1" dirty="0">
                            <a:latin typeface="Cambria Math" panose="02040503050406030204" pitchFamily="18" charset="0"/>
                            <a:sym typeface="Symbol" panose="05050102010706020507" pitchFamily="18" charset="2"/>
                          </a:rPr>
                          <m:t>2</m:t>
                        </m:r>
                        <m:r>
                          <a:rPr lang="en-GB" altLang="en-SE" sz="1600" i="1" dirty="0">
                            <a:latin typeface="Cambria Math" panose="02040503050406030204" pitchFamily="18" charset="0"/>
                            <a:sym typeface="Symbol" panose="05050102010706020507" pitchFamily="18" charset="2"/>
                          </a:rPr>
                          <m:t>𝑡</m:t>
                        </m:r>
                      </m:e>
                      <m:sup>
                        <m:r>
                          <a:rPr lang="en-GB" altLang="en-SE" sz="1600" i="1" dirty="0">
                            <a:latin typeface="Cambria Math" panose="02040503050406030204" pitchFamily="18" charset="0"/>
                            <a:sym typeface="Symbol" panose="05050102010706020507" pitchFamily="18" charset="2"/>
                          </a:rPr>
                          <m:t>h</m:t>
                        </m:r>
                        <m:r>
                          <a:rPr lang="en-GB" altLang="en-SE" sz="1600" i="1" dirty="0">
                            <a:latin typeface="Cambria Math" panose="02040503050406030204" pitchFamily="18" charset="0"/>
                            <a:sym typeface="Symbol" panose="05050102010706020507" pitchFamily="18" charset="2"/>
                          </a:rPr>
                          <m:t>−1</m:t>
                        </m:r>
                      </m:sup>
                    </m:sSup>
                    <m:d>
                      <m:dPr>
                        <m:ctrlPr>
                          <a:rPr lang="en-GB" altLang="en-SE" sz="1600" i="1" dirty="0">
                            <a:latin typeface="Cambria Math" panose="02040503050406030204" pitchFamily="18" charset="0"/>
                            <a:sym typeface="Symbol" panose="05050102010706020507" pitchFamily="18" charset="2"/>
                          </a:rPr>
                        </m:ctrlPr>
                      </m:dPr>
                      <m:e>
                        <m:r>
                          <a:rPr lang="en-GB" altLang="en-SE" sz="1600" i="1" dirty="0">
                            <a:latin typeface="Cambria Math" panose="02040503050406030204" pitchFamily="18" charset="0"/>
                            <a:sym typeface="Symbol" panose="05050102010706020507" pitchFamily="18" charset="2"/>
                          </a:rPr>
                          <m:t>𝑡</m:t>
                        </m:r>
                        <m:r>
                          <a:rPr lang="en-GB" altLang="en-SE" sz="1600" i="1" dirty="0">
                            <a:latin typeface="Cambria Math" panose="02040503050406030204" pitchFamily="18" charset="0"/>
                            <a:sym typeface="Symbol" panose="05050102010706020507" pitchFamily="18" charset="2"/>
                          </a:rPr>
                          <m:t>−1</m:t>
                        </m:r>
                      </m:e>
                    </m:d>
                    <m:r>
                      <a:rPr lang="en-GB" altLang="en-SE" sz="1600" b="0" i="1" dirty="0" smtClean="0">
                        <a:latin typeface="Cambria Math" panose="02040503050406030204" pitchFamily="18" charset="0"/>
                        <a:sym typeface="Symbol" panose="05050102010706020507" pitchFamily="18" charset="2"/>
                      </a:rPr>
                      <m:t>=1+2[</m:t>
                    </m:r>
                    <m:d>
                      <m:dPr>
                        <m:ctrlPr>
                          <a:rPr lang="en-GB" altLang="en-SE" sz="1600" b="0" i="1" dirty="0" smtClean="0">
                            <a:latin typeface="Cambria Math" panose="02040503050406030204" pitchFamily="18" charset="0"/>
                            <a:sym typeface="Symbol" panose="05050102010706020507" pitchFamily="18" charset="2"/>
                          </a:rPr>
                        </m:ctrlPr>
                      </m:dPr>
                      <m:e>
                        <m:sSup>
                          <m:sSupPr>
                            <m:ctrlPr>
                              <a:rPr lang="en-GB" altLang="en-SE" sz="1600" b="0" i="1" dirty="0" smtClean="0">
                                <a:latin typeface="Cambria Math" panose="02040503050406030204" pitchFamily="18" charset="0"/>
                                <a:sym typeface="Symbol" panose="05050102010706020507" pitchFamily="18" charset="2"/>
                              </a:rPr>
                            </m:ctrlPr>
                          </m:sSupPr>
                          <m:e>
                            <m:r>
                              <a:rPr lang="en-GB" altLang="en-SE" sz="1600" b="0" i="1" dirty="0" smtClean="0">
                                <a:latin typeface="Cambria Math" panose="02040503050406030204" pitchFamily="18" charset="0"/>
                                <a:sym typeface="Symbol" panose="05050102010706020507" pitchFamily="18" charset="2"/>
                              </a:rPr>
                              <m:t>𝑡</m:t>
                            </m:r>
                          </m:e>
                          <m:sup>
                            <m:r>
                              <a:rPr lang="en-GB" altLang="en-SE" sz="1600" b="0" i="1" dirty="0" smtClean="0">
                                <a:latin typeface="Cambria Math" panose="02040503050406030204" pitchFamily="18" charset="0"/>
                                <a:sym typeface="Symbol" panose="05050102010706020507" pitchFamily="18" charset="2"/>
                              </a:rPr>
                              <m:t>h</m:t>
                            </m:r>
                          </m:sup>
                        </m:sSup>
                        <m:r>
                          <a:rPr lang="en-GB" altLang="en-SE" sz="1600" b="0" i="1" dirty="0" smtClean="0">
                            <a:latin typeface="Cambria Math" panose="02040503050406030204" pitchFamily="18" charset="0"/>
                            <a:sym typeface="Symbol" panose="05050102010706020507" pitchFamily="18" charset="2"/>
                          </a:rPr>
                          <m:t>−1</m:t>
                        </m:r>
                      </m:e>
                    </m:d>
                    <m:r>
                      <a:rPr lang="de-DE" altLang="en-SE" sz="1600" i="1" dirty="0">
                        <a:latin typeface="Cambria Math" panose="02040503050406030204" pitchFamily="18" charset="0"/>
                      </a:rPr>
                      <m:t>/(</m:t>
                    </m:r>
                    <m:r>
                      <a:rPr lang="en-GB" altLang="en-SE" sz="1600" b="0" i="1" dirty="0" smtClean="0">
                        <a:latin typeface="Cambria Math" panose="02040503050406030204" pitchFamily="18" charset="0"/>
                      </a:rPr>
                      <m:t>𝑡</m:t>
                    </m:r>
                    <m:r>
                      <a:rPr lang="de-DE" altLang="en-SE" sz="1600" i="1" dirty="0">
                        <a:latin typeface="Cambria Math" panose="02040503050406030204" pitchFamily="18" charset="0"/>
                      </a:rPr>
                      <m:t> – 1)](</m:t>
                    </m:r>
                    <m:r>
                      <a:rPr lang="en-GB" altLang="en-SE" sz="1600" i="1" dirty="0">
                        <a:latin typeface="Cambria Math" panose="02040503050406030204" pitchFamily="18" charset="0"/>
                      </a:rPr>
                      <m:t>𝑡</m:t>
                    </m:r>
                    <m:r>
                      <a:rPr lang="de-DE" altLang="en-SE" sz="1600" i="1" dirty="0">
                        <a:latin typeface="Cambria Math" panose="02040503050406030204" pitchFamily="18" charset="0"/>
                      </a:rPr>
                      <m:t> – 1)</m:t>
                    </m:r>
                    <m:r>
                      <a:rPr lang="en-GB" altLang="en-SE" sz="1600" b="0" i="1" dirty="0" smtClean="0">
                        <a:latin typeface="Cambria Math" panose="02040503050406030204" pitchFamily="18" charset="0"/>
                        <a:sym typeface="Symbol" panose="05050102010706020507" pitchFamily="18" charset="2"/>
                      </a:rPr>
                      <m:t>=2</m:t>
                    </m:r>
                    <m:sSup>
                      <m:sSupPr>
                        <m:ctrlPr>
                          <a:rPr lang="en-GB" altLang="en-SE" sz="1600" i="1" dirty="0">
                            <a:latin typeface="Cambria Math" panose="02040503050406030204" pitchFamily="18" charset="0"/>
                            <a:sym typeface="Symbol" panose="05050102010706020507" pitchFamily="18" charset="2"/>
                          </a:rPr>
                        </m:ctrlPr>
                      </m:sSupPr>
                      <m:e>
                        <m:r>
                          <a:rPr lang="en-GB" altLang="en-SE" sz="1600" i="1" dirty="0">
                            <a:latin typeface="Cambria Math" panose="02040503050406030204" pitchFamily="18" charset="0"/>
                            <a:sym typeface="Symbol" panose="05050102010706020507" pitchFamily="18" charset="2"/>
                          </a:rPr>
                          <m:t>𝑡</m:t>
                        </m:r>
                      </m:e>
                      <m:sup>
                        <m:r>
                          <a:rPr lang="en-GB" altLang="en-SE" sz="1600" i="1" dirty="0">
                            <a:latin typeface="Cambria Math" panose="02040503050406030204" pitchFamily="18" charset="0"/>
                            <a:sym typeface="Symbol" panose="05050102010706020507" pitchFamily="18" charset="2"/>
                          </a:rPr>
                          <m:t>h</m:t>
                        </m:r>
                      </m:sup>
                    </m:sSup>
                    <m:r>
                      <a:rPr lang="en-GB" altLang="en-SE" sz="1600" b="0" i="1" dirty="0" smtClean="0">
                        <a:latin typeface="Cambria Math" panose="02040503050406030204" pitchFamily="18" charset="0"/>
                        <a:sym typeface="Symbol" panose="05050102010706020507" pitchFamily="18" charset="2"/>
                      </a:rPr>
                      <m:t>−1</m:t>
                    </m:r>
                  </m:oMath>
                </a14:m>
                <a:endParaRPr lang="en-GB" altLang="en-SE" i="1" dirty="0">
                  <a:latin typeface="Cambria Math" panose="02040503050406030204" pitchFamily="18" charset="0"/>
                </a:endParaRPr>
              </a:p>
              <a:p>
                <a:pPr algn="l">
                  <a:spcAft>
                    <a:spcPts val="300"/>
                  </a:spcAft>
                  <a:buFont typeface="Arial" panose="020B0604020202020204" pitchFamily="34" charset="0"/>
                  <a:buChar char="•"/>
                </a:pPr>
                <a:r>
                  <a:rPr lang="en-GB" altLang="en-SE" sz="1900" dirty="0"/>
                  <a:t>Examples: </a:t>
                </a:r>
              </a:p>
              <a:p>
                <a:pPr lvl="1">
                  <a:spcAft>
                    <a:spcPts val="300"/>
                  </a:spcAft>
                  <a:buFont typeface="Arial" panose="020B0604020202020204" pitchFamily="34" charset="0"/>
                  <a:buChar char="•"/>
                </a:pPr>
                <a:r>
                  <a:rPr lang="en-GB" sz="1500" dirty="0"/>
                  <a:t>For </a:t>
                </a:r>
                <a14:m>
                  <m:oMath xmlns:m="http://schemas.openxmlformats.org/officeDocument/2006/math">
                    <m:r>
                      <a:rPr lang="en-GB" sz="1500" i="1" dirty="0" smtClean="0">
                        <a:latin typeface="Cambria Math" panose="02040503050406030204" pitchFamily="18" charset="0"/>
                      </a:rPr>
                      <m:t>𝑀</m:t>
                    </m:r>
                    <m:r>
                      <a:rPr lang="en-GB" sz="1500" i="1" dirty="0" smtClean="0">
                        <a:latin typeface="Cambria Math" panose="02040503050406030204" pitchFamily="18" charset="0"/>
                      </a:rPr>
                      <m:t>=3, </m:t>
                    </m:r>
                    <m:r>
                      <a:rPr lang="en-GB" sz="1500" i="1" dirty="0">
                        <a:latin typeface="Cambria Math" panose="02040503050406030204" pitchFamily="18" charset="0"/>
                      </a:rPr>
                      <m:t>h</m:t>
                    </m:r>
                    <m:r>
                      <a:rPr lang="en-GB" sz="1500" i="1" dirty="0">
                        <a:latin typeface="Cambria Math" panose="02040503050406030204" pitchFamily="18" charset="0"/>
                      </a:rPr>
                      <m:t>=2</m:t>
                    </m:r>
                  </m:oMath>
                </a14:m>
                <a:r>
                  <a:rPr lang="en-GB" sz="1500" dirty="0"/>
                  <a:t>: Max: </a:t>
                </a:r>
                <a14:m>
                  <m:oMath xmlns:m="http://schemas.openxmlformats.org/officeDocument/2006/math">
                    <m:r>
                      <a:rPr lang="en-GB" sz="1500" i="1" dirty="0" smtClean="0">
                        <a:latin typeface="Cambria Math" panose="02040503050406030204" pitchFamily="18" charset="0"/>
                      </a:rPr>
                      <m:t>3^3</m:t>
                    </m:r>
                    <m:r>
                      <a:rPr lang="en-GB" sz="1500" i="1" dirty="0">
                        <a:latin typeface="Cambria Math" panose="02040503050406030204" pitchFamily="18" charset="0"/>
                      </a:rPr>
                      <m:t>−</m:t>
                    </m:r>
                    <m:r>
                      <a:rPr lang="en-GB" sz="1500" i="1" dirty="0" smtClean="0">
                        <a:latin typeface="Cambria Math" panose="02040503050406030204" pitchFamily="18" charset="0"/>
                      </a:rPr>
                      <m:t>1=26</m:t>
                    </m:r>
                  </m:oMath>
                </a14:m>
                <a:r>
                  <a:rPr lang="en-GB" sz="1500" dirty="0"/>
                  <a:t> keys; Min: </a:t>
                </a:r>
                <a14:m>
                  <m:oMath xmlns:m="http://schemas.openxmlformats.org/officeDocument/2006/math">
                    <m:r>
                      <a:rPr lang="en-GB" sz="1500" i="1" dirty="0" smtClean="0">
                        <a:latin typeface="Cambria Math" panose="02040503050406030204" pitchFamily="18" charset="0"/>
                      </a:rPr>
                      <m:t>2⋅</m:t>
                    </m:r>
                    <m:sSup>
                      <m:sSupPr>
                        <m:ctrlPr>
                          <a:rPr lang="en-GB" sz="1500" i="1" dirty="0" smtClean="0">
                            <a:latin typeface="Cambria Math" panose="02040503050406030204" pitchFamily="18" charset="0"/>
                          </a:rPr>
                        </m:ctrlPr>
                      </m:sSupPr>
                      <m:e>
                        <m:r>
                          <a:rPr lang="en-GB" sz="1500" i="1" dirty="0" smtClean="0">
                            <a:latin typeface="Cambria Math" panose="02040503050406030204" pitchFamily="18" charset="0"/>
                          </a:rPr>
                          <m:t>2</m:t>
                        </m:r>
                      </m:e>
                      <m:sup>
                        <m:r>
                          <a:rPr lang="en-GB" sz="1500" i="1" dirty="0" smtClean="0">
                            <a:latin typeface="Cambria Math" panose="02040503050406030204" pitchFamily="18" charset="0"/>
                          </a:rPr>
                          <m:t>2</m:t>
                        </m:r>
                      </m:sup>
                    </m:sSup>
                    <m:r>
                      <a:rPr lang="en-GB" sz="1500" i="1" dirty="0">
                        <a:latin typeface="Cambria Math" panose="02040503050406030204" pitchFamily="18" charset="0"/>
                      </a:rPr>
                      <m:t>−1</m:t>
                    </m:r>
                    <m:r>
                      <a:rPr lang="en-GB" sz="1500" b="0" i="1" dirty="0" smtClean="0">
                        <a:latin typeface="Cambria Math" panose="02040503050406030204" pitchFamily="18" charset="0"/>
                      </a:rPr>
                      <m:t>=7</m:t>
                    </m:r>
                  </m:oMath>
                </a14:m>
                <a:r>
                  <a:rPr lang="en-GB" sz="1500" dirty="0"/>
                  <a:t> keys</a:t>
                </a:r>
              </a:p>
              <a:p>
                <a:pPr lvl="1">
                  <a:spcBef>
                    <a:spcPts val="300"/>
                  </a:spcBef>
                  <a:spcAft>
                    <a:spcPts val="300"/>
                  </a:spcAft>
                  <a:buFont typeface="Arial" panose="020B0604020202020204" pitchFamily="34" charset="0"/>
                  <a:buChar char="•"/>
                </a:pPr>
                <a:r>
                  <a:rPr lang="en-GB" sz="1500" dirty="0"/>
                  <a:t>For </a:t>
                </a:r>
                <a14:m>
                  <m:oMath xmlns:m="http://schemas.openxmlformats.org/officeDocument/2006/math">
                    <m:r>
                      <a:rPr lang="en-GB" sz="1500" i="1" dirty="0" smtClean="0">
                        <a:latin typeface="Cambria Math" panose="02040503050406030204" pitchFamily="18" charset="0"/>
                      </a:rPr>
                      <m:t>𝑀</m:t>
                    </m:r>
                    <m:r>
                      <a:rPr lang="en-GB" sz="1500" i="1" dirty="0" smtClean="0">
                        <a:latin typeface="Cambria Math" panose="02040503050406030204" pitchFamily="18" charset="0"/>
                      </a:rPr>
                      <m:t>=4, </m:t>
                    </m:r>
                    <m:r>
                      <a:rPr lang="en-GB" sz="1500" i="1" dirty="0">
                        <a:latin typeface="Cambria Math" panose="02040503050406030204" pitchFamily="18" charset="0"/>
                      </a:rPr>
                      <m:t>h</m:t>
                    </m:r>
                    <m:r>
                      <a:rPr lang="en-GB" sz="1500" i="1" dirty="0">
                        <a:latin typeface="Cambria Math" panose="02040503050406030204" pitchFamily="18" charset="0"/>
                      </a:rPr>
                      <m:t>=1</m:t>
                    </m:r>
                  </m:oMath>
                </a14:m>
                <a:r>
                  <a:rPr lang="en-GB" sz="1500" dirty="0"/>
                  <a:t>: Max: </a:t>
                </a:r>
                <a14:m>
                  <m:oMath xmlns:m="http://schemas.openxmlformats.org/officeDocument/2006/math">
                    <m:r>
                      <a:rPr lang="en-GB" sz="1500" b="0" i="1" dirty="0" smtClean="0">
                        <a:latin typeface="Cambria Math" panose="02040503050406030204" pitchFamily="18" charset="0"/>
                      </a:rPr>
                      <m:t>4</m:t>
                    </m:r>
                    <m:r>
                      <a:rPr lang="en-GB" sz="1500" i="1" dirty="0" smtClean="0">
                        <a:latin typeface="Cambria Math" panose="02040503050406030204" pitchFamily="18" charset="0"/>
                      </a:rPr>
                      <m:t>^</m:t>
                    </m:r>
                    <m:r>
                      <a:rPr lang="en-GB" sz="1500" b="0" i="1" dirty="0" smtClean="0">
                        <a:latin typeface="Cambria Math" panose="02040503050406030204" pitchFamily="18" charset="0"/>
                      </a:rPr>
                      <m:t>2</m:t>
                    </m:r>
                    <m:r>
                      <a:rPr lang="en-GB" sz="1500" i="1" dirty="0">
                        <a:latin typeface="Cambria Math" panose="02040503050406030204" pitchFamily="18" charset="0"/>
                      </a:rPr>
                      <m:t>−</m:t>
                    </m:r>
                    <m:r>
                      <a:rPr lang="en-GB" sz="1500" i="1" dirty="0" smtClean="0">
                        <a:latin typeface="Cambria Math" panose="02040503050406030204" pitchFamily="18" charset="0"/>
                      </a:rPr>
                      <m:t>1=</m:t>
                    </m:r>
                    <m:r>
                      <a:rPr lang="en-GB" sz="1500" b="0" i="1" dirty="0" smtClean="0">
                        <a:latin typeface="Cambria Math" panose="02040503050406030204" pitchFamily="18" charset="0"/>
                      </a:rPr>
                      <m:t>15</m:t>
                    </m:r>
                  </m:oMath>
                </a14:m>
                <a:r>
                  <a:rPr lang="en-GB" sz="1500" dirty="0"/>
                  <a:t> keys; Min: </a:t>
                </a:r>
                <a14:m>
                  <m:oMath xmlns:m="http://schemas.openxmlformats.org/officeDocument/2006/math">
                    <m:r>
                      <a:rPr lang="en-GB" sz="1500" i="1" dirty="0" smtClean="0">
                        <a:latin typeface="Cambria Math" panose="02040503050406030204" pitchFamily="18" charset="0"/>
                      </a:rPr>
                      <m:t>2⋅</m:t>
                    </m:r>
                    <m:sSup>
                      <m:sSupPr>
                        <m:ctrlPr>
                          <a:rPr lang="en-GB" sz="1500" i="1" dirty="0" smtClean="0">
                            <a:latin typeface="Cambria Math" panose="02040503050406030204" pitchFamily="18" charset="0"/>
                          </a:rPr>
                        </m:ctrlPr>
                      </m:sSupPr>
                      <m:e>
                        <m:r>
                          <a:rPr lang="en-GB" sz="1500" i="1" dirty="0" smtClean="0">
                            <a:latin typeface="Cambria Math" panose="02040503050406030204" pitchFamily="18" charset="0"/>
                          </a:rPr>
                          <m:t>2</m:t>
                        </m:r>
                      </m:e>
                      <m:sup>
                        <m:r>
                          <a:rPr lang="en-GB" sz="1500" b="0" i="1" dirty="0" smtClean="0">
                            <a:latin typeface="Cambria Math" panose="02040503050406030204" pitchFamily="18" charset="0"/>
                          </a:rPr>
                          <m:t>1</m:t>
                        </m:r>
                      </m:sup>
                    </m:sSup>
                    <m:r>
                      <a:rPr lang="en-GB" sz="1500" i="1" dirty="0">
                        <a:latin typeface="Cambria Math" panose="02040503050406030204" pitchFamily="18" charset="0"/>
                      </a:rPr>
                      <m:t>−1</m:t>
                    </m:r>
                    <m:r>
                      <a:rPr lang="en-GB" sz="1500" b="0" i="1" dirty="0" smtClean="0">
                        <a:latin typeface="Cambria Math" panose="02040503050406030204" pitchFamily="18" charset="0"/>
                      </a:rPr>
                      <m:t>=3</m:t>
                    </m:r>
                  </m:oMath>
                </a14:m>
                <a:r>
                  <a:rPr lang="en-GB" sz="1500" dirty="0"/>
                  <a:t> keys</a:t>
                </a:r>
                <a:endParaRPr lang="en-SE" dirty="0"/>
              </a:p>
            </p:txBody>
          </p:sp>
        </mc:Choice>
        <mc:Fallback xmlns="">
          <p:sp>
            <p:nvSpPr>
              <p:cNvPr id="3" name="Content Placeholder 2">
                <a:extLst>
                  <a:ext uri="{FF2B5EF4-FFF2-40B4-BE49-F238E27FC236}">
                    <a16:creationId xmlns:a16="http://schemas.microsoft.com/office/drawing/2014/main" id="{42E41FB5-7A27-B5C6-2706-F13FD800453C}"/>
                  </a:ext>
                </a:extLst>
              </p:cNvPr>
              <p:cNvSpPr>
                <a:spLocks noGrp="1" noRot="1" noChangeAspect="1" noMove="1" noResize="1" noEditPoints="1" noAdjustHandles="1" noChangeArrowheads="1" noChangeShapeType="1" noTextEdit="1"/>
              </p:cNvSpPr>
              <p:nvPr>
                <p:ph idx="1"/>
              </p:nvPr>
            </p:nvSpPr>
            <p:spPr>
              <a:blipFill>
                <a:blip r:embed="rId2"/>
                <a:stretch>
                  <a:fillRect l="-444" t="-809"/>
                </a:stretch>
              </a:blipFill>
            </p:spPr>
            <p:txBody>
              <a:bodyPr/>
              <a:lstStyle/>
              <a:p>
                <a:r>
                  <a:rPr lang="en-SE">
                    <a:noFill/>
                  </a:rPr>
                  <a:t> </a:t>
                </a:r>
              </a:p>
            </p:txBody>
          </p:sp>
        </mc:Fallback>
      </mc:AlternateContent>
    </p:spTree>
    <p:extLst>
      <p:ext uri="{BB962C8B-B14F-4D97-AF65-F5344CB8AC3E}">
        <p14:creationId xmlns:p14="http://schemas.microsoft.com/office/powerpoint/2010/main" val="3012763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Recall: Height of a Binary Tree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sz="2400" dirty="0">
                    <a:effectLst/>
                    <a:latin typeface="Times New Roman" panose="02020603050405020304" pitchFamily="18" charset="0"/>
                    <a:cs typeface="Times New Roman" panose="02020603050405020304" pitchFamily="18" charset="0"/>
                  </a:rPr>
                  <a:t>A binary tree with height </a:t>
                </a:r>
                <a14:m>
                  <m:oMath xmlns:m="http://schemas.openxmlformats.org/officeDocument/2006/math">
                    <m:r>
                      <a:rPr lang="en-GB" sz="2400" i="1" dirty="0" smtClean="0">
                        <a:effectLst/>
                        <a:latin typeface="Cambria Math" panose="02040503050406030204" pitchFamily="18" charset="0"/>
                        <a:cs typeface="Times New Roman" panose="02020603050405020304" pitchFamily="18" charset="0"/>
                      </a:rPr>
                      <m:t>h</m:t>
                    </m:r>
                  </m:oMath>
                </a14:m>
                <a:r>
                  <a:rPr lang="en-GB" sz="2400" dirty="0">
                    <a:effectLst/>
                    <a:latin typeface="Times New Roman" panose="02020603050405020304" pitchFamily="18" charset="0"/>
                    <a:cs typeface="Times New Roman" panose="02020603050405020304" pitchFamily="18" charset="0"/>
                  </a:rPr>
                  <a:t> has maximum total number of nodes: </a:t>
                </a:r>
                <a14:m>
                  <m:oMath xmlns:m="http://schemas.openxmlformats.org/officeDocument/2006/math">
                    <m:r>
                      <a:rPr lang="en-GB" sz="2400" i="1" dirty="0" smtClean="0">
                        <a:effectLst/>
                        <a:latin typeface="Cambria Math" panose="02040503050406030204" pitchFamily="18" charset="0"/>
                        <a:cs typeface="Times New Roman" panose="02020603050405020304" pitchFamily="18" charset="0"/>
                      </a:rPr>
                      <m:t>𝑛</m:t>
                    </m:r>
                    <m:r>
                      <a:rPr lang="en-GB" sz="2400" i="1" dirty="0" smtClean="0">
                        <a:effectLst/>
                        <a:latin typeface="Cambria Math" panose="02040503050406030204" pitchFamily="18" charset="0"/>
                        <a:cs typeface="Times New Roman" panose="02020603050405020304" pitchFamily="18" charset="0"/>
                      </a:rPr>
                      <m:t>=</m:t>
                    </m:r>
                    <m:sSup>
                      <m:sSupPr>
                        <m:ctrlPr>
                          <a:rPr lang="en-GB" sz="2400" b="0" i="1" dirty="0" smtClean="0">
                            <a:effectLst/>
                            <a:latin typeface="Cambria Math" panose="02040503050406030204" pitchFamily="18" charset="0"/>
                            <a:cs typeface="Times New Roman" panose="02020603050405020304" pitchFamily="18" charset="0"/>
                          </a:rPr>
                        </m:ctrlPr>
                      </m:sSupPr>
                      <m:e>
                        <m:r>
                          <a:rPr lang="en-GB" sz="2400" i="1" dirty="0" smtClean="0">
                            <a:effectLst/>
                            <a:latin typeface="Cambria Math" panose="02040503050406030204" pitchFamily="18" charset="0"/>
                            <a:cs typeface="Times New Roman" panose="02020603050405020304" pitchFamily="18" charset="0"/>
                          </a:rPr>
                          <m:t>2</m:t>
                        </m:r>
                      </m:e>
                      <m:sup>
                        <m:r>
                          <a:rPr lang="en-GB" sz="2400" b="0" i="1" dirty="0" smtClean="0">
                            <a:effectLst/>
                            <a:latin typeface="Cambria Math" panose="02040503050406030204" pitchFamily="18" charset="0"/>
                            <a:cs typeface="Times New Roman" panose="02020603050405020304" pitchFamily="18" charset="0"/>
                          </a:rPr>
                          <m:t>h</m:t>
                        </m:r>
                        <m:r>
                          <a:rPr lang="en-GB" sz="2400" b="0" i="1" dirty="0" smtClean="0">
                            <a:effectLst/>
                            <a:latin typeface="Cambria Math" panose="02040503050406030204" pitchFamily="18" charset="0"/>
                            <a:cs typeface="Times New Roman" panose="02020603050405020304" pitchFamily="18" charset="0"/>
                          </a:rPr>
                          <m:t>+1</m:t>
                        </m:r>
                      </m:sup>
                    </m:sSup>
                    <m:r>
                      <a:rPr lang="en-GB" sz="2400" i="1" dirty="0" smtClean="0">
                        <a:effectLst/>
                        <a:latin typeface="Cambria Math" panose="02040503050406030204" pitchFamily="18" charset="0"/>
                        <a:cs typeface="Times New Roman" panose="02020603050405020304" pitchFamily="18" charset="0"/>
                      </a:rPr>
                      <m:t>−1</m:t>
                    </m:r>
                  </m:oMath>
                </a14:m>
                <a:endParaRPr lang="en-GB" dirty="0"/>
              </a:p>
              <a:p>
                <a:r>
                  <a:rPr lang="en-GB" dirty="0"/>
                  <a:t>For a binary tree with n nodes, the height h is bounded by: </a:t>
                </a:r>
                <a14:m>
                  <m:oMath xmlns:m="http://schemas.openxmlformats.org/officeDocument/2006/math">
                    <m:r>
                      <a:rPr lang="en-GB" i="1" dirty="0" smtClean="0">
                        <a:latin typeface="Cambria Math" panose="02040503050406030204" pitchFamily="18" charset="0"/>
                      </a:rPr>
                      <m:t>⌈</m:t>
                    </m:r>
                    <m:r>
                      <m:rPr>
                        <m:sty m:val="p"/>
                      </m:rPr>
                      <a:rPr lang="en-GB" i="1" dirty="0" smtClean="0">
                        <a:latin typeface="Cambria Math" panose="02040503050406030204" pitchFamily="18" charset="0"/>
                      </a:rPr>
                      <m:t>log</m:t>
                    </m:r>
                    <m:r>
                      <a:rPr lang="en-GB" i="1" dirty="0" smtClean="0">
                        <a:latin typeface="Cambria Math" panose="02040503050406030204" pitchFamily="18" charset="0"/>
                      </a:rPr>
                      <m:t>₂(</m:t>
                    </m:r>
                    <m:r>
                      <a:rPr lang="en-GB" i="1" dirty="0" smtClean="0">
                        <a:latin typeface="Cambria Math" panose="02040503050406030204" pitchFamily="18" charset="0"/>
                      </a:rPr>
                      <m:t>𝑛</m:t>
                    </m:r>
                    <m:r>
                      <a:rPr lang="en-GB" i="1" dirty="0" smtClean="0">
                        <a:latin typeface="Cambria Math" panose="02040503050406030204" pitchFamily="18" charset="0"/>
                      </a:rPr>
                      <m:t>+1)⌉−1 ≤</m:t>
                    </m:r>
                    <m:r>
                      <a:rPr lang="en-GB" i="1" dirty="0" smtClean="0">
                        <a:latin typeface="Cambria Math" panose="02040503050406030204" pitchFamily="18" charset="0"/>
                      </a:rPr>
                      <m:t>h</m:t>
                    </m:r>
                    <m:r>
                      <a:rPr lang="en-GB" i="1" dirty="0" smtClean="0">
                        <a:latin typeface="Cambria Math" panose="02040503050406030204" pitchFamily="18" charset="0"/>
                      </a:rPr>
                      <m:t>≤</m:t>
                    </m:r>
                    <m:r>
                      <a:rPr lang="en-GB" i="1" dirty="0" smtClean="0">
                        <a:latin typeface="Cambria Math" panose="02040503050406030204" pitchFamily="18" charset="0"/>
                      </a:rPr>
                      <m:t>𝑛</m:t>
                    </m:r>
                    <m:r>
                      <a:rPr lang="en-GB" i="1" dirty="0" smtClean="0">
                        <a:latin typeface="Cambria Math" panose="02040503050406030204" pitchFamily="18" charset="0"/>
                      </a:rPr>
                      <m:t>−1</m:t>
                    </m:r>
                  </m:oMath>
                </a14:m>
                <a:endParaRPr lang="en-GB" dirty="0"/>
              </a:p>
              <a:p>
                <a:pPr lvl="1"/>
                <a:r>
                  <a:rPr lang="en-GB" dirty="0"/>
                  <a:t>The lower bound represents a perfectly balanced tree, and the upper bound represents a degenerate tree (essentially a linked list).</a:t>
                </a:r>
              </a:p>
              <a:p>
                <a:pPr lvl="1"/>
                <a:r>
                  <a:rPr lang="en-US" altLang="zh-CN" dirty="0"/>
                  <a:t>T</a:t>
                </a:r>
                <a:r>
                  <a:rPr lang="en-GB" dirty="0"/>
                  <a:t>he minimum height of a binary tree with </a:t>
                </a:r>
                <a14:m>
                  <m:oMath xmlns:m="http://schemas.openxmlformats.org/officeDocument/2006/math">
                    <m:r>
                      <a:rPr lang="en-GB" i="1" dirty="0" smtClean="0">
                        <a:latin typeface="Cambria Math" panose="02040503050406030204" pitchFamily="18" charset="0"/>
                      </a:rPr>
                      <m:t>𝑛</m:t>
                    </m:r>
                  </m:oMath>
                </a14:m>
                <a:r>
                  <a:rPr lang="en-GB" dirty="0"/>
                  <a:t> nodes is </a:t>
                </a:r>
                <a14:m>
                  <m:oMath xmlns:m="http://schemas.openxmlformats.org/officeDocument/2006/math">
                    <m:r>
                      <a:rPr lang="en-GB" i="1" dirty="0" smtClean="0">
                        <a:latin typeface="Cambria Math" panose="02040503050406030204" pitchFamily="18" charset="0"/>
                      </a:rPr>
                      <m:t>⌈</m:t>
                    </m:r>
                    <m:r>
                      <m:rPr>
                        <m:sty m:val="p"/>
                      </m:rPr>
                      <a:rPr lang="en-GB" i="1" dirty="0" smtClean="0">
                        <a:latin typeface="Cambria Math" panose="02040503050406030204" pitchFamily="18" charset="0"/>
                      </a:rPr>
                      <m:t>log</m:t>
                    </m:r>
                    <m:r>
                      <a:rPr lang="en-GB" i="1" dirty="0" smtClean="0">
                        <a:latin typeface="Cambria Math" panose="02040503050406030204" pitchFamily="18" charset="0"/>
                      </a:rPr>
                      <m:t>₂(</m:t>
                    </m:r>
                    <m:r>
                      <a:rPr lang="en-GB" i="1" dirty="0" smtClean="0">
                        <a:latin typeface="Cambria Math" panose="02040503050406030204" pitchFamily="18" charset="0"/>
                      </a:rPr>
                      <m:t>𝑛</m:t>
                    </m:r>
                    <m:r>
                      <a:rPr lang="en-GB" i="1" dirty="0" smtClean="0">
                        <a:latin typeface="Cambria Math" panose="02040503050406030204" pitchFamily="18" charset="0"/>
                      </a:rPr>
                      <m:t>+1)⌉− 1</m:t>
                    </m:r>
                  </m:oMath>
                </a14:m>
                <a:r>
                  <a:rPr lang="en-GB" dirty="0"/>
                  <a:t>, which occurs in the most balanced configuration</a:t>
                </a:r>
              </a:p>
              <a:p>
                <a:pPr lvl="1"/>
                <a:r>
                  <a:rPr lang="en-GB" dirty="0"/>
                  <a:t>The maximum height of a binary tree with n nodes is </a:t>
                </a:r>
                <a14:m>
                  <m:oMath xmlns:m="http://schemas.openxmlformats.org/officeDocument/2006/math">
                    <m:r>
                      <a:rPr lang="en-GB" i="1" dirty="0" smtClean="0">
                        <a:latin typeface="Cambria Math" panose="02040503050406030204" pitchFamily="18" charset="0"/>
                      </a:rPr>
                      <m:t>𝑛</m:t>
                    </m:r>
                    <m:r>
                      <a:rPr lang="en-GB" i="1" dirty="0" smtClean="0">
                        <a:latin typeface="Cambria Math" panose="02040503050406030204" pitchFamily="18" charset="0"/>
                      </a:rPr>
                      <m:t>−1</m:t>
                    </m:r>
                  </m:oMath>
                </a14:m>
                <a:r>
                  <a:rPr lang="en-GB" dirty="0"/>
                  <a:t>, which occurs in the case of a skewed tree (a linear chain or linked list).</a:t>
                </a:r>
              </a:p>
              <a:p>
                <a:endParaRPr lang="en-SE" dirty="0"/>
              </a:p>
            </p:txBody>
          </p:sp>
        </mc:Choice>
        <mc:Fallback xmlns="">
          <p:sp>
            <p:nvSpPr>
              <p:cNvPr id="3" name="Content Placeholder 2">
                <a:extLst>
                  <a:ext uri="{FF2B5EF4-FFF2-40B4-BE49-F238E27FC236}">
                    <a16:creationId xmlns:a16="http://schemas.microsoft.com/office/drawing/2014/main" id="{5FC3A74B-F8CC-05FD-1AD9-0527FCEFB65D}"/>
                  </a:ext>
                </a:extLst>
              </p:cNvPr>
              <p:cNvSpPr>
                <a:spLocks noGrp="1" noRot="1" noChangeAspect="1" noMove="1" noResize="1" noEditPoints="1" noAdjustHandles="1" noChangeArrowheads="1" noChangeShapeType="1" noTextEdit="1"/>
              </p:cNvSpPr>
              <p:nvPr>
                <p:ph idx="1"/>
              </p:nvPr>
            </p:nvSpPr>
            <p:spPr>
              <a:blipFill>
                <a:blip r:embed="rId3"/>
                <a:stretch>
                  <a:fillRect l="-963" t="-1078"/>
                </a:stretch>
              </a:blipFill>
            </p:spPr>
            <p:txBody>
              <a:bodyPr/>
              <a:lstStyle/>
              <a:p>
                <a:r>
                  <a:rPr lang="en-SE">
                    <a:noFill/>
                  </a:rPr>
                  <a:t> </a:t>
                </a:r>
              </a:p>
            </p:txBody>
          </p:sp>
        </mc:Fallback>
      </mc:AlternateContent>
      <p:sp>
        <p:nvSpPr>
          <p:cNvPr id="4" name="Slide Number Placeholder 5">
            <a:extLst>
              <a:ext uri="{FF2B5EF4-FFF2-40B4-BE49-F238E27FC236}">
                <a16:creationId xmlns:a16="http://schemas.microsoft.com/office/drawing/2014/main" id="{DC158370-6CEC-0CCA-5D47-26617FAC71EA}"/>
              </a:ext>
            </a:extLst>
          </p:cNvPr>
          <p:cNvSpPr txBox="1">
            <a:spLocks/>
          </p:cNvSpPr>
          <p:nvPr/>
        </p:nvSpPr>
        <p:spPr>
          <a:xfrm>
            <a:off x="8571344" y="6492875"/>
            <a:ext cx="572655" cy="365125"/>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25BE2B7-23DB-644D-89A2-CA3C2E8FEF83}" type="slidenum">
              <a:rPr lang="en-US" smtClean="0"/>
              <a:pPr/>
              <a:t>33</a:t>
            </a:fld>
            <a:endParaRPr lang="en-US"/>
          </a:p>
        </p:txBody>
      </p:sp>
    </p:spTree>
    <p:extLst>
      <p:ext uri="{BB962C8B-B14F-4D97-AF65-F5344CB8AC3E}">
        <p14:creationId xmlns:p14="http://schemas.microsoft.com/office/powerpoint/2010/main" val="2370150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9FD3-3167-CA9D-D6E5-E1CD51CE27BC}"/>
              </a:ext>
            </a:extLst>
          </p:cNvPr>
          <p:cNvSpPr>
            <a:spLocks noGrp="1"/>
          </p:cNvSpPr>
          <p:nvPr>
            <p:ph type="title"/>
          </p:nvPr>
        </p:nvSpPr>
        <p:spPr/>
        <p:txBody>
          <a:bodyPr/>
          <a:lstStyle/>
          <a:p>
            <a:r>
              <a:rPr lang="en-GB" dirty="0"/>
              <a:t>Height of an </a:t>
            </a:r>
            <a:r>
              <a:rPr lang="en-GB" i="1" dirty="0"/>
              <a:t>M</a:t>
            </a:r>
            <a:r>
              <a:rPr lang="en-GB" dirty="0"/>
              <a:t>-way B Tree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0498ED-C51B-E664-6D6C-EBEB1867D7D2}"/>
                  </a:ext>
                </a:extLst>
              </p:cNvPr>
              <p:cNvSpPr>
                <a:spLocks noGrp="1"/>
              </p:cNvSpPr>
              <p:nvPr>
                <p:ph idx="1"/>
              </p:nvPr>
            </p:nvSpPr>
            <p:spPr>
              <a:xfrm>
                <a:off x="457200" y="1600201"/>
                <a:ext cx="8229600" cy="3806684"/>
              </a:xfrm>
            </p:spPr>
            <p:txBody>
              <a:bodyPr>
                <a:normAutofit fontScale="77500" lnSpcReduction="20000"/>
              </a:bodyPr>
              <a:lstStyle/>
              <a:p>
                <a:r>
                  <a:rPr lang="en-GB" dirty="0"/>
                  <a:t>Perfect balance: Every path from root to leaf has same length.</a:t>
                </a:r>
              </a:p>
              <a:p>
                <a:r>
                  <a:rPr lang="en-GB" dirty="0"/>
                  <a:t>Minimum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𝑚𝑖𝑛</m:t>
                        </m:r>
                      </m:sub>
                    </m:sSub>
                  </m:oMath>
                </a14:m>
                <a:endParaRPr lang="en-GB" sz="2400" dirty="0">
                  <a:effectLst/>
                  <a:latin typeface="Times New Roman" panose="02020603050405020304" pitchFamily="18" charset="0"/>
                  <a:cs typeface="Times New Roman" panose="02020603050405020304" pitchFamily="18" charset="0"/>
                </a:endParaRPr>
              </a:p>
              <a:p>
                <a:pPr lvl="1"/>
                <a:r>
                  <a:rPr lang="en-GB" dirty="0">
                    <a:effectLst/>
                    <a:latin typeface="Times New Roman" panose="02020603050405020304" pitchFamily="18" charset="0"/>
                    <a:cs typeface="Times New Roman" panose="02020603050405020304" pitchFamily="18" charset="0"/>
                  </a:rPr>
                  <a:t>This occurs when the tree is as full as possible</a:t>
                </a:r>
              </a:p>
              <a:p>
                <a:pPr lvl="1"/>
                <a:r>
                  <a:rPr lang="en-GB" dirty="0">
                    <a:latin typeface="Times New Roman" panose="02020603050405020304" pitchFamily="18" charset="0"/>
                    <a:cs typeface="Times New Roman" panose="02020603050405020304" pitchFamily="18" charset="0"/>
                  </a:rPr>
                  <a:t>Maximum total number of keys </a:t>
                </a:r>
                <a14:m>
                  <m:oMath xmlns:m="http://schemas.openxmlformats.org/officeDocument/2006/math">
                    <m:r>
                      <a:rPr lang="en-GB" altLang="en-SE" sz="2000" b="0" i="1" dirty="0" smtClean="0">
                        <a:latin typeface="Cambria Math" panose="02040503050406030204" pitchFamily="18" charset="0"/>
                      </a:rPr>
                      <m:t>𝑛</m:t>
                    </m:r>
                    <m:r>
                      <a:rPr lang="de-DE" altLang="en-SE" sz="2000" i="1" dirty="0" smtClean="0">
                        <a:latin typeface="Cambria Math" panose="02040503050406030204" pitchFamily="18" charset="0"/>
                      </a:rPr>
                      <m:t>=</m:t>
                    </m:r>
                    <m:sSup>
                      <m:sSupPr>
                        <m:ctrlPr>
                          <a:rPr lang="en-GB" altLang="en-SE" sz="2000" i="1" dirty="0">
                            <a:latin typeface="Cambria Math" panose="02040503050406030204" pitchFamily="18" charset="0"/>
                          </a:rPr>
                        </m:ctrlPr>
                      </m:sSupPr>
                      <m:e>
                        <m:r>
                          <a:rPr lang="de-DE" altLang="en-SE" sz="2000" i="1" dirty="0">
                            <a:latin typeface="Cambria Math" panose="02040503050406030204" pitchFamily="18" charset="0"/>
                          </a:rPr>
                          <m:t>𝑀</m:t>
                        </m:r>
                      </m:e>
                      <m:sup>
                        <m:r>
                          <a:rPr lang="en-GB" altLang="en-SE" sz="2000" i="1" dirty="0">
                            <a:latin typeface="Cambria Math" panose="02040503050406030204" pitchFamily="18" charset="0"/>
                          </a:rPr>
                          <m:t>h</m:t>
                        </m:r>
                        <m:r>
                          <a:rPr lang="en-GB" altLang="en-SE" sz="2000" i="1" dirty="0">
                            <a:latin typeface="Cambria Math" panose="02040503050406030204" pitchFamily="18" charset="0"/>
                          </a:rPr>
                          <m:t>+1</m:t>
                        </m:r>
                      </m:sup>
                    </m:sSup>
                    <m:r>
                      <a:rPr lang="de-DE" altLang="en-SE" sz="2000" i="1" dirty="0">
                        <a:latin typeface="Cambria Math" panose="02040503050406030204" pitchFamily="18" charset="0"/>
                      </a:rPr>
                      <m:t>–1</m:t>
                    </m:r>
                  </m:oMath>
                </a14:m>
                <a:endParaRPr lang="de-DE" altLang="en-SE" sz="2000" dirty="0"/>
              </a:p>
              <a:p>
                <a:pPr lvl="1"/>
                <a:r>
                  <a:rPr lang="en-GB" dirty="0"/>
                  <a:t>Minimum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𝑚𝑖𝑛</m:t>
                        </m:r>
                      </m:sub>
                    </m:sSub>
                    <m:r>
                      <a:rPr lang="en-GB" b="0" i="1" dirty="0" smtClean="0">
                        <a:latin typeface="Cambria Math" panose="02040503050406030204" pitchFamily="18" charset="0"/>
                      </a:rPr>
                      <m:t>=</m:t>
                    </m:r>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m:rPr>
                            <m:sty m:val="p"/>
                          </m:rPr>
                          <a:rPr lang="en-GB" i="0" dirty="0">
                            <a:latin typeface="Cambria Math" panose="02040503050406030204" pitchFamily="18" charset="0"/>
                          </a:rPr>
                          <m:t>log</m:t>
                        </m:r>
                      </m:e>
                      <m:sub>
                        <m:r>
                          <a:rPr lang="en-GB" b="0" i="1" dirty="0" smtClean="0">
                            <a:latin typeface="Cambria Math" panose="02040503050406030204" pitchFamily="18" charset="0"/>
                          </a:rPr>
                          <m:t>𝑀</m:t>
                        </m:r>
                      </m:sub>
                    </m:sSub>
                    <m:r>
                      <a:rPr lang="en-GB" i="1" dirty="0">
                        <a:latin typeface="Cambria Math" panose="02040503050406030204" pitchFamily="18" charset="0"/>
                      </a:rPr>
                      <m:t>(</m:t>
                    </m:r>
                    <m:r>
                      <a:rPr lang="en-GB" i="1" dirty="0">
                        <a:latin typeface="Cambria Math" panose="02040503050406030204" pitchFamily="18" charset="0"/>
                      </a:rPr>
                      <m:t>𝑛</m:t>
                    </m:r>
                    <m:r>
                      <a:rPr lang="en-GB" i="1" dirty="0">
                        <a:latin typeface="Cambria Math" panose="02040503050406030204" pitchFamily="18" charset="0"/>
                      </a:rPr>
                      <m:t>+1)⌉−1</m:t>
                    </m:r>
                  </m:oMath>
                </a14:m>
                <a:endParaRPr lang="en-GB" dirty="0">
                  <a:effectLst/>
                  <a:latin typeface="Times New Roman" panose="02020603050405020304" pitchFamily="18" charset="0"/>
                  <a:cs typeface="Times New Roman" panose="02020603050405020304" pitchFamily="18" charset="0"/>
                </a:endParaRPr>
              </a:p>
              <a:p>
                <a:r>
                  <a:rPr lang="en-GB" dirty="0"/>
                  <a:t>Maximum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𝑚𝑎𝑥</m:t>
                        </m:r>
                      </m:sub>
                    </m:sSub>
                  </m:oMath>
                </a14:m>
                <a:endParaRPr lang="en-GB" sz="2400" dirty="0">
                  <a:effectLst/>
                  <a:latin typeface="Times New Roman" panose="02020603050405020304" pitchFamily="18" charset="0"/>
                  <a:cs typeface="Times New Roman" panose="02020603050405020304" pitchFamily="18" charset="0"/>
                </a:endParaRPr>
              </a:p>
              <a:p>
                <a:pPr lvl="1"/>
                <a:r>
                  <a:rPr lang="en-GB" dirty="0">
                    <a:effectLst/>
                    <a:latin typeface="Times New Roman" panose="02020603050405020304" pitchFamily="18" charset="0"/>
                    <a:cs typeface="Times New Roman" panose="02020603050405020304" pitchFamily="18" charset="0"/>
                  </a:rPr>
                  <a:t>This occurs when the tree is as sparse as possible</a:t>
                </a:r>
              </a:p>
              <a:p>
                <a:pPr lvl="1"/>
                <a:r>
                  <a:rPr lang="en-GB" dirty="0">
                    <a:latin typeface="Times New Roman" panose="02020603050405020304" pitchFamily="18" charset="0"/>
                    <a:cs typeface="Times New Roman" panose="02020603050405020304" pitchFamily="18" charset="0"/>
                  </a:rPr>
                  <a:t>Maximum total number of keys </a:t>
                </a:r>
                <a14:m>
                  <m:oMath xmlns:m="http://schemas.openxmlformats.org/officeDocument/2006/math">
                    <m:r>
                      <a:rPr lang="en-GB" altLang="en-SE" sz="2000" b="0" i="1" dirty="0" smtClean="0">
                        <a:latin typeface="Cambria Math" panose="02040503050406030204" pitchFamily="18" charset="0"/>
                      </a:rPr>
                      <m:t>𝑛</m:t>
                    </m:r>
                    <m:r>
                      <a:rPr lang="de-DE" altLang="en-SE" sz="2000" i="1" dirty="0" smtClean="0">
                        <a:latin typeface="Cambria Math" panose="02040503050406030204" pitchFamily="18" charset="0"/>
                      </a:rPr>
                      <m:t>=</m:t>
                    </m:r>
                    <m:r>
                      <a:rPr lang="en-GB" altLang="en-SE" i="1" dirty="0">
                        <a:latin typeface="Cambria Math" panose="02040503050406030204" pitchFamily="18" charset="0"/>
                        <a:sym typeface="Symbol" panose="05050102010706020507" pitchFamily="18" charset="2"/>
                      </a:rPr>
                      <m:t>2</m:t>
                    </m:r>
                    <m:sSup>
                      <m:sSupPr>
                        <m:ctrlPr>
                          <a:rPr lang="en-GB" altLang="en-SE" i="1" dirty="0">
                            <a:latin typeface="Cambria Math" panose="02040503050406030204" pitchFamily="18" charset="0"/>
                            <a:sym typeface="Symbol" panose="05050102010706020507" pitchFamily="18" charset="2"/>
                          </a:rPr>
                        </m:ctrlPr>
                      </m:sSupPr>
                      <m:e>
                        <m:r>
                          <a:rPr lang="en-GB" altLang="en-SE" i="1" dirty="0">
                            <a:latin typeface="Cambria Math" panose="02040503050406030204" pitchFamily="18" charset="0"/>
                            <a:sym typeface="Symbol" panose="05050102010706020507" pitchFamily="18" charset="2"/>
                          </a:rPr>
                          <m:t>⌈</m:t>
                        </m:r>
                        <m:r>
                          <a:rPr lang="en-GB" altLang="en-SE" i="1" dirty="0">
                            <a:latin typeface="Cambria Math" panose="02040503050406030204" pitchFamily="18" charset="0"/>
                            <a:sym typeface="Symbol" panose="05050102010706020507" pitchFamily="18" charset="2"/>
                          </a:rPr>
                          <m:t>𝑀</m:t>
                        </m:r>
                        <m:r>
                          <a:rPr lang="en-GB" altLang="en-SE" i="1" dirty="0">
                            <a:latin typeface="Cambria Math" panose="02040503050406030204" pitchFamily="18" charset="0"/>
                            <a:sym typeface="Symbol" panose="05050102010706020507" pitchFamily="18" charset="2"/>
                          </a:rPr>
                          <m:t>/2⌉</m:t>
                        </m:r>
                      </m:e>
                      <m:sup>
                        <m:r>
                          <a:rPr lang="en-GB" altLang="en-SE" i="1" dirty="0">
                            <a:latin typeface="Cambria Math" panose="02040503050406030204" pitchFamily="18" charset="0"/>
                            <a:sym typeface="Symbol" panose="05050102010706020507" pitchFamily="18" charset="2"/>
                          </a:rPr>
                          <m:t>h</m:t>
                        </m:r>
                      </m:sup>
                    </m:sSup>
                    <m:r>
                      <a:rPr lang="en-GB" altLang="en-SE" i="1" dirty="0">
                        <a:latin typeface="Cambria Math" panose="02040503050406030204" pitchFamily="18" charset="0"/>
                        <a:sym typeface="Symbol" panose="05050102010706020507" pitchFamily="18" charset="2"/>
                      </a:rPr>
                      <m:t>−1</m:t>
                    </m:r>
                  </m:oMath>
                </a14:m>
                <a:endParaRPr lang="de-DE" altLang="en-SE" sz="2000" dirty="0"/>
              </a:p>
              <a:p>
                <a:pPr lvl="1"/>
                <a:r>
                  <a:rPr lang="en-GB" dirty="0"/>
                  <a:t>Minimum tree height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𝑚𝑖𝑛</m:t>
                        </m:r>
                      </m:sub>
                    </m:sSub>
                    <m:r>
                      <a:rPr lang="en-GB" b="0" i="1" dirty="0" smtClean="0">
                        <a:latin typeface="Cambria Math" panose="02040503050406030204" pitchFamily="18" charset="0"/>
                      </a:rPr>
                      <m:t>=</m:t>
                    </m:r>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m:rPr>
                            <m:sty m:val="p"/>
                          </m:rPr>
                          <a:rPr lang="en-GB" i="0" dirty="0">
                            <a:latin typeface="Cambria Math" panose="02040503050406030204" pitchFamily="18" charset="0"/>
                          </a:rPr>
                          <m:t>log</m:t>
                        </m:r>
                      </m:e>
                      <m:sub>
                        <m:d>
                          <m:dPr>
                            <m:begChr m:val="⌈"/>
                            <m:endChr m:val="⌉"/>
                            <m:ctrlPr>
                              <a:rPr lang="en-GB" altLang="en-SE" b="0" i="1" dirty="0" smtClean="0">
                                <a:latin typeface="Cambria Math" panose="02040503050406030204" pitchFamily="18" charset="0"/>
                                <a:sym typeface="Symbol" panose="05050102010706020507" pitchFamily="18" charset="2"/>
                              </a:rPr>
                            </m:ctrlPr>
                          </m:dPr>
                          <m:e>
                            <m:f>
                              <m:fPr>
                                <m:ctrlPr>
                                  <a:rPr lang="en-GB" altLang="en-SE" b="0" i="1" dirty="0" smtClean="0">
                                    <a:latin typeface="Cambria Math" panose="02040503050406030204" pitchFamily="18" charset="0"/>
                                    <a:sym typeface="Symbol" panose="05050102010706020507" pitchFamily="18" charset="2"/>
                                  </a:rPr>
                                </m:ctrlPr>
                              </m:fPr>
                              <m:num>
                                <m:r>
                                  <a:rPr lang="en-GB" altLang="en-SE" b="0" i="1" dirty="0" smtClean="0">
                                    <a:latin typeface="Cambria Math" panose="02040503050406030204" pitchFamily="18" charset="0"/>
                                    <a:sym typeface="Symbol" panose="05050102010706020507" pitchFamily="18" charset="2"/>
                                  </a:rPr>
                                  <m:t>𝑀</m:t>
                                </m:r>
                              </m:num>
                              <m:den>
                                <m:r>
                                  <a:rPr lang="en-GB" altLang="en-SE" b="0" i="1" dirty="0" smtClean="0">
                                    <a:latin typeface="Cambria Math" panose="02040503050406030204" pitchFamily="18" charset="0"/>
                                    <a:sym typeface="Symbol" panose="05050102010706020507" pitchFamily="18" charset="2"/>
                                  </a:rPr>
                                  <m:t>2</m:t>
                                </m:r>
                              </m:den>
                            </m:f>
                          </m:e>
                        </m:d>
                      </m:sub>
                    </m:sSub>
                    <m:r>
                      <a:rPr lang="en-GB" i="1" dirty="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𝑛</m:t>
                        </m:r>
                        <m:r>
                          <a:rPr lang="en-GB" b="0" i="1" dirty="0" smtClean="0">
                            <a:latin typeface="Cambria Math" panose="02040503050406030204" pitchFamily="18" charset="0"/>
                          </a:rPr>
                          <m:t>+1</m:t>
                        </m:r>
                      </m:num>
                      <m:den>
                        <m:r>
                          <a:rPr lang="en-GB" b="0" i="1" dirty="0" smtClean="0">
                            <a:latin typeface="Cambria Math" panose="02040503050406030204" pitchFamily="18" charset="0"/>
                          </a:rPr>
                          <m:t>2</m:t>
                        </m:r>
                      </m:den>
                    </m:f>
                    <m:r>
                      <a:rPr lang="en-GB" b="0" i="1" dirty="0" smtClean="0">
                        <a:latin typeface="Cambria Math" panose="02040503050406030204" pitchFamily="18" charset="0"/>
                      </a:rPr>
                      <m:t>) </m:t>
                    </m:r>
                    <m:r>
                      <a:rPr lang="en-GB" i="1" dirty="0">
                        <a:latin typeface="Cambria Math" panose="02040503050406030204" pitchFamily="18" charset="0"/>
                      </a:rPr>
                      <m:t>⌉</m:t>
                    </m:r>
                  </m:oMath>
                </a14:m>
                <a:endParaRPr lang="en-GB" dirty="0">
                  <a:effectLst/>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It is not possible to have a </a:t>
                </a:r>
                <a:r>
                  <a:rPr lang="en-GB" dirty="0"/>
                  <a:t>linear chain since each non-leaf node must be at least “half-full” (with </a:t>
                </a:r>
                <a14:m>
                  <m:oMath xmlns:m="http://schemas.openxmlformats.org/officeDocument/2006/math">
                    <m:d>
                      <m:dPr>
                        <m:begChr m:val="⌈"/>
                        <m:endChr m:val="⌉"/>
                        <m:ctrlPr>
                          <a:rPr lang="en-GB" altLang="en-SE" sz="2000" i="1" dirty="0" smtClean="0">
                            <a:latin typeface="Cambria Math" panose="02040503050406030204" pitchFamily="18" charset="0"/>
                            <a:sym typeface="Symbol" panose="05050102010706020507" pitchFamily="18" charset="2"/>
                          </a:rPr>
                        </m:ctrlPr>
                      </m:dPr>
                      <m:e>
                        <m:r>
                          <a:rPr lang="en-GB" altLang="en-SE" sz="2000" b="0" i="1" dirty="0" smtClean="0">
                            <a:latin typeface="Cambria Math" panose="02040503050406030204" pitchFamily="18" charset="0"/>
                            <a:sym typeface="Symbol" panose="05050102010706020507" pitchFamily="18" charset="2"/>
                          </a:rPr>
                          <m:t>𝑀</m:t>
                        </m:r>
                        <m:r>
                          <a:rPr lang="en-GB" altLang="en-SE" sz="2000" b="0" i="1" dirty="0" smtClean="0">
                            <a:latin typeface="Cambria Math" panose="02040503050406030204" pitchFamily="18" charset="0"/>
                            <a:sym typeface="Symbol" panose="05050102010706020507" pitchFamily="18" charset="2"/>
                          </a:rPr>
                          <m:t>/2</m:t>
                        </m:r>
                      </m:e>
                    </m:d>
                    <m:r>
                      <a:rPr lang="en-GB" altLang="en-SE" sz="2000" b="0" i="1" dirty="0" smtClean="0">
                        <a:latin typeface="Cambria Math" panose="02040503050406030204" pitchFamily="18" charset="0"/>
                        <a:sym typeface="Symbol" panose="05050102010706020507" pitchFamily="18" charset="2"/>
                      </a:rPr>
                      <m:t>−1</m:t>
                    </m:r>
                  </m:oMath>
                </a14:m>
                <a:r>
                  <a:rPr lang="en-GB" sz="2000" dirty="0">
                    <a:effectLst/>
                    <a:latin typeface="Times New Roman" panose="02020603050405020304" pitchFamily="18" charset="0"/>
                    <a:cs typeface="Times New Roman" panose="02020603050405020304" pitchFamily="18" charset="0"/>
                  </a:rPr>
                  <a:t> keys</a:t>
                </a:r>
                <a:r>
                  <a:rPr lang="en-GB" dirty="0"/>
                  <a:t>)</a:t>
                </a:r>
              </a:p>
              <a:p>
                <a:r>
                  <a:rPr lang="en-GB" dirty="0">
                    <a:effectLst/>
                    <a:latin typeface="Times New Roman" panose="02020603050405020304" pitchFamily="18" charset="0"/>
                    <a:cs typeface="Times New Roman" panose="02020603050405020304" pitchFamily="18" charset="0"/>
                  </a:rPr>
                  <a:t>In big-O notation, tree height is O(log n)</a:t>
                </a:r>
              </a:p>
              <a:p>
                <a:r>
                  <a:rPr lang="en-GB" dirty="0">
                    <a:effectLst/>
                    <a:latin typeface="Times New Roman" panose="02020603050405020304" pitchFamily="18" charset="0"/>
                    <a:cs typeface="Times New Roman" panose="02020603050405020304" pitchFamily="18" charset="0"/>
                  </a:rPr>
                  <a:t>All operations (search, insert and delete) have cost proportional to the tree height, with complexity O(log n)</a:t>
                </a:r>
              </a:p>
              <a:p>
                <a:endParaRPr lang="en-GB" dirty="0">
                  <a:effectLst/>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690498ED-C51B-E664-6D6C-EBEB1867D7D2}"/>
                  </a:ext>
                </a:extLst>
              </p:cNvPr>
              <p:cNvSpPr>
                <a:spLocks noGrp="1" noRot="1" noChangeAspect="1" noMove="1" noResize="1" noEditPoints="1" noAdjustHandles="1" noChangeArrowheads="1" noChangeShapeType="1" noTextEdit="1"/>
              </p:cNvSpPr>
              <p:nvPr>
                <p:ph idx="1"/>
              </p:nvPr>
            </p:nvSpPr>
            <p:spPr>
              <a:xfrm>
                <a:off x="457200" y="1600201"/>
                <a:ext cx="8229600" cy="3806684"/>
              </a:xfrm>
              <a:blipFill>
                <a:blip r:embed="rId3"/>
                <a:stretch>
                  <a:fillRect l="-519" t="-2244" b="-2404"/>
                </a:stretch>
              </a:blipFill>
            </p:spPr>
            <p:txBody>
              <a:bodyPr/>
              <a:lstStyle/>
              <a:p>
                <a:r>
                  <a:rPr lang="en-SE">
                    <a:noFill/>
                  </a:rPr>
                  <a:t> </a:t>
                </a:r>
              </a:p>
            </p:txBody>
          </p:sp>
        </mc:Fallback>
      </mc:AlternateContent>
      <p:graphicFrame>
        <p:nvGraphicFramePr>
          <p:cNvPr id="18" name="Table 17">
            <a:extLst>
              <a:ext uri="{FF2B5EF4-FFF2-40B4-BE49-F238E27FC236}">
                <a16:creationId xmlns:a16="http://schemas.microsoft.com/office/drawing/2014/main" id="{7B148DAF-A72D-9E63-55AC-1C29680863D9}"/>
              </a:ext>
            </a:extLst>
          </p:cNvPr>
          <p:cNvGraphicFramePr>
            <a:graphicFrameLocks noGrp="1"/>
          </p:cNvGraphicFramePr>
          <p:nvPr>
            <p:extLst>
              <p:ext uri="{D42A27DB-BD31-4B8C-83A1-F6EECF244321}">
                <p14:modId xmlns:p14="http://schemas.microsoft.com/office/powerpoint/2010/main" val="171347902"/>
              </p:ext>
            </p:extLst>
          </p:nvPr>
        </p:nvGraphicFramePr>
        <p:xfrm>
          <a:off x="5906880" y="2421630"/>
          <a:ext cx="3168678" cy="1259840"/>
        </p:xfrm>
        <a:graphic>
          <a:graphicData uri="http://schemas.openxmlformats.org/drawingml/2006/table">
            <a:tbl>
              <a:tblPr firstRow="1" bandRow="1">
                <a:tableStyleId>{5C22544A-7EE6-4342-B048-85BDC9FD1C3A}</a:tableStyleId>
              </a:tblPr>
              <a:tblGrid>
                <a:gridCol w="690670">
                  <a:extLst>
                    <a:ext uri="{9D8B030D-6E8A-4147-A177-3AD203B41FA5}">
                      <a16:colId xmlns:a16="http://schemas.microsoft.com/office/drawing/2014/main" val="1789131187"/>
                    </a:ext>
                  </a:extLst>
                </a:gridCol>
                <a:gridCol w="790780">
                  <a:extLst>
                    <a:ext uri="{9D8B030D-6E8A-4147-A177-3AD203B41FA5}">
                      <a16:colId xmlns:a16="http://schemas.microsoft.com/office/drawing/2014/main" val="3769368385"/>
                    </a:ext>
                  </a:extLst>
                </a:gridCol>
                <a:gridCol w="867047">
                  <a:extLst>
                    <a:ext uri="{9D8B030D-6E8A-4147-A177-3AD203B41FA5}">
                      <a16:colId xmlns:a16="http://schemas.microsoft.com/office/drawing/2014/main" val="1455477475"/>
                    </a:ext>
                  </a:extLst>
                </a:gridCol>
                <a:gridCol w="820181">
                  <a:extLst>
                    <a:ext uri="{9D8B030D-6E8A-4147-A177-3AD203B41FA5}">
                      <a16:colId xmlns:a16="http://schemas.microsoft.com/office/drawing/2014/main" val="3122810361"/>
                    </a:ext>
                  </a:extLst>
                </a:gridCol>
              </a:tblGrid>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Best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Average</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Worst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400" dirty="0">
                          <a:latin typeface="Arial" panose="020B0604020202020204" pitchFamily="34" charset="0"/>
                          <a:cs typeface="Arial" panose="020B0604020202020204" pitchFamily="34" charset="0"/>
                        </a:rPr>
                        <a:t>BST</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400" dirty="0" err="1">
                          <a:latin typeface="Arial" panose="020B0604020202020204" pitchFamily="34" charset="0"/>
                          <a:cs typeface="Arial" panose="020B0604020202020204" pitchFamily="34" charset="0"/>
                        </a:rPr>
                        <a:t>BTree</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grpSp>
        <p:nvGrpSpPr>
          <p:cNvPr id="124" name="Group 123">
            <a:extLst>
              <a:ext uri="{FF2B5EF4-FFF2-40B4-BE49-F238E27FC236}">
                <a16:creationId xmlns:a16="http://schemas.microsoft.com/office/drawing/2014/main" id="{7D3CF8BE-12B6-4908-9198-EA1700196F09}"/>
              </a:ext>
            </a:extLst>
          </p:cNvPr>
          <p:cNvGrpSpPr/>
          <p:nvPr/>
        </p:nvGrpSpPr>
        <p:grpSpPr>
          <a:xfrm>
            <a:off x="716517" y="5353252"/>
            <a:ext cx="7831534" cy="1230110"/>
            <a:chOff x="656233" y="1926459"/>
            <a:chExt cx="7831534" cy="1230110"/>
          </a:xfrm>
        </p:grpSpPr>
        <p:sp>
          <p:nvSpPr>
            <p:cNvPr id="19" name="object 10">
              <a:extLst>
                <a:ext uri="{FF2B5EF4-FFF2-40B4-BE49-F238E27FC236}">
                  <a16:creationId xmlns:a16="http://schemas.microsoft.com/office/drawing/2014/main" id="{8ABE589A-D5B8-5DE0-A214-C3F28790476C}"/>
                </a:ext>
              </a:extLst>
            </p:cNvPr>
            <p:cNvSpPr/>
            <p:nvPr/>
          </p:nvSpPr>
          <p:spPr>
            <a:xfrm>
              <a:off x="758162" y="2908067"/>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20" name="object 11">
              <a:extLst>
                <a:ext uri="{FF2B5EF4-FFF2-40B4-BE49-F238E27FC236}">
                  <a16:creationId xmlns:a16="http://schemas.microsoft.com/office/drawing/2014/main" id="{8FE76377-8A4B-8F71-44D0-33C3811D4F64}"/>
                </a:ext>
              </a:extLst>
            </p:cNvPr>
            <p:cNvSpPr/>
            <p:nvPr/>
          </p:nvSpPr>
          <p:spPr>
            <a:xfrm>
              <a:off x="883047" y="2908067"/>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21" name="object 12">
              <a:extLst>
                <a:ext uri="{FF2B5EF4-FFF2-40B4-BE49-F238E27FC236}">
                  <a16:creationId xmlns:a16="http://schemas.microsoft.com/office/drawing/2014/main" id="{E397764B-F153-B846-9C9B-02D5BC3BDABE}"/>
                </a:ext>
              </a:extLst>
            </p:cNvPr>
            <p:cNvSpPr/>
            <p:nvPr/>
          </p:nvSpPr>
          <p:spPr>
            <a:xfrm>
              <a:off x="1507414" y="2908067"/>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22" name="object 13">
              <a:extLst>
                <a:ext uri="{FF2B5EF4-FFF2-40B4-BE49-F238E27FC236}">
                  <a16:creationId xmlns:a16="http://schemas.microsoft.com/office/drawing/2014/main" id="{9E69F533-0B75-C64F-25D4-CE44F0EA78BF}"/>
                </a:ext>
              </a:extLst>
            </p:cNvPr>
            <p:cNvSpPr/>
            <p:nvPr/>
          </p:nvSpPr>
          <p:spPr>
            <a:xfrm>
              <a:off x="1413755" y="2908067"/>
              <a:ext cx="93980" cy="232410"/>
            </a:xfrm>
            <a:custGeom>
              <a:avLst/>
              <a:gdLst/>
              <a:ahLst/>
              <a:cxnLst/>
              <a:rect l="l" t="t" r="r" b="b"/>
              <a:pathLst>
                <a:path w="93980" h="232410">
                  <a:moveTo>
                    <a:pt x="93658" y="0"/>
                  </a:moveTo>
                  <a:lnTo>
                    <a:pt x="0" y="232341"/>
                  </a:lnTo>
                </a:path>
              </a:pathLst>
            </a:custGeom>
            <a:ln w="21291">
              <a:solidFill>
                <a:srgbClr val="231F20"/>
              </a:solidFill>
            </a:ln>
          </p:spPr>
          <p:txBody>
            <a:bodyPr wrap="square" lIns="0" tIns="0" rIns="0" bIns="0" rtlCol="0"/>
            <a:lstStyle/>
            <a:p>
              <a:endParaRPr/>
            </a:p>
          </p:txBody>
        </p:sp>
        <p:sp>
          <p:nvSpPr>
            <p:cNvPr id="23" name="object 14">
              <a:extLst>
                <a:ext uri="{FF2B5EF4-FFF2-40B4-BE49-F238E27FC236}">
                  <a16:creationId xmlns:a16="http://schemas.microsoft.com/office/drawing/2014/main" id="{403FABDA-0785-A0B9-0561-C872492221E7}"/>
                </a:ext>
              </a:extLst>
            </p:cNvPr>
            <p:cNvSpPr/>
            <p:nvPr/>
          </p:nvSpPr>
          <p:spPr>
            <a:xfrm>
              <a:off x="2006917" y="2598327"/>
              <a:ext cx="195580" cy="309880"/>
            </a:xfrm>
            <a:custGeom>
              <a:avLst/>
              <a:gdLst/>
              <a:ahLst/>
              <a:cxnLst/>
              <a:rect l="l" t="t" r="r" b="b"/>
              <a:pathLst>
                <a:path w="195580" h="309880">
                  <a:moveTo>
                    <a:pt x="0" y="0"/>
                  </a:moveTo>
                  <a:lnTo>
                    <a:pt x="195567" y="309737"/>
                  </a:lnTo>
                </a:path>
              </a:pathLst>
            </a:custGeom>
            <a:ln w="21292">
              <a:solidFill>
                <a:srgbClr val="231F20"/>
              </a:solidFill>
            </a:ln>
          </p:spPr>
          <p:txBody>
            <a:bodyPr wrap="square" lIns="0" tIns="0" rIns="0" bIns="0" rtlCol="0"/>
            <a:lstStyle/>
            <a:p>
              <a:endParaRPr/>
            </a:p>
          </p:txBody>
        </p:sp>
        <p:sp>
          <p:nvSpPr>
            <p:cNvPr id="24" name="object 15">
              <a:extLst>
                <a:ext uri="{FF2B5EF4-FFF2-40B4-BE49-F238E27FC236}">
                  <a16:creationId xmlns:a16="http://schemas.microsoft.com/office/drawing/2014/main" id="{17E3ADB6-640B-C560-30F8-51FC902979A5}"/>
                </a:ext>
              </a:extLst>
            </p:cNvPr>
            <p:cNvSpPr/>
            <p:nvPr/>
          </p:nvSpPr>
          <p:spPr>
            <a:xfrm>
              <a:off x="1827850" y="2598327"/>
              <a:ext cx="179070" cy="309880"/>
            </a:xfrm>
            <a:custGeom>
              <a:avLst/>
              <a:gdLst/>
              <a:ahLst/>
              <a:cxnLst/>
              <a:rect l="l" t="t" r="r" b="b"/>
              <a:pathLst>
                <a:path w="179069" h="309880">
                  <a:moveTo>
                    <a:pt x="179067" y="0"/>
                  </a:moveTo>
                  <a:lnTo>
                    <a:pt x="0" y="309737"/>
                  </a:lnTo>
                </a:path>
              </a:pathLst>
            </a:custGeom>
            <a:ln w="21292">
              <a:solidFill>
                <a:srgbClr val="231F20"/>
              </a:solidFill>
            </a:ln>
          </p:spPr>
          <p:txBody>
            <a:bodyPr wrap="square" lIns="0" tIns="0" rIns="0" bIns="0" rtlCol="0"/>
            <a:lstStyle/>
            <a:p>
              <a:endParaRPr/>
            </a:p>
          </p:txBody>
        </p:sp>
        <p:sp>
          <p:nvSpPr>
            <p:cNvPr id="25" name="object 16">
              <a:extLst>
                <a:ext uri="{FF2B5EF4-FFF2-40B4-BE49-F238E27FC236}">
                  <a16:creationId xmlns:a16="http://schemas.microsoft.com/office/drawing/2014/main" id="{AD982D38-7B9D-55E6-5DFD-0C793D4671CE}"/>
                </a:ext>
              </a:extLst>
            </p:cNvPr>
            <p:cNvSpPr/>
            <p:nvPr/>
          </p:nvSpPr>
          <p:spPr>
            <a:xfrm>
              <a:off x="4254665" y="2908067"/>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26" name="object 17">
              <a:extLst>
                <a:ext uri="{FF2B5EF4-FFF2-40B4-BE49-F238E27FC236}">
                  <a16:creationId xmlns:a16="http://schemas.microsoft.com/office/drawing/2014/main" id="{4D2E76B9-FD11-745D-F5B3-B39E2F243769}"/>
                </a:ext>
              </a:extLst>
            </p:cNvPr>
            <p:cNvSpPr/>
            <p:nvPr/>
          </p:nvSpPr>
          <p:spPr>
            <a:xfrm>
              <a:off x="4161006" y="2908067"/>
              <a:ext cx="93980" cy="232410"/>
            </a:xfrm>
            <a:custGeom>
              <a:avLst/>
              <a:gdLst/>
              <a:ahLst/>
              <a:cxnLst/>
              <a:rect l="l" t="t" r="r" b="b"/>
              <a:pathLst>
                <a:path w="93979" h="232410">
                  <a:moveTo>
                    <a:pt x="93659" y="0"/>
                  </a:moveTo>
                  <a:lnTo>
                    <a:pt x="0" y="232341"/>
                  </a:lnTo>
                </a:path>
              </a:pathLst>
            </a:custGeom>
            <a:ln w="21291">
              <a:solidFill>
                <a:srgbClr val="231F20"/>
              </a:solidFill>
            </a:ln>
          </p:spPr>
          <p:txBody>
            <a:bodyPr wrap="square" lIns="0" tIns="0" rIns="0" bIns="0" rtlCol="0"/>
            <a:lstStyle/>
            <a:p>
              <a:endParaRPr/>
            </a:p>
          </p:txBody>
        </p:sp>
        <p:sp>
          <p:nvSpPr>
            <p:cNvPr id="27" name="object 18">
              <a:extLst>
                <a:ext uri="{FF2B5EF4-FFF2-40B4-BE49-F238E27FC236}">
                  <a16:creationId xmlns:a16="http://schemas.microsoft.com/office/drawing/2014/main" id="{4EB20E92-C507-F728-8CA6-55EBA3A64BB3}"/>
                </a:ext>
              </a:extLst>
            </p:cNvPr>
            <p:cNvSpPr/>
            <p:nvPr/>
          </p:nvSpPr>
          <p:spPr>
            <a:xfrm>
              <a:off x="4879035" y="2598327"/>
              <a:ext cx="195580" cy="309880"/>
            </a:xfrm>
            <a:custGeom>
              <a:avLst/>
              <a:gdLst/>
              <a:ahLst/>
              <a:cxnLst/>
              <a:rect l="l" t="t" r="r" b="b"/>
              <a:pathLst>
                <a:path w="195579" h="309880">
                  <a:moveTo>
                    <a:pt x="0" y="0"/>
                  </a:moveTo>
                  <a:lnTo>
                    <a:pt x="195545" y="309737"/>
                  </a:lnTo>
                </a:path>
              </a:pathLst>
            </a:custGeom>
            <a:ln w="21292">
              <a:solidFill>
                <a:srgbClr val="231F20"/>
              </a:solidFill>
            </a:ln>
          </p:spPr>
          <p:txBody>
            <a:bodyPr wrap="square" lIns="0" tIns="0" rIns="0" bIns="0" rtlCol="0"/>
            <a:lstStyle/>
            <a:p>
              <a:endParaRPr/>
            </a:p>
          </p:txBody>
        </p:sp>
        <p:sp>
          <p:nvSpPr>
            <p:cNvPr id="28" name="object 19">
              <a:extLst>
                <a:ext uri="{FF2B5EF4-FFF2-40B4-BE49-F238E27FC236}">
                  <a16:creationId xmlns:a16="http://schemas.microsoft.com/office/drawing/2014/main" id="{CEFF7FF6-0994-54CA-7B85-38407F478B30}"/>
                </a:ext>
              </a:extLst>
            </p:cNvPr>
            <p:cNvSpPr/>
            <p:nvPr/>
          </p:nvSpPr>
          <p:spPr>
            <a:xfrm>
              <a:off x="4754127" y="2598327"/>
              <a:ext cx="125095" cy="309880"/>
            </a:xfrm>
            <a:custGeom>
              <a:avLst/>
              <a:gdLst/>
              <a:ahLst/>
              <a:cxnLst/>
              <a:rect l="l" t="t" r="r" b="b"/>
              <a:pathLst>
                <a:path w="125095" h="309880">
                  <a:moveTo>
                    <a:pt x="124907" y="0"/>
                  </a:moveTo>
                  <a:lnTo>
                    <a:pt x="0" y="309737"/>
                  </a:lnTo>
                </a:path>
              </a:pathLst>
            </a:custGeom>
            <a:ln w="21291">
              <a:solidFill>
                <a:srgbClr val="231F20"/>
              </a:solidFill>
            </a:ln>
          </p:spPr>
          <p:txBody>
            <a:bodyPr wrap="square" lIns="0" tIns="0" rIns="0" bIns="0" rtlCol="0"/>
            <a:lstStyle/>
            <a:p>
              <a:endParaRPr/>
            </a:p>
          </p:txBody>
        </p:sp>
        <p:sp>
          <p:nvSpPr>
            <p:cNvPr id="29" name="object 20">
              <a:extLst>
                <a:ext uri="{FF2B5EF4-FFF2-40B4-BE49-F238E27FC236}">
                  <a16:creationId xmlns:a16="http://schemas.microsoft.com/office/drawing/2014/main" id="{A3E6F8A0-0788-14B5-608B-A22D8C0D221A}"/>
                </a:ext>
              </a:extLst>
            </p:cNvPr>
            <p:cNvSpPr/>
            <p:nvPr/>
          </p:nvSpPr>
          <p:spPr>
            <a:xfrm>
              <a:off x="4754127" y="2908064"/>
              <a:ext cx="93980" cy="232410"/>
            </a:xfrm>
            <a:custGeom>
              <a:avLst/>
              <a:gdLst/>
              <a:ahLst/>
              <a:cxnLst/>
              <a:rect l="l" t="t" r="r" b="b"/>
              <a:pathLst>
                <a:path w="93979" h="232410">
                  <a:moveTo>
                    <a:pt x="0" y="0"/>
                  </a:moveTo>
                  <a:lnTo>
                    <a:pt x="93680" y="232341"/>
                  </a:lnTo>
                </a:path>
              </a:pathLst>
            </a:custGeom>
            <a:ln w="21291">
              <a:solidFill>
                <a:srgbClr val="231F20"/>
              </a:solidFill>
            </a:ln>
          </p:spPr>
          <p:txBody>
            <a:bodyPr wrap="square" lIns="0" tIns="0" rIns="0" bIns="0" rtlCol="0"/>
            <a:lstStyle/>
            <a:p>
              <a:endParaRPr/>
            </a:p>
          </p:txBody>
        </p:sp>
        <p:sp>
          <p:nvSpPr>
            <p:cNvPr id="30" name="object 21">
              <a:extLst>
                <a:ext uri="{FF2B5EF4-FFF2-40B4-BE49-F238E27FC236}">
                  <a16:creationId xmlns:a16="http://schemas.microsoft.com/office/drawing/2014/main" id="{07D6985B-D4E4-D5EB-3978-833DCF46E5CF}"/>
                </a:ext>
              </a:extLst>
            </p:cNvPr>
            <p:cNvSpPr/>
            <p:nvPr/>
          </p:nvSpPr>
          <p:spPr>
            <a:xfrm>
              <a:off x="4660491" y="2908064"/>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31" name="object 22">
              <a:extLst>
                <a:ext uri="{FF2B5EF4-FFF2-40B4-BE49-F238E27FC236}">
                  <a16:creationId xmlns:a16="http://schemas.microsoft.com/office/drawing/2014/main" id="{DA27FBAA-81BA-B266-2531-7BB0653644B0}"/>
                </a:ext>
              </a:extLst>
            </p:cNvPr>
            <p:cNvSpPr/>
            <p:nvPr/>
          </p:nvSpPr>
          <p:spPr>
            <a:xfrm>
              <a:off x="4504400" y="2908064"/>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32" name="object 23">
              <a:extLst>
                <a:ext uri="{FF2B5EF4-FFF2-40B4-BE49-F238E27FC236}">
                  <a16:creationId xmlns:a16="http://schemas.microsoft.com/office/drawing/2014/main" id="{1275F026-AD8F-C6A3-DBB7-33D37B8E1408}"/>
                </a:ext>
              </a:extLst>
            </p:cNvPr>
            <p:cNvSpPr/>
            <p:nvPr/>
          </p:nvSpPr>
          <p:spPr>
            <a:xfrm>
              <a:off x="4410741" y="2908064"/>
              <a:ext cx="93980" cy="232410"/>
            </a:xfrm>
            <a:custGeom>
              <a:avLst/>
              <a:gdLst/>
              <a:ahLst/>
              <a:cxnLst/>
              <a:rect l="l" t="t" r="r" b="b"/>
              <a:pathLst>
                <a:path w="93979" h="232410">
                  <a:moveTo>
                    <a:pt x="93658" y="0"/>
                  </a:moveTo>
                  <a:lnTo>
                    <a:pt x="0" y="232341"/>
                  </a:lnTo>
                </a:path>
              </a:pathLst>
            </a:custGeom>
            <a:ln w="21291">
              <a:solidFill>
                <a:srgbClr val="231F20"/>
              </a:solidFill>
            </a:ln>
          </p:spPr>
          <p:txBody>
            <a:bodyPr wrap="square" lIns="0" tIns="0" rIns="0" bIns="0" rtlCol="0"/>
            <a:lstStyle/>
            <a:p>
              <a:endParaRPr/>
            </a:p>
          </p:txBody>
        </p:sp>
        <p:sp>
          <p:nvSpPr>
            <p:cNvPr id="33" name="object 24">
              <a:extLst>
                <a:ext uri="{FF2B5EF4-FFF2-40B4-BE49-F238E27FC236}">
                  <a16:creationId xmlns:a16="http://schemas.microsoft.com/office/drawing/2014/main" id="{A618BF8E-1C40-257A-74A0-0408CDD4F368}"/>
                </a:ext>
              </a:extLst>
            </p:cNvPr>
            <p:cNvSpPr/>
            <p:nvPr/>
          </p:nvSpPr>
          <p:spPr>
            <a:xfrm>
              <a:off x="5503393" y="2598327"/>
              <a:ext cx="250190" cy="309880"/>
            </a:xfrm>
            <a:custGeom>
              <a:avLst/>
              <a:gdLst/>
              <a:ahLst/>
              <a:cxnLst/>
              <a:rect l="l" t="t" r="r" b="b"/>
              <a:pathLst>
                <a:path w="250189" h="309880">
                  <a:moveTo>
                    <a:pt x="0" y="0"/>
                  </a:moveTo>
                  <a:lnTo>
                    <a:pt x="249771" y="309737"/>
                  </a:lnTo>
                </a:path>
              </a:pathLst>
            </a:custGeom>
            <a:ln w="21292">
              <a:solidFill>
                <a:srgbClr val="231F20"/>
              </a:solidFill>
            </a:ln>
          </p:spPr>
          <p:txBody>
            <a:bodyPr wrap="square" lIns="0" tIns="0" rIns="0" bIns="0" rtlCol="0"/>
            <a:lstStyle/>
            <a:p>
              <a:endParaRPr/>
            </a:p>
          </p:txBody>
        </p:sp>
        <p:sp>
          <p:nvSpPr>
            <p:cNvPr id="34" name="object 25">
              <a:extLst>
                <a:ext uri="{FF2B5EF4-FFF2-40B4-BE49-F238E27FC236}">
                  <a16:creationId xmlns:a16="http://schemas.microsoft.com/office/drawing/2014/main" id="{909C6EA9-0CA6-EBC3-FFB9-734525CBF3E2}"/>
                </a:ext>
              </a:extLst>
            </p:cNvPr>
            <p:cNvSpPr/>
            <p:nvPr/>
          </p:nvSpPr>
          <p:spPr>
            <a:xfrm>
              <a:off x="5378529" y="2598327"/>
              <a:ext cx="125095" cy="309880"/>
            </a:xfrm>
            <a:custGeom>
              <a:avLst/>
              <a:gdLst/>
              <a:ahLst/>
              <a:cxnLst/>
              <a:rect l="l" t="t" r="r" b="b"/>
              <a:pathLst>
                <a:path w="125095" h="309880">
                  <a:moveTo>
                    <a:pt x="124863" y="0"/>
                  </a:moveTo>
                  <a:lnTo>
                    <a:pt x="0" y="309737"/>
                  </a:lnTo>
                </a:path>
              </a:pathLst>
            </a:custGeom>
            <a:ln w="21291">
              <a:solidFill>
                <a:srgbClr val="231F20"/>
              </a:solidFill>
            </a:ln>
          </p:spPr>
          <p:txBody>
            <a:bodyPr wrap="square" lIns="0" tIns="0" rIns="0" bIns="0" rtlCol="0"/>
            <a:lstStyle/>
            <a:p>
              <a:endParaRPr/>
            </a:p>
          </p:txBody>
        </p:sp>
        <p:sp>
          <p:nvSpPr>
            <p:cNvPr id="35" name="object 26">
              <a:extLst>
                <a:ext uri="{FF2B5EF4-FFF2-40B4-BE49-F238E27FC236}">
                  <a16:creationId xmlns:a16="http://schemas.microsoft.com/office/drawing/2014/main" id="{8F6C8738-696B-D984-AD4E-0F1E55161D40}"/>
                </a:ext>
              </a:extLst>
            </p:cNvPr>
            <p:cNvSpPr/>
            <p:nvPr/>
          </p:nvSpPr>
          <p:spPr>
            <a:xfrm>
              <a:off x="5378529" y="2908064"/>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6" name="object 27">
              <a:extLst>
                <a:ext uri="{FF2B5EF4-FFF2-40B4-BE49-F238E27FC236}">
                  <a16:creationId xmlns:a16="http://schemas.microsoft.com/office/drawing/2014/main" id="{3026062D-8E02-9F45-F189-92A846782CC4}"/>
                </a:ext>
              </a:extLst>
            </p:cNvPr>
            <p:cNvSpPr/>
            <p:nvPr/>
          </p:nvSpPr>
          <p:spPr>
            <a:xfrm>
              <a:off x="5284848" y="2908064"/>
              <a:ext cx="93980" cy="232410"/>
            </a:xfrm>
            <a:custGeom>
              <a:avLst/>
              <a:gdLst/>
              <a:ahLst/>
              <a:cxnLst/>
              <a:rect l="l" t="t" r="r" b="b"/>
              <a:pathLst>
                <a:path w="93979" h="232410">
                  <a:moveTo>
                    <a:pt x="93680" y="0"/>
                  </a:moveTo>
                  <a:lnTo>
                    <a:pt x="0" y="232341"/>
                  </a:lnTo>
                </a:path>
              </a:pathLst>
            </a:custGeom>
            <a:ln w="21291">
              <a:solidFill>
                <a:srgbClr val="231F20"/>
              </a:solidFill>
            </a:ln>
          </p:spPr>
          <p:txBody>
            <a:bodyPr wrap="square" lIns="0" tIns="0" rIns="0" bIns="0" rtlCol="0"/>
            <a:lstStyle/>
            <a:p>
              <a:endParaRPr/>
            </a:p>
          </p:txBody>
        </p:sp>
        <p:sp>
          <p:nvSpPr>
            <p:cNvPr id="37" name="object 28">
              <a:extLst>
                <a:ext uri="{FF2B5EF4-FFF2-40B4-BE49-F238E27FC236}">
                  <a16:creationId xmlns:a16="http://schemas.microsoft.com/office/drawing/2014/main" id="{256C6CBE-E8A7-A644-B66C-439B75ECBA3B}"/>
                </a:ext>
              </a:extLst>
            </p:cNvPr>
            <p:cNvSpPr/>
            <p:nvPr/>
          </p:nvSpPr>
          <p:spPr>
            <a:xfrm>
              <a:off x="6502413" y="2908067"/>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8" name="object 29">
              <a:extLst>
                <a:ext uri="{FF2B5EF4-FFF2-40B4-BE49-F238E27FC236}">
                  <a16:creationId xmlns:a16="http://schemas.microsoft.com/office/drawing/2014/main" id="{F31987AA-4BED-97A4-616C-C8CC30AC052B}"/>
                </a:ext>
              </a:extLst>
            </p:cNvPr>
            <p:cNvSpPr/>
            <p:nvPr/>
          </p:nvSpPr>
          <p:spPr>
            <a:xfrm>
              <a:off x="6408732" y="2908067"/>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9" name="object 30">
              <a:extLst>
                <a:ext uri="{FF2B5EF4-FFF2-40B4-BE49-F238E27FC236}">
                  <a16:creationId xmlns:a16="http://schemas.microsoft.com/office/drawing/2014/main" id="{2567AAF2-9A85-5D0B-6038-1AAC4F045FB2}"/>
                </a:ext>
              </a:extLst>
            </p:cNvPr>
            <p:cNvSpPr/>
            <p:nvPr/>
          </p:nvSpPr>
          <p:spPr>
            <a:xfrm>
              <a:off x="6377549" y="2598330"/>
              <a:ext cx="125095" cy="309880"/>
            </a:xfrm>
            <a:custGeom>
              <a:avLst/>
              <a:gdLst/>
              <a:ahLst/>
              <a:cxnLst/>
              <a:rect l="l" t="t" r="r" b="b"/>
              <a:pathLst>
                <a:path w="125095" h="309880">
                  <a:moveTo>
                    <a:pt x="0" y="0"/>
                  </a:moveTo>
                  <a:lnTo>
                    <a:pt x="124863" y="309737"/>
                  </a:lnTo>
                </a:path>
              </a:pathLst>
            </a:custGeom>
            <a:ln w="21291">
              <a:solidFill>
                <a:srgbClr val="231F20"/>
              </a:solidFill>
            </a:ln>
          </p:spPr>
          <p:txBody>
            <a:bodyPr wrap="square" lIns="0" tIns="0" rIns="0" bIns="0" rtlCol="0"/>
            <a:lstStyle/>
            <a:p>
              <a:endParaRPr/>
            </a:p>
          </p:txBody>
        </p:sp>
        <p:sp>
          <p:nvSpPr>
            <p:cNvPr id="40" name="object 31">
              <a:extLst>
                <a:ext uri="{FF2B5EF4-FFF2-40B4-BE49-F238E27FC236}">
                  <a16:creationId xmlns:a16="http://schemas.microsoft.com/office/drawing/2014/main" id="{1D8B9A00-94FE-4BD4-9F6D-8941BA4E4EA6}"/>
                </a:ext>
              </a:extLst>
            </p:cNvPr>
            <p:cNvSpPr/>
            <p:nvPr/>
          </p:nvSpPr>
          <p:spPr>
            <a:xfrm>
              <a:off x="6198481" y="2598330"/>
              <a:ext cx="179070" cy="309880"/>
            </a:xfrm>
            <a:custGeom>
              <a:avLst/>
              <a:gdLst/>
              <a:ahLst/>
              <a:cxnLst/>
              <a:rect l="l" t="t" r="r" b="b"/>
              <a:pathLst>
                <a:path w="179070" h="309880">
                  <a:moveTo>
                    <a:pt x="179067" y="0"/>
                  </a:moveTo>
                  <a:lnTo>
                    <a:pt x="0" y="309737"/>
                  </a:lnTo>
                </a:path>
              </a:pathLst>
            </a:custGeom>
            <a:ln w="21292">
              <a:solidFill>
                <a:srgbClr val="231F20"/>
              </a:solidFill>
            </a:ln>
          </p:spPr>
          <p:txBody>
            <a:bodyPr wrap="square" lIns="0" tIns="0" rIns="0" bIns="0" rtlCol="0"/>
            <a:lstStyle/>
            <a:p>
              <a:endParaRPr/>
            </a:p>
          </p:txBody>
        </p:sp>
        <p:sp>
          <p:nvSpPr>
            <p:cNvPr id="41" name="object 32">
              <a:extLst>
                <a:ext uri="{FF2B5EF4-FFF2-40B4-BE49-F238E27FC236}">
                  <a16:creationId xmlns:a16="http://schemas.microsoft.com/office/drawing/2014/main" id="{20A376C6-D6EB-DDEB-97A4-3CDDBCEE4D05}"/>
                </a:ext>
              </a:extLst>
            </p:cNvPr>
            <p:cNvSpPr/>
            <p:nvPr/>
          </p:nvSpPr>
          <p:spPr>
            <a:xfrm>
              <a:off x="7126758" y="2908067"/>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42" name="object 33">
              <a:extLst>
                <a:ext uri="{FF2B5EF4-FFF2-40B4-BE49-F238E27FC236}">
                  <a16:creationId xmlns:a16="http://schemas.microsoft.com/office/drawing/2014/main" id="{196FCC3E-328B-56AA-CCCD-553387FFFC04}"/>
                </a:ext>
              </a:extLst>
            </p:cNvPr>
            <p:cNvSpPr/>
            <p:nvPr/>
          </p:nvSpPr>
          <p:spPr>
            <a:xfrm>
              <a:off x="7033122" y="2908067"/>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43" name="object 34">
              <a:extLst>
                <a:ext uri="{FF2B5EF4-FFF2-40B4-BE49-F238E27FC236}">
                  <a16:creationId xmlns:a16="http://schemas.microsoft.com/office/drawing/2014/main" id="{CB46C3A5-46E7-C9A3-B0A1-E5E5DC6CA104}"/>
                </a:ext>
              </a:extLst>
            </p:cNvPr>
            <p:cNvSpPr/>
            <p:nvPr/>
          </p:nvSpPr>
          <p:spPr>
            <a:xfrm>
              <a:off x="7376516" y="2908067"/>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44" name="object 35">
              <a:extLst>
                <a:ext uri="{FF2B5EF4-FFF2-40B4-BE49-F238E27FC236}">
                  <a16:creationId xmlns:a16="http://schemas.microsoft.com/office/drawing/2014/main" id="{89DF6422-990A-1903-920C-F9EAAE8AF4E4}"/>
                </a:ext>
              </a:extLst>
            </p:cNvPr>
            <p:cNvSpPr/>
            <p:nvPr/>
          </p:nvSpPr>
          <p:spPr>
            <a:xfrm>
              <a:off x="7282834" y="2908067"/>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45" name="object 36">
              <a:extLst>
                <a:ext uri="{FF2B5EF4-FFF2-40B4-BE49-F238E27FC236}">
                  <a16:creationId xmlns:a16="http://schemas.microsoft.com/office/drawing/2014/main" id="{EC8A4632-1163-7FE9-CD88-77045BFF758C}"/>
                </a:ext>
              </a:extLst>
            </p:cNvPr>
            <p:cNvSpPr/>
            <p:nvPr/>
          </p:nvSpPr>
          <p:spPr>
            <a:xfrm>
              <a:off x="8000912" y="2908067"/>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46" name="object 37">
              <a:extLst>
                <a:ext uri="{FF2B5EF4-FFF2-40B4-BE49-F238E27FC236}">
                  <a16:creationId xmlns:a16="http://schemas.microsoft.com/office/drawing/2014/main" id="{43E8691A-92DC-66D7-FB9C-FFD1E7B8D251}"/>
                </a:ext>
              </a:extLst>
            </p:cNvPr>
            <p:cNvSpPr/>
            <p:nvPr/>
          </p:nvSpPr>
          <p:spPr>
            <a:xfrm>
              <a:off x="7907230" y="2908067"/>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47" name="object 38">
              <a:extLst>
                <a:ext uri="{FF2B5EF4-FFF2-40B4-BE49-F238E27FC236}">
                  <a16:creationId xmlns:a16="http://schemas.microsoft.com/office/drawing/2014/main" id="{7951D6B0-7917-A8FC-D3E0-E2BE06A4D657}"/>
                </a:ext>
              </a:extLst>
            </p:cNvPr>
            <p:cNvSpPr/>
            <p:nvPr/>
          </p:nvSpPr>
          <p:spPr>
            <a:xfrm>
              <a:off x="1453210" y="2853876"/>
              <a:ext cx="108407" cy="108407"/>
            </a:xfrm>
            <a:prstGeom prst="rect">
              <a:avLst/>
            </a:prstGeom>
            <a:blipFill>
              <a:blip r:embed="rId4" cstate="print"/>
              <a:stretch>
                <a:fillRect/>
              </a:stretch>
            </a:blipFill>
          </p:spPr>
          <p:txBody>
            <a:bodyPr wrap="square" lIns="0" tIns="0" rIns="0" bIns="0" rtlCol="0"/>
            <a:lstStyle/>
            <a:p>
              <a:endParaRPr/>
            </a:p>
          </p:txBody>
        </p:sp>
        <p:sp>
          <p:nvSpPr>
            <p:cNvPr id="48" name="object 39">
              <a:extLst>
                <a:ext uri="{FF2B5EF4-FFF2-40B4-BE49-F238E27FC236}">
                  <a16:creationId xmlns:a16="http://schemas.microsoft.com/office/drawing/2014/main" id="{9D2354A0-1E98-3657-0662-49BE7EC4DA8D}"/>
                </a:ext>
              </a:extLst>
            </p:cNvPr>
            <p:cNvSpPr/>
            <p:nvPr/>
          </p:nvSpPr>
          <p:spPr>
            <a:xfrm>
              <a:off x="1952726" y="2544136"/>
              <a:ext cx="108381" cy="108381"/>
            </a:xfrm>
            <a:prstGeom prst="rect">
              <a:avLst/>
            </a:prstGeom>
            <a:blipFill>
              <a:blip r:embed="rId5" cstate="print"/>
              <a:stretch>
                <a:fillRect/>
              </a:stretch>
            </a:blipFill>
          </p:spPr>
          <p:txBody>
            <a:bodyPr wrap="square" lIns="0" tIns="0" rIns="0" bIns="0" rtlCol="0"/>
            <a:lstStyle/>
            <a:p>
              <a:endParaRPr/>
            </a:p>
          </p:txBody>
        </p:sp>
        <p:sp>
          <p:nvSpPr>
            <p:cNvPr id="49" name="object 40">
              <a:extLst>
                <a:ext uri="{FF2B5EF4-FFF2-40B4-BE49-F238E27FC236}">
                  <a16:creationId xmlns:a16="http://schemas.microsoft.com/office/drawing/2014/main" id="{32C4B804-5AA0-E26A-7391-55C2BAC3B912}"/>
                </a:ext>
              </a:extLst>
            </p:cNvPr>
            <p:cNvSpPr/>
            <p:nvPr/>
          </p:nvSpPr>
          <p:spPr>
            <a:xfrm>
              <a:off x="4200474" y="2853876"/>
              <a:ext cx="108394" cy="108407"/>
            </a:xfrm>
            <a:prstGeom prst="rect">
              <a:avLst/>
            </a:prstGeom>
            <a:blipFill>
              <a:blip r:embed="rId6" cstate="print"/>
              <a:stretch>
                <a:fillRect/>
              </a:stretch>
            </a:blipFill>
          </p:spPr>
          <p:txBody>
            <a:bodyPr wrap="square" lIns="0" tIns="0" rIns="0" bIns="0" rtlCol="0"/>
            <a:lstStyle/>
            <a:p>
              <a:endParaRPr/>
            </a:p>
          </p:txBody>
        </p:sp>
        <p:sp>
          <p:nvSpPr>
            <p:cNvPr id="50" name="object 41">
              <a:extLst>
                <a:ext uri="{FF2B5EF4-FFF2-40B4-BE49-F238E27FC236}">
                  <a16:creationId xmlns:a16="http://schemas.microsoft.com/office/drawing/2014/main" id="{B5FF99B9-5944-D35D-3B08-5F5009012025}"/>
                </a:ext>
              </a:extLst>
            </p:cNvPr>
            <p:cNvSpPr/>
            <p:nvPr/>
          </p:nvSpPr>
          <p:spPr>
            <a:xfrm>
              <a:off x="4450207" y="2853876"/>
              <a:ext cx="108407" cy="108407"/>
            </a:xfrm>
            <a:prstGeom prst="rect">
              <a:avLst/>
            </a:prstGeom>
            <a:blipFill>
              <a:blip r:embed="rId7" cstate="print"/>
              <a:stretch>
                <a:fillRect/>
              </a:stretch>
            </a:blipFill>
          </p:spPr>
          <p:txBody>
            <a:bodyPr wrap="square" lIns="0" tIns="0" rIns="0" bIns="0" rtlCol="0"/>
            <a:lstStyle/>
            <a:p>
              <a:endParaRPr/>
            </a:p>
          </p:txBody>
        </p:sp>
        <p:sp>
          <p:nvSpPr>
            <p:cNvPr id="51" name="object 42">
              <a:extLst>
                <a:ext uri="{FF2B5EF4-FFF2-40B4-BE49-F238E27FC236}">
                  <a16:creationId xmlns:a16="http://schemas.microsoft.com/office/drawing/2014/main" id="{79E760CD-EC2B-069B-29DA-B3312373F13F}"/>
                </a:ext>
              </a:extLst>
            </p:cNvPr>
            <p:cNvSpPr/>
            <p:nvPr/>
          </p:nvSpPr>
          <p:spPr>
            <a:xfrm>
              <a:off x="4699965" y="2853876"/>
              <a:ext cx="108407" cy="108407"/>
            </a:xfrm>
            <a:prstGeom prst="rect">
              <a:avLst/>
            </a:prstGeom>
            <a:blipFill>
              <a:blip r:embed="rId6" cstate="print"/>
              <a:stretch>
                <a:fillRect/>
              </a:stretch>
            </a:blipFill>
          </p:spPr>
          <p:txBody>
            <a:bodyPr wrap="square" lIns="0" tIns="0" rIns="0" bIns="0" rtlCol="0"/>
            <a:lstStyle/>
            <a:p>
              <a:endParaRPr/>
            </a:p>
          </p:txBody>
        </p:sp>
        <p:sp>
          <p:nvSpPr>
            <p:cNvPr id="52" name="object 43">
              <a:extLst>
                <a:ext uri="{FF2B5EF4-FFF2-40B4-BE49-F238E27FC236}">
                  <a16:creationId xmlns:a16="http://schemas.microsoft.com/office/drawing/2014/main" id="{E8DA432B-2673-BB2F-3661-22D2F21F936A}"/>
                </a:ext>
              </a:extLst>
            </p:cNvPr>
            <p:cNvSpPr/>
            <p:nvPr/>
          </p:nvSpPr>
          <p:spPr>
            <a:xfrm>
              <a:off x="4824806" y="2544136"/>
              <a:ext cx="108407" cy="108381"/>
            </a:xfrm>
            <a:prstGeom prst="rect">
              <a:avLst/>
            </a:prstGeom>
            <a:blipFill>
              <a:blip r:embed="rId8" cstate="print"/>
              <a:stretch>
                <a:fillRect/>
              </a:stretch>
            </a:blipFill>
          </p:spPr>
          <p:txBody>
            <a:bodyPr wrap="square" lIns="0" tIns="0" rIns="0" bIns="0" rtlCol="0"/>
            <a:lstStyle/>
            <a:p>
              <a:endParaRPr/>
            </a:p>
          </p:txBody>
        </p:sp>
        <p:sp>
          <p:nvSpPr>
            <p:cNvPr id="53" name="object 44">
              <a:extLst>
                <a:ext uri="{FF2B5EF4-FFF2-40B4-BE49-F238E27FC236}">
                  <a16:creationId xmlns:a16="http://schemas.microsoft.com/office/drawing/2014/main" id="{A0DEAAD7-3220-DCC0-C71C-CF73B236C19C}"/>
                </a:ext>
              </a:extLst>
            </p:cNvPr>
            <p:cNvSpPr/>
            <p:nvPr/>
          </p:nvSpPr>
          <p:spPr>
            <a:xfrm>
              <a:off x="5324310" y="2853876"/>
              <a:ext cx="108432" cy="108407"/>
            </a:xfrm>
            <a:prstGeom prst="rect">
              <a:avLst/>
            </a:prstGeom>
            <a:blipFill>
              <a:blip r:embed="rId9" cstate="print"/>
              <a:stretch>
                <a:fillRect/>
              </a:stretch>
            </a:blipFill>
          </p:spPr>
          <p:txBody>
            <a:bodyPr wrap="square" lIns="0" tIns="0" rIns="0" bIns="0" rtlCol="0"/>
            <a:lstStyle/>
            <a:p>
              <a:endParaRPr/>
            </a:p>
          </p:txBody>
        </p:sp>
        <p:sp>
          <p:nvSpPr>
            <p:cNvPr id="54" name="object 45">
              <a:extLst>
                <a:ext uri="{FF2B5EF4-FFF2-40B4-BE49-F238E27FC236}">
                  <a16:creationId xmlns:a16="http://schemas.microsoft.com/office/drawing/2014/main" id="{5338D2D2-F780-68EF-D64D-7CD91A8072D1}"/>
                </a:ext>
              </a:extLst>
            </p:cNvPr>
            <p:cNvSpPr/>
            <p:nvPr/>
          </p:nvSpPr>
          <p:spPr>
            <a:xfrm>
              <a:off x="5449214" y="2544136"/>
              <a:ext cx="108407" cy="108381"/>
            </a:xfrm>
            <a:prstGeom prst="rect">
              <a:avLst/>
            </a:prstGeom>
            <a:blipFill>
              <a:blip r:embed="rId10" cstate="print"/>
              <a:stretch>
                <a:fillRect/>
              </a:stretch>
            </a:blipFill>
          </p:spPr>
          <p:txBody>
            <a:bodyPr wrap="square" lIns="0" tIns="0" rIns="0" bIns="0" rtlCol="0"/>
            <a:lstStyle/>
            <a:p>
              <a:endParaRPr/>
            </a:p>
          </p:txBody>
        </p:sp>
        <p:sp>
          <p:nvSpPr>
            <p:cNvPr id="55" name="object 46">
              <a:extLst>
                <a:ext uri="{FF2B5EF4-FFF2-40B4-BE49-F238E27FC236}">
                  <a16:creationId xmlns:a16="http://schemas.microsoft.com/office/drawing/2014/main" id="{595FFCB4-B0E0-3534-DEA5-5ABE10A59F4A}"/>
                </a:ext>
              </a:extLst>
            </p:cNvPr>
            <p:cNvSpPr/>
            <p:nvPr/>
          </p:nvSpPr>
          <p:spPr>
            <a:xfrm>
              <a:off x="6323305" y="2544136"/>
              <a:ext cx="108407" cy="108381"/>
            </a:xfrm>
            <a:prstGeom prst="rect">
              <a:avLst/>
            </a:prstGeom>
            <a:blipFill>
              <a:blip r:embed="rId11" cstate="print"/>
              <a:stretch>
                <a:fillRect/>
              </a:stretch>
            </a:blipFill>
          </p:spPr>
          <p:txBody>
            <a:bodyPr wrap="square" lIns="0" tIns="0" rIns="0" bIns="0" rtlCol="0"/>
            <a:lstStyle/>
            <a:p>
              <a:endParaRPr/>
            </a:p>
          </p:txBody>
        </p:sp>
        <p:sp>
          <p:nvSpPr>
            <p:cNvPr id="56" name="object 47">
              <a:extLst>
                <a:ext uri="{FF2B5EF4-FFF2-40B4-BE49-F238E27FC236}">
                  <a16:creationId xmlns:a16="http://schemas.microsoft.com/office/drawing/2014/main" id="{C5B704C6-752F-4728-703F-7F05EE3E898A}"/>
                </a:ext>
              </a:extLst>
            </p:cNvPr>
            <p:cNvSpPr/>
            <p:nvPr/>
          </p:nvSpPr>
          <p:spPr>
            <a:xfrm>
              <a:off x="6448184" y="2853876"/>
              <a:ext cx="108407" cy="108407"/>
            </a:xfrm>
            <a:prstGeom prst="rect">
              <a:avLst/>
            </a:prstGeom>
            <a:blipFill>
              <a:blip r:embed="rId12" cstate="print"/>
              <a:stretch>
                <a:fillRect/>
              </a:stretch>
            </a:blipFill>
          </p:spPr>
          <p:txBody>
            <a:bodyPr wrap="square" lIns="0" tIns="0" rIns="0" bIns="0" rtlCol="0"/>
            <a:lstStyle/>
            <a:p>
              <a:endParaRPr/>
            </a:p>
          </p:txBody>
        </p:sp>
        <p:sp>
          <p:nvSpPr>
            <p:cNvPr id="57" name="object 48">
              <a:extLst>
                <a:ext uri="{FF2B5EF4-FFF2-40B4-BE49-F238E27FC236}">
                  <a16:creationId xmlns:a16="http://schemas.microsoft.com/office/drawing/2014/main" id="{6E246BC2-312B-B82F-DC77-97B1EBDCE424}"/>
                </a:ext>
              </a:extLst>
            </p:cNvPr>
            <p:cNvSpPr/>
            <p:nvPr/>
          </p:nvSpPr>
          <p:spPr>
            <a:xfrm>
              <a:off x="7072553" y="2853876"/>
              <a:ext cx="108585" cy="108585"/>
            </a:xfrm>
            <a:custGeom>
              <a:avLst/>
              <a:gdLst/>
              <a:ahLst/>
              <a:cxnLst/>
              <a:rect l="l" t="t" r="r" b="b"/>
              <a:pathLst>
                <a:path w="108584" h="108585">
                  <a:moveTo>
                    <a:pt x="54203" y="0"/>
                  </a:moveTo>
                  <a:lnTo>
                    <a:pt x="33116" y="4256"/>
                  </a:lnTo>
                  <a:lnTo>
                    <a:pt x="15886" y="15865"/>
                  </a:lnTo>
                  <a:lnTo>
                    <a:pt x="4263" y="33089"/>
                  </a:lnTo>
                  <a:lnTo>
                    <a:pt x="0" y="54190"/>
                  </a:lnTo>
                  <a:lnTo>
                    <a:pt x="4263" y="75306"/>
                  </a:lnTo>
                  <a:lnTo>
                    <a:pt x="15886" y="92538"/>
                  </a:lnTo>
                  <a:lnTo>
                    <a:pt x="33116" y="104150"/>
                  </a:lnTo>
                  <a:lnTo>
                    <a:pt x="54203" y="108407"/>
                  </a:lnTo>
                  <a:lnTo>
                    <a:pt x="75306" y="104150"/>
                  </a:lnTo>
                  <a:lnTo>
                    <a:pt x="92535" y="92538"/>
                  </a:lnTo>
                  <a:lnTo>
                    <a:pt x="104149" y="75306"/>
                  </a:lnTo>
                  <a:lnTo>
                    <a:pt x="108407" y="54190"/>
                  </a:lnTo>
                  <a:lnTo>
                    <a:pt x="104149" y="33089"/>
                  </a:lnTo>
                  <a:lnTo>
                    <a:pt x="92535" y="15865"/>
                  </a:lnTo>
                  <a:lnTo>
                    <a:pt x="75306" y="4256"/>
                  </a:lnTo>
                  <a:lnTo>
                    <a:pt x="54203" y="0"/>
                  </a:lnTo>
                  <a:close/>
                </a:path>
              </a:pathLst>
            </a:custGeom>
            <a:solidFill>
              <a:srgbClr val="231F20"/>
            </a:solidFill>
          </p:spPr>
          <p:txBody>
            <a:bodyPr wrap="square" lIns="0" tIns="0" rIns="0" bIns="0" rtlCol="0"/>
            <a:lstStyle/>
            <a:p>
              <a:endParaRPr/>
            </a:p>
          </p:txBody>
        </p:sp>
        <p:sp>
          <p:nvSpPr>
            <p:cNvPr id="58" name="object 49">
              <a:extLst>
                <a:ext uri="{FF2B5EF4-FFF2-40B4-BE49-F238E27FC236}">
                  <a16:creationId xmlns:a16="http://schemas.microsoft.com/office/drawing/2014/main" id="{C00C9DC3-E95C-F8E9-D16C-8103CFE5C3D7}"/>
                </a:ext>
              </a:extLst>
            </p:cNvPr>
            <p:cNvSpPr/>
            <p:nvPr/>
          </p:nvSpPr>
          <p:spPr>
            <a:xfrm>
              <a:off x="7322350" y="2853876"/>
              <a:ext cx="108585" cy="108585"/>
            </a:xfrm>
            <a:custGeom>
              <a:avLst/>
              <a:gdLst/>
              <a:ahLst/>
              <a:cxnLst/>
              <a:rect l="l" t="t" r="r" b="b"/>
              <a:pathLst>
                <a:path w="108584" h="108585">
                  <a:moveTo>
                    <a:pt x="54178" y="0"/>
                  </a:moveTo>
                  <a:lnTo>
                    <a:pt x="33084" y="4256"/>
                  </a:lnTo>
                  <a:lnTo>
                    <a:pt x="15863" y="15865"/>
                  </a:lnTo>
                  <a:lnTo>
                    <a:pt x="4255" y="33089"/>
                  </a:lnTo>
                  <a:lnTo>
                    <a:pt x="0" y="54190"/>
                  </a:lnTo>
                  <a:lnTo>
                    <a:pt x="4255" y="75306"/>
                  </a:lnTo>
                  <a:lnTo>
                    <a:pt x="15863" y="92538"/>
                  </a:lnTo>
                  <a:lnTo>
                    <a:pt x="33084" y="104150"/>
                  </a:lnTo>
                  <a:lnTo>
                    <a:pt x="54178" y="108407"/>
                  </a:lnTo>
                  <a:lnTo>
                    <a:pt x="75270" y="104150"/>
                  </a:lnTo>
                  <a:lnTo>
                    <a:pt x="92500" y="92538"/>
                  </a:lnTo>
                  <a:lnTo>
                    <a:pt x="104120" y="75306"/>
                  </a:lnTo>
                  <a:lnTo>
                    <a:pt x="108381" y="54190"/>
                  </a:lnTo>
                  <a:lnTo>
                    <a:pt x="104120" y="33089"/>
                  </a:lnTo>
                  <a:lnTo>
                    <a:pt x="92500" y="15865"/>
                  </a:lnTo>
                  <a:lnTo>
                    <a:pt x="75270" y="4256"/>
                  </a:lnTo>
                  <a:lnTo>
                    <a:pt x="54178" y="0"/>
                  </a:lnTo>
                  <a:close/>
                </a:path>
              </a:pathLst>
            </a:custGeom>
            <a:solidFill>
              <a:srgbClr val="231F20"/>
            </a:solidFill>
          </p:spPr>
          <p:txBody>
            <a:bodyPr wrap="square" lIns="0" tIns="0" rIns="0" bIns="0" rtlCol="0"/>
            <a:lstStyle/>
            <a:p>
              <a:endParaRPr/>
            </a:p>
          </p:txBody>
        </p:sp>
        <p:sp>
          <p:nvSpPr>
            <p:cNvPr id="59" name="object 50">
              <a:extLst>
                <a:ext uri="{FF2B5EF4-FFF2-40B4-BE49-F238E27FC236}">
                  <a16:creationId xmlns:a16="http://schemas.microsoft.com/office/drawing/2014/main" id="{70FEBB77-4274-BE26-C644-5560AA0BE8C5}"/>
                </a:ext>
              </a:extLst>
            </p:cNvPr>
            <p:cNvSpPr/>
            <p:nvPr/>
          </p:nvSpPr>
          <p:spPr>
            <a:xfrm>
              <a:off x="7946695" y="2853876"/>
              <a:ext cx="108585" cy="108585"/>
            </a:xfrm>
            <a:custGeom>
              <a:avLst/>
              <a:gdLst/>
              <a:ahLst/>
              <a:cxnLst/>
              <a:rect l="l" t="t" r="r" b="b"/>
              <a:pathLst>
                <a:path w="108584" h="108585">
                  <a:moveTo>
                    <a:pt x="54228" y="0"/>
                  </a:moveTo>
                  <a:lnTo>
                    <a:pt x="33121" y="4256"/>
                  </a:lnTo>
                  <a:lnTo>
                    <a:pt x="15884" y="15865"/>
                  </a:lnTo>
                  <a:lnTo>
                    <a:pt x="4262" y="33089"/>
                  </a:lnTo>
                  <a:lnTo>
                    <a:pt x="0" y="54190"/>
                  </a:lnTo>
                  <a:lnTo>
                    <a:pt x="4262" y="75306"/>
                  </a:lnTo>
                  <a:lnTo>
                    <a:pt x="15884" y="92538"/>
                  </a:lnTo>
                  <a:lnTo>
                    <a:pt x="33121" y="104150"/>
                  </a:lnTo>
                  <a:lnTo>
                    <a:pt x="54228" y="108407"/>
                  </a:lnTo>
                  <a:lnTo>
                    <a:pt x="75313" y="104150"/>
                  </a:lnTo>
                  <a:lnTo>
                    <a:pt x="92525" y="92538"/>
                  </a:lnTo>
                  <a:lnTo>
                    <a:pt x="104128" y="75306"/>
                  </a:lnTo>
                  <a:lnTo>
                    <a:pt x="108381" y="54190"/>
                  </a:lnTo>
                  <a:lnTo>
                    <a:pt x="104128" y="33089"/>
                  </a:lnTo>
                  <a:lnTo>
                    <a:pt x="92525" y="15865"/>
                  </a:lnTo>
                  <a:lnTo>
                    <a:pt x="75313" y="4256"/>
                  </a:lnTo>
                  <a:lnTo>
                    <a:pt x="54228" y="0"/>
                  </a:lnTo>
                  <a:close/>
                </a:path>
              </a:pathLst>
            </a:custGeom>
            <a:solidFill>
              <a:srgbClr val="231F20"/>
            </a:solidFill>
          </p:spPr>
          <p:txBody>
            <a:bodyPr wrap="square" lIns="0" tIns="0" rIns="0" bIns="0" rtlCol="0"/>
            <a:lstStyle/>
            <a:p>
              <a:endParaRPr/>
            </a:p>
          </p:txBody>
        </p:sp>
        <p:sp>
          <p:nvSpPr>
            <p:cNvPr id="60" name="object 51">
              <a:extLst>
                <a:ext uri="{FF2B5EF4-FFF2-40B4-BE49-F238E27FC236}">
                  <a16:creationId xmlns:a16="http://schemas.microsoft.com/office/drawing/2014/main" id="{F718593A-014F-21FE-AD5B-2BEC4A8328BD}"/>
                </a:ext>
              </a:extLst>
            </p:cNvPr>
            <p:cNvSpPr/>
            <p:nvPr/>
          </p:nvSpPr>
          <p:spPr>
            <a:xfrm>
              <a:off x="700574" y="2854422"/>
              <a:ext cx="236575" cy="288381"/>
            </a:xfrm>
            <a:prstGeom prst="rect">
              <a:avLst/>
            </a:prstGeom>
            <a:blipFill>
              <a:blip r:embed="rId13" cstate="print"/>
              <a:stretch>
                <a:fillRect/>
              </a:stretch>
            </a:blipFill>
          </p:spPr>
          <p:txBody>
            <a:bodyPr wrap="square" lIns="0" tIns="0" rIns="0" bIns="0" rtlCol="0"/>
            <a:lstStyle/>
            <a:p>
              <a:endParaRPr/>
            </a:p>
          </p:txBody>
        </p:sp>
        <p:sp>
          <p:nvSpPr>
            <p:cNvPr id="61" name="object 52">
              <a:extLst>
                <a:ext uri="{FF2B5EF4-FFF2-40B4-BE49-F238E27FC236}">
                  <a16:creationId xmlns:a16="http://schemas.microsoft.com/office/drawing/2014/main" id="{07FBC887-9F49-D6F2-5A91-52BB9E64236E}"/>
                </a:ext>
              </a:extLst>
            </p:cNvPr>
            <p:cNvSpPr/>
            <p:nvPr/>
          </p:nvSpPr>
          <p:spPr>
            <a:xfrm>
              <a:off x="3300121" y="2858156"/>
              <a:ext cx="317550" cy="296597"/>
            </a:xfrm>
            <a:prstGeom prst="rect">
              <a:avLst/>
            </a:prstGeom>
            <a:blipFill>
              <a:blip r:embed="rId14" cstate="print"/>
              <a:stretch>
                <a:fillRect/>
              </a:stretch>
            </a:blipFill>
          </p:spPr>
          <p:txBody>
            <a:bodyPr wrap="square" lIns="0" tIns="0" rIns="0" bIns="0" rtlCol="0"/>
            <a:lstStyle/>
            <a:p>
              <a:endParaRPr/>
            </a:p>
          </p:txBody>
        </p:sp>
        <p:sp>
          <p:nvSpPr>
            <p:cNvPr id="62" name="object 53">
              <a:extLst>
                <a:ext uri="{FF2B5EF4-FFF2-40B4-BE49-F238E27FC236}">
                  <a16:creationId xmlns:a16="http://schemas.microsoft.com/office/drawing/2014/main" id="{BAF14644-15C4-E7A9-775B-2F554BCCF789}"/>
                </a:ext>
              </a:extLst>
            </p:cNvPr>
            <p:cNvSpPr/>
            <p:nvPr/>
          </p:nvSpPr>
          <p:spPr>
            <a:xfrm>
              <a:off x="3762871" y="2858156"/>
              <a:ext cx="317550" cy="296597"/>
            </a:xfrm>
            <a:prstGeom prst="rect">
              <a:avLst/>
            </a:prstGeom>
            <a:blipFill>
              <a:blip r:embed="rId15" cstate="print"/>
              <a:stretch>
                <a:fillRect/>
              </a:stretch>
            </a:blipFill>
          </p:spPr>
          <p:txBody>
            <a:bodyPr wrap="square" lIns="0" tIns="0" rIns="0" bIns="0" rtlCol="0"/>
            <a:lstStyle/>
            <a:p>
              <a:endParaRPr/>
            </a:p>
          </p:txBody>
        </p:sp>
        <p:sp>
          <p:nvSpPr>
            <p:cNvPr id="63" name="object 54">
              <a:extLst>
                <a:ext uri="{FF2B5EF4-FFF2-40B4-BE49-F238E27FC236}">
                  <a16:creationId xmlns:a16="http://schemas.microsoft.com/office/drawing/2014/main" id="{7A11FB4A-2AD1-E397-BFCE-9FF61DFADDD8}"/>
                </a:ext>
              </a:extLst>
            </p:cNvPr>
            <p:cNvSpPr/>
            <p:nvPr/>
          </p:nvSpPr>
          <p:spPr>
            <a:xfrm>
              <a:off x="4818446" y="2296181"/>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64" name="object 55">
              <a:extLst>
                <a:ext uri="{FF2B5EF4-FFF2-40B4-BE49-F238E27FC236}">
                  <a16:creationId xmlns:a16="http://schemas.microsoft.com/office/drawing/2014/main" id="{03D23DC5-8700-3AE8-7DEB-3500EEB2EC09}"/>
                </a:ext>
              </a:extLst>
            </p:cNvPr>
            <p:cNvSpPr/>
            <p:nvPr/>
          </p:nvSpPr>
          <p:spPr>
            <a:xfrm>
              <a:off x="4943310" y="2296181"/>
              <a:ext cx="562610" cy="311150"/>
            </a:xfrm>
            <a:custGeom>
              <a:avLst/>
              <a:gdLst/>
              <a:ahLst/>
              <a:cxnLst/>
              <a:rect l="l" t="t" r="r" b="b"/>
              <a:pathLst>
                <a:path w="562610" h="311150">
                  <a:moveTo>
                    <a:pt x="0" y="0"/>
                  </a:moveTo>
                  <a:lnTo>
                    <a:pt x="562551" y="310557"/>
                  </a:lnTo>
                </a:path>
              </a:pathLst>
            </a:custGeom>
            <a:ln w="21294">
              <a:solidFill>
                <a:srgbClr val="231F20"/>
              </a:solidFill>
            </a:ln>
          </p:spPr>
          <p:txBody>
            <a:bodyPr wrap="square" lIns="0" tIns="0" rIns="0" bIns="0" rtlCol="0"/>
            <a:lstStyle/>
            <a:p>
              <a:endParaRPr/>
            </a:p>
          </p:txBody>
        </p:sp>
        <p:sp>
          <p:nvSpPr>
            <p:cNvPr id="65" name="object 56">
              <a:extLst>
                <a:ext uri="{FF2B5EF4-FFF2-40B4-BE49-F238E27FC236}">
                  <a16:creationId xmlns:a16="http://schemas.microsoft.com/office/drawing/2014/main" id="{D8BAA20F-6055-F738-64FC-D5B195D9BD01}"/>
                </a:ext>
              </a:extLst>
            </p:cNvPr>
            <p:cNvSpPr/>
            <p:nvPr/>
          </p:nvSpPr>
          <p:spPr>
            <a:xfrm>
              <a:off x="4274954" y="2296181"/>
              <a:ext cx="559435" cy="295910"/>
            </a:xfrm>
            <a:custGeom>
              <a:avLst/>
              <a:gdLst/>
              <a:ahLst/>
              <a:cxnLst/>
              <a:rect l="l" t="t" r="r" b="b"/>
              <a:pathLst>
                <a:path w="559435" h="295910">
                  <a:moveTo>
                    <a:pt x="559402" y="0"/>
                  </a:moveTo>
                  <a:lnTo>
                    <a:pt x="0" y="295761"/>
                  </a:lnTo>
                </a:path>
              </a:pathLst>
            </a:custGeom>
            <a:ln w="21294">
              <a:solidFill>
                <a:srgbClr val="231F20"/>
              </a:solidFill>
            </a:ln>
          </p:spPr>
          <p:txBody>
            <a:bodyPr wrap="square" lIns="0" tIns="0" rIns="0" bIns="0" rtlCol="0"/>
            <a:lstStyle/>
            <a:p>
              <a:endParaRPr/>
            </a:p>
          </p:txBody>
        </p:sp>
        <p:sp>
          <p:nvSpPr>
            <p:cNvPr id="66" name="object 57">
              <a:extLst>
                <a:ext uri="{FF2B5EF4-FFF2-40B4-BE49-F238E27FC236}">
                  <a16:creationId xmlns:a16="http://schemas.microsoft.com/office/drawing/2014/main" id="{F04209E7-555D-9434-5F94-50117BB08F75}"/>
                </a:ext>
              </a:extLst>
            </p:cNvPr>
            <p:cNvSpPr/>
            <p:nvPr/>
          </p:nvSpPr>
          <p:spPr>
            <a:xfrm>
              <a:off x="4760874" y="2242536"/>
              <a:ext cx="236550" cy="110921"/>
            </a:xfrm>
            <a:prstGeom prst="rect">
              <a:avLst/>
            </a:prstGeom>
            <a:blipFill>
              <a:blip r:embed="rId16" cstate="print"/>
              <a:stretch>
                <a:fillRect/>
              </a:stretch>
            </a:blipFill>
          </p:spPr>
          <p:txBody>
            <a:bodyPr wrap="square" lIns="0" tIns="0" rIns="0" bIns="0" rtlCol="0"/>
            <a:lstStyle/>
            <a:p>
              <a:endParaRPr/>
            </a:p>
          </p:txBody>
        </p:sp>
        <p:sp>
          <p:nvSpPr>
            <p:cNvPr id="67" name="object 58">
              <a:extLst>
                <a:ext uri="{FF2B5EF4-FFF2-40B4-BE49-F238E27FC236}">
                  <a16:creationId xmlns:a16="http://schemas.microsoft.com/office/drawing/2014/main" id="{81BC1668-04CF-D114-80E7-3E9530F3A90D}"/>
                </a:ext>
              </a:extLst>
            </p:cNvPr>
            <p:cNvSpPr/>
            <p:nvPr/>
          </p:nvSpPr>
          <p:spPr>
            <a:xfrm>
              <a:off x="4879030" y="2292472"/>
              <a:ext cx="2540" cy="306070"/>
            </a:xfrm>
            <a:custGeom>
              <a:avLst/>
              <a:gdLst/>
              <a:ahLst/>
              <a:cxnLst/>
              <a:rect l="l" t="t" r="r" b="b"/>
              <a:pathLst>
                <a:path w="2539" h="306069">
                  <a:moveTo>
                    <a:pt x="2151" y="0"/>
                  </a:moveTo>
                  <a:lnTo>
                    <a:pt x="0" y="305855"/>
                  </a:lnTo>
                </a:path>
              </a:pathLst>
            </a:custGeom>
            <a:ln w="21291">
              <a:solidFill>
                <a:srgbClr val="231F20"/>
              </a:solidFill>
            </a:ln>
          </p:spPr>
          <p:txBody>
            <a:bodyPr wrap="square" lIns="0" tIns="0" rIns="0" bIns="0" rtlCol="0"/>
            <a:lstStyle/>
            <a:p>
              <a:endParaRPr/>
            </a:p>
          </p:txBody>
        </p:sp>
        <p:sp>
          <p:nvSpPr>
            <p:cNvPr id="68" name="object 59">
              <a:extLst>
                <a:ext uri="{FF2B5EF4-FFF2-40B4-BE49-F238E27FC236}">
                  <a16:creationId xmlns:a16="http://schemas.microsoft.com/office/drawing/2014/main" id="{15579EEB-D2CE-52CC-18C1-357739D0B2C3}"/>
                </a:ext>
              </a:extLst>
            </p:cNvPr>
            <p:cNvSpPr/>
            <p:nvPr/>
          </p:nvSpPr>
          <p:spPr>
            <a:xfrm>
              <a:off x="4201128" y="2603039"/>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69" name="object 60">
              <a:extLst>
                <a:ext uri="{FF2B5EF4-FFF2-40B4-BE49-F238E27FC236}">
                  <a16:creationId xmlns:a16="http://schemas.microsoft.com/office/drawing/2014/main" id="{5C616665-3D83-8A76-19A7-6EEB63A4C48F}"/>
                </a:ext>
              </a:extLst>
            </p:cNvPr>
            <p:cNvSpPr/>
            <p:nvPr/>
          </p:nvSpPr>
          <p:spPr>
            <a:xfrm>
              <a:off x="4326014" y="2603039"/>
              <a:ext cx="178435" cy="305435"/>
            </a:xfrm>
            <a:custGeom>
              <a:avLst/>
              <a:gdLst/>
              <a:ahLst/>
              <a:cxnLst/>
              <a:rect l="l" t="t" r="r" b="b"/>
              <a:pathLst>
                <a:path w="178435" h="305435">
                  <a:moveTo>
                    <a:pt x="0" y="0"/>
                  </a:moveTo>
                  <a:lnTo>
                    <a:pt x="178379" y="305012"/>
                  </a:lnTo>
                </a:path>
              </a:pathLst>
            </a:custGeom>
            <a:ln w="21292">
              <a:solidFill>
                <a:srgbClr val="231F20"/>
              </a:solidFill>
            </a:ln>
          </p:spPr>
          <p:txBody>
            <a:bodyPr wrap="square" lIns="0" tIns="0" rIns="0" bIns="0" rtlCol="0"/>
            <a:lstStyle/>
            <a:p>
              <a:endParaRPr/>
            </a:p>
          </p:txBody>
        </p:sp>
        <p:sp>
          <p:nvSpPr>
            <p:cNvPr id="70" name="object 61">
              <a:extLst>
                <a:ext uri="{FF2B5EF4-FFF2-40B4-BE49-F238E27FC236}">
                  <a16:creationId xmlns:a16="http://schemas.microsoft.com/office/drawing/2014/main" id="{E7F046F3-3AC3-F3A8-7857-5F3DCE578B24}"/>
                </a:ext>
              </a:extLst>
            </p:cNvPr>
            <p:cNvSpPr/>
            <p:nvPr/>
          </p:nvSpPr>
          <p:spPr>
            <a:xfrm>
              <a:off x="3901631" y="2603039"/>
              <a:ext cx="315595" cy="314325"/>
            </a:xfrm>
            <a:custGeom>
              <a:avLst/>
              <a:gdLst/>
              <a:ahLst/>
              <a:cxnLst/>
              <a:rect l="l" t="t" r="r" b="b"/>
              <a:pathLst>
                <a:path w="315595" h="314325">
                  <a:moveTo>
                    <a:pt x="315441" y="0"/>
                  </a:moveTo>
                  <a:lnTo>
                    <a:pt x="0" y="314262"/>
                  </a:lnTo>
                </a:path>
              </a:pathLst>
            </a:custGeom>
            <a:ln w="21293">
              <a:solidFill>
                <a:srgbClr val="231F20"/>
              </a:solidFill>
            </a:ln>
          </p:spPr>
          <p:txBody>
            <a:bodyPr wrap="square" lIns="0" tIns="0" rIns="0" bIns="0" rtlCol="0"/>
            <a:lstStyle/>
            <a:p>
              <a:endParaRPr/>
            </a:p>
          </p:txBody>
        </p:sp>
        <p:sp>
          <p:nvSpPr>
            <p:cNvPr id="71" name="object 62">
              <a:extLst>
                <a:ext uri="{FF2B5EF4-FFF2-40B4-BE49-F238E27FC236}">
                  <a16:creationId xmlns:a16="http://schemas.microsoft.com/office/drawing/2014/main" id="{4684AC71-8B63-C601-6816-BCF2D8AB910A}"/>
                </a:ext>
              </a:extLst>
            </p:cNvPr>
            <p:cNvSpPr/>
            <p:nvPr/>
          </p:nvSpPr>
          <p:spPr>
            <a:xfrm>
              <a:off x="4143553" y="2549406"/>
              <a:ext cx="236575" cy="110909"/>
            </a:xfrm>
            <a:prstGeom prst="rect">
              <a:avLst/>
            </a:prstGeom>
            <a:blipFill>
              <a:blip r:embed="rId17" cstate="print"/>
              <a:stretch>
                <a:fillRect/>
              </a:stretch>
            </a:blipFill>
          </p:spPr>
          <p:txBody>
            <a:bodyPr wrap="square" lIns="0" tIns="0" rIns="0" bIns="0" rtlCol="0"/>
            <a:lstStyle/>
            <a:p>
              <a:endParaRPr/>
            </a:p>
          </p:txBody>
        </p:sp>
        <p:sp>
          <p:nvSpPr>
            <p:cNvPr id="72" name="object 63">
              <a:extLst>
                <a:ext uri="{FF2B5EF4-FFF2-40B4-BE49-F238E27FC236}">
                  <a16:creationId xmlns:a16="http://schemas.microsoft.com/office/drawing/2014/main" id="{F6A12F06-AE1E-0CA9-29BC-641749079545}"/>
                </a:ext>
              </a:extLst>
            </p:cNvPr>
            <p:cNvSpPr/>
            <p:nvPr/>
          </p:nvSpPr>
          <p:spPr>
            <a:xfrm>
              <a:off x="4254646" y="2599343"/>
              <a:ext cx="9525" cy="309245"/>
            </a:xfrm>
            <a:custGeom>
              <a:avLst/>
              <a:gdLst/>
              <a:ahLst/>
              <a:cxnLst/>
              <a:rect l="l" t="t" r="r" b="b"/>
              <a:pathLst>
                <a:path w="9525" h="309244">
                  <a:moveTo>
                    <a:pt x="9226" y="0"/>
                  </a:moveTo>
                  <a:lnTo>
                    <a:pt x="0" y="308716"/>
                  </a:lnTo>
                </a:path>
              </a:pathLst>
            </a:custGeom>
            <a:ln w="21291">
              <a:solidFill>
                <a:srgbClr val="231F20"/>
              </a:solidFill>
            </a:ln>
          </p:spPr>
          <p:txBody>
            <a:bodyPr wrap="square" lIns="0" tIns="0" rIns="0" bIns="0" rtlCol="0"/>
            <a:lstStyle/>
            <a:p>
              <a:endParaRPr/>
            </a:p>
          </p:txBody>
        </p:sp>
        <p:sp>
          <p:nvSpPr>
            <p:cNvPr id="73" name="object 64">
              <a:extLst>
                <a:ext uri="{FF2B5EF4-FFF2-40B4-BE49-F238E27FC236}">
                  <a16:creationId xmlns:a16="http://schemas.microsoft.com/office/drawing/2014/main" id="{A3EE51FD-086C-5BB6-C6B8-593CCEBE06F7}"/>
                </a:ext>
              </a:extLst>
            </p:cNvPr>
            <p:cNvSpPr/>
            <p:nvPr/>
          </p:nvSpPr>
          <p:spPr>
            <a:xfrm>
              <a:off x="7154535" y="2288777"/>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74" name="object 65">
              <a:extLst>
                <a:ext uri="{FF2B5EF4-FFF2-40B4-BE49-F238E27FC236}">
                  <a16:creationId xmlns:a16="http://schemas.microsoft.com/office/drawing/2014/main" id="{D2F167AD-5F61-AC16-EFA6-2D76BFEC6238}"/>
                </a:ext>
              </a:extLst>
            </p:cNvPr>
            <p:cNvSpPr/>
            <p:nvPr/>
          </p:nvSpPr>
          <p:spPr>
            <a:xfrm>
              <a:off x="7279399" y="2288777"/>
              <a:ext cx="718185" cy="307340"/>
            </a:xfrm>
            <a:custGeom>
              <a:avLst/>
              <a:gdLst/>
              <a:ahLst/>
              <a:cxnLst/>
              <a:rect l="l" t="t" r="r" b="b"/>
              <a:pathLst>
                <a:path w="718184" h="307339">
                  <a:moveTo>
                    <a:pt x="0" y="0"/>
                  </a:moveTo>
                  <a:lnTo>
                    <a:pt x="717821" y="306853"/>
                  </a:lnTo>
                </a:path>
              </a:pathLst>
            </a:custGeom>
            <a:ln w="21294">
              <a:solidFill>
                <a:srgbClr val="231F20"/>
              </a:solidFill>
            </a:ln>
          </p:spPr>
          <p:txBody>
            <a:bodyPr wrap="square" lIns="0" tIns="0" rIns="0" bIns="0" rtlCol="0"/>
            <a:lstStyle/>
            <a:p>
              <a:endParaRPr/>
            </a:p>
          </p:txBody>
        </p:sp>
        <p:sp>
          <p:nvSpPr>
            <p:cNvPr id="75" name="object 66">
              <a:extLst>
                <a:ext uri="{FF2B5EF4-FFF2-40B4-BE49-F238E27FC236}">
                  <a16:creationId xmlns:a16="http://schemas.microsoft.com/office/drawing/2014/main" id="{B8475AC1-6285-B9A7-A568-3B2FF2E2AF6B}"/>
                </a:ext>
              </a:extLst>
            </p:cNvPr>
            <p:cNvSpPr/>
            <p:nvPr/>
          </p:nvSpPr>
          <p:spPr>
            <a:xfrm>
              <a:off x="6381888" y="2288777"/>
              <a:ext cx="788670" cy="318135"/>
            </a:xfrm>
            <a:custGeom>
              <a:avLst/>
              <a:gdLst/>
              <a:ahLst/>
              <a:cxnLst/>
              <a:rect l="l" t="t" r="r" b="b"/>
              <a:pathLst>
                <a:path w="788670" h="318135">
                  <a:moveTo>
                    <a:pt x="788570" y="0"/>
                  </a:moveTo>
                  <a:lnTo>
                    <a:pt x="0" y="317944"/>
                  </a:lnTo>
                </a:path>
              </a:pathLst>
            </a:custGeom>
            <a:ln w="21294">
              <a:solidFill>
                <a:srgbClr val="231F20"/>
              </a:solidFill>
            </a:ln>
          </p:spPr>
          <p:txBody>
            <a:bodyPr wrap="square" lIns="0" tIns="0" rIns="0" bIns="0" rtlCol="0"/>
            <a:lstStyle/>
            <a:p>
              <a:endParaRPr/>
            </a:p>
          </p:txBody>
        </p:sp>
        <p:sp>
          <p:nvSpPr>
            <p:cNvPr id="76" name="object 67">
              <a:extLst>
                <a:ext uri="{FF2B5EF4-FFF2-40B4-BE49-F238E27FC236}">
                  <a16:creationId xmlns:a16="http://schemas.microsoft.com/office/drawing/2014/main" id="{96C9EC7E-BD98-DC25-ED45-7CEAC05257D7}"/>
                </a:ext>
              </a:extLst>
            </p:cNvPr>
            <p:cNvSpPr/>
            <p:nvPr/>
          </p:nvSpPr>
          <p:spPr>
            <a:xfrm>
              <a:off x="7096976" y="2235145"/>
              <a:ext cx="236550" cy="110909"/>
            </a:xfrm>
            <a:prstGeom prst="rect">
              <a:avLst/>
            </a:prstGeom>
            <a:blipFill>
              <a:blip r:embed="rId18" cstate="print"/>
              <a:stretch>
                <a:fillRect/>
              </a:stretch>
            </a:blipFill>
          </p:spPr>
          <p:txBody>
            <a:bodyPr wrap="square" lIns="0" tIns="0" rIns="0" bIns="0" rtlCol="0"/>
            <a:lstStyle/>
            <a:p>
              <a:endParaRPr/>
            </a:p>
          </p:txBody>
        </p:sp>
        <p:sp>
          <p:nvSpPr>
            <p:cNvPr id="77" name="object 68">
              <a:extLst>
                <a:ext uri="{FF2B5EF4-FFF2-40B4-BE49-F238E27FC236}">
                  <a16:creationId xmlns:a16="http://schemas.microsoft.com/office/drawing/2014/main" id="{4A647339-89D9-9E6F-4EF9-49E87931B536}"/>
                </a:ext>
              </a:extLst>
            </p:cNvPr>
            <p:cNvSpPr/>
            <p:nvPr/>
          </p:nvSpPr>
          <p:spPr>
            <a:xfrm>
              <a:off x="7102689" y="2285081"/>
              <a:ext cx="114935" cy="311150"/>
            </a:xfrm>
            <a:custGeom>
              <a:avLst/>
              <a:gdLst/>
              <a:ahLst/>
              <a:cxnLst/>
              <a:rect l="l" t="t" r="r" b="b"/>
              <a:pathLst>
                <a:path w="114934" h="311150">
                  <a:moveTo>
                    <a:pt x="114594" y="0"/>
                  </a:moveTo>
                  <a:lnTo>
                    <a:pt x="0" y="310558"/>
                  </a:lnTo>
                </a:path>
              </a:pathLst>
            </a:custGeom>
            <a:ln w="21291">
              <a:solidFill>
                <a:srgbClr val="231F20"/>
              </a:solidFill>
            </a:ln>
          </p:spPr>
          <p:txBody>
            <a:bodyPr wrap="square" lIns="0" tIns="0" rIns="0" bIns="0" rtlCol="0"/>
            <a:lstStyle/>
            <a:p>
              <a:endParaRPr/>
            </a:p>
          </p:txBody>
        </p:sp>
        <p:sp>
          <p:nvSpPr>
            <p:cNvPr id="78" name="object 69">
              <a:extLst>
                <a:ext uri="{FF2B5EF4-FFF2-40B4-BE49-F238E27FC236}">
                  <a16:creationId xmlns:a16="http://schemas.microsoft.com/office/drawing/2014/main" id="{70BFF1FB-596D-0DDE-8A5F-4EA67A609E52}"/>
                </a:ext>
              </a:extLst>
            </p:cNvPr>
            <p:cNvSpPr/>
            <p:nvPr/>
          </p:nvSpPr>
          <p:spPr>
            <a:xfrm>
              <a:off x="7028859" y="2599343"/>
              <a:ext cx="125095" cy="0"/>
            </a:xfrm>
            <a:custGeom>
              <a:avLst/>
              <a:gdLst/>
              <a:ahLst/>
              <a:cxnLst/>
              <a:rect l="l" t="t" r="r" b="b"/>
              <a:pathLst>
                <a:path w="125095">
                  <a:moveTo>
                    <a:pt x="124886" y="0"/>
                  </a:moveTo>
                  <a:lnTo>
                    <a:pt x="0" y="0"/>
                  </a:lnTo>
                </a:path>
              </a:pathLst>
            </a:custGeom>
            <a:ln w="31943">
              <a:solidFill>
                <a:srgbClr val="EC008C"/>
              </a:solidFill>
            </a:ln>
          </p:spPr>
          <p:txBody>
            <a:bodyPr wrap="square" lIns="0" tIns="0" rIns="0" bIns="0" rtlCol="0"/>
            <a:lstStyle/>
            <a:p>
              <a:endParaRPr/>
            </a:p>
          </p:txBody>
        </p:sp>
        <p:sp>
          <p:nvSpPr>
            <p:cNvPr id="79" name="object 70">
              <a:extLst>
                <a:ext uri="{FF2B5EF4-FFF2-40B4-BE49-F238E27FC236}">
                  <a16:creationId xmlns:a16="http://schemas.microsoft.com/office/drawing/2014/main" id="{9F5DD47E-AB7E-12A3-64CB-77911A329902}"/>
                </a:ext>
              </a:extLst>
            </p:cNvPr>
            <p:cNvSpPr/>
            <p:nvPr/>
          </p:nvSpPr>
          <p:spPr>
            <a:xfrm>
              <a:off x="7153745" y="2599343"/>
              <a:ext cx="222885" cy="309245"/>
            </a:xfrm>
            <a:custGeom>
              <a:avLst/>
              <a:gdLst/>
              <a:ahLst/>
              <a:cxnLst/>
              <a:rect l="l" t="t" r="r" b="b"/>
              <a:pathLst>
                <a:path w="222884" h="309244">
                  <a:moveTo>
                    <a:pt x="0" y="0"/>
                  </a:moveTo>
                  <a:lnTo>
                    <a:pt x="222780" y="308716"/>
                  </a:lnTo>
                </a:path>
              </a:pathLst>
            </a:custGeom>
            <a:ln w="21292">
              <a:solidFill>
                <a:srgbClr val="231F20"/>
              </a:solidFill>
            </a:ln>
          </p:spPr>
          <p:txBody>
            <a:bodyPr wrap="square" lIns="0" tIns="0" rIns="0" bIns="0" rtlCol="0"/>
            <a:lstStyle/>
            <a:p>
              <a:endParaRPr/>
            </a:p>
          </p:txBody>
        </p:sp>
        <p:sp>
          <p:nvSpPr>
            <p:cNvPr id="80" name="object 71">
              <a:extLst>
                <a:ext uri="{FF2B5EF4-FFF2-40B4-BE49-F238E27FC236}">
                  <a16:creationId xmlns:a16="http://schemas.microsoft.com/office/drawing/2014/main" id="{4A3C3DDF-C7A5-FCD0-9DDC-7684D5FDC287}"/>
                </a:ext>
              </a:extLst>
            </p:cNvPr>
            <p:cNvSpPr/>
            <p:nvPr/>
          </p:nvSpPr>
          <p:spPr>
            <a:xfrm>
              <a:off x="6822793" y="2599343"/>
              <a:ext cx="222250" cy="309245"/>
            </a:xfrm>
            <a:custGeom>
              <a:avLst/>
              <a:gdLst/>
              <a:ahLst/>
              <a:cxnLst/>
              <a:rect l="l" t="t" r="r" b="b"/>
              <a:pathLst>
                <a:path w="222250" h="309244">
                  <a:moveTo>
                    <a:pt x="222024" y="0"/>
                  </a:moveTo>
                  <a:lnTo>
                    <a:pt x="0" y="308716"/>
                  </a:lnTo>
                </a:path>
              </a:pathLst>
            </a:custGeom>
            <a:ln w="21292">
              <a:solidFill>
                <a:srgbClr val="231F20"/>
              </a:solidFill>
            </a:ln>
          </p:spPr>
          <p:txBody>
            <a:bodyPr wrap="square" lIns="0" tIns="0" rIns="0" bIns="0" rtlCol="0"/>
            <a:lstStyle/>
            <a:p>
              <a:endParaRPr/>
            </a:p>
          </p:txBody>
        </p:sp>
        <p:sp>
          <p:nvSpPr>
            <p:cNvPr id="81" name="object 72">
              <a:extLst>
                <a:ext uri="{FF2B5EF4-FFF2-40B4-BE49-F238E27FC236}">
                  <a16:creationId xmlns:a16="http://schemas.microsoft.com/office/drawing/2014/main" id="{33DAE18E-FEA4-5F39-4493-D2F8F0AA8EE0}"/>
                </a:ext>
              </a:extLst>
            </p:cNvPr>
            <p:cNvSpPr/>
            <p:nvPr/>
          </p:nvSpPr>
          <p:spPr>
            <a:xfrm>
              <a:off x="6971297" y="2545710"/>
              <a:ext cx="236562" cy="110909"/>
            </a:xfrm>
            <a:prstGeom prst="rect">
              <a:avLst/>
            </a:prstGeom>
            <a:blipFill>
              <a:blip r:embed="rId19" cstate="print"/>
              <a:stretch>
                <a:fillRect/>
              </a:stretch>
            </a:blipFill>
          </p:spPr>
          <p:txBody>
            <a:bodyPr wrap="square" lIns="0" tIns="0" rIns="0" bIns="0" rtlCol="0"/>
            <a:lstStyle/>
            <a:p>
              <a:endParaRPr/>
            </a:p>
          </p:txBody>
        </p:sp>
        <p:sp>
          <p:nvSpPr>
            <p:cNvPr id="82" name="object 73">
              <a:extLst>
                <a:ext uri="{FF2B5EF4-FFF2-40B4-BE49-F238E27FC236}">
                  <a16:creationId xmlns:a16="http://schemas.microsoft.com/office/drawing/2014/main" id="{2BBA1550-4D07-5813-B030-5CED52CA9920}"/>
                </a:ext>
              </a:extLst>
            </p:cNvPr>
            <p:cNvSpPr/>
            <p:nvPr/>
          </p:nvSpPr>
          <p:spPr>
            <a:xfrm>
              <a:off x="7091604" y="2595647"/>
              <a:ext cx="35560" cy="312420"/>
            </a:xfrm>
            <a:custGeom>
              <a:avLst/>
              <a:gdLst/>
              <a:ahLst/>
              <a:cxnLst/>
              <a:rect l="l" t="t" r="r" b="b"/>
              <a:pathLst>
                <a:path w="35559" h="312419">
                  <a:moveTo>
                    <a:pt x="0" y="0"/>
                  </a:moveTo>
                  <a:lnTo>
                    <a:pt x="35152" y="312421"/>
                  </a:lnTo>
                </a:path>
              </a:pathLst>
            </a:custGeom>
            <a:ln w="21291">
              <a:solidFill>
                <a:srgbClr val="231F20"/>
              </a:solidFill>
            </a:ln>
          </p:spPr>
          <p:txBody>
            <a:bodyPr wrap="square" lIns="0" tIns="0" rIns="0" bIns="0" rtlCol="0"/>
            <a:lstStyle/>
            <a:p>
              <a:endParaRPr/>
            </a:p>
          </p:txBody>
        </p:sp>
        <p:sp>
          <p:nvSpPr>
            <p:cNvPr id="83" name="object 74">
              <a:extLst>
                <a:ext uri="{FF2B5EF4-FFF2-40B4-BE49-F238E27FC236}">
                  <a16:creationId xmlns:a16="http://schemas.microsoft.com/office/drawing/2014/main" id="{DF223774-4A53-9609-95D5-6A0D9CF2A895}"/>
                </a:ext>
              </a:extLst>
            </p:cNvPr>
            <p:cNvSpPr/>
            <p:nvPr/>
          </p:nvSpPr>
          <p:spPr>
            <a:xfrm>
              <a:off x="7934480" y="2595647"/>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84" name="object 75">
              <a:extLst>
                <a:ext uri="{FF2B5EF4-FFF2-40B4-BE49-F238E27FC236}">
                  <a16:creationId xmlns:a16="http://schemas.microsoft.com/office/drawing/2014/main" id="{EBCC4566-6B9E-E912-A4CC-3FA716BD930C}"/>
                </a:ext>
              </a:extLst>
            </p:cNvPr>
            <p:cNvSpPr/>
            <p:nvPr/>
          </p:nvSpPr>
          <p:spPr>
            <a:xfrm>
              <a:off x="8059344" y="2595647"/>
              <a:ext cx="260350" cy="318135"/>
            </a:xfrm>
            <a:custGeom>
              <a:avLst/>
              <a:gdLst/>
              <a:ahLst/>
              <a:cxnLst/>
              <a:rect l="l" t="t" r="r" b="b"/>
              <a:pathLst>
                <a:path w="260350" h="318135">
                  <a:moveTo>
                    <a:pt x="0" y="0"/>
                  </a:moveTo>
                  <a:lnTo>
                    <a:pt x="259951" y="317966"/>
                  </a:lnTo>
                </a:path>
              </a:pathLst>
            </a:custGeom>
            <a:ln w="21292">
              <a:solidFill>
                <a:srgbClr val="231F20"/>
              </a:solidFill>
            </a:ln>
          </p:spPr>
          <p:txBody>
            <a:bodyPr wrap="square" lIns="0" tIns="0" rIns="0" bIns="0" rtlCol="0"/>
            <a:lstStyle/>
            <a:p>
              <a:endParaRPr/>
            </a:p>
          </p:txBody>
        </p:sp>
        <p:sp>
          <p:nvSpPr>
            <p:cNvPr id="85" name="object 76">
              <a:extLst>
                <a:ext uri="{FF2B5EF4-FFF2-40B4-BE49-F238E27FC236}">
                  <a16:creationId xmlns:a16="http://schemas.microsoft.com/office/drawing/2014/main" id="{466B060C-0E0D-B4D4-AE4C-7404A5AAC0ED}"/>
                </a:ext>
              </a:extLst>
            </p:cNvPr>
            <p:cNvSpPr/>
            <p:nvPr/>
          </p:nvSpPr>
          <p:spPr>
            <a:xfrm>
              <a:off x="7708904" y="2595647"/>
              <a:ext cx="241935" cy="314325"/>
            </a:xfrm>
            <a:custGeom>
              <a:avLst/>
              <a:gdLst/>
              <a:ahLst/>
              <a:cxnLst/>
              <a:rect l="l" t="t" r="r" b="b"/>
              <a:pathLst>
                <a:path w="241934" h="314325">
                  <a:moveTo>
                    <a:pt x="241499" y="0"/>
                  </a:moveTo>
                  <a:lnTo>
                    <a:pt x="0" y="314240"/>
                  </a:lnTo>
                </a:path>
              </a:pathLst>
            </a:custGeom>
            <a:ln w="21292">
              <a:solidFill>
                <a:srgbClr val="231F20"/>
              </a:solidFill>
            </a:ln>
          </p:spPr>
          <p:txBody>
            <a:bodyPr wrap="square" lIns="0" tIns="0" rIns="0" bIns="0" rtlCol="0"/>
            <a:lstStyle/>
            <a:p>
              <a:endParaRPr/>
            </a:p>
          </p:txBody>
        </p:sp>
        <p:sp>
          <p:nvSpPr>
            <p:cNvPr id="86" name="object 77">
              <a:extLst>
                <a:ext uri="{FF2B5EF4-FFF2-40B4-BE49-F238E27FC236}">
                  <a16:creationId xmlns:a16="http://schemas.microsoft.com/office/drawing/2014/main" id="{5F21574D-E2CE-CB7D-7B19-9DAE17C9DF04}"/>
                </a:ext>
              </a:extLst>
            </p:cNvPr>
            <p:cNvSpPr/>
            <p:nvPr/>
          </p:nvSpPr>
          <p:spPr>
            <a:xfrm>
              <a:off x="7876921" y="2542002"/>
              <a:ext cx="236550" cy="110921"/>
            </a:xfrm>
            <a:prstGeom prst="rect">
              <a:avLst/>
            </a:prstGeom>
            <a:blipFill>
              <a:blip r:embed="rId20" cstate="print"/>
              <a:stretch>
                <a:fillRect/>
              </a:stretch>
            </a:blipFill>
          </p:spPr>
          <p:txBody>
            <a:bodyPr wrap="square" lIns="0" tIns="0" rIns="0" bIns="0" rtlCol="0"/>
            <a:lstStyle/>
            <a:p>
              <a:endParaRPr/>
            </a:p>
          </p:txBody>
        </p:sp>
        <p:sp>
          <p:nvSpPr>
            <p:cNvPr id="87" name="object 78">
              <a:extLst>
                <a:ext uri="{FF2B5EF4-FFF2-40B4-BE49-F238E27FC236}">
                  <a16:creationId xmlns:a16="http://schemas.microsoft.com/office/drawing/2014/main" id="{A7F5FE6B-0B22-E3F7-A1D5-3CDBB439800B}"/>
                </a:ext>
              </a:extLst>
            </p:cNvPr>
            <p:cNvSpPr/>
            <p:nvPr/>
          </p:nvSpPr>
          <p:spPr>
            <a:xfrm>
              <a:off x="7997228" y="2591938"/>
              <a:ext cx="3810" cy="316230"/>
            </a:xfrm>
            <a:custGeom>
              <a:avLst/>
              <a:gdLst/>
              <a:ahLst/>
              <a:cxnLst/>
              <a:rect l="l" t="t" r="r" b="b"/>
              <a:pathLst>
                <a:path w="3809" h="316230">
                  <a:moveTo>
                    <a:pt x="0" y="0"/>
                  </a:moveTo>
                  <a:lnTo>
                    <a:pt x="3681" y="316125"/>
                  </a:lnTo>
                </a:path>
              </a:pathLst>
            </a:custGeom>
            <a:ln w="21291">
              <a:solidFill>
                <a:srgbClr val="231F20"/>
              </a:solidFill>
            </a:ln>
          </p:spPr>
          <p:txBody>
            <a:bodyPr wrap="square" lIns="0" tIns="0" rIns="0" bIns="0" rtlCol="0"/>
            <a:lstStyle/>
            <a:p>
              <a:endParaRPr/>
            </a:p>
          </p:txBody>
        </p:sp>
        <p:sp>
          <p:nvSpPr>
            <p:cNvPr id="88" name="object 79">
              <a:extLst>
                <a:ext uri="{FF2B5EF4-FFF2-40B4-BE49-F238E27FC236}">
                  <a16:creationId xmlns:a16="http://schemas.microsoft.com/office/drawing/2014/main" id="{D6D3D98C-E7C5-0C79-3134-E8217DB87A2B}"/>
                </a:ext>
              </a:extLst>
            </p:cNvPr>
            <p:cNvSpPr/>
            <p:nvPr/>
          </p:nvSpPr>
          <p:spPr>
            <a:xfrm>
              <a:off x="8170218" y="2858156"/>
              <a:ext cx="317549" cy="296597"/>
            </a:xfrm>
            <a:prstGeom prst="rect">
              <a:avLst/>
            </a:prstGeom>
            <a:blipFill>
              <a:blip r:embed="rId21" cstate="print"/>
              <a:stretch>
                <a:fillRect/>
              </a:stretch>
            </a:blipFill>
          </p:spPr>
          <p:txBody>
            <a:bodyPr wrap="square" lIns="0" tIns="0" rIns="0" bIns="0" rtlCol="0"/>
            <a:lstStyle/>
            <a:p>
              <a:endParaRPr dirty="0"/>
            </a:p>
          </p:txBody>
        </p:sp>
        <p:sp>
          <p:nvSpPr>
            <p:cNvPr id="89" name="object 80">
              <a:extLst>
                <a:ext uri="{FF2B5EF4-FFF2-40B4-BE49-F238E27FC236}">
                  <a16:creationId xmlns:a16="http://schemas.microsoft.com/office/drawing/2014/main" id="{9E09217E-87E2-7949-07B4-42B611AD19A7}"/>
                </a:ext>
              </a:extLst>
            </p:cNvPr>
            <p:cNvSpPr/>
            <p:nvPr/>
          </p:nvSpPr>
          <p:spPr>
            <a:xfrm>
              <a:off x="7545854" y="2858156"/>
              <a:ext cx="317518" cy="296597"/>
            </a:xfrm>
            <a:prstGeom prst="rect">
              <a:avLst/>
            </a:prstGeom>
            <a:blipFill>
              <a:blip r:embed="rId22" cstate="print"/>
              <a:stretch>
                <a:fillRect/>
              </a:stretch>
            </a:blipFill>
          </p:spPr>
          <p:txBody>
            <a:bodyPr wrap="square" lIns="0" tIns="0" rIns="0" bIns="0" rtlCol="0"/>
            <a:lstStyle/>
            <a:p>
              <a:endParaRPr/>
            </a:p>
          </p:txBody>
        </p:sp>
        <p:sp>
          <p:nvSpPr>
            <p:cNvPr id="90" name="object 81">
              <a:extLst>
                <a:ext uri="{FF2B5EF4-FFF2-40B4-BE49-F238E27FC236}">
                  <a16:creationId xmlns:a16="http://schemas.microsoft.com/office/drawing/2014/main" id="{53EDFD36-99B9-5F21-7E5A-89AF0B78F242}"/>
                </a:ext>
              </a:extLst>
            </p:cNvPr>
            <p:cNvSpPr/>
            <p:nvPr/>
          </p:nvSpPr>
          <p:spPr>
            <a:xfrm>
              <a:off x="6671694" y="2858156"/>
              <a:ext cx="317550" cy="296597"/>
            </a:xfrm>
            <a:prstGeom prst="rect">
              <a:avLst/>
            </a:prstGeom>
            <a:blipFill>
              <a:blip r:embed="rId23" cstate="print"/>
              <a:stretch>
                <a:fillRect/>
              </a:stretch>
            </a:blipFill>
          </p:spPr>
          <p:txBody>
            <a:bodyPr wrap="square" lIns="0" tIns="0" rIns="0" bIns="0" rtlCol="0"/>
            <a:lstStyle/>
            <a:p>
              <a:endParaRPr/>
            </a:p>
          </p:txBody>
        </p:sp>
        <p:sp>
          <p:nvSpPr>
            <p:cNvPr id="91" name="object 82">
              <a:extLst>
                <a:ext uri="{FF2B5EF4-FFF2-40B4-BE49-F238E27FC236}">
                  <a16:creationId xmlns:a16="http://schemas.microsoft.com/office/drawing/2014/main" id="{D389A046-A4AA-322C-EC2A-92FCF0A4D98F}"/>
                </a:ext>
              </a:extLst>
            </p:cNvPr>
            <p:cNvSpPr/>
            <p:nvPr/>
          </p:nvSpPr>
          <p:spPr>
            <a:xfrm>
              <a:off x="6047369" y="2858156"/>
              <a:ext cx="317549" cy="296597"/>
            </a:xfrm>
            <a:prstGeom prst="rect">
              <a:avLst/>
            </a:prstGeom>
            <a:blipFill>
              <a:blip r:embed="rId24" cstate="print"/>
              <a:stretch>
                <a:fillRect/>
              </a:stretch>
            </a:blipFill>
          </p:spPr>
          <p:txBody>
            <a:bodyPr wrap="square" lIns="0" tIns="0" rIns="0" bIns="0" rtlCol="0"/>
            <a:lstStyle/>
            <a:p>
              <a:endParaRPr/>
            </a:p>
          </p:txBody>
        </p:sp>
        <p:sp>
          <p:nvSpPr>
            <p:cNvPr id="92" name="object 83">
              <a:extLst>
                <a:ext uri="{FF2B5EF4-FFF2-40B4-BE49-F238E27FC236}">
                  <a16:creationId xmlns:a16="http://schemas.microsoft.com/office/drawing/2014/main" id="{EF6C2814-1986-BE06-28C0-B42C5F278204}"/>
                </a:ext>
              </a:extLst>
            </p:cNvPr>
            <p:cNvSpPr/>
            <p:nvPr/>
          </p:nvSpPr>
          <p:spPr>
            <a:xfrm>
              <a:off x="5606120" y="2858156"/>
              <a:ext cx="317549" cy="296597"/>
            </a:xfrm>
            <a:prstGeom prst="rect">
              <a:avLst/>
            </a:prstGeom>
            <a:blipFill>
              <a:blip r:embed="rId24" cstate="print"/>
              <a:stretch>
                <a:fillRect/>
              </a:stretch>
            </a:blipFill>
          </p:spPr>
          <p:txBody>
            <a:bodyPr wrap="square" lIns="0" tIns="0" rIns="0" bIns="0" rtlCol="0"/>
            <a:lstStyle/>
            <a:p>
              <a:endParaRPr/>
            </a:p>
          </p:txBody>
        </p:sp>
        <p:sp>
          <p:nvSpPr>
            <p:cNvPr id="93" name="object 84">
              <a:extLst>
                <a:ext uri="{FF2B5EF4-FFF2-40B4-BE49-F238E27FC236}">
                  <a16:creationId xmlns:a16="http://schemas.microsoft.com/office/drawing/2014/main" id="{E24CD047-7B6D-78E3-3F93-5E262FE87406}"/>
                </a:ext>
              </a:extLst>
            </p:cNvPr>
            <p:cNvSpPr/>
            <p:nvPr/>
          </p:nvSpPr>
          <p:spPr>
            <a:xfrm>
              <a:off x="4923483" y="2858156"/>
              <a:ext cx="317562" cy="296597"/>
            </a:xfrm>
            <a:prstGeom prst="rect">
              <a:avLst/>
            </a:prstGeom>
            <a:blipFill>
              <a:blip r:embed="rId25" cstate="print"/>
              <a:stretch>
                <a:fillRect/>
              </a:stretch>
            </a:blipFill>
          </p:spPr>
          <p:txBody>
            <a:bodyPr wrap="square" lIns="0" tIns="0" rIns="0" bIns="0" rtlCol="0"/>
            <a:lstStyle/>
            <a:p>
              <a:endParaRPr/>
            </a:p>
          </p:txBody>
        </p:sp>
        <p:sp>
          <p:nvSpPr>
            <p:cNvPr id="94" name="object 85">
              <a:extLst>
                <a:ext uri="{FF2B5EF4-FFF2-40B4-BE49-F238E27FC236}">
                  <a16:creationId xmlns:a16="http://schemas.microsoft.com/office/drawing/2014/main" id="{4AF02616-5977-840A-1B7E-B3567D17990A}"/>
                </a:ext>
              </a:extLst>
            </p:cNvPr>
            <p:cNvSpPr/>
            <p:nvPr/>
          </p:nvSpPr>
          <p:spPr>
            <a:xfrm>
              <a:off x="2064995" y="2859972"/>
              <a:ext cx="317549" cy="296597"/>
            </a:xfrm>
            <a:prstGeom prst="rect">
              <a:avLst/>
            </a:prstGeom>
            <a:blipFill>
              <a:blip r:embed="rId26" cstate="print"/>
              <a:stretch>
                <a:fillRect/>
              </a:stretch>
            </a:blipFill>
          </p:spPr>
          <p:txBody>
            <a:bodyPr wrap="square" lIns="0" tIns="0" rIns="0" bIns="0" rtlCol="0"/>
            <a:lstStyle/>
            <a:p>
              <a:endParaRPr/>
            </a:p>
          </p:txBody>
        </p:sp>
        <p:sp>
          <p:nvSpPr>
            <p:cNvPr id="95" name="object 86">
              <a:extLst>
                <a:ext uri="{FF2B5EF4-FFF2-40B4-BE49-F238E27FC236}">
                  <a16:creationId xmlns:a16="http://schemas.microsoft.com/office/drawing/2014/main" id="{0E2CD432-13D5-7D19-9D07-78E746BFCDDC}"/>
                </a:ext>
              </a:extLst>
            </p:cNvPr>
            <p:cNvSpPr/>
            <p:nvPr/>
          </p:nvSpPr>
          <p:spPr>
            <a:xfrm>
              <a:off x="1107281" y="2595647"/>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96" name="object 87">
              <a:extLst>
                <a:ext uri="{FF2B5EF4-FFF2-40B4-BE49-F238E27FC236}">
                  <a16:creationId xmlns:a16="http://schemas.microsoft.com/office/drawing/2014/main" id="{C42F825A-F948-352C-1EEE-2E8BEE8A90FA}"/>
                </a:ext>
              </a:extLst>
            </p:cNvPr>
            <p:cNvSpPr/>
            <p:nvPr/>
          </p:nvSpPr>
          <p:spPr>
            <a:xfrm>
              <a:off x="1232166" y="2595647"/>
              <a:ext cx="275590" cy="312420"/>
            </a:xfrm>
            <a:custGeom>
              <a:avLst/>
              <a:gdLst/>
              <a:ahLst/>
              <a:cxnLst/>
              <a:rect l="l" t="t" r="r" b="b"/>
              <a:pathLst>
                <a:path w="275589" h="312419">
                  <a:moveTo>
                    <a:pt x="0" y="0"/>
                  </a:moveTo>
                  <a:lnTo>
                    <a:pt x="275254" y="312421"/>
                  </a:lnTo>
                </a:path>
              </a:pathLst>
            </a:custGeom>
            <a:ln w="21292">
              <a:solidFill>
                <a:srgbClr val="231F20"/>
              </a:solidFill>
            </a:ln>
          </p:spPr>
          <p:txBody>
            <a:bodyPr wrap="square" lIns="0" tIns="0" rIns="0" bIns="0" rtlCol="0"/>
            <a:lstStyle/>
            <a:p>
              <a:endParaRPr/>
            </a:p>
          </p:txBody>
        </p:sp>
        <p:sp>
          <p:nvSpPr>
            <p:cNvPr id="97" name="object 88">
              <a:extLst>
                <a:ext uri="{FF2B5EF4-FFF2-40B4-BE49-F238E27FC236}">
                  <a16:creationId xmlns:a16="http://schemas.microsoft.com/office/drawing/2014/main" id="{630BA4FE-3274-E5CB-B60E-DAD8870AE57E}"/>
                </a:ext>
              </a:extLst>
            </p:cNvPr>
            <p:cNvSpPr/>
            <p:nvPr/>
          </p:nvSpPr>
          <p:spPr>
            <a:xfrm>
              <a:off x="829950" y="2595647"/>
              <a:ext cx="293370" cy="311150"/>
            </a:xfrm>
            <a:custGeom>
              <a:avLst/>
              <a:gdLst/>
              <a:ahLst/>
              <a:cxnLst/>
              <a:rect l="l" t="t" r="r" b="b"/>
              <a:pathLst>
                <a:path w="293369" h="311150">
                  <a:moveTo>
                    <a:pt x="293263" y="0"/>
                  </a:moveTo>
                  <a:lnTo>
                    <a:pt x="0" y="310557"/>
                  </a:lnTo>
                </a:path>
              </a:pathLst>
            </a:custGeom>
            <a:ln w="21293">
              <a:solidFill>
                <a:srgbClr val="231F20"/>
              </a:solidFill>
            </a:ln>
          </p:spPr>
          <p:txBody>
            <a:bodyPr wrap="square" lIns="0" tIns="0" rIns="0" bIns="0" rtlCol="0"/>
            <a:lstStyle/>
            <a:p>
              <a:endParaRPr/>
            </a:p>
          </p:txBody>
        </p:sp>
        <p:sp>
          <p:nvSpPr>
            <p:cNvPr id="98" name="object 89">
              <a:extLst>
                <a:ext uri="{FF2B5EF4-FFF2-40B4-BE49-F238E27FC236}">
                  <a16:creationId xmlns:a16="http://schemas.microsoft.com/office/drawing/2014/main" id="{A35AEDEE-015A-C8AD-DC66-71983FD0EE52}"/>
                </a:ext>
              </a:extLst>
            </p:cNvPr>
            <p:cNvSpPr/>
            <p:nvPr/>
          </p:nvSpPr>
          <p:spPr>
            <a:xfrm>
              <a:off x="1049693" y="2542002"/>
              <a:ext cx="236562" cy="110921"/>
            </a:xfrm>
            <a:prstGeom prst="rect">
              <a:avLst/>
            </a:prstGeom>
            <a:blipFill>
              <a:blip r:embed="rId27" cstate="print"/>
              <a:stretch>
                <a:fillRect/>
              </a:stretch>
            </a:blipFill>
          </p:spPr>
          <p:txBody>
            <a:bodyPr wrap="square" lIns="0" tIns="0" rIns="0" bIns="0" rtlCol="0"/>
            <a:lstStyle/>
            <a:p>
              <a:endParaRPr/>
            </a:p>
          </p:txBody>
        </p:sp>
        <p:sp>
          <p:nvSpPr>
            <p:cNvPr id="99" name="object 90">
              <a:extLst>
                <a:ext uri="{FF2B5EF4-FFF2-40B4-BE49-F238E27FC236}">
                  <a16:creationId xmlns:a16="http://schemas.microsoft.com/office/drawing/2014/main" id="{5FAB60C9-F24C-C712-A018-8BCB1C7A0444}"/>
                </a:ext>
              </a:extLst>
            </p:cNvPr>
            <p:cNvSpPr/>
            <p:nvPr/>
          </p:nvSpPr>
          <p:spPr>
            <a:xfrm>
              <a:off x="1170013" y="2591938"/>
              <a:ext cx="33655" cy="316230"/>
            </a:xfrm>
            <a:custGeom>
              <a:avLst/>
              <a:gdLst/>
              <a:ahLst/>
              <a:cxnLst/>
              <a:rect l="l" t="t" r="r" b="b"/>
              <a:pathLst>
                <a:path w="33655" h="316230">
                  <a:moveTo>
                    <a:pt x="0" y="0"/>
                  </a:moveTo>
                  <a:lnTo>
                    <a:pt x="33467" y="316125"/>
                  </a:lnTo>
                </a:path>
              </a:pathLst>
            </a:custGeom>
            <a:ln w="21291">
              <a:solidFill>
                <a:srgbClr val="231F20"/>
              </a:solidFill>
            </a:ln>
          </p:spPr>
          <p:txBody>
            <a:bodyPr wrap="square" lIns="0" tIns="0" rIns="0" bIns="0" rtlCol="0"/>
            <a:lstStyle/>
            <a:p>
              <a:endParaRPr/>
            </a:p>
          </p:txBody>
        </p:sp>
        <p:sp>
          <p:nvSpPr>
            <p:cNvPr id="100" name="object 91">
              <a:extLst>
                <a:ext uri="{FF2B5EF4-FFF2-40B4-BE49-F238E27FC236}">
                  <a16:creationId xmlns:a16="http://schemas.microsoft.com/office/drawing/2014/main" id="{7524A118-7074-EC96-0755-E52350D0747A}"/>
                </a:ext>
              </a:extLst>
            </p:cNvPr>
            <p:cNvSpPr/>
            <p:nvPr/>
          </p:nvSpPr>
          <p:spPr>
            <a:xfrm>
              <a:off x="1942661" y="2292485"/>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01" name="object 92">
              <a:extLst>
                <a:ext uri="{FF2B5EF4-FFF2-40B4-BE49-F238E27FC236}">
                  <a16:creationId xmlns:a16="http://schemas.microsoft.com/office/drawing/2014/main" id="{80519ED2-04CB-542F-3222-5688F013BB13}"/>
                </a:ext>
              </a:extLst>
            </p:cNvPr>
            <p:cNvSpPr/>
            <p:nvPr/>
          </p:nvSpPr>
          <p:spPr>
            <a:xfrm>
              <a:off x="2067547" y="2292485"/>
              <a:ext cx="939800" cy="303530"/>
            </a:xfrm>
            <a:custGeom>
              <a:avLst/>
              <a:gdLst/>
              <a:ahLst/>
              <a:cxnLst/>
              <a:rect l="l" t="t" r="r" b="b"/>
              <a:pathLst>
                <a:path w="939800" h="303530">
                  <a:moveTo>
                    <a:pt x="0" y="0"/>
                  </a:moveTo>
                  <a:lnTo>
                    <a:pt x="939559" y="303148"/>
                  </a:lnTo>
                </a:path>
              </a:pathLst>
            </a:custGeom>
            <a:ln w="21294">
              <a:solidFill>
                <a:srgbClr val="231F20"/>
              </a:solidFill>
            </a:ln>
          </p:spPr>
          <p:txBody>
            <a:bodyPr wrap="square" lIns="0" tIns="0" rIns="0" bIns="0" rtlCol="0"/>
            <a:lstStyle/>
            <a:p>
              <a:endParaRPr/>
            </a:p>
          </p:txBody>
        </p:sp>
        <p:sp>
          <p:nvSpPr>
            <p:cNvPr id="102" name="object 93">
              <a:extLst>
                <a:ext uri="{FF2B5EF4-FFF2-40B4-BE49-F238E27FC236}">
                  <a16:creationId xmlns:a16="http://schemas.microsoft.com/office/drawing/2014/main" id="{EFEE56B0-9D38-6C26-AA0F-42E8CF371905}"/>
                </a:ext>
              </a:extLst>
            </p:cNvPr>
            <p:cNvSpPr/>
            <p:nvPr/>
          </p:nvSpPr>
          <p:spPr>
            <a:xfrm>
              <a:off x="1170014" y="2292485"/>
              <a:ext cx="788670" cy="299720"/>
            </a:xfrm>
            <a:custGeom>
              <a:avLst/>
              <a:gdLst/>
              <a:ahLst/>
              <a:cxnLst/>
              <a:rect l="l" t="t" r="r" b="b"/>
              <a:pathLst>
                <a:path w="788669" h="299719">
                  <a:moveTo>
                    <a:pt x="788592" y="0"/>
                  </a:moveTo>
                  <a:lnTo>
                    <a:pt x="0" y="299466"/>
                  </a:lnTo>
                </a:path>
              </a:pathLst>
            </a:custGeom>
            <a:ln w="21294">
              <a:solidFill>
                <a:srgbClr val="231F20"/>
              </a:solidFill>
            </a:ln>
          </p:spPr>
          <p:txBody>
            <a:bodyPr wrap="square" lIns="0" tIns="0" rIns="0" bIns="0" rtlCol="0"/>
            <a:lstStyle/>
            <a:p>
              <a:endParaRPr/>
            </a:p>
          </p:txBody>
        </p:sp>
        <p:sp>
          <p:nvSpPr>
            <p:cNvPr id="103" name="object 94">
              <a:extLst>
                <a:ext uri="{FF2B5EF4-FFF2-40B4-BE49-F238E27FC236}">
                  <a16:creationId xmlns:a16="http://schemas.microsoft.com/office/drawing/2014/main" id="{089977DE-E358-FC7E-166A-F2F081088F97}"/>
                </a:ext>
              </a:extLst>
            </p:cNvPr>
            <p:cNvSpPr/>
            <p:nvPr/>
          </p:nvSpPr>
          <p:spPr>
            <a:xfrm>
              <a:off x="1885074" y="2238840"/>
              <a:ext cx="236575" cy="110921"/>
            </a:xfrm>
            <a:prstGeom prst="rect">
              <a:avLst/>
            </a:prstGeom>
            <a:blipFill>
              <a:blip r:embed="rId19" cstate="print"/>
              <a:stretch>
                <a:fillRect/>
              </a:stretch>
            </a:blipFill>
          </p:spPr>
          <p:txBody>
            <a:bodyPr wrap="square" lIns="0" tIns="0" rIns="0" bIns="0" rtlCol="0"/>
            <a:lstStyle/>
            <a:p>
              <a:endParaRPr/>
            </a:p>
          </p:txBody>
        </p:sp>
        <p:sp>
          <p:nvSpPr>
            <p:cNvPr id="104" name="object 95">
              <a:extLst>
                <a:ext uri="{FF2B5EF4-FFF2-40B4-BE49-F238E27FC236}">
                  <a16:creationId xmlns:a16="http://schemas.microsoft.com/office/drawing/2014/main" id="{BA05B482-2DBE-F237-6705-5614CF6B1A4C}"/>
                </a:ext>
              </a:extLst>
            </p:cNvPr>
            <p:cNvSpPr/>
            <p:nvPr/>
          </p:nvSpPr>
          <p:spPr>
            <a:xfrm>
              <a:off x="2005393" y="2288777"/>
              <a:ext cx="1905" cy="309880"/>
            </a:xfrm>
            <a:custGeom>
              <a:avLst/>
              <a:gdLst/>
              <a:ahLst/>
              <a:cxnLst/>
              <a:rect l="l" t="t" r="r" b="b"/>
              <a:pathLst>
                <a:path w="1905" h="309880">
                  <a:moveTo>
                    <a:pt x="0" y="0"/>
                  </a:moveTo>
                  <a:lnTo>
                    <a:pt x="1508" y="309559"/>
                  </a:lnTo>
                </a:path>
              </a:pathLst>
            </a:custGeom>
            <a:ln w="21291">
              <a:solidFill>
                <a:srgbClr val="231F20"/>
              </a:solidFill>
            </a:ln>
          </p:spPr>
          <p:txBody>
            <a:bodyPr wrap="square" lIns="0" tIns="0" rIns="0" bIns="0" rtlCol="0"/>
            <a:lstStyle/>
            <a:p>
              <a:endParaRPr/>
            </a:p>
          </p:txBody>
        </p:sp>
        <p:sp>
          <p:nvSpPr>
            <p:cNvPr id="105" name="object 96">
              <a:extLst>
                <a:ext uri="{FF2B5EF4-FFF2-40B4-BE49-F238E27FC236}">
                  <a16:creationId xmlns:a16="http://schemas.microsoft.com/office/drawing/2014/main" id="{74DD6CD3-655A-D071-2F33-FD083792CCF7}"/>
                </a:ext>
              </a:extLst>
            </p:cNvPr>
            <p:cNvSpPr/>
            <p:nvPr/>
          </p:nvSpPr>
          <p:spPr>
            <a:xfrm>
              <a:off x="4702006" y="1980091"/>
              <a:ext cx="125095" cy="0"/>
            </a:xfrm>
            <a:custGeom>
              <a:avLst/>
              <a:gdLst/>
              <a:ahLst/>
              <a:cxnLst/>
              <a:rect l="l" t="t" r="r" b="b"/>
              <a:pathLst>
                <a:path w="125095">
                  <a:moveTo>
                    <a:pt x="124908" y="0"/>
                  </a:moveTo>
                  <a:lnTo>
                    <a:pt x="0" y="0"/>
                  </a:lnTo>
                </a:path>
              </a:pathLst>
            </a:custGeom>
            <a:ln w="31943">
              <a:solidFill>
                <a:srgbClr val="EC008C"/>
              </a:solidFill>
            </a:ln>
          </p:spPr>
          <p:txBody>
            <a:bodyPr wrap="square" lIns="0" tIns="0" rIns="0" bIns="0" rtlCol="0"/>
            <a:lstStyle/>
            <a:p>
              <a:endParaRPr/>
            </a:p>
          </p:txBody>
        </p:sp>
        <p:sp>
          <p:nvSpPr>
            <p:cNvPr id="106" name="object 97">
              <a:extLst>
                <a:ext uri="{FF2B5EF4-FFF2-40B4-BE49-F238E27FC236}">
                  <a16:creationId xmlns:a16="http://schemas.microsoft.com/office/drawing/2014/main" id="{24242B3E-29FD-08F6-9E1B-2F96EAB7AB19}"/>
                </a:ext>
              </a:extLst>
            </p:cNvPr>
            <p:cNvSpPr/>
            <p:nvPr/>
          </p:nvSpPr>
          <p:spPr>
            <a:xfrm>
              <a:off x="4826915" y="1980091"/>
              <a:ext cx="2388870" cy="310515"/>
            </a:xfrm>
            <a:custGeom>
              <a:avLst/>
              <a:gdLst/>
              <a:ahLst/>
              <a:cxnLst/>
              <a:rect l="l" t="t" r="r" b="b"/>
              <a:pathLst>
                <a:path w="2388870" h="310514">
                  <a:moveTo>
                    <a:pt x="0" y="0"/>
                  </a:moveTo>
                  <a:lnTo>
                    <a:pt x="2388332" y="310513"/>
                  </a:lnTo>
                </a:path>
              </a:pathLst>
            </a:custGeom>
            <a:ln w="21295">
              <a:solidFill>
                <a:srgbClr val="231F20"/>
              </a:solidFill>
            </a:ln>
          </p:spPr>
          <p:txBody>
            <a:bodyPr wrap="square" lIns="0" tIns="0" rIns="0" bIns="0" rtlCol="0"/>
            <a:lstStyle/>
            <a:p>
              <a:endParaRPr/>
            </a:p>
          </p:txBody>
        </p:sp>
        <p:sp>
          <p:nvSpPr>
            <p:cNvPr id="107" name="object 98">
              <a:extLst>
                <a:ext uri="{FF2B5EF4-FFF2-40B4-BE49-F238E27FC236}">
                  <a16:creationId xmlns:a16="http://schemas.microsoft.com/office/drawing/2014/main" id="{639DBBA6-5A6A-1EF1-779D-0D7361DC6D96}"/>
                </a:ext>
              </a:extLst>
            </p:cNvPr>
            <p:cNvSpPr/>
            <p:nvPr/>
          </p:nvSpPr>
          <p:spPr>
            <a:xfrm>
              <a:off x="2003376" y="1980091"/>
              <a:ext cx="2714625" cy="314325"/>
            </a:xfrm>
            <a:custGeom>
              <a:avLst/>
              <a:gdLst/>
              <a:ahLst/>
              <a:cxnLst/>
              <a:rect l="l" t="t" r="r" b="b"/>
              <a:pathLst>
                <a:path w="2714625" h="314325">
                  <a:moveTo>
                    <a:pt x="2714597" y="0"/>
                  </a:moveTo>
                  <a:lnTo>
                    <a:pt x="0" y="314218"/>
                  </a:lnTo>
                </a:path>
              </a:pathLst>
            </a:custGeom>
            <a:ln w="21295">
              <a:solidFill>
                <a:srgbClr val="231F20"/>
              </a:solidFill>
            </a:ln>
          </p:spPr>
          <p:txBody>
            <a:bodyPr wrap="square" lIns="0" tIns="0" rIns="0" bIns="0" rtlCol="0"/>
            <a:lstStyle/>
            <a:p>
              <a:endParaRPr/>
            </a:p>
          </p:txBody>
        </p:sp>
        <p:sp>
          <p:nvSpPr>
            <p:cNvPr id="108" name="object 99">
              <a:extLst>
                <a:ext uri="{FF2B5EF4-FFF2-40B4-BE49-F238E27FC236}">
                  <a16:creationId xmlns:a16="http://schemas.microsoft.com/office/drawing/2014/main" id="{FB084460-C470-A849-0316-6DDBC0ABD687}"/>
                </a:ext>
              </a:extLst>
            </p:cNvPr>
            <p:cNvSpPr/>
            <p:nvPr/>
          </p:nvSpPr>
          <p:spPr>
            <a:xfrm>
              <a:off x="4644440" y="1926459"/>
              <a:ext cx="236550" cy="110909"/>
            </a:xfrm>
            <a:prstGeom prst="rect">
              <a:avLst/>
            </a:prstGeom>
            <a:blipFill>
              <a:blip r:embed="rId19" cstate="print"/>
              <a:stretch>
                <a:fillRect/>
              </a:stretch>
            </a:blipFill>
          </p:spPr>
          <p:txBody>
            <a:bodyPr wrap="square" lIns="0" tIns="0" rIns="0" bIns="0" rtlCol="0"/>
            <a:lstStyle/>
            <a:p>
              <a:endParaRPr/>
            </a:p>
          </p:txBody>
        </p:sp>
        <p:sp>
          <p:nvSpPr>
            <p:cNvPr id="109" name="object 100">
              <a:extLst>
                <a:ext uri="{FF2B5EF4-FFF2-40B4-BE49-F238E27FC236}">
                  <a16:creationId xmlns:a16="http://schemas.microsoft.com/office/drawing/2014/main" id="{6B3D5D98-318C-C989-F567-595D3E2FE32C}"/>
                </a:ext>
              </a:extLst>
            </p:cNvPr>
            <p:cNvSpPr/>
            <p:nvPr/>
          </p:nvSpPr>
          <p:spPr>
            <a:xfrm>
              <a:off x="4764748" y="1976395"/>
              <a:ext cx="114935" cy="321945"/>
            </a:xfrm>
            <a:custGeom>
              <a:avLst/>
              <a:gdLst/>
              <a:ahLst/>
              <a:cxnLst/>
              <a:rect l="l" t="t" r="r" b="b"/>
              <a:pathLst>
                <a:path w="114935" h="321944">
                  <a:moveTo>
                    <a:pt x="0" y="0"/>
                  </a:moveTo>
                  <a:lnTo>
                    <a:pt x="114395" y="321605"/>
                  </a:lnTo>
                </a:path>
              </a:pathLst>
            </a:custGeom>
            <a:ln w="21291">
              <a:solidFill>
                <a:srgbClr val="231F20"/>
              </a:solidFill>
            </a:ln>
          </p:spPr>
          <p:txBody>
            <a:bodyPr wrap="square" lIns="0" tIns="0" rIns="0" bIns="0" rtlCol="0"/>
            <a:lstStyle/>
            <a:p>
              <a:endParaRPr/>
            </a:p>
          </p:txBody>
        </p:sp>
        <p:sp>
          <p:nvSpPr>
            <p:cNvPr id="110" name="object 101">
              <a:extLst>
                <a:ext uri="{FF2B5EF4-FFF2-40B4-BE49-F238E27FC236}">
                  <a16:creationId xmlns:a16="http://schemas.microsoft.com/office/drawing/2014/main" id="{09361DAB-26CC-159C-3D57-AB967FDCA133}"/>
                </a:ext>
              </a:extLst>
            </p:cNvPr>
            <p:cNvSpPr/>
            <p:nvPr/>
          </p:nvSpPr>
          <p:spPr>
            <a:xfrm>
              <a:off x="2428037" y="2852606"/>
              <a:ext cx="317549" cy="296654"/>
            </a:xfrm>
            <a:prstGeom prst="rect">
              <a:avLst/>
            </a:prstGeom>
            <a:blipFill>
              <a:blip r:embed="rId28" cstate="print"/>
              <a:stretch>
                <a:fillRect/>
              </a:stretch>
            </a:blipFill>
          </p:spPr>
          <p:txBody>
            <a:bodyPr wrap="square" lIns="0" tIns="0" rIns="0" bIns="0" rtlCol="0"/>
            <a:lstStyle/>
            <a:p>
              <a:endParaRPr/>
            </a:p>
          </p:txBody>
        </p:sp>
        <p:sp>
          <p:nvSpPr>
            <p:cNvPr id="111" name="object 102">
              <a:extLst>
                <a:ext uri="{FF2B5EF4-FFF2-40B4-BE49-F238E27FC236}">
                  <a16:creationId xmlns:a16="http://schemas.microsoft.com/office/drawing/2014/main" id="{49B4B096-5A38-C9CB-84D6-317F946AB19D}"/>
                </a:ext>
              </a:extLst>
            </p:cNvPr>
            <p:cNvSpPr/>
            <p:nvPr/>
          </p:nvSpPr>
          <p:spPr>
            <a:xfrm>
              <a:off x="2860510" y="2852606"/>
              <a:ext cx="317550" cy="296654"/>
            </a:xfrm>
            <a:prstGeom prst="rect">
              <a:avLst/>
            </a:prstGeom>
            <a:blipFill>
              <a:blip r:embed="rId29" cstate="print"/>
              <a:stretch>
                <a:fillRect/>
              </a:stretch>
            </a:blipFill>
          </p:spPr>
          <p:txBody>
            <a:bodyPr wrap="square" lIns="0" tIns="0" rIns="0" bIns="0" rtlCol="0"/>
            <a:lstStyle/>
            <a:p>
              <a:endParaRPr/>
            </a:p>
          </p:txBody>
        </p:sp>
        <p:sp>
          <p:nvSpPr>
            <p:cNvPr id="112" name="object 103">
              <a:extLst>
                <a:ext uri="{FF2B5EF4-FFF2-40B4-BE49-F238E27FC236}">
                  <a16:creationId xmlns:a16="http://schemas.microsoft.com/office/drawing/2014/main" id="{D0F78BD1-6BFA-80E5-9722-9D7E4C8ADBDB}"/>
                </a:ext>
              </a:extLst>
            </p:cNvPr>
            <p:cNvSpPr/>
            <p:nvPr/>
          </p:nvSpPr>
          <p:spPr>
            <a:xfrm>
              <a:off x="1676743" y="2858156"/>
              <a:ext cx="317550" cy="296597"/>
            </a:xfrm>
            <a:prstGeom prst="rect">
              <a:avLst/>
            </a:prstGeom>
            <a:blipFill>
              <a:blip r:embed="rId14" cstate="print"/>
              <a:stretch>
                <a:fillRect/>
              </a:stretch>
            </a:blipFill>
          </p:spPr>
          <p:txBody>
            <a:bodyPr wrap="square" lIns="0" tIns="0" rIns="0" bIns="0" rtlCol="0"/>
            <a:lstStyle/>
            <a:p>
              <a:endParaRPr/>
            </a:p>
          </p:txBody>
        </p:sp>
        <p:sp>
          <p:nvSpPr>
            <p:cNvPr id="113" name="object 104">
              <a:extLst>
                <a:ext uri="{FF2B5EF4-FFF2-40B4-BE49-F238E27FC236}">
                  <a16:creationId xmlns:a16="http://schemas.microsoft.com/office/drawing/2014/main" id="{F5714DAA-2E9A-D890-BB28-C1A58DFED0B5}"/>
                </a:ext>
              </a:extLst>
            </p:cNvPr>
            <p:cNvSpPr/>
            <p:nvPr/>
          </p:nvSpPr>
          <p:spPr>
            <a:xfrm>
              <a:off x="2944374" y="2599343"/>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114" name="object 105">
              <a:extLst>
                <a:ext uri="{FF2B5EF4-FFF2-40B4-BE49-F238E27FC236}">
                  <a16:creationId xmlns:a16="http://schemas.microsoft.com/office/drawing/2014/main" id="{00168960-5F1A-E44F-1CCF-C6A761EFBF8C}"/>
                </a:ext>
              </a:extLst>
            </p:cNvPr>
            <p:cNvSpPr/>
            <p:nvPr/>
          </p:nvSpPr>
          <p:spPr>
            <a:xfrm>
              <a:off x="3069260" y="2599343"/>
              <a:ext cx="382270" cy="309245"/>
            </a:xfrm>
            <a:custGeom>
              <a:avLst/>
              <a:gdLst/>
              <a:ahLst/>
              <a:cxnLst/>
              <a:rect l="l" t="t" r="r" b="b"/>
              <a:pathLst>
                <a:path w="382270" h="309244">
                  <a:moveTo>
                    <a:pt x="0" y="0"/>
                  </a:moveTo>
                  <a:lnTo>
                    <a:pt x="381953" y="308716"/>
                  </a:lnTo>
                </a:path>
              </a:pathLst>
            </a:custGeom>
            <a:ln w="21293">
              <a:solidFill>
                <a:srgbClr val="231F20"/>
              </a:solidFill>
            </a:ln>
          </p:spPr>
          <p:txBody>
            <a:bodyPr wrap="square" lIns="0" tIns="0" rIns="0" bIns="0" rtlCol="0"/>
            <a:lstStyle/>
            <a:p>
              <a:endParaRPr/>
            </a:p>
          </p:txBody>
        </p:sp>
        <p:sp>
          <p:nvSpPr>
            <p:cNvPr id="115" name="object 106">
              <a:extLst>
                <a:ext uri="{FF2B5EF4-FFF2-40B4-BE49-F238E27FC236}">
                  <a16:creationId xmlns:a16="http://schemas.microsoft.com/office/drawing/2014/main" id="{60328AE0-CC45-AEE8-F6B5-ECB3BC4D4B0F}"/>
                </a:ext>
              </a:extLst>
            </p:cNvPr>
            <p:cNvSpPr/>
            <p:nvPr/>
          </p:nvSpPr>
          <p:spPr>
            <a:xfrm>
              <a:off x="2579119" y="2599343"/>
              <a:ext cx="381635" cy="303530"/>
            </a:xfrm>
            <a:custGeom>
              <a:avLst/>
              <a:gdLst/>
              <a:ahLst/>
              <a:cxnLst/>
              <a:rect l="l" t="t" r="r" b="b"/>
              <a:pathLst>
                <a:path w="381635" h="303530">
                  <a:moveTo>
                    <a:pt x="381200" y="0"/>
                  </a:moveTo>
                  <a:lnTo>
                    <a:pt x="0" y="303215"/>
                  </a:lnTo>
                </a:path>
              </a:pathLst>
            </a:custGeom>
            <a:ln w="21293">
              <a:solidFill>
                <a:srgbClr val="231F20"/>
              </a:solidFill>
            </a:ln>
          </p:spPr>
          <p:txBody>
            <a:bodyPr wrap="square" lIns="0" tIns="0" rIns="0" bIns="0" rtlCol="0"/>
            <a:lstStyle/>
            <a:p>
              <a:endParaRPr/>
            </a:p>
          </p:txBody>
        </p:sp>
        <p:sp>
          <p:nvSpPr>
            <p:cNvPr id="116" name="object 107">
              <a:extLst>
                <a:ext uri="{FF2B5EF4-FFF2-40B4-BE49-F238E27FC236}">
                  <a16:creationId xmlns:a16="http://schemas.microsoft.com/office/drawing/2014/main" id="{9B194623-F05F-9295-5A12-A808A90810E5}"/>
                </a:ext>
              </a:extLst>
            </p:cNvPr>
            <p:cNvSpPr/>
            <p:nvPr/>
          </p:nvSpPr>
          <p:spPr>
            <a:xfrm>
              <a:off x="2886786" y="2545698"/>
              <a:ext cx="236575" cy="110909"/>
            </a:xfrm>
            <a:prstGeom prst="rect">
              <a:avLst/>
            </a:prstGeom>
            <a:blipFill>
              <a:blip r:embed="rId19" cstate="print"/>
              <a:stretch>
                <a:fillRect/>
              </a:stretch>
            </a:blipFill>
          </p:spPr>
          <p:txBody>
            <a:bodyPr wrap="square" lIns="0" tIns="0" rIns="0" bIns="0" rtlCol="0"/>
            <a:lstStyle/>
            <a:p>
              <a:endParaRPr/>
            </a:p>
          </p:txBody>
        </p:sp>
        <p:sp>
          <p:nvSpPr>
            <p:cNvPr id="117" name="object 108">
              <a:extLst>
                <a:ext uri="{FF2B5EF4-FFF2-40B4-BE49-F238E27FC236}">
                  <a16:creationId xmlns:a16="http://schemas.microsoft.com/office/drawing/2014/main" id="{AC88B620-B8DA-1D97-5DC5-E92AC15156C8}"/>
                </a:ext>
              </a:extLst>
            </p:cNvPr>
            <p:cNvSpPr/>
            <p:nvPr/>
          </p:nvSpPr>
          <p:spPr>
            <a:xfrm>
              <a:off x="3005921" y="2595634"/>
              <a:ext cx="1270" cy="312420"/>
            </a:xfrm>
            <a:custGeom>
              <a:avLst/>
              <a:gdLst/>
              <a:ahLst/>
              <a:cxnLst/>
              <a:rect l="l" t="t" r="r" b="b"/>
              <a:pathLst>
                <a:path w="1270" h="312419">
                  <a:moveTo>
                    <a:pt x="1197" y="0"/>
                  </a:moveTo>
                  <a:lnTo>
                    <a:pt x="0" y="312421"/>
                  </a:lnTo>
                </a:path>
              </a:pathLst>
            </a:custGeom>
            <a:ln w="21291">
              <a:solidFill>
                <a:srgbClr val="231F20"/>
              </a:solidFill>
            </a:ln>
          </p:spPr>
          <p:txBody>
            <a:bodyPr wrap="square" lIns="0" tIns="0" rIns="0" bIns="0" rtlCol="0"/>
            <a:lstStyle/>
            <a:p>
              <a:endParaRPr/>
            </a:p>
          </p:txBody>
        </p:sp>
        <p:sp>
          <p:nvSpPr>
            <p:cNvPr id="118" name="object 109">
              <a:extLst>
                <a:ext uri="{FF2B5EF4-FFF2-40B4-BE49-F238E27FC236}">
                  <a16:creationId xmlns:a16="http://schemas.microsoft.com/office/drawing/2014/main" id="{70A29562-B993-FE6C-88CE-78FDA46AF838}"/>
                </a:ext>
              </a:extLst>
            </p:cNvPr>
            <p:cNvSpPr/>
            <p:nvPr/>
          </p:nvSpPr>
          <p:spPr>
            <a:xfrm>
              <a:off x="1133151" y="2913604"/>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19" name="object 110">
              <a:extLst>
                <a:ext uri="{FF2B5EF4-FFF2-40B4-BE49-F238E27FC236}">
                  <a16:creationId xmlns:a16="http://schemas.microsoft.com/office/drawing/2014/main" id="{43951C8E-FAD9-D357-51F3-DBEBDE820DFE}"/>
                </a:ext>
              </a:extLst>
            </p:cNvPr>
            <p:cNvSpPr/>
            <p:nvPr/>
          </p:nvSpPr>
          <p:spPr>
            <a:xfrm>
              <a:off x="1258036" y="2913604"/>
              <a:ext cx="93980" cy="232410"/>
            </a:xfrm>
            <a:custGeom>
              <a:avLst/>
              <a:gdLst/>
              <a:ahLst/>
              <a:cxnLst/>
              <a:rect l="l" t="t" r="r" b="b"/>
              <a:pathLst>
                <a:path w="93980" h="232410">
                  <a:moveTo>
                    <a:pt x="0" y="0"/>
                  </a:moveTo>
                  <a:lnTo>
                    <a:pt x="93658" y="232319"/>
                  </a:lnTo>
                </a:path>
              </a:pathLst>
            </a:custGeom>
            <a:ln w="21291">
              <a:solidFill>
                <a:srgbClr val="231F20"/>
              </a:solidFill>
            </a:ln>
          </p:spPr>
          <p:txBody>
            <a:bodyPr wrap="square" lIns="0" tIns="0" rIns="0" bIns="0" rtlCol="0"/>
            <a:lstStyle/>
            <a:p>
              <a:endParaRPr/>
            </a:p>
          </p:txBody>
        </p:sp>
        <p:sp>
          <p:nvSpPr>
            <p:cNvPr id="120" name="object 111">
              <a:extLst>
                <a:ext uri="{FF2B5EF4-FFF2-40B4-BE49-F238E27FC236}">
                  <a16:creationId xmlns:a16="http://schemas.microsoft.com/office/drawing/2014/main" id="{AE58EF0B-903D-B16F-C9CE-F8337027982F}"/>
                </a:ext>
              </a:extLst>
            </p:cNvPr>
            <p:cNvSpPr/>
            <p:nvPr/>
          </p:nvSpPr>
          <p:spPr>
            <a:xfrm>
              <a:off x="1055437" y="2913604"/>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21" name="object 112">
              <a:extLst>
                <a:ext uri="{FF2B5EF4-FFF2-40B4-BE49-F238E27FC236}">
                  <a16:creationId xmlns:a16="http://schemas.microsoft.com/office/drawing/2014/main" id="{55EA6813-C19B-7B37-D16A-74F3385506D2}"/>
                </a:ext>
              </a:extLst>
            </p:cNvPr>
            <p:cNvSpPr/>
            <p:nvPr/>
          </p:nvSpPr>
          <p:spPr>
            <a:xfrm>
              <a:off x="656233" y="2913604"/>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22" name="object 113">
              <a:extLst>
                <a:ext uri="{FF2B5EF4-FFF2-40B4-BE49-F238E27FC236}">
                  <a16:creationId xmlns:a16="http://schemas.microsoft.com/office/drawing/2014/main" id="{87FA2933-B4D2-5691-C1CD-7797527F3553}"/>
                </a:ext>
              </a:extLst>
            </p:cNvPr>
            <p:cNvSpPr/>
            <p:nvPr/>
          </p:nvSpPr>
          <p:spPr>
            <a:xfrm>
              <a:off x="1075563" y="2859972"/>
              <a:ext cx="236854" cy="111125"/>
            </a:xfrm>
            <a:custGeom>
              <a:avLst/>
              <a:gdLst/>
              <a:ahLst/>
              <a:cxnLst/>
              <a:rect l="l" t="t" r="r" b="b"/>
              <a:pathLst>
                <a:path w="236855" h="111125">
                  <a:moveTo>
                    <a:pt x="181140" y="0"/>
                  </a:moveTo>
                  <a:lnTo>
                    <a:pt x="55448" y="0"/>
                  </a:lnTo>
                  <a:lnTo>
                    <a:pt x="33866" y="4356"/>
                  </a:lnTo>
                  <a:lnTo>
                    <a:pt x="16241" y="16238"/>
                  </a:lnTo>
                  <a:lnTo>
                    <a:pt x="4357" y="33866"/>
                  </a:lnTo>
                  <a:lnTo>
                    <a:pt x="0" y="55460"/>
                  </a:lnTo>
                  <a:lnTo>
                    <a:pt x="4357" y="77047"/>
                  </a:lnTo>
                  <a:lnTo>
                    <a:pt x="16241" y="94672"/>
                  </a:lnTo>
                  <a:lnTo>
                    <a:pt x="33866" y="106552"/>
                  </a:lnTo>
                  <a:lnTo>
                    <a:pt x="55448" y="110909"/>
                  </a:lnTo>
                  <a:lnTo>
                    <a:pt x="181140" y="110909"/>
                  </a:lnTo>
                  <a:lnTo>
                    <a:pt x="202719" y="106552"/>
                  </a:lnTo>
                  <a:lnTo>
                    <a:pt x="220340" y="94672"/>
                  </a:lnTo>
                  <a:lnTo>
                    <a:pt x="232219" y="77047"/>
                  </a:lnTo>
                  <a:lnTo>
                    <a:pt x="236575" y="55460"/>
                  </a:lnTo>
                  <a:lnTo>
                    <a:pt x="232219" y="33866"/>
                  </a:lnTo>
                  <a:lnTo>
                    <a:pt x="220340" y="16238"/>
                  </a:lnTo>
                  <a:lnTo>
                    <a:pt x="202719" y="4356"/>
                  </a:lnTo>
                  <a:lnTo>
                    <a:pt x="181140" y="0"/>
                  </a:lnTo>
                  <a:close/>
                </a:path>
              </a:pathLst>
            </a:custGeom>
            <a:solidFill>
              <a:srgbClr val="231F20"/>
            </a:solidFill>
          </p:spPr>
          <p:txBody>
            <a:bodyPr wrap="square" lIns="0" tIns="0" rIns="0" bIns="0" rtlCol="0"/>
            <a:lstStyle/>
            <a:p>
              <a:endParaRPr/>
            </a:p>
          </p:txBody>
        </p:sp>
        <p:sp>
          <p:nvSpPr>
            <p:cNvPr id="123" name="object 114">
              <a:extLst>
                <a:ext uri="{FF2B5EF4-FFF2-40B4-BE49-F238E27FC236}">
                  <a16:creationId xmlns:a16="http://schemas.microsoft.com/office/drawing/2014/main" id="{994082A2-18EB-11DA-F364-36145B22D075}"/>
                </a:ext>
              </a:extLst>
            </p:cNvPr>
            <p:cNvSpPr/>
            <p:nvPr/>
          </p:nvSpPr>
          <p:spPr>
            <a:xfrm>
              <a:off x="1195895" y="2909883"/>
              <a:ext cx="0" cy="238760"/>
            </a:xfrm>
            <a:custGeom>
              <a:avLst/>
              <a:gdLst/>
              <a:ahLst/>
              <a:cxnLst/>
              <a:rect l="l" t="t" r="r" b="b"/>
              <a:pathLst>
                <a:path h="238760">
                  <a:moveTo>
                    <a:pt x="0" y="0"/>
                  </a:moveTo>
                  <a:lnTo>
                    <a:pt x="0" y="238419"/>
                  </a:lnTo>
                </a:path>
              </a:pathLst>
            </a:custGeom>
            <a:ln w="21291">
              <a:solidFill>
                <a:srgbClr val="231F20"/>
              </a:solidFill>
            </a:ln>
          </p:spPr>
          <p:txBody>
            <a:bodyPr wrap="square" lIns="0" tIns="0" rIns="0" bIns="0" rtlCol="0"/>
            <a:lstStyle/>
            <a:p>
              <a:endParaRPr/>
            </a:p>
          </p:txBody>
        </p:sp>
      </p:grpSp>
    </p:spTree>
    <p:extLst>
      <p:ext uri="{BB962C8B-B14F-4D97-AF65-F5344CB8AC3E}">
        <p14:creationId xmlns:p14="http://schemas.microsoft.com/office/powerpoint/2010/main" val="266765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dissolv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E8585F4-8432-471C-F9A5-279710470FE7}"/>
              </a:ext>
            </a:extLst>
          </p:cNvPr>
          <p:cNvSpPr>
            <a:spLocks noGrp="1" noChangeArrowheads="1"/>
          </p:cNvSpPr>
          <p:nvPr>
            <p:ph type="title"/>
          </p:nvPr>
        </p:nvSpPr>
        <p:spPr>
          <a:ln/>
        </p:spPr>
        <p:txBody>
          <a:bodyPr/>
          <a:lstStyle/>
          <a:p>
            <a:r>
              <a:rPr lang="en-US" altLang="en-SE" dirty="0"/>
              <a:t>Reasons for using B-Trees</a:t>
            </a:r>
          </a:p>
        </p:txBody>
      </p:sp>
      <p:sp>
        <p:nvSpPr>
          <p:cNvPr id="38915" name="Rectangle 3">
            <a:extLst>
              <a:ext uri="{FF2B5EF4-FFF2-40B4-BE49-F238E27FC236}">
                <a16:creationId xmlns:a16="http://schemas.microsoft.com/office/drawing/2014/main" id="{D3ED0639-D4AF-3E99-A9F1-8C1E752CD826}"/>
              </a:ext>
            </a:extLst>
          </p:cNvPr>
          <p:cNvSpPr>
            <a:spLocks noGrp="1" noChangeArrowheads="1"/>
          </p:cNvSpPr>
          <p:nvPr>
            <p:ph type="body" idx="1"/>
          </p:nvPr>
        </p:nvSpPr>
        <p:spPr>
          <a:ln/>
        </p:spPr>
        <p:txBody>
          <a:bodyPr/>
          <a:lstStyle/>
          <a:p>
            <a:pPr>
              <a:lnSpc>
                <a:spcPct val="90000"/>
              </a:lnSpc>
            </a:pPr>
            <a:r>
              <a:rPr lang="en-US" altLang="en-SE" dirty="0"/>
              <a:t>B-Trees are always balanced, i.e., all leaf nodes are at the same level</a:t>
            </a:r>
          </a:p>
          <a:p>
            <a:pPr>
              <a:lnSpc>
                <a:spcPct val="90000"/>
              </a:lnSpc>
            </a:pPr>
            <a:r>
              <a:rPr lang="en-US" altLang="en-SE" dirty="0"/>
              <a:t>The cost of each disk read is high but does not depend much on the amount of data transferred, if consecutive keys are transferred and they fit within a memory page</a:t>
            </a:r>
          </a:p>
          <a:p>
            <a:pPr lvl="1">
              <a:lnSpc>
                <a:spcPct val="120000"/>
              </a:lnSpc>
            </a:pPr>
            <a:r>
              <a:rPr lang="en-US" altLang="en-SE" dirty="0"/>
              <a:t>e.g., </a:t>
            </a:r>
            <a:r>
              <a:rPr lang="en-US" altLang="en-SE" sz="2000" i="1" dirty="0"/>
              <a:t>M=101</a:t>
            </a:r>
            <a:r>
              <a:rPr lang="en-US" altLang="en-SE" sz="2000" dirty="0"/>
              <a:t> and </a:t>
            </a:r>
            <a:r>
              <a:rPr lang="en-US" altLang="en-SE" sz="2000" i="1" dirty="0"/>
              <a:t>h</a:t>
            </a:r>
            <a:r>
              <a:rPr lang="en-US" altLang="en-SE" sz="2000" dirty="0"/>
              <a:t> = 3  </a:t>
            </a:r>
            <a:r>
              <a:rPr lang="en-US" altLang="en-SE" sz="2000" dirty="0">
                <a:sym typeface="Wingdings" panose="05000000000000000000" pitchFamily="2" charset="2"/>
              </a:rPr>
              <a:t></a:t>
            </a:r>
            <a:r>
              <a:rPr lang="en-US" altLang="en-SE" sz="2000" dirty="0"/>
              <a:t> </a:t>
            </a:r>
            <a:r>
              <a:rPr lang="en-US" altLang="en-SE" sz="2000" i="1" dirty="0"/>
              <a:t>101</a:t>
            </a:r>
            <a:r>
              <a:rPr lang="en-US" altLang="en-SE" sz="2000" i="1" baseline="30000" dirty="0"/>
              <a:t>4</a:t>
            </a:r>
            <a:r>
              <a:rPr lang="en-US" altLang="en-SE" sz="2000" i="1" dirty="0"/>
              <a:t> – 1</a:t>
            </a:r>
            <a:r>
              <a:rPr lang="en-US" altLang="en-SE" sz="2000" dirty="0"/>
              <a:t> (~100 million)</a:t>
            </a:r>
          </a:p>
          <a:p>
            <a:pPr lvl="1">
              <a:lnSpc>
                <a:spcPct val="90000"/>
              </a:lnSpc>
            </a:pPr>
            <a:r>
              <a:rPr lang="en-US" altLang="en-SE" dirty="0"/>
              <a:t>A B-tree of order </a:t>
            </a:r>
            <a:r>
              <a:rPr lang="en-US" altLang="en-SE" i="1" dirty="0"/>
              <a:t>M=101</a:t>
            </a:r>
            <a:r>
              <a:rPr lang="en-US" altLang="en-SE" dirty="0"/>
              <a:t> and height 3 can hold ~100 million keys, and any key can be accessed with 3 disk reads (assuming each node fits within one memory page)</a:t>
            </a:r>
          </a:p>
        </p:txBody>
      </p:sp>
      <p:sp>
        <p:nvSpPr>
          <p:cNvPr id="4" name="Slide Number Placeholder 5">
            <a:extLst>
              <a:ext uri="{FF2B5EF4-FFF2-40B4-BE49-F238E27FC236}">
                <a16:creationId xmlns:a16="http://schemas.microsoft.com/office/drawing/2014/main" id="{0E139113-5170-78B3-4F58-E2B596AC289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6582663-C42E-45B7-A24D-9A9365AE1897}"/>
              </a:ext>
            </a:extLst>
          </p:cNvPr>
          <p:cNvSpPr>
            <a:spLocks noGrp="1" noChangeArrowheads="1"/>
          </p:cNvSpPr>
          <p:nvPr>
            <p:ph type="title"/>
          </p:nvPr>
        </p:nvSpPr>
        <p:spPr>
          <a:ln/>
        </p:spPr>
        <p:txBody>
          <a:bodyPr/>
          <a:lstStyle/>
          <a:p>
            <a:r>
              <a:rPr lang="en-GB" altLang="en-SE"/>
              <a:t>Comparing Trees</a:t>
            </a:r>
          </a:p>
        </p:txBody>
      </p:sp>
      <p:sp>
        <p:nvSpPr>
          <p:cNvPr id="45059" name="Rectangle 3">
            <a:extLst>
              <a:ext uri="{FF2B5EF4-FFF2-40B4-BE49-F238E27FC236}">
                <a16:creationId xmlns:a16="http://schemas.microsoft.com/office/drawing/2014/main" id="{2406BF60-8A85-A872-BD83-725186D9E8F3}"/>
              </a:ext>
            </a:extLst>
          </p:cNvPr>
          <p:cNvSpPr>
            <a:spLocks noGrp="1" noChangeArrowheads="1"/>
          </p:cNvSpPr>
          <p:nvPr>
            <p:ph type="body" idx="1"/>
          </p:nvPr>
        </p:nvSpPr>
        <p:spPr>
          <a:ln/>
        </p:spPr>
        <p:txBody>
          <a:bodyPr/>
          <a:lstStyle/>
          <a:p>
            <a:r>
              <a:rPr lang="en-GB" altLang="en-SE" dirty="0"/>
              <a:t>Binary trees</a:t>
            </a:r>
          </a:p>
          <a:p>
            <a:pPr lvl="1"/>
            <a:r>
              <a:rPr lang="en-GB" altLang="en-SE" dirty="0"/>
              <a:t>Can become </a:t>
            </a:r>
            <a:r>
              <a:rPr lang="en-GB" altLang="en-SE" i="1" dirty="0"/>
              <a:t>unbalanced</a:t>
            </a:r>
            <a:r>
              <a:rPr lang="en-GB" altLang="en-SE" dirty="0"/>
              <a:t> and </a:t>
            </a:r>
            <a:r>
              <a:rPr lang="en-GB" altLang="en-SE" i="1" dirty="0"/>
              <a:t>lose</a:t>
            </a:r>
            <a:r>
              <a:rPr lang="en-GB" altLang="en-SE" dirty="0"/>
              <a:t> their good time complexity (big O)</a:t>
            </a:r>
          </a:p>
          <a:p>
            <a:pPr lvl="1"/>
            <a:r>
              <a:rPr lang="en-GB" altLang="en-SE" dirty="0"/>
              <a:t>AVL trees are self-balancing BSTs</a:t>
            </a:r>
          </a:p>
          <a:p>
            <a:pPr lvl="1"/>
            <a:r>
              <a:rPr lang="en-GB" altLang="en-SE" dirty="0"/>
              <a:t>Heaps are balanced but only </a:t>
            </a:r>
            <a:r>
              <a:rPr lang="en-GB" altLang="en-SE" i="1" dirty="0"/>
              <a:t>prioritise</a:t>
            </a:r>
            <a:r>
              <a:rPr lang="en-GB" altLang="en-SE" dirty="0"/>
              <a:t> (not order) the keys</a:t>
            </a:r>
          </a:p>
          <a:p>
            <a:pPr lvl="1"/>
            <a:endParaRPr lang="en-GB" altLang="en-SE" dirty="0"/>
          </a:p>
          <a:p>
            <a:r>
              <a:rPr lang="en-GB" altLang="en-SE" dirty="0"/>
              <a:t>Multi-way trees</a:t>
            </a:r>
          </a:p>
          <a:p>
            <a:pPr lvl="1"/>
            <a:r>
              <a:rPr lang="en-GB" altLang="en-SE" dirty="0"/>
              <a:t>B-Trees can be </a:t>
            </a:r>
            <a:r>
              <a:rPr lang="en-GB" altLang="en-SE" i="1" dirty="0"/>
              <a:t>M</a:t>
            </a:r>
            <a:r>
              <a:rPr lang="en-GB" altLang="en-SE" dirty="0"/>
              <a:t>-way</a:t>
            </a:r>
          </a:p>
          <a:p>
            <a:pPr lvl="1"/>
            <a:r>
              <a:rPr lang="en-GB" altLang="en-SE" dirty="0"/>
              <a:t>2-3 tree is 3-way B-Tree. It approximates a balanced BST, replacing the AVL tree’s balancing operations with insertion and (more complex) deletion operations</a:t>
            </a:r>
          </a:p>
        </p:txBody>
      </p:sp>
      <p:sp>
        <p:nvSpPr>
          <p:cNvPr id="4" name="Slide Number Placeholder 5">
            <a:extLst>
              <a:ext uri="{FF2B5EF4-FFF2-40B4-BE49-F238E27FC236}">
                <a16:creationId xmlns:a16="http://schemas.microsoft.com/office/drawing/2014/main" id="{2B65A381-F3DF-25FC-F70F-87C991E5075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ECD5-61A1-6D40-BE5D-625D0A368D48}"/>
              </a:ext>
            </a:extLst>
          </p:cNvPr>
          <p:cNvSpPr>
            <a:spLocks noGrp="1"/>
          </p:cNvSpPr>
          <p:nvPr>
            <p:ph type="title"/>
          </p:nvPr>
        </p:nvSpPr>
        <p:spPr/>
        <p:txBody>
          <a:bodyPr/>
          <a:lstStyle/>
          <a:p>
            <a:r>
              <a:rPr lang="en-US" dirty="0"/>
              <a:t>Balanced Trees in the Wild</a:t>
            </a:r>
          </a:p>
        </p:txBody>
      </p:sp>
      <p:sp>
        <p:nvSpPr>
          <p:cNvPr id="3" name="Content Placeholder 2">
            <a:extLst>
              <a:ext uri="{FF2B5EF4-FFF2-40B4-BE49-F238E27FC236}">
                <a16:creationId xmlns:a16="http://schemas.microsoft.com/office/drawing/2014/main" id="{091D04F6-1217-3D42-B410-F1BB5AFFC8DD}"/>
              </a:ext>
            </a:extLst>
          </p:cNvPr>
          <p:cNvSpPr>
            <a:spLocks noGrp="1"/>
          </p:cNvSpPr>
          <p:nvPr>
            <p:ph idx="1"/>
          </p:nvPr>
        </p:nvSpPr>
        <p:spPr>
          <a:xfrm>
            <a:off x="155196" y="1417638"/>
            <a:ext cx="9114639" cy="4892879"/>
          </a:xfrm>
        </p:spPr>
        <p:txBody>
          <a:bodyPr>
            <a:normAutofit/>
          </a:bodyPr>
          <a:lstStyle/>
          <a:p>
            <a:pPr>
              <a:lnSpc>
                <a:spcPct val="110000"/>
              </a:lnSpc>
              <a:spcBef>
                <a:spcPts val="1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Red–black trees are widely used as system symbol tables. </a:t>
            </a:r>
            <a:endParaRPr lang="en-US" altLang="zh-CN" dirty="0">
              <a:solidFill>
                <a:schemeClr val="accent1"/>
              </a:solidFill>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Java: </a:t>
            </a:r>
            <a:r>
              <a:rPr lang="en-US" sz="1700" dirty="0" err="1">
                <a:latin typeface="Times New Roman" panose="02020603050405020304" pitchFamily="18" charset="0"/>
                <a:cs typeface="Times New Roman" panose="02020603050405020304" pitchFamily="18" charset="0"/>
              </a:rPr>
              <a:t>java.util.TreeMap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java.util.TreeSet</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C++ STL: map, multimap, multiset.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kernel: completely fair scheduler, </a:t>
            </a:r>
            <a:r>
              <a:rPr lang="en-US" sz="1700" dirty="0" err="1">
                <a:latin typeface="Times New Roman" panose="02020603050405020304" pitchFamily="18" charset="0"/>
                <a:cs typeface="Times New Roman" panose="02020603050405020304" pitchFamily="18" charset="0"/>
              </a:rPr>
              <a:t>linux</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rbtree.h</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Emacs: conservative stack scanning. </a:t>
            </a:r>
          </a:p>
          <a:p>
            <a:pPr marL="0">
              <a:lnSpc>
                <a:spcPct val="110000"/>
              </a:lnSpc>
              <a:spcBef>
                <a:spcPts val="500"/>
              </a:spcBef>
              <a:spcAft>
                <a:spcPts val="100"/>
              </a:spcAft>
              <a:tabLst>
                <a:tab pos="1824989" algn="l"/>
              </a:tabLst>
            </a:pPr>
            <a:r>
              <a:rPr lang="en-US" dirty="0">
                <a:solidFill>
                  <a:schemeClr val="accent1"/>
                </a:solidFill>
                <a:latin typeface="Times New Roman" panose="02020603050405020304" pitchFamily="18" charset="0"/>
                <a:cs typeface="Times New Roman" panose="02020603050405020304" pitchFamily="18" charset="0"/>
              </a:rPr>
              <a:t>B-tree variants.</a:t>
            </a:r>
            <a:r>
              <a:rPr lang="en-US" spc="50" dirty="0">
                <a:solidFill>
                  <a:srgbClr val="005493"/>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tree, B*tree, B# tree, …</a:t>
            </a:r>
          </a:p>
          <a:p>
            <a:pPr marL="0">
              <a:lnSpc>
                <a:spcPct val="110000"/>
              </a:lnSpc>
              <a:spcBef>
                <a:spcPts val="5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B-trees (and variants) are widely used for file systems and databases.</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Windows: NTFS.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Mac: HFS, HFS+.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a:t>
            </a:r>
            <a:r>
              <a:rPr lang="en-US" dirty="0" err="1">
                <a:latin typeface="Times New Roman" panose="02020603050405020304" pitchFamily="18" charset="0"/>
                <a:cs typeface="Times New Roman" panose="02020603050405020304" pitchFamily="18" charset="0"/>
              </a:rPr>
              <a:t>ReiserFS</a:t>
            </a:r>
            <a:r>
              <a:rPr lang="en-US" dirty="0">
                <a:latin typeface="Times New Roman" panose="02020603050405020304" pitchFamily="18" charset="0"/>
                <a:cs typeface="Times New Roman" panose="02020603050405020304" pitchFamily="18" charset="0"/>
              </a:rPr>
              <a:t>, XFS, Ext3FS, JFS, BTRFS.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Databases: ORACLE, DB2, INGRES, SQL, PostgreSQL.</a:t>
            </a:r>
          </a:p>
        </p:txBody>
      </p:sp>
      <p:sp>
        <p:nvSpPr>
          <p:cNvPr id="4" name="Slide Number Placeholder 5">
            <a:extLst>
              <a:ext uri="{FF2B5EF4-FFF2-40B4-BE49-F238E27FC236}">
                <a16:creationId xmlns:a16="http://schemas.microsoft.com/office/drawing/2014/main" id="{1F6BF3CF-84D4-6CCF-C9CF-45F4A3B4B00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37</a:t>
            </a:fld>
            <a:endParaRPr lang="en-US"/>
          </a:p>
        </p:txBody>
      </p:sp>
    </p:spTree>
    <p:extLst>
      <p:ext uri="{BB962C8B-B14F-4D97-AF65-F5344CB8AC3E}">
        <p14:creationId xmlns:p14="http://schemas.microsoft.com/office/powerpoint/2010/main" val="523422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F5A-7F37-DCD0-75C3-29AD1E1CA6D0}"/>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5A0623C7-D996-3738-45E1-8BD90BE174C1}"/>
              </a:ext>
            </a:extLst>
          </p:cNvPr>
          <p:cNvSpPr>
            <a:spLocks noGrp="1"/>
          </p:cNvSpPr>
          <p:nvPr>
            <p:ph idx="1"/>
          </p:nvPr>
        </p:nvSpPr>
        <p:spPr>
          <a:xfrm>
            <a:off x="457200" y="1600200"/>
            <a:ext cx="8450826" cy="4525963"/>
          </a:xfrm>
        </p:spPr>
        <p:txBody>
          <a:bodyPr>
            <a:normAutofit lnSpcReduction="10000"/>
          </a:bodyPr>
          <a:lstStyle/>
          <a:p>
            <a:r>
              <a:rPr lang="en-GB" dirty="0"/>
              <a:t>Understanding B-Trees: The Data Structure Behind Modern Databases, Spanning Tree</a:t>
            </a:r>
          </a:p>
          <a:p>
            <a:pPr lvl="1"/>
            <a:r>
              <a:rPr lang="en-GB" dirty="0">
                <a:hlinkClick r:id="rId3"/>
              </a:rPr>
              <a:t>https://www.youtube.com/watch?v=K1a2Bk8NrYQ</a:t>
            </a:r>
            <a:endParaRPr lang="en-GB" dirty="0"/>
          </a:p>
          <a:p>
            <a:pPr lvl="1"/>
            <a:r>
              <a:rPr lang="en-GB" dirty="0"/>
              <a:t>The example is a 3-5 tree</a:t>
            </a:r>
          </a:p>
          <a:p>
            <a:r>
              <a:rPr lang="en-GB" dirty="0"/>
              <a:t>The Most Elegant Search Structure | (</a:t>
            </a:r>
            <a:r>
              <a:rPr lang="en-GB" dirty="0" err="1"/>
              <a:t>a,b</a:t>
            </a:r>
            <a:r>
              <a:rPr lang="en-GB" dirty="0"/>
              <a:t>)-trees, Tom S</a:t>
            </a:r>
          </a:p>
          <a:p>
            <a:pPr lvl="1"/>
            <a:r>
              <a:rPr lang="en-GB" altLang="zh-CN" dirty="0">
                <a:hlinkClick r:id="rId4"/>
              </a:rPr>
              <a:t>https://www.youtube.com/watch?v=lifFgyB77zc</a:t>
            </a:r>
            <a:endParaRPr lang="en-GB" altLang="zh-CN" dirty="0"/>
          </a:p>
          <a:p>
            <a:pPr lvl="1"/>
            <a:r>
              <a:rPr lang="en-GB" dirty="0"/>
              <a:t>(</a:t>
            </a:r>
            <a:r>
              <a:rPr lang="en-GB" dirty="0" err="1"/>
              <a:t>a,b</a:t>
            </a:r>
            <a:r>
              <a:rPr lang="en-GB" dirty="0"/>
              <a:t>)-tree: a=</a:t>
            </a:r>
            <a:r>
              <a:rPr lang="en-US" altLang="en-SE" dirty="0">
                <a:sym typeface="Symbol" panose="05050102010706020507" pitchFamily="18" charset="2"/>
              </a:rPr>
              <a:t> </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 b=M&gt;=2a-1=</a:t>
            </a:r>
            <a:r>
              <a:rPr lang="en-GB" dirty="0"/>
              <a:t>2</a:t>
            </a:r>
            <a:r>
              <a:rPr lang="en-US" altLang="en-SE" dirty="0">
                <a:sym typeface="Symbol" panose="05050102010706020507" pitchFamily="18" charset="2"/>
              </a:rPr>
              <a:t> </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-1</a:t>
            </a:r>
            <a:r>
              <a:rPr lang="en-US" altLang="en-SE" dirty="0"/>
              <a:t> </a:t>
            </a:r>
          </a:p>
          <a:p>
            <a:pPr lvl="1"/>
            <a:r>
              <a:rPr lang="en-GB"/>
              <a:t>The </a:t>
            </a:r>
            <a:r>
              <a:rPr lang="en-GB" dirty="0"/>
              <a:t>example is a 2-4 tree</a:t>
            </a:r>
          </a:p>
          <a:p>
            <a:r>
              <a:rPr lang="en-GB" dirty="0"/>
              <a:t>B Tree tutorials</a:t>
            </a:r>
          </a:p>
          <a:p>
            <a:pPr lvl="1"/>
            <a:r>
              <a:rPr lang="en-GB" dirty="0">
                <a:hlinkClick r:id="rId5"/>
              </a:rPr>
              <a:t>https://spetriuk.github.io/algorithms/B-Tree.%201.%20Introduction/</a:t>
            </a:r>
          </a:p>
          <a:p>
            <a:pPr lvl="1"/>
            <a:r>
              <a:rPr lang="en-GB" dirty="0">
                <a:hlinkClick r:id="rId5"/>
              </a:rPr>
              <a:t>https://spetriuk.github.io/algorithms/B-Tree.%202.%20Insert%20Operation/</a:t>
            </a:r>
          </a:p>
        </p:txBody>
      </p:sp>
      <p:sp>
        <p:nvSpPr>
          <p:cNvPr id="4" name="Slide Number Placeholder 5">
            <a:extLst>
              <a:ext uri="{FF2B5EF4-FFF2-40B4-BE49-F238E27FC236}">
                <a16:creationId xmlns:a16="http://schemas.microsoft.com/office/drawing/2014/main" id="{FF78727C-CB45-2653-FF41-15B7532EEB68}"/>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38</a:t>
            </a:fld>
            <a:endParaRPr lang="en-US"/>
          </a:p>
        </p:txBody>
      </p:sp>
    </p:spTree>
    <p:extLst>
      <p:ext uri="{BB962C8B-B14F-4D97-AF65-F5344CB8AC3E}">
        <p14:creationId xmlns:p14="http://schemas.microsoft.com/office/powerpoint/2010/main" val="138406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object 15">
            <a:extLst>
              <a:ext uri="{FF2B5EF4-FFF2-40B4-BE49-F238E27FC236}">
                <a16:creationId xmlns:a16="http://schemas.microsoft.com/office/drawing/2014/main" id="{06AC805C-1E59-0740-B1EA-23B973DE4CBB}"/>
              </a:ext>
            </a:extLst>
          </p:cNvPr>
          <p:cNvSpPr/>
          <p:nvPr/>
        </p:nvSpPr>
        <p:spPr>
          <a:xfrm rot="460354">
            <a:off x="6725477" y="5397332"/>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r>
              <a:rPr lang="en-US" altLang="zh-CN" dirty="0"/>
              <a:t>(Contd.)</a:t>
            </a:r>
            <a:r>
              <a:rPr lang="zh-CN" altLang="en-US" dirty="0"/>
              <a:t> </a:t>
            </a:r>
            <a:endParaRPr lang="en-US" dirty="0"/>
          </a:p>
        </p:txBody>
      </p:sp>
      <p:sp>
        <p:nvSpPr>
          <p:cNvPr id="13" name="object 14">
            <a:extLst>
              <a:ext uri="{FF2B5EF4-FFF2-40B4-BE49-F238E27FC236}">
                <a16:creationId xmlns:a16="http://schemas.microsoft.com/office/drawing/2014/main" id="{FF22D144-F022-274A-99F5-C2D66AE958A4}"/>
              </a:ext>
            </a:extLst>
          </p:cNvPr>
          <p:cNvSpPr/>
          <p:nvPr/>
        </p:nvSpPr>
        <p:spPr>
          <a:xfrm>
            <a:off x="1427421" y="3340063"/>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522379" y="3400824"/>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2">
            <a:extLst>
              <a:ext uri="{FF2B5EF4-FFF2-40B4-BE49-F238E27FC236}">
                <a16:creationId xmlns:a16="http://schemas.microsoft.com/office/drawing/2014/main" id="{A63F1C24-2FDD-FA48-ADCC-2A1313EE56B2}"/>
              </a:ext>
            </a:extLst>
          </p:cNvPr>
          <p:cNvSpPr txBox="1"/>
          <p:nvPr/>
        </p:nvSpPr>
        <p:spPr>
          <a:xfrm>
            <a:off x="583064" y="1510851"/>
            <a:ext cx="5085668" cy="1408078"/>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Repeat up the tree, as necessary.</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If you reach the root and it's a 4-node, split it into three 2-nodes.</a:t>
            </a:r>
          </a:p>
        </p:txBody>
      </p:sp>
      <p:sp>
        <p:nvSpPr>
          <p:cNvPr id="76" name="TextBox 75">
            <a:extLst>
              <a:ext uri="{FF2B5EF4-FFF2-40B4-BE49-F238E27FC236}">
                <a16:creationId xmlns:a16="http://schemas.microsoft.com/office/drawing/2014/main" id="{1CDA8854-49C9-DF47-B1F7-15DC016C613C}"/>
              </a:ext>
            </a:extLst>
          </p:cNvPr>
          <p:cNvSpPr txBox="1"/>
          <p:nvPr/>
        </p:nvSpPr>
        <p:spPr>
          <a:xfrm>
            <a:off x="5829917" y="1751201"/>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a:t>Insert</a:t>
            </a:r>
            <a:r>
              <a:rPr lang="zh-CN" altLang="en-US" dirty="0"/>
              <a:t> </a:t>
            </a:r>
            <a:r>
              <a:rPr lang="en-US" altLang="zh-CN" dirty="0"/>
              <a:t>L</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6308437" y="2174929"/>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3760689" y="2945083"/>
            <a:ext cx="3954929" cy="548868"/>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L</a:t>
            </a:r>
          </a:p>
        </p:txBody>
      </p:sp>
      <p:sp>
        <p:nvSpPr>
          <p:cNvPr id="90" name="object 31">
            <a:extLst>
              <a:ext uri="{FF2B5EF4-FFF2-40B4-BE49-F238E27FC236}">
                <a16:creationId xmlns:a16="http://schemas.microsoft.com/office/drawing/2014/main" id="{68DF5BFD-CEAB-1443-8CA5-16E3DCD314AE}"/>
              </a:ext>
            </a:extLst>
          </p:cNvPr>
          <p:cNvSpPr/>
          <p:nvPr/>
        </p:nvSpPr>
        <p:spPr>
          <a:xfrm>
            <a:off x="2021344" y="317563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164538" y="3257233"/>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92" name="object 31">
            <a:extLst>
              <a:ext uri="{FF2B5EF4-FFF2-40B4-BE49-F238E27FC236}">
                <a16:creationId xmlns:a16="http://schemas.microsoft.com/office/drawing/2014/main" id="{43E121AA-C2B8-D242-AA9D-96613AB17ADB}"/>
              </a:ext>
            </a:extLst>
          </p:cNvPr>
          <p:cNvSpPr/>
          <p:nvPr/>
        </p:nvSpPr>
        <p:spPr>
          <a:xfrm>
            <a:off x="1026394" y="395078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2">
            <a:extLst>
              <a:ext uri="{FF2B5EF4-FFF2-40B4-BE49-F238E27FC236}">
                <a16:creationId xmlns:a16="http://schemas.microsoft.com/office/drawing/2014/main" id="{D225DB1F-F8D2-0A4F-B020-ADE3BD6112BB}"/>
              </a:ext>
            </a:extLst>
          </p:cNvPr>
          <p:cNvSpPr/>
          <p:nvPr/>
        </p:nvSpPr>
        <p:spPr>
          <a:xfrm>
            <a:off x="1026392" y="395079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4" name="object 33">
            <a:extLst>
              <a:ext uri="{FF2B5EF4-FFF2-40B4-BE49-F238E27FC236}">
                <a16:creationId xmlns:a16="http://schemas.microsoft.com/office/drawing/2014/main" id="{F18954DC-98AC-9A40-850F-902131B5AEEF}"/>
              </a:ext>
            </a:extLst>
          </p:cNvPr>
          <p:cNvSpPr txBox="1"/>
          <p:nvPr/>
        </p:nvSpPr>
        <p:spPr>
          <a:xfrm>
            <a:off x="1187402" y="403239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5" name="object 29">
            <a:extLst>
              <a:ext uri="{FF2B5EF4-FFF2-40B4-BE49-F238E27FC236}">
                <a16:creationId xmlns:a16="http://schemas.microsoft.com/office/drawing/2014/main" id="{D21ADA5F-881D-A34F-9E62-920C094AC6C7}"/>
              </a:ext>
            </a:extLst>
          </p:cNvPr>
          <p:cNvSpPr/>
          <p:nvPr/>
        </p:nvSpPr>
        <p:spPr>
          <a:xfrm flipH="1">
            <a:off x="2294557" y="3573299"/>
            <a:ext cx="45719" cy="697124"/>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4" name="object 31">
            <a:extLst>
              <a:ext uri="{FF2B5EF4-FFF2-40B4-BE49-F238E27FC236}">
                <a16:creationId xmlns:a16="http://schemas.microsoft.com/office/drawing/2014/main" id="{A42EFBCC-7E9B-9846-A7DB-7659D883E92E}"/>
              </a:ext>
            </a:extLst>
          </p:cNvPr>
          <p:cNvSpPr/>
          <p:nvPr/>
        </p:nvSpPr>
        <p:spPr>
          <a:xfrm>
            <a:off x="2020553" y="3949156"/>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32">
            <a:extLst>
              <a:ext uri="{FF2B5EF4-FFF2-40B4-BE49-F238E27FC236}">
                <a16:creationId xmlns:a16="http://schemas.microsoft.com/office/drawing/2014/main" id="{29B8859F-5ED6-E64C-ADE8-840E63DEF70B}"/>
              </a:ext>
            </a:extLst>
          </p:cNvPr>
          <p:cNvSpPr/>
          <p:nvPr/>
        </p:nvSpPr>
        <p:spPr>
          <a:xfrm>
            <a:off x="2020551" y="3949165"/>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6" name="object 33">
            <a:extLst>
              <a:ext uri="{FF2B5EF4-FFF2-40B4-BE49-F238E27FC236}">
                <a16:creationId xmlns:a16="http://schemas.microsoft.com/office/drawing/2014/main" id="{A23C5C72-F4F5-964A-85EB-D74207410349}"/>
              </a:ext>
            </a:extLst>
          </p:cNvPr>
          <p:cNvSpPr txBox="1"/>
          <p:nvPr/>
        </p:nvSpPr>
        <p:spPr>
          <a:xfrm>
            <a:off x="2181561" y="4030757"/>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H P</a:t>
            </a:r>
            <a:endParaRPr sz="1400" dirty="0">
              <a:latin typeface="Arial" panose="020B0604020202020204" pitchFamily="34" charset="0"/>
              <a:cs typeface="Arial" panose="020B0604020202020204" pitchFamily="34" charset="0"/>
            </a:endParaRPr>
          </a:p>
        </p:txBody>
      </p:sp>
      <p:sp>
        <p:nvSpPr>
          <p:cNvPr id="120" name="object 31">
            <a:extLst>
              <a:ext uri="{FF2B5EF4-FFF2-40B4-BE49-F238E27FC236}">
                <a16:creationId xmlns:a16="http://schemas.microsoft.com/office/drawing/2014/main" id="{DA34ED5D-892B-FA4C-BE1B-9FC5E256F6B6}"/>
              </a:ext>
            </a:extLst>
          </p:cNvPr>
          <p:cNvSpPr/>
          <p:nvPr/>
        </p:nvSpPr>
        <p:spPr>
          <a:xfrm>
            <a:off x="3024866" y="394914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1" name="object 32">
            <a:extLst>
              <a:ext uri="{FF2B5EF4-FFF2-40B4-BE49-F238E27FC236}">
                <a16:creationId xmlns:a16="http://schemas.microsoft.com/office/drawing/2014/main" id="{5F1A093D-C548-5140-BF6C-1A559E7128D7}"/>
              </a:ext>
            </a:extLst>
          </p:cNvPr>
          <p:cNvSpPr/>
          <p:nvPr/>
        </p:nvSpPr>
        <p:spPr>
          <a:xfrm>
            <a:off x="3024864" y="394915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2" name="object 33">
            <a:extLst>
              <a:ext uri="{FF2B5EF4-FFF2-40B4-BE49-F238E27FC236}">
                <a16:creationId xmlns:a16="http://schemas.microsoft.com/office/drawing/2014/main" id="{02BFF9EA-BABA-C648-BA8C-5842A9080EEA}"/>
              </a:ext>
            </a:extLst>
          </p:cNvPr>
          <p:cNvSpPr txBox="1"/>
          <p:nvPr/>
        </p:nvSpPr>
        <p:spPr>
          <a:xfrm>
            <a:off x="3185874" y="403074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23" name="Oval 122">
            <a:extLst>
              <a:ext uri="{FF2B5EF4-FFF2-40B4-BE49-F238E27FC236}">
                <a16:creationId xmlns:a16="http://schemas.microsoft.com/office/drawing/2014/main" id="{0E8869B7-D365-4C42-8CDB-98434B712277}"/>
              </a:ext>
            </a:extLst>
          </p:cNvPr>
          <p:cNvSpPr/>
          <p:nvPr/>
        </p:nvSpPr>
        <p:spPr>
          <a:xfrm>
            <a:off x="2027669" y="3184627"/>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2E70D1DF-568F-194D-B366-7CE9F632A1C7}"/>
              </a:ext>
            </a:extLst>
          </p:cNvPr>
          <p:cNvSpPr/>
          <p:nvPr/>
        </p:nvSpPr>
        <p:spPr>
          <a:xfrm>
            <a:off x="2022291" y="395474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25" name="Group 124">
            <a:extLst>
              <a:ext uri="{FF2B5EF4-FFF2-40B4-BE49-F238E27FC236}">
                <a16:creationId xmlns:a16="http://schemas.microsoft.com/office/drawing/2014/main" id="{7EA90ACD-43DB-354F-8BCE-5645B4459574}"/>
              </a:ext>
            </a:extLst>
          </p:cNvPr>
          <p:cNvGrpSpPr/>
          <p:nvPr/>
        </p:nvGrpSpPr>
        <p:grpSpPr>
          <a:xfrm>
            <a:off x="1835026" y="3948796"/>
            <a:ext cx="974934" cy="400685"/>
            <a:chOff x="1882427" y="4709843"/>
            <a:chExt cx="639445" cy="400685"/>
          </a:xfrm>
        </p:grpSpPr>
        <p:sp>
          <p:nvSpPr>
            <p:cNvPr id="126" name="object 31">
              <a:extLst>
                <a:ext uri="{FF2B5EF4-FFF2-40B4-BE49-F238E27FC236}">
                  <a16:creationId xmlns:a16="http://schemas.microsoft.com/office/drawing/2014/main" id="{3675A567-89AA-2449-B443-A692A1890AD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76A3A478-457F-FD42-90AC-4C6982C0CCEF}"/>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grpSp>
      <p:sp>
        <p:nvSpPr>
          <p:cNvPr id="153" name="object 14">
            <a:extLst>
              <a:ext uri="{FF2B5EF4-FFF2-40B4-BE49-F238E27FC236}">
                <a16:creationId xmlns:a16="http://schemas.microsoft.com/office/drawing/2014/main" id="{BBF4E10A-11FB-924C-BBCC-8A2EAE991911}"/>
              </a:ext>
            </a:extLst>
          </p:cNvPr>
          <p:cNvSpPr/>
          <p:nvPr/>
        </p:nvSpPr>
        <p:spPr>
          <a:xfrm>
            <a:off x="1438223" y="519489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4" name="object 15">
            <a:extLst>
              <a:ext uri="{FF2B5EF4-FFF2-40B4-BE49-F238E27FC236}">
                <a16:creationId xmlns:a16="http://schemas.microsoft.com/office/drawing/2014/main" id="{3E784998-0789-8B4E-B424-827C2BC2A078}"/>
              </a:ext>
            </a:extLst>
          </p:cNvPr>
          <p:cNvSpPr/>
          <p:nvPr/>
        </p:nvSpPr>
        <p:spPr>
          <a:xfrm>
            <a:off x="2533181" y="5255656"/>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5" name="object 31">
            <a:extLst>
              <a:ext uri="{FF2B5EF4-FFF2-40B4-BE49-F238E27FC236}">
                <a16:creationId xmlns:a16="http://schemas.microsoft.com/office/drawing/2014/main" id="{D32BF31C-F6E2-2D47-BAE2-562F24A417D0}"/>
              </a:ext>
            </a:extLst>
          </p:cNvPr>
          <p:cNvSpPr/>
          <p:nvPr/>
        </p:nvSpPr>
        <p:spPr>
          <a:xfrm>
            <a:off x="2032146" y="5030464"/>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6" name="object 33">
            <a:extLst>
              <a:ext uri="{FF2B5EF4-FFF2-40B4-BE49-F238E27FC236}">
                <a16:creationId xmlns:a16="http://schemas.microsoft.com/office/drawing/2014/main" id="{F4EB5A74-C2B2-D043-93A3-59C36F85D047}"/>
              </a:ext>
            </a:extLst>
          </p:cNvPr>
          <p:cNvSpPr txBox="1"/>
          <p:nvPr/>
        </p:nvSpPr>
        <p:spPr>
          <a:xfrm>
            <a:off x="2175340" y="5112065"/>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160" name="object 31">
            <a:extLst>
              <a:ext uri="{FF2B5EF4-FFF2-40B4-BE49-F238E27FC236}">
                <a16:creationId xmlns:a16="http://schemas.microsoft.com/office/drawing/2014/main" id="{33CB919E-85EE-7B48-A3FE-9E74BDD56840}"/>
              </a:ext>
            </a:extLst>
          </p:cNvPr>
          <p:cNvSpPr/>
          <p:nvPr/>
        </p:nvSpPr>
        <p:spPr>
          <a:xfrm>
            <a:off x="1037196" y="5805621"/>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1" name="object 32">
            <a:extLst>
              <a:ext uri="{FF2B5EF4-FFF2-40B4-BE49-F238E27FC236}">
                <a16:creationId xmlns:a16="http://schemas.microsoft.com/office/drawing/2014/main" id="{2FCAC529-64C6-EB4F-BCCE-F9F71DBCC2AB}"/>
              </a:ext>
            </a:extLst>
          </p:cNvPr>
          <p:cNvSpPr/>
          <p:nvPr/>
        </p:nvSpPr>
        <p:spPr>
          <a:xfrm>
            <a:off x="1037194" y="5805630"/>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2" name="object 33">
            <a:extLst>
              <a:ext uri="{FF2B5EF4-FFF2-40B4-BE49-F238E27FC236}">
                <a16:creationId xmlns:a16="http://schemas.microsoft.com/office/drawing/2014/main" id="{F297434D-0C58-F741-B4A9-C7FA8D4F2ACC}"/>
              </a:ext>
            </a:extLst>
          </p:cNvPr>
          <p:cNvSpPr txBox="1"/>
          <p:nvPr/>
        </p:nvSpPr>
        <p:spPr>
          <a:xfrm>
            <a:off x="1198204" y="5887222"/>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173" name="object 31">
            <a:extLst>
              <a:ext uri="{FF2B5EF4-FFF2-40B4-BE49-F238E27FC236}">
                <a16:creationId xmlns:a16="http://schemas.microsoft.com/office/drawing/2014/main" id="{10EBE141-E171-6E4D-9036-833D4B06E747}"/>
              </a:ext>
            </a:extLst>
          </p:cNvPr>
          <p:cNvSpPr/>
          <p:nvPr/>
        </p:nvSpPr>
        <p:spPr>
          <a:xfrm>
            <a:off x="3035668" y="580397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4" name="object 32">
            <a:extLst>
              <a:ext uri="{FF2B5EF4-FFF2-40B4-BE49-F238E27FC236}">
                <a16:creationId xmlns:a16="http://schemas.microsoft.com/office/drawing/2014/main" id="{D606C0FA-6472-BD4B-B46C-0ADD576FBE30}"/>
              </a:ext>
            </a:extLst>
          </p:cNvPr>
          <p:cNvSpPr/>
          <p:nvPr/>
        </p:nvSpPr>
        <p:spPr>
          <a:xfrm>
            <a:off x="3035666" y="580398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5" name="object 33">
            <a:extLst>
              <a:ext uri="{FF2B5EF4-FFF2-40B4-BE49-F238E27FC236}">
                <a16:creationId xmlns:a16="http://schemas.microsoft.com/office/drawing/2014/main" id="{69BFFEB0-7D4E-5D44-B2B9-EBF420420B2E}"/>
              </a:ext>
            </a:extLst>
          </p:cNvPr>
          <p:cNvSpPr txBox="1"/>
          <p:nvPr/>
        </p:nvSpPr>
        <p:spPr>
          <a:xfrm>
            <a:off x="3196676" y="5885580"/>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76" name="Oval 175">
            <a:extLst>
              <a:ext uri="{FF2B5EF4-FFF2-40B4-BE49-F238E27FC236}">
                <a16:creationId xmlns:a16="http://schemas.microsoft.com/office/drawing/2014/main" id="{53CB5BB6-75A2-8B48-9E1F-F05321DF98BD}"/>
              </a:ext>
            </a:extLst>
          </p:cNvPr>
          <p:cNvSpPr/>
          <p:nvPr/>
        </p:nvSpPr>
        <p:spPr>
          <a:xfrm>
            <a:off x="2038471" y="5039459"/>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78" name="object 16">
            <a:extLst>
              <a:ext uri="{FF2B5EF4-FFF2-40B4-BE49-F238E27FC236}">
                <a16:creationId xmlns:a16="http://schemas.microsoft.com/office/drawing/2014/main" id="{DC20B395-2C32-9D48-809F-B0111108212F}"/>
              </a:ext>
            </a:extLst>
          </p:cNvPr>
          <p:cNvSpPr/>
          <p:nvPr/>
        </p:nvSpPr>
        <p:spPr>
          <a:xfrm rot="21076004">
            <a:off x="2065900" y="544992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3" name="object 34">
            <a:extLst>
              <a:ext uri="{FF2B5EF4-FFF2-40B4-BE49-F238E27FC236}">
                <a16:creationId xmlns:a16="http://schemas.microsoft.com/office/drawing/2014/main" id="{BC5ED92E-2848-7D4E-8DCB-0315B019D408}"/>
              </a:ext>
            </a:extLst>
          </p:cNvPr>
          <p:cNvSpPr/>
          <p:nvPr/>
        </p:nvSpPr>
        <p:spPr>
          <a:xfrm>
            <a:off x="1875697" y="583040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4" name="object 35">
            <a:extLst>
              <a:ext uri="{FF2B5EF4-FFF2-40B4-BE49-F238E27FC236}">
                <a16:creationId xmlns:a16="http://schemas.microsoft.com/office/drawing/2014/main" id="{34D09581-F302-D144-BEFE-E8A42459E231}"/>
              </a:ext>
            </a:extLst>
          </p:cNvPr>
          <p:cNvSpPr/>
          <p:nvPr/>
        </p:nvSpPr>
        <p:spPr>
          <a:xfrm>
            <a:off x="1875698" y="583040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5" name="object 36">
            <a:extLst>
              <a:ext uri="{FF2B5EF4-FFF2-40B4-BE49-F238E27FC236}">
                <a16:creationId xmlns:a16="http://schemas.microsoft.com/office/drawing/2014/main" id="{A7A117D2-7A50-BA48-B671-2B5B57B9EA5B}"/>
              </a:ext>
            </a:extLst>
          </p:cNvPr>
          <p:cNvSpPr txBox="1"/>
          <p:nvPr/>
        </p:nvSpPr>
        <p:spPr>
          <a:xfrm>
            <a:off x="2010848" y="589947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86" name="object 2">
            <a:extLst>
              <a:ext uri="{FF2B5EF4-FFF2-40B4-BE49-F238E27FC236}">
                <a16:creationId xmlns:a16="http://schemas.microsoft.com/office/drawing/2014/main" id="{5DDB4EE8-C1E5-914D-A8B9-4026D7A2841C}"/>
              </a:ext>
            </a:extLst>
          </p:cNvPr>
          <p:cNvSpPr/>
          <p:nvPr/>
        </p:nvSpPr>
        <p:spPr>
          <a:xfrm rot="20760103" flipH="1">
            <a:off x="2502700" y="535644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8" name="object 38">
            <a:extLst>
              <a:ext uri="{FF2B5EF4-FFF2-40B4-BE49-F238E27FC236}">
                <a16:creationId xmlns:a16="http://schemas.microsoft.com/office/drawing/2014/main" id="{EA994E78-915F-9840-9798-091842C04655}"/>
              </a:ext>
            </a:extLst>
          </p:cNvPr>
          <p:cNvSpPr/>
          <p:nvPr/>
        </p:nvSpPr>
        <p:spPr>
          <a:xfrm>
            <a:off x="2381485" y="583762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9" name="object 39">
            <a:extLst>
              <a:ext uri="{FF2B5EF4-FFF2-40B4-BE49-F238E27FC236}">
                <a16:creationId xmlns:a16="http://schemas.microsoft.com/office/drawing/2014/main" id="{3243735E-5506-5A4C-9B78-CF7EE9E12979}"/>
              </a:ext>
            </a:extLst>
          </p:cNvPr>
          <p:cNvSpPr/>
          <p:nvPr/>
        </p:nvSpPr>
        <p:spPr>
          <a:xfrm>
            <a:off x="2406657" y="583761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0" name="object 40">
            <a:extLst>
              <a:ext uri="{FF2B5EF4-FFF2-40B4-BE49-F238E27FC236}">
                <a16:creationId xmlns:a16="http://schemas.microsoft.com/office/drawing/2014/main" id="{D5524011-595D-AD48-81FC-229E7F15E97C}"/>
              </a:ext>
            </a:extLst>
          </p:cNvPr>
          <p:cNvSpPr txBox="1"/>
          <p:nvPr/>
        </p:nvSpPr>
        <p:spPr>
          <a:xfrm>
            <a:off x="2525560" y="591135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grpSp>
        <p:nvGrpSpPr>
          <p:cNvPr id="192" name="Group 191">
            <a:extLst>
              <a:ext uri="{FF2B5EF4-FFF2-40B4-BE49-F238E27FC236}">
                <a16:creationId xmlns:a16="http://schemas.microsoft.com/office/drawing/2014/main" id="{25B93714-5DEA-ED43-B0CF-123F333DFB09}"/>
              </a:ext>
            </a:extLst>
          </p:cNvPr>
          <p:cNvGrpSpPr/>
          <p:nvPr/>
        </p:nvGrpSpPr>
        <p:grpSpPr>
          <a:xfrm>
            <a:off x="1854365" y="5033076"/>
            <a:ext cx="974934" cy="400685"/>
            <a:chOff x="1882427" y="4709843"/>
            <a:chExt cx="639445" cy="400685"/>
          </a:xfrm>
        </p:grpSpPr>
        <p:sp>
          <p:nvSpPr>
            <p:cNvPr id="193" name="object 31">
              <a:extLst>
                <a:ext uri="{FF2B5EF4-FFF2-40B4-BE49-F238E27FC236}">
                  <a16:creationId xmlns:a16="http://schemas.microsoft.com/office/drawing/2014/main" id="{595DB694-3F3D-1D4B-BD70-F832F893A82C}"/>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4" name="object 33">
              <a:extLst>
                <a:ext uri="{FF2B5EF4-FFF2-40B4-BE49-F238E27FC236}">
                  <a16:creationId xmlns:a16="http://schemas.microsoft.com/office/drawing/2014/main" id="{F9A8846B-BE24-0145-83E0-360887F276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sp>
        <p:nvSpPr>
          <p:cNvPr id="195" name="object 14">
            <a:extLst>
              <a:ext uri="{FF2B5EF4-FFF2-40B4-BE49-F238E27FC236}">
                <a16:creationId xmlns:a16="http://schemas.microsoft.com/office/drawing/2014/main" id="{7F68578C-7203-1C40-9A1D-24B367A70E30}"/>
              </a:ext>
            </a:extLst>
          </p:cNvPr>
          <p:cNvSpPr/>
          <p:nvPr/>
        </p:nvSpPr>
        <p:spPr>
          <a:xfrm rot="21322664">
            <a:off x="5334416" y="515852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2" name="object 31">
            <a:extLst>
              <a:ext uri="{FF2B5EF4-FFF2-40B4-BE49-F238E27FC236}">
                <a16:creationId xmlns:a16="http://schemas.microsoft.com/office/drawing/2014/main" id="{B282B81A-79E2-3245-9D34-350F6BE78B8B}"/>
              </a:ext>
            </a:extLst>
          </p:cNvPr>
          <p:cNvSpPr/>
          <p:nvPr/>
        </p:nvSpPr>
        <p:spPr>
          <a:xfrm>
            <a:off x="5046514" y="580532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3" name="object 32">
            <a:extLst>
              <a:ext uri="{FF2B5EF4-FFF2-40B4-BE49-F238E27FC236}">
                <a16:creationId xmlns:a16="http://schemas.microsoft.com/office/drawing/2014/main" id="{28E42629-AB67-D244-A9FD-6B167BD115F1}"/>
              </a:ext>
            </a:extLst>
          </p:cNvPr>
          <p:cNvSpPr/>
          <p:nvPr/>
        </p:nvSpPr>
        <p:spPr>
          <a:xfrm>
            <a:off x="5046512" y="580533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4" name="object 33">
            <a:extLst>
              <a:ext uri="{FF2B5EF4-FFF2-40B4-BE49-F238E27FC236}">
                <a16:creationId xmlns:a16="http://schemas.microsoft.com/office/drawing/2014/main" id="{FEA91272-CC33-6946-AE1E-4AF57727E68B}"/>
              </a:ext>
            </a:extLst>
          </p:cNvPr>
          <p:cNvSpPr txBox="1"/>
          <p:nvPr/>
        </p:nvSpPr>
        <p:spPr>
          <a:xfrm>
            <a:off x="5207522" y="588693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08" name="object 31">
            <a:extLst>
              <a:ext uri="{FF2B5EF4-FFF2-40B4-BE49-F238E27FC236}">
                <a16:creationId xmlns:a16="http://schemas.microsoft.com/office/drawing/2014/main" id="{3E7EAE1B-A8CB-9F47-AC31-05B6B12B7FE6}"/>
              </a:ext>
            </a:extLst>
          </p:cNvPr>
          <p:cNvSpPr/>
          <p:nvPr/>
        </p:nvSpPr>
        <p:spPr>
          <a:xfrm>
            <a:off x="7044986" y="580368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9" name="object 32">
            <a:extLst>
              <a:ext uri="{FF2B5EF4-FFF2-40B4-BE49-F238E27FC236}">
                <a16:creationId xmlns:a16="http://schemas.microsoft.com/office/drawing/2014/main" id="{1AA61372-06C8-B945-A330-4AFC1451FB55}"/>
              </a:ext>
            </a:extLst>
          </p:cNvPr>
          <p:cNvSpPr/>
          <p:nvPr/>
        </p:nvSpPr>
        <p:spPr>
          <a:xfrm>
            <a:off x="7044984" y="580369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0" name="object 33">
            <a:extLst>
              <a:ext uri="{FF2B5EF4-FFF2-40B4-BE49-F238E27FC236}">
                <a16:creationId xmlns:a16="http://schemas.microsoft.com/office/drawing/2014/main" id="{C3815449-9DC6-AB4F-AC7D-973D05286219}"/>
              </a:ext>
            </a:extLst>
          </p:cNvPr>
          <p:cNvSpPr txBox="1"/>
          <p:nvPr/>
        </p:nvSpPr>
        <p:spPr>
          <a:xfrm>
            <a:off x="7205994" y="588528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12" name="object 16">
            <a:extLst>
              <a:ext uri="{FF2B5EF4-FFF2-40B4-BE49-F238E27FC236}">
                <a16:creationId xmlns:a16="http://schemas.microsoft.com/office/drawing/2014/main" id="{176F2480-465E-7948-9643-3A29BA783346}"/>
              </a:ext>
            </a:extLst>
          </p:cNvPr>
          <p:cNvSpPr/>
          <p:nvPr/>
        </p:nvSpPr>
        <p:spPr>
          <a:xfrm rot="20297059">
            <a:off x="6012829" y="5449672"/>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5" name="object 34">
            <a:extLst>
              <a:ext uri="{FF2B5EF4-FFF2-40B4-BE49-F238E27FC236}">
                <a16:creationId xmlns:a16="http://schemas.microsoft.com/office/drawing/2014/main" id="{7B3A71A1-C150-1846-8CC0-D597EEF5947D}"/>
              </a:ext>
            </a:extLst>
          </p:cNvPr>
          <p:cNvSpPr/>
          <p:nvPr/>
        </p:nvSpPr>
        <p:spPr>
          <a:xfrm>
            <a:off x="5885015" y="58301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6" name="object 35">
            <a:extLst>
              <a:ext uri="{FF2B5EF4-FFF2-40B4-BE49-F238E27FC236}">
                <a16:creationId xmlns:a16="http://schemas.microsoft.com/office/drawing/2014/main" id="{0E3341C5-F50A-EB40-98AC-117362C9BF53}"/>
              </a:ext>
            </a:extLst>
          </p:cNvPr>
          <p:cNvSpPr/>
          <p:nvPr/>
        </p:nvSpPr>
        <p:spPr>
          <a:xfrm>
            <a:off x="5885016" y="58301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7" name="object 36">
            <a:extLst>
              <a:ext uri="{FF2B5EF4-FFF2-40B4-BE49-F238E27FC236}">
                <a16:creationId xmlns:a16="http://schemas.microsoft.com/office/drawing/2014/main" id="{FC7BFD48-867F-6242-8849-4C2F89A24B20}"/>
              </a:ext>
            </a:extLst>
          </p:cNvPr>
          <p:cNvSpPr txBox="1"/>
          <p:nvPr/>
        </p:nvSpPr>
        <p:spPr>
          <a:xfrm>
            <a:off x="6020166" y="5899179"/>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18" name="object 2">
            <a:extLst>
              <a:ext uri="{FF2B5EF4-FFF2-40B4-BE49-F238E27FC236}">
                <a16:creationId xmlns:a16="http://schemas.microsoft.com/office/drawing/2014/main" id="{FAB2A5C3-8BDE-5446-94C1-C789C1C2D6AB}"/>
              </a:ext>
            </a:extLst>
          </p:cNvPr>
          <p:cNvSpPr/>
          <p:nvPr/>
        </p:nvSpPr>
        <p:spPr>
          <a:xfrm rot="413349" flipH="1">
            <a:off x="6512018" y="5356152"/>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38">
            <a:extLst>
              <a:ext uri="{FF2B5EF4-FFF2-40B4-BE49-F238E27FC236}">
                <a16:creationId xmlns:a16="http://schemas.microsoft.com/office/drawing/2014/main" id="{5ACE614E-2D8B-144C-A026-162A7FBC3D20}"/>
              </a:ext>
            </a:extLst>
          </p:cNvPr>
          <p:cNvSpPr/>
          <p:nvPr/>
        </p:nvSpPr>
        <p:spPr>
          <a:xfrm>
            <a:off x="6390803" y="58373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1" name="object 39">
            <a:extLst>
              <a:ext uri="{FF2B5EF4-FFF2-40B4-BE49-F238E27FC236}">
                <a16:creationId xmlns:a16="http://schemas.microsoft.com/office/drawing/2014/main" id="{8E4FFD77-9B9A-0848-9001-11EC13CF31D9}"/>
              </a:ext>
            </a:extLst>
          </p:cNvPr>
          <p:cNvSpPr/>
          <p:nvPr/>
        </p:nvSpPr>
        <p:spPr>
          <a:xfrm>
            <a:off x="6415975" y="58373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2" name="object 40">
            <a:extLst>
              <a:ext uri="{FF2B5EF4-FFF2-40B4-BE49-F238E27FC236}">
                <a16:creationId xmlns:a16="http://schemas.microsoft.com/office/drawing/2014/main" id="{5B3BD4F5-F0B3-DC41-8983-BCDD8B9D251A}"/>
              </a:ext>
            </a:extLst>
          </p:cNvPr>
          <p:cNvSpPr txBox="1"/>
          <p:nvPr/>
        </p:nvSpPr>
        <p:spPr>
          <a:xfrm>
            <a:off x="6534878" y="59110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27" name="object 16">
            <a:extLst>
              <a:ext uri="{FF2B5EF4-FFF2-40B4-BE49-F238E27FC236}">
                <a16:creationId xmlns:a16="http://schemas.microsoft.com/office/drawing/2014/main" id="{578C7B1B-5C8E-E946-B5CE-14680BB93FFC}"/>
              </a:ext>
            </a:extLst>
          </p:cNvPr>
          <p:cNvSpPr/>
          <p:nvPr/>
        </p:nvSpPr>
        <p:spPr>
          <a:xfrm rot="864832">
            <a:off x="6071908" y="4724348"/>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0" name="object 34">
            <a:extLst>
              <a:ext uri="{FF2B5EF4-FFF2-40B4-BE49-F238E27FC236}">
                <a16:creationId xmlns:a16="http://schemas.microsoft.com/office/drawing/2014/main" id="{42A89201-B472-AB4C-86F6-728FD0529C29}"/>
              </a:ext>
            </a:extLst>
          </p:cNvPr>
          <p:cNvSpPr/>
          <p:nvPr/>
        </p:nvSpPr>
        <p:spPr>
          <a:xfrm>
            <a:off x="5794837" y="5104831"/>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1" name="object 35">
            <a:extLst>
              <a:ext uri="{FF2B5EF4-FFF2-40B4-BE49-F238E27FC236}">
                <a16:creationId xmlns:a16="http://schemas.microsoft.com/office/drawing/2014/main" id="{25AD688A-3C0C-D64B-98C4-59BD424BFF04}"/>
              </a:ext>
            </a:extLst>
          </p:cNvPr>
          <p:cNvSpPr/>
          <p:nvPr/>
        </p:nvSpPr>
        <p:spPr>
          <a:xfrm>
            <a:off x="5794838" y="510482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2" name="object 36">
            <a:extLst>
              <a:ext uri="{FF2B5EF4-FFF2-40B4-BE49-F238E27FC236}">
                <a16:creationId xmlns:a16="http://schemas.microsoft.com/office/drawing/2014/main" id="{0FF84C51-F78F-6F45-AA16-F537FF8912E4}"/>
              </a:ext>
            </a:extLst>
          </p:cNvPr>
          <p:cNvSpPr txBox="1"/>
          <p:nvPr/>
        </p:nvSpPr>
        <p:spPr>
          <a:xfrm>
            <a:off x="5920844" y="5178468"/>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233" name="object 2">
            <a:extLst>
              <a:ext uri="{FF2B5EF4-FFF2-40B4-BE49-F238E27FC236}">
                <a16:creationId xmlns:a16="http://schemas.microsoft.com/office/drawing/2014/main" id="{483E6610-D933-5E44-8D32-03689D9326FC}"/>
              </a:ext>
            </a:extLst>
          </p:cNvPr>
          <p:cNvSpPr/>
          <p:nvPr/>
        </p:nvSpPr>
        <p:spPr>
          <a:xfrm rot="19502218" flipH="1">
            <a:off x="6526990" y="4631231"/>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5" name="object 38">
            <a:extLst>
              <a:ext uri="{FF2B5EF4-FFF2-40B4-BE49-F238E27FC236}">
                <a16:creationId xmlns:a16="http://schemas.microsoft.com/office/drawing/2014/main" id="{1789E34C-2646-2149-8E40-307885F3AE9F}"/>
              </a:ext>
            </a:extLst>
          </p:cNvPr>
          <p:cNvSpPr/>
          <p:nvPr/>
        </p:nvSpPr>
        <p:spPr>
          <a:xfrm>
            <a:off x="6517982" y="5107473"/>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40">
            <a:extLst>
              <a:ext uri="{FF2B5EF4-FFF2-40B4-BE49-F238E27FC236}">
                <a16:creationId xmlns:a16="http://schemas.microsoft.com/office/drawing/2014/main" id="{7B183A12-4E56-4B4A-85D3-12350DAC21C6}"/>
              </a:ext>
            </a:extLst>
          </p:cNvPr>
          <p:cNvSpPr txBox="1"/>
          <p:nvPr/>
        </p:nvSpPr>
        <p:spPr>
          <a:xfrm>
            <a:off x="6630053" y="518578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239" name="object 38">
            <a:extLst>
              <a:ext uri="{FF2B5EF4-FFF2-40B4-BE49-F238E27FC236}">
                <a16:creationId xmlns:a16="http://schemas.microsoft.com/office/drawing/2014/main" id="{ED4A025B-A974-0144-82AB-C72EFFB087E5}"/>
              </a:ext>
            </a:extLst>
          </p:cNvPr>
          <p:cNvSpPr/>
          <p:nvPr/>
        </p:nvSpPr>
        <p:spPr>
          <a:xfrm>
            <a:off x="6154887" y="45334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9">
            <a:extLst>
              <a:ext uri="{FF2B5EF4-FFF2-40B4-BE49-F238E27FC236}">
                <a16:creationId xmlns:a16="http://schemas.microsoft.com/office/drawing/2014/main" id="{C4D55367-F3CE-A64A-A31F-2CDCC9ABA59C}"/>
              </a:ext>
            </a:extLst>
          </p:cNvPr>
          <p:cNvSpPr/>
          <p:nvPr/>
        </p:nvSpPr>
        <p:spPr>
          <a:xfrm>
            <a:off x="6161771" y="45334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1" name="object 40">
            <a:extLst>
              <a:ext uri="{FF2B5EF4-FFF2-40B4-BE49-F238E27FC236}">
                <a16:creationId xmlns:a16="http://schemas.microsoft.com/office/drawing/2014/main" id="{07634DD1-CFB1-BE4F-B98C-E7C6783CEC78}"/>
              </a:ext>
            </a:extLst>
          </p:cNvPr>
          <p:cNvSpPr txBox="1"/>
          <p:nvPr/>
        </p:nvSpPr>
        <p:spPr>
          <a:xfrm>
            <a:off x="6308106" y="458887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236" name="object 39">
            <a:extLst>
              <a:ext uri="{FF2B5EF4-FFF2-40B4-BE49-F238E27FC236}">
                <a16:creationId xmlns:a16="http://schemas.microsoft.com/office/drawing/2014/main" id="{2BF5B0E6-44E1-DB4B-B51F-97E572963EC9}"/>
              </a:ext>
            </a:extLst>
          </p:cNvPr>
          <p:cNvSpPr/>
          <p:nvPr/>
        </p:nvSpPr>
        <p:spPr>
          <a:xfrm>
            <a:off x="6511150" y="511204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242678A-0446-794B-9F0C-1CC6E42EF13C}"/>
              </a:ext>
            </a:extLst>
          </p:cNvPr>
          <p:cNvSpPr/>
          <p:nvPr/>
        </p:nvSpPr>
        <p:spPr>
          <a:xfrm>
            <a:off x="2849299" y="4788419"/>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2" name="Rectangle 241">
            <a:extLst>
              <a:ext uri="{FF2B5EF4-FFF2-40B4-BE49-F238E27FC236}">
                <a16:creationId xmlns:a16="http://schemas.microsoft.com/office/drawing/2014/main" id="{6CAC62E2-E980-E64D-AC6B-1F676799F419}"/>
              </a:ext>
            </a:extLst>
          </p:cNvPr>
          <p:cNvSpPr/>
          <p:nvPr/>
        </p:nvSpPr>
        <p:spPr>
          <a:xfrm>
            <a:off x="3755613" y="3755292"/>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3" name="Rectangle 242">
            <a:extLst>
              <a:ext uri="{FF2B5EF4-FFF2-40B4-BE49-F238E27FC236}">
                <a16:creationId xmlns:a16="http://schemas.microsoft.com/office/drawing/2014/main" id="{3EF14C8F-44B5-794B-B2EF-7D935C409446}"/>
              </a:ext>
            </a:extLst>
          </p:cNvPr>
          <p:cNvSpPr/>
          <p:nvPr/>
        </p:nvSpPr>
        <p:spPr>
          <a:xfrm>
            <a:off x="6687836" y="4423575"/>
            <a:ext cx="2246128" cy="307777"/>
          </a:xfrm>
          <a:prstGeom prst="rect">
            <a:avLst/>
          </a:prstGeom>
        </p:spPr>
        <p:txBody>
          <a:bodyPr wrap="none">
            <a:spAutoFit/>
          </a:bodyPr>
          <a:lstStyle/>
          <a:p>
            <a:r>
              <a:rPr lang="en-US" altLang="zh-CN" sz="1400" dirty="0">
                <a:solidFill>
                  <a:schemeClr val="accent4"/>
                </a:solidFill>
                <a:latin typeface="Times New Roman" panose="02020603050405020304" pitchFamily="18" charset="0"/>
                <a:cs typeface="Times New Roman" panose="02020603050405020304" pitchFamily="18" charset="0"/>
              </a:rPr>
              <a:t>Height of tree increases by 1</a:t>
            </a:r>
            <a:endParaRPr lang="en-US" sz="1400" dirty="0">
              <a:solidFill>
                <a:schemeClr val="accent4"/>
              </a:solidFill>
            </a:endParaRPr>
          </a:p>
        </p:txBody>
      </p:sp>
      <p:sp>
        <p:nvSpPr>
          <p:cNvPr id="6" name="Right Arrow 5">
            <a:extLst>
              <a:ext uri="{FF2B5EF4-FFF2-40B4-BE49-F238E27FC236}">
                <a16:creationId xmlns:a16="http://schemas.microsoft.com/office/drawing/2014/main" id="{677BA49F-7E06-7448-94E8-05D072515943}"/>
              </a:ext>
            </a:extLst>
          </p:cNvPr>
          <p:cNvSpPr/>
          <p:nvPr/>
        </p:nvSpPr>
        <p:spPr>
          <a:xfrm>
            <a:off x="462881"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4" name="Right Arrow 243">
            <a:extLst>
              <a:ext uri="{FF2B5EF4-FFF2-40B4-BE49-F238E27FC236}">
                <a16:creationId xmlns:a16="http://schemas.microsoft.com/office/drawing/2014/main" id="{9464C955-1A76-2943-8CE4-9F14EB36BE74}"/>
              </a:ext>
            </a:extLst>
          </p:cNvPr>
          <p:cNvSpPr/>
          <p:nvPr/>
        </p:nvSpPr>
        <p:spPr>
          <a:xfrm>
            <a:off x="4518263"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Slide Number Placeholder 5">
            <a:extLst>
              <a:ext uri="{FF2B5EF4-FFF2-40B4-BE49-F238E27FC236}">
                <a16:creationId xmlns:a16="http://schemas.microsoft.com/office/drawing/2014/main" id="{93E1A28F-0FF5-4CA0-231D-4E974753892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4</a:t>
            </a:fld>
            <a:endParaRPr lang="en-US"/>
          </a:p>
        </p:txBody>
      </p:sp>
    </p:spTree>
    <p:extLst>
      <p:ext uri="{BB962C8B-B14F-4D97-AF65-F5344CB8AC3E}">
        <p14:creationId xmlns:p14="http://schemas.microsoft.com/office/powerpoint/2010/main" val="293099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dissolve">
                                      <p:cBhvr>
                                        <p:cTn id="7" dur="500"/>
                                        <p:tgtEl>
                                          <p:spTgt spid="7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
                                            <p:txEl>
                                              <p:pRg st="1" end="1"/>
                                            </p:txEl>
                                          </p:spTgt>
                                        </p:tgtEl>
                                        <p:attrNameLst>
                                          <p:attrName>style.visibility</p:attrName>
                                        </p:attrNameLst>
                                      </p:cBhvr>
                                      <p:to>
                                        <p:strVal val="visible"/>
                                      </p:to>
                                    </p:set>
                                    <p:animEffect transition="in" filter="dissolve">
                                      <p:cBhvr>
                                        <p:cTn id="10" dur="500"/>
                                        <p:tgtEl>
                                          <p:spTgt spid="7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5">
                                            <p:txEl>
                                              <p:pRg st="2" end="2"/>
                                            </p:txEl>
                                          </p:spTgt>
                                        </p:tgtEl>
                                        <p:attrNameLst>
                                          <p:attrName>style.visibility</p:attrName>
                                        </p:attrNameLst>
                                      </p:cBhvr>
                                      <p:to>
                                        <p:strVal val="visible"/>
                                      </p:to>
                                    </p:set>
                                    <p:animEffect transition="in" filter="dissolve">
                                      <p:cBhvr>
                                        <p:cTn id="13" dur="500"/>
                                        <p:tgtEl>
                                          <p:spTgt spid="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5">
                                            <p:txEl>
                                              <p:pRg st="3" end="3"/>
                                            </p:txEl>
                                          </p:spTgt>
                                        </p:tgtEl>
                                        <p:attrNameLst>
                                          <p:attrName>style.visibility</p:attrName>
                                        </p:attrNameLst>
                                      </p:cBhvr>
                                      <p:to>
                                        <p:strVal val="visible"/>
                                      </p:to>
                                    </p:set>
                                    <p:animEffect transition="in" filter="dissolve">
                                      <p:cBhvr>
                                        <p:cTn id="18" dur="500"/>
                                        <p:tgtEl>
                                          <p:spTgt spid="7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5">
                                            <p:txEl>
                                              <p:pRg st="4" end="4"/>
                                            </p:txEl>
                                          </p:spTgt>
                                        </p:tgtEl>
                                        <p:attrNameLst>
                                          <p:attrName>style.visibility</p:attrName>
                                        </p:attrNameLst>
                                      </p:cBhvr>
                                      <p:to>
                                        <p:strVal val="visible"/>
                                      </p:to>
                                    </p:set>
                                    <p:animEffect transition="in" filter="dissolve">
                                      <p:cBhvr>
                                        <p:cTn id="21" dur="500"/>
                                        <p:tgtEl>
                                          <p:spTgt spid="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dissolve">
                                      <p:cBhvr>
                                        <p:cTn id="32" dur="500"/>
                                        <p:tgtEl>
                                          <p:spTgt spid="9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dissolve">
                                      <p:cBhvr>
                                        <p:cTn id="35" dur="500"/>
                                        <p:tgtEl>
                                          <p:spTgt spid="9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92"/>
                                        </p:tgtEl>
                                        <p:attrNameLst>
                                          <p:attrName>style.visibility</p:attrName>
                                        </p:attrNameLst>
                                      </p:cBhvr>
                                      <p:to>
                                        <p:strVal val="visible"/>
                                      </p:to>
                                    </p:set>
                                    <p:animEffect transition="in" filter="dissolve">
                                      <p:cBhvr>
                                        <p:cTn id="38" dur="500"/>
                                        <p:tgtEl>
                                          <p:spTgt spid="9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93"/>
                                        </p:tgtEl>
                                        <p:attrNameLst>
                                          <p:attrName>style.visibility</p:attrName>
                                        </p:attrNameLst>
                                      </p:cBhvr>
                                      <p:to>
                                        <p:strVal val="visible"/>
                                      </p:to>
                                    </p:set>
                                    <p:animEffect transition="in" filter="dissolve">
                                      <p:cBhvr>
                                        <p:cTn id="41" dur="500"/>
                                        <p:tgtEl>
                                          <p:spTgt spid="9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94"/>
                                        </p:tgtEl>
                                        <p:attrNameLst>
                                          <p:attrName>style.visibility</p:attrName>
                                        </p:attrNameLst>
                                      </p:cBhvr>
                                      <p:to>
                                        <p:strVal val="visible"/>
                                      </p:to>
                                    </p:set>
                                    <p:animEffect transition="in" filter="dissolve">
                                      <p:cBhvr>
                                        <p:cTn id="44" dur="500"/>
                                        <p:tgtEl>
                                          <p:spTgt spid="9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5"/>
                                        </p:tgtEl>
                                        <p:attrNameLst>
                                          <p:attrName>style.visibility</p:attrName>
                                        </p:attrNameLst>
                                      </p:cBhvr>
                                      <p:to>
                                        <p:strVal val="visible"/>
                                      </p:to>
                                    </p:set>
                                    <p:animEffect transition="in" filter="dissolve">
                                      <p:cBhvr>
                                        <p:cTn id="47" dur="500"/>
                                        <p:tgtEl>
                                          <p:spTgt spid="9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4"/>
                                        </p:tgtEl>
                                        <p:attrNameLst>
                                          <p:attrName>style.visibility</p:attrName>
                                        </p:attrNameLst>
                                      </p:cBhvr>
                                      <p:to>
                                        <p:strVal val="visible"/>
                                      </p:to>
                                    </p:set>
                                    <p:animEffect transition="in" filter="dissolve">
                                      <p:cBhvr>
                                        <p:cTn id="50" dur="500"/>
                                        <p:tgtEl>
                                          <p:spTgt spid="114"/>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76"/>
                                        </p:tgtEl>
                                        <p:attrNameLst>
                                          <p:attrName>style.visibility</p:attrName>
                                        </p:attrNameLst>
                                      </p:cBhvr>
                                      <p:to>
                                        <p:strVal val="visible"/>
                                      </p:to>
                                    </p:set>
                                    <p:animEffect transition="in" filter="dissolve">
                                      <p:cBhvr>
                                        <p:cTn id="70" dur="500"/>
                                        <p:tgtEl>
                                          <p:spTgt spid="76"/>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123"/>
                                        </p:tgtEl>
                                        <p:attrNameLst>
                                          <p:attrName>style.visibility</p:attrName>
                                        </p:attrNameLst>
                                      </p:cBhvr>
                                      <p:to>
                                        <p:strVal val="visible"/>
                                      </p:to>
                                    </p:set>
                                    <p:animEffect transition="in" filter="dissolve">
                                      <p:cBhvr>
                                        <p:cTn id="75" dur="500"/>
                                        <p:tgtEl>
                                          <p:spTgt spid="123"/>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77"/>
                                        </p:tgtEl>
                                        <p:attrNameLst>
                                          <p:attrName>style.visibility</p:attrName>
                                        </p:attrNameLst>
                                      </p:cBhvr>
                                      <p:to>
                                        <p:strVal val="visible"/>
                                      </p:to>
                                    </p:set>
                                    <p:animEffect transition="in" filter="dissolve">
                                      <p:cBhvr>
                                        <p:cTn id="80" dur="500"/>
                                        <p:tgtEl>
                                          <p:spTgt spid="77"/>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124"/>
                                        </p:tgtEl>
                                        <p:attrNameLst>
                                          <p:attrName>style.visibility</p:attrName>
                                        </p:attrNameLst>
                                      </p:cBhvr>
                                      <p:to>
                                        <p:strVal val="visible"/>
                                      </p:to>
                                    </p:set>
                                    <p:animEffect transition="in" filter="dissolve">
                                      <p:cBhvr>
                                        <p:cTn id="85" dur="500"/>
                                        <p:tgtEl>
                                          <p:spTgt spid="124"/>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80"/>
                                        </p:tgtEl>
                                        <p:attrNameLst>
                                          <p:attrName>style.visibility</p:attrName>
                                        </p:attrNameLst>
                                      </p:cBhvr>
                                      <p:to>
                                        <p:strVal val="visible"/>
                                      </p:to>
                                    </p:set>
                                    <p:animEffect transition="in" filter="dissolve">
                                      <p:cBhvr>
                                        <p:cTn id="90" dur="500"/>
                                        <p:tgtEl>
                                          <p:spTgt spid="80"/>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125"/>
                                        </p:tgtEl>
                                        <p:attrNameLst>
                                          <p:attrName>style.visibility</p:attrName>
                                        </p:attrNameLst>
                                      </p:cBhvr>
                                      <p:to>
                                        <p:strVal val="visible"/>
                                      </p:to>
                                    </p:set>
                                    <p:animEffect transition="in" filter="dissolve">
                                      <p:cBhvr>
                                        <p:cTn id="95" dur="500"/>
                                        <p:tgtEl>
                                          <p:spTgt spid="125"/>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242"/>
                                        </p:tgtEl>
                                        <p:attrNameLst>
                                          <p:attrName>style.visibility</p:attrName>
                                        </p:attrNameLst>
                                      </p:cBhvr>
                                      <p:to>
                                        <p:strVal val="visible"/>
                                      </p:to>
                                    </p:set>
                                    <p:animEffect transition="in" filter="dissolve">
                                      <p:cBhvr>
                                        <p:cTn id="100" dur="500"/>
                                        <p:tgtEl>
                                          <p:spTgt spid="242"/>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53"/>
                                        </p:tgtEl>
                                        <p:attrNameLst>
                                          <p:attrName>style.visibility</p:attrName>
                                        </p:attrNameLst>
                                      </p:cBhvr>
                                      <p:to>
                                        <p:strVal val="visible"/>
                                      </p:to>
                                    </p:set>
                                    <p:animEffect transition="in" filter="dissolve">
                                      <p:cBhvr>
                                        <p:cTn id="105" dur="500"/>
                                        <p:tgtEl>
                                          <p:spTgt spid="153"/>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54"/>
                                        </p:tgtEl>
                                        <p:attrNameLst>
                                          <p:attrName>style.visibility</p:attrName>
                                        </p:attrNameLst>
                                      </p:cBhvr>
                                      <p:to>
                                        <p:strVal val="visible"/>
                                      </p:to>
                                    </p:set>
                                    <p:animEffect transition="in" filter="dissolve">
                                      <p:cBhvr>
                                        <p:cTn id="108" dur="500"/>
                                        <p:tgtEl>
                                          <p:spTgt spid="154"/>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55"/>
                                        </p:tgtEl>
                                        <p:attrNameLst>
                                          <p:attrName>style.visibility</p:attrName>
                                        </p:attrNameLst>
                                      </p:cBhvr>
                                      <p:to>
                                        <p:strVal val="visible"/>
                                      </p:to>
                                    </p:set>
                                    <p:animEffect transition="in" filter="dissolve">
                                      <p:cBhvr>
                                        <p:cTn id="111" dur="500"/>
                                        <p:tgtEl>
                                          <p:spTgt spid="155"/>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56"/>
                                        </p:tgtEl>
                                        <p:attrNameLst>
                                          <p:attrName>style.visibility</p:attrName>
                                        </p:attrNameLst>
                                      </p:cBhvr>
                                      <p:to>
                                        <p:strVal val="visible"/>
                                      </p:to>
                                    </p:set>
                                    <p:animEffect transition="in" filter="dissolve">
                                      <p:cBhvr>
                                        <p:cTn id="114" dur="500"/>
                                        <p:tgtEl>
                                          <p:spTgt spid="156"/>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60"/>
                                        </p:tgtEl>
                                        <p:attrNameLst>
                                          <p:attrName>style.visibility</p:attrName>
                                        </p:attrNameLst>
                                      </p:cBhvr>
                                      <p:to>
                                        <p:strVal val="visible"/>
                                      </p:to>
                                    </p:set>
                                    <p:animEffect transition="in" filter="dissolve">
                                      <p:cBhvr>
                                        <p:cTn id="117" dur="500"/>
                                        <p:tgtEl>
                                          <p:spTgt spid="160"/>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61"/>
                                        </p:tgtEl>
                                        <p:attrNameLst>
                                          <p:attrName>style.visibility</p:attrName>
                                        </p:attrNameLst>
                                      </p:cBhvr>
                                      <p:to>
                                        <p:strVal val="visible"/>
                                      </p:to>
                                    </p:set>
                                    <p:animEffect transition="in" filter="dissolve">
                                      <p:cBhvr>
                                        <p:cTn id="120" dur="500"/>
                                        <p:tgtEl>
                                          <p:spTgt spid="161"/>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62"/>
                                        </p:tgtEl>
                                        <p:attrNameLst>
                                          <p:attrName>style.visibility</p:attrName>
                                        </p:attrNameLst>
                                      </p:cBhvr>
                                      <p:to>
                                        <p:strVal val="visible"/>
                                      </p:to>
                                    </p:set>
                                    <p:animEffect transition="in" filter="dissolve">
                                      <p:cBhvr>
                                        <p:cTn id="123" dur="500"/>
                                        <p:tgtEl>
                                          <p:spTgt spid="162"/>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173"/>
                                        </p:tgtEl>
                                        <p:attrNameLst>
                                          <p:attrName>style.visibility</p:attrName>
                                        </p:attrNameLst>
                                      </p:cBhvr>
                                      <p:to>
                                        <p:strVal val="visible"/>
                                      </p:to>
                                    </p:set>
                                    <p:animEffect transition="in" filter="dissolve">
                                      <p:cBhvr>
                                        <p:cTn id="126" dur="500"/>
                                        <p:tgtEl>
                                          <p:spTgt spid="17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74"/>
                                        </p:tgtEl>
                                        <p:attrNameLst>
                                          <p:attrName>style.visibility</p:attrName>
                                        </p:attrNameLst>
                                      </p:cBhvr>
                                      <p:to>
                                        <p:strVal val="visible"/>
                                      </p:to>
                                    </p:set>
                                    <p:animEffect transition="in" filter="dissolve">
                                      <p:cBhvr>
                                        <p:cTn id="129" dur="500"/>
                                        <p:tgtEl>
                                          <p:spTgt spid="17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75"/>
                                        </p:tgtEl>
                                        <p:attrNameLst>
                                          <p:attrName>style.visibility</p:attrName>
                                        </p:attrNameLst>
                                      </p:cBhvr>
                                      <p:to>
                                        <p:strVal val="visible"/>
                                      </p:to>
                                    </p:set>
                                    <p:animEffect transition="in" filter="dissolve">
                                      <p:cBhvr>
                                        <p:cTn id="132" dur="500"/>
                                        <p:tgtEl>
                                          <p:spTgt spid="17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76"/>
                                        </p:tgtEl>
                                        <p:attrNameLst>
                                          <p:attrName>style.visibility</p:attrName>
                                        </p:attrNameLst>
                                      </p:cBhvr>
                                      <p:to>
                                        <p:strVal val="visible"/>
                                      </p:to>
                                    </p:set>
                                    <p:animEffect transition="in" filter="dissolve">
                                      <p:cBhvr>
                                        <p:cTn id="135" dur="500"/>
                                        <p:tgtEl>
                                          <p:spTgt spid="17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78"/>
                                        </p:tgtEl>
                                        <p:attrNameLst>
                                          <p:attrName>style.visibility</p:attrName>
                                        </p:attrNameLst>
                                      </p:cBhvr>
                                      <p:to>
                                        <p:strVal val="visible"/>
                                      </p:to>
                                    </p:set>
                                    <p:animEffect transition="in" filter="dissolve">
                                      <p:cBhvr>
                                        <p:cTn id="138" dur="500"/>
                                        <p:tgtEl>
                                          <p:spTgt spid="178"/>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83"/>
                                        </p:tgtEl>
                                        <p:attrNameLst>
                                          <p:attrName>style.visibility</p:attrName>
                                        </p:attrNameLst>
                                      </p:cBhvr>
                                      <p:to>
                                        <p:strVal val="visible"/>
                                      </p:to>
                                    </p:set>
                                    <p:animEffect transition="in" filter="dissolve">
                                      <p:cBhvr>
                                        <p:cTn id="141" dur="500"/>
                                        <p:tgtEl>
                                          <p:spTgt spid="183"/>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84"/>
                                        </p:tgtEl>
                                        <p:attrNameLst>
                                          <p:attrName>style.visibility</p:attrName>
                                        </p:attrNameLst>
                                      </p:cBhvr>
                                      <p:to>
                                        <p:strVal val="visible"/>
                                      </p:to>
                                    </p:set>
                                    <p:animEffect transition="in" filter="dissolve">
                                      <p:cBhvr>
                                        <p:cTn id="144" dur="500"/>
                                        <p:tgtEl>
                                          <p:spTgt spid="184"/>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85"/>
                                        </p:tgtEl>
                                        <p:attrNameLst>
                                          <p:attrName>style.visibility</p:attrName>
                                        </p:attrNameLst>
                                      </p:cBhvr>
                                      <p:to>
                                        <p:strVal val="visible"/>
                                      </p:to>
                                    </p:set>
                                    <p:animEffect transition="in" filter="dissolve">
                                      <p:cBhvr>
                                        <p:cTn id="147" dur="500"/>
                                        <p:tgtEl>
                                          <p:spTgt spid="185"/>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86"/>
                                        </p:tgtEl>
                                        <p:attrNameLst>
                                          <p:attrName>style.visibility</p:attrName>
                                        </p:attrNameLst>
                                      </p:cBhvr>
                                      <p:to>
                                        <p:strVal val="visible"/>
                                      </p:to>
                                    </p:set>
                                    <p:animEffect transition="in" filter="dissolve">
                                      <p:cBhvr>
                                        <p:cTn id="150" dur="500"/>
                                        <p:tgtEl>
                                          <p:spTgt spid="186"/>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88"/>
                                        </p:tgtEl>
                                        <p:attrNameLst>
                                          <p:attrName>style.visibility</p:attrName>
                                        </p:attrNameLst>
                                      </p:cBhvr>
                                      <p:to>
                                        <p:strVal val="visible"/>
                                      </p:to>
                                    </p:set>
                                    <p:animEffect transition="in" filter="dissolve">
                                      <p:cBhvr>
                                        <p:cTn id="153" dur="500"/>
                                        <p:tgtEl>
                                          <p:spTgt spid="188"/>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89"/>
                                        </p:tgtEl>
                                        <p:attrNameLst>
                                          <p:attrName>style.visibility</p:attrName>
                                        </p:attrNameLst>
                                      </p:cBhvr>
                                      <p:to>
                                        <p:strVal val="visible"/>
                                      </p:to>
                                    </p:set>
                                    <p:animEffect transition="in" filter="dissolve">
                                      <p:cBhvr>
                                        <p:cTn id="156" dur="500"/>
                                        <p:tgtEl>
                                          <p:spTgt spid="189"/>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90"/>
                                        </p:tgtEl>
                                        <p:attrNameLst>
                                          <p:attrName>style.visibility</p:attrName>
                                        </p:attrNameLst>
                                      </p:cBhvr>
                                      <p:to>
                                        <p:strVal val="visible"/>
                                      </p:to>
                                    </p:set>
                                    <p:animEffect transition="in" filter="dissolve">
                                      <p:cBhvr>
                                        <p:cTn id="159" dur="500"/>
                                        <p:tgtEl>
                                          <p:spTgt spid="190"/>
                                        </p:tgtEl>
                                      </p:cBhvr>
                                    </p:animEffect>
                                  </p:childTnLst>
                                </p:cTn>
                              </p:par>
                              <p:par>
                                <p:cTn id="160" presetID="9" presetClass="entr" presetSubtype="0" fill="hold" nodeType="withEffect">
                                  <p:stCondLst>
                                    <p:cond delay="0"/>
                                  </p:stCondLst>
                                  <p:childTnLst>
                                    <p:set>
                                      <p:cBhvr>
                                        <p:cTn id="161" dur="1" fill="hold">
                                          <p:stCondLst>
                                            <p:cond delay="0"/>
                                          </p:stCondLst>
                                        </p:cTn>
                                        <p:tgtEl>
                                          <p:spTgt spid="192"/>
                                        </p:tgtEl>
                                        <p:attrNameLst>
                                          <p:attrName>style.visibility</p:attrName>
                                        </p:attrNameLst>
                                      </p:cBhvr>
                                      <p:to>
                                        <p:strVal val="visible"/>
                                      </p:to>
                                    </p:set>
                                    <p:animEffect transition="in" filter="dissolve">
                                      <p:cBhvr>
                                        <p:cTn id="162" dur="500"/>
                                        <p:tgtEl>
                                          <p:spTgt spid="19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6"/>
                                        </p:tgtEl>
                                        <p:attrNameLst>
                                          <p:attrName>style.visibility</p:attrName>
                                        </p:attrNameLst>
                                      </p:cBhvr>
                                      <p:to>
                                        <p:strVal val="visible"/>
                                      </p:to>
                                    </p:set>
                                    <p:animEffect transition="in" filter="dissolve">
                                      <p:cBhvr>
                                        <p:cTn id="165" dur="500"/>
                                        <p:tgtEl>
                                          <p:spTgt spid="6"/>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3"/>
                                        </p:tgtEl>
                                        <p:attrNameLst>
                                          <p:attrName>style.visibility</p:attrName>
                                        </p:attrNameLst>
                                      </p:cBhvr>
                                      <p:to>
                                        <p:strVal val="visible"/>
                                      </p:to>
                                    </p:set>
                                    <p:animEffect transition="in" filter="dissolve">
                                      <p:cBhvr>
                                        <p:cTn id="170" dur="500"/>
                                        <p:tgtEl>
                                          <p:spTgt spid="3"/>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244"/>
                                        </p:tgtEl>
                                        <p:attrNameLst>
                                          <p:attrName>style.visibility</p:attrName>
                                        </p:attrNameLst>
                                      </p:cBhvr>
                                      <p:to>
                                        <p:strVal val="visible"/>
                                      </p:to>
                                    </p:set>
                                    <p:animEffect transition="in" filter="dissolve">
                                      <p:cBhvr>
                                        <p:cTn id="175" dur="500"/>
                                        <p:tgtEl>
                                          <p:spTgt spid="244"/>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196"/>
                                        </p:tgtEl>
                                        <p:attrNameLst>
                                          <p:attrName>style.visibility</p:attrName>
                                        </p:attrNameLst>
                                      </p:cBhvr>
                                      <p:to>
                                        <p:strVal val="visible"/>
                                      </p:to>
                                    </p:set>
                                    <p:animEffect transition="in" filter="dissolve">
                                      <p:cBhvr>
                                        <p:cTn id="178" dur="500"/>
                                        <p:tgtEl>
                                          <p:spTgt spid="196"/>
                                        </p:tgtEl>
                                      </p:cBhvr>
                                    </p:animEffect>
                                  </p:childTnLst>
                                </p:cTn>
                              </p:par>
                              <p:par>
                                <p:cTn id="179" presetID="9" presetClass="entr" presetSubtype="0" fill="hold" grpId="0" nodeType="withEffect">
                                  <p:stCondLst>
                                    <p:cond delay="0"/>
                                  </p:stCondLst>
                                  <p:childTnLst>
                                    <p:set>
                                      <p:cBhvr>
                                        <p:cTn id="180" dur="1" fill="hold">
                                          <p:stCondLst>
                                            <p:cond delay="0"/>
                                          </p:stCondLst>
                                        </p:cTn>
                                        <p:tgtEl>
                                          <p:spTgt spid="195"/>
                                        </p:tgtEl>
                                        <p:attrNameLst>
                                          <p:attrName>style.visibility</p:attrName>
                                        </p:attrNameLst>
                                      </p:cBhvr>
                                      <p:to>
                                        <p:strVal val="visible"/>
                                      </p:to>
                                    </p:set>
                                    <p:animEffect transition="in" filter="dissolve">
                                      <p:cBhvr>
                                        <p:cTn id="181" dur="500"/>
                                        <p:tgtEl>
                                          <p:spTgt spid="195"/>
                                        </p:tgtEl>
                                      </p:cBhvr>
                                    </p:animEffect>
                                  </p:childTnLst>
                                </p:cTn>
                              </p:par>
                              <p:par>
                                <p:cTn id="182" presetID="9" presetClass="entr" presetSubtype="0" fill="hold" grpId="0" nodeType="withEffect">
                                  <p:stCondLst>
                                    <p:cond delay="0"/>
                                  </p:stCondLst>
                                  <p:childTnLst>
                                    <p:set>
                                      <p:cBhvr>
                                        <p:cTn id="183" dur="1" fill="hold">
                                          <p:stCondLst>
                                            <p:cond delay="0"/>
                                          </p:stCondLst>
                                        </p:cTn>
                                        <p:tgtEl>
                                          <p:spTgt spid="202"/>
                                        </p:tgtEl>
                                        <p:attrNameLst>
                                          <p:attrName>style.visibility</p:attrName>
                                        </p:attrNameLst>
                                      </p:cBhvr>
                                      <p:to>
                                        <p:strVal val="visible"/>
                                      </p:to>
                                    </p:set>
                                    <p:animEffect transition="in" filter="dissolve">
                                      <p:cBhvr>
                                        <p:cTn id="184" dur="500"/>
                                        <p:tgtEl>
                                          <p:spTgt spid="202"/>
                                        </p:tgtEl>
                                      </p:cBhvr>
                                    </p:animEffect>
                                  </p:childTnLst>
                                </p:cTn>
                              </p:par>
                              <p:par>
                                <p:cTn id="185" presetID="9" presetClass="entr" presetSubtype="0" fill="hold" grpId="0" nodeType="withEffect">
                                  <p:stCondLst>
                                    <p:cond delay="0"/>
                                  </p:stCondLst>
                                  <p:childTnLst>
                                    <p:set>
                                      <p:cBhvr>
                                        <p:cTn id="186" dur="1" fill="hold">
                                          <p:stCondLst>
                                            <p:cond delay="0"/>
                                          </p:stCondLst>
                                        </p:cTn>
                                        <p:tgtEl>
                                          <p:spTgt spid="203"/>
                                        </p:tgtEl>
                                        <p:attrNameLst>
                                          <p:attrName>style.visibility</p:attrName>
                                        </p:attrNameLst>
                                      </p:cBhvr>
                                      <p:to>
                                        <p:strVal val="visible"/>
                                      </p:to>
                                    </p:set>
                                    <p:animEffect transition="in" filter="dissolve">
                                      <p:cBhvr>
                                        <p:cTn id="187" dur="500"/>
                                        <p:tgtEl>
                                          <p:spTgt spid="203"/>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204"/>
                                        </p:tgtEl>
                                        <p:attrNameLst>
                                          <p:attrName>style.visibility</p:attrName>
                                        </p:attrNameLst>
                                      </p:cBhvr>
                                      <p:to>
                                        <p:strVal val="visible"/>
                                      </p:to>
                                    </p:set>
                                    <p:animEffect transition="in" filter="dissolve">
                                      <p:cBhvr>
                                        <p:cTn id="190" dur="500"/>
                                        <p:tgtEl>
                                          <p:spTgt spid="204"/>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208"/>
                                        </p:tgtEl>
                                        <p:attrNameLst>
                                          <p:attrName>style.visibility</p:attrName>
                                        </p:attrNameLst>
                                      </p:cBhvr>
                                      <p:to>
                                        <p:strVal val="visible"/>
                                      </p:to>
                                    </p:set>
                                    <p:animEffect transition="in" filter="dissolve">
                                      <p:cBhvr>
                                        <p:cTn id="193" dur="500"/>
                                        <p:tgtEl>
                                          <p:spTgt spid="208"/>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209"/>
                                        </p:tgtEl>
                                        <p:attrNameLst>
                                          <p:attrName>style.visibility</p:attrName>
                                        </p:attrNameLst>
                                      </p:cBhvr>
                                      <p:to>
                                        <p:strVal val="visible"/>
                                      </p:to>
                                    </p:set>
                                    <p:animEffect transition="in" filter="dissolve">
                                      <p:cBhvr>
                                        <p:cTn id="196" dur="500"/>
                                        <p:tgtEl>
                                          <p:spTgt spid="209"/>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210"/>
                                        </p:tgtEl>
                                        <p:attrNameLst>
                                          <p:attrName>style.visibility</p:attrName>
                                        </p:attrNameLst>
                                      </p:cBhvr>
                                      <p:to>
                                        <p:strVal val="visible"/>
                                      </p:to>
                                    </p:set>
                                    <p:animEffect transition="in" filter="dissolve">
                                      <p:cBhvr>
                                        <p:cTn id="199" dur="500"/>
                                        <p:tgtEl>
                                          <p:spTgt spid="210"/>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212"/>
                                        </p:tgtEl>
                                        <p:attrNameLst>
                                          <p:attrName>style.visibility</p:attrName>
                                        </p:attrNameLst>
                                      </p:cBhvr>
                                      <p:to>
                                        <p:strVal val="visible"/>
                                      </p:to>
                                    </p:set>
                                    <p:animEffect transition="in" filter="dissolve">
                                      <p:cBhvr>
                                        <p:cTn id="202" dur="500"/>
                                        <p:tgtEl>
                                          <p:spTgt spid="212"/>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215"/>
                                        </p:tgtEl>
                                        <p:attrNameLst>
                                          <p:attrName>style.visibility</p:attrName>
                                        </p:attrNameLst>
                                      </p:cBhvr>
                                      <p:to>
                                        <p:strVal val="visible"/>
                                      </p:to>
                                    </p:set>
                                    <p:animEffect transition="in" filter="dissolve">
                                      <p:cBhvr>
                                        <p:cTn id="205" dur="500"/>
                                        <p:tgtEl>
                                          <p:spTgt spid="215"/>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216"/>
                                        </p:tgtEl>
                                        <p:attrNameLst>
                                          <p:attrName>style.visibility</p:attrName>
                                        </p:attrNameLst>
                                      </p:cBhvr>
                                      <p:to>
                                        <p:strVal val="visible"/>
                                      </p:to>
                                    </p:set>
                                    <p:animEffect transition="in" filter="dissolve">
                                      <p:cBhvr>
                                        <p:cTn id="208" dur="500"/>
                                        <p:tgtEl>
                                          <p:spTgt spid="216"/>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217"/>
                                        </p:tgtEl>
                                        <p:attrNameLst>
                                          <p:attrName>style.visibility</p:attrName>
                                        </p:attrNameLst>
                                      </p:cBhvr>
                                      <p:to>
                                        <p:strVal val="visible"/>
                                      </p:to>
                                    </p:set>
                                    <p:animEffect transition="in" filter="dissolve">
                                      <p:cBhvr>
                                        <p:cTn id="211" dur="500"/>
                                        <p:tgtEl>
                                          <p:spTgt spid="217"/>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218"/>
                                        </p:tgtEl>
                                        <p:attrNameLst>
                                          <p:attrName>style.visibility</p:attrName>
                                        </p:attrNameLst>
                                      </p:cBhvr>
                                      <p:to>
                                        <p:strVal val="visible"/>
                                      </p:to>
                                    </p:set>
                                    <p:animEffect transition="in" filter="dissolve">
                                      <p:cBhvr>
                                        <p:cTn id="214" dur="500"/>
                                        <p:tgtEl>
                                          <p:spTgt spid="218"/>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220"/>
                                        </p:tgtEl>
                                        <p:attrNameLst>
                                          <p:attrName>style.visibility</p:attrName>
                                        </p:attrNameLst>
                                      </p:cBhvr>
                                      <p:to>
                                        <p:strVal val="visible"/>
                                      </p:to>
                                    </p:set>
                                    <p:animEffect transition="in" filter="dissolve">
                                      <p:cBhvr>
                                        <p:cTn id="217" dur="500"/>
                                        <p:tgtEl>
                                          <p:spTgt spid="22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221"/>
                                        </p:tgtEl>
                                        <p:attrNameLst>
                                          <p:attrName>style.visibility</p:attrName>
                                        </p:attrNameLst>
                                      </p:cBhvr>
                                      <p:to>
                                        <p:strVal val="visible"/>
                                      </p:to>
                                    </p:set>
                                    <p:animEffect transition="in" filter="dissolve">
                                      <p:cBhvr>
                                        <p:cTn id="220" dur="500"/>
                                        <p:tgtEl>
                                          <p:spTgt spid="22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222"/>
                                        </p:tgtEl>
                                        <p:attrNameLst>
                                          <p:attrName>style.visibility</p:attrName>
                                        </p:attrNameLst>
                                      </p:cBhvr>
                                      <p:to>
                                        <p:strVal val="visible"/>
                                      </p:to>
                                    </p:set>
                                    <p:animEffect transition="in" filter="dissolve">
                                      <p:cBhvr>
                                        <p:cTn id="223" dur="500"/>
                                        <p:tgtEl>
                                          <p:spTgt spid="22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227"/>
                                        </p:tgtEl>
                                        <p:attrNameLst>
                                          <p:attrName>style.visibility</p:attrName>
                                        </p:attrNameLst>
                                      </p:cBhvr>
                                      <p:to>
                                        <p:strVal val="visible"/>
                                      </p:to>
                                    </p:set>
                                    <p:animEffect transition="in" filter="dissolve">
                                      <p:cBhvr>
                                        <p:cTn id="226" dur="500"/>
                                        <p:tgtEl>
                                          <p:spTgt spid="227"/>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230"/>
                                        </p:tgtEl>
                                        <p:attrNameLst>
                                          <p:attrName>style.visibility</p:attrName>
                                        </p:attrNameLst>
                                      </p:cBhvr>
                                      <p:to>
                                        <p:strVal val="visible"/>
                                      </p:to>
                                    </p:set>
                                    <p:animEffect transition="in" filter="dissolve">
                                      <p:cBhvr>
                                        <p:cTn id="229" dur="500"/>
                                        <p:tgtEl>
                                          <p:spTgt spid="230"/>
                                        </p:tgtEl>
                                      </p:cBhvr>
                                    </p:animEffect>
                                  </p:childTnLst>
                                </p:cTn>
                              </p:par>
                              <p:par>
                                <p:cTn id="230" presetID="9" presetClass="entr" presetSubtype="0" fill="hold" grpId="0" nodeType="withEffect">
                                  <p:stCondLst>
                                    <p:cond delay="0"/>
                                  </p:stCondLst>
                                  <p:childTnLst>
                                    <p:set>
                                      <p:cBhvr>
                                        <p:cTn id="231" dur="1" fill="hold">
                                          <p:stCondLst>
                                            <p:cond delay="0"/>
                                          </p:stCondLst>
                                        </p:cTn>
                                        <p:tgtEl>
                                          <p:spTgt spid="231"/>
                                        </p:tgtEl>
                                        <p:attrNameLst>
                                          <p:attrName>style.visibility</p:attrName>
                                        </p:attrNameLst>
                                      </p:cBhvr>
                                      <p:to>
                                        <p:strVal val="visible"/>
                                      </p:to>
                                    </p:set>
                                    <p:animEffect transition="in" filter="dissolve">
                                      <p:cBhvr>
                                        <p:cTn id="232" dur="500"/>
                                        <p:tgtEl>
                                          <p:spTgt spid="231"/>
                                        </p:tgtEl>
                                      </p:cBhvr>
                                    </p:animEffect>
                                  </p:childTnLst>
                                </p:cTn>
                              </p:par>
                              <p:par>
                                <p:cTn id="233" presetID="9" presetClass="entr" presetSubtype="0" fill="hold" grpId="0" nodeType="withEffect">
                                  <p:stCondLst>
                                    <p:cond delay="0"/>
                                  </p:stCondLst>
                                  <p:childTnLst>
                                    <p:set>
                                      <p:cBhvr>
                                        <p:cTn id="234" dur="1" fill="hold">
                                          <p:stCondLst>
                                            <p:cond delay="0"/>
                                          </p:stCondLst>
                                        </p:cTn>
                                        <p:tgtEl>
                                          <p:spTgt spid="232"/>
                                        </p:tgtEl>
                                        <p:attrNameLst>
                                          <p:attrName>style.visibility</p:attrName>
                                        </p:attrNameLst>
                                      </p:cBhvr>
                                      <p:to>
                                        <p:strVal val="visible"/>
                                      </p:to>
                                    </p:set>
                                    <p:animEffect transition="in" filter="dissolve">
                                      <p:cBhvr>
                                        <p:cTn id="235" dur="500"/>
                                        <p:tgtEl>
                                          <p:spTgt spid="232"/>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233"/>
                                        </p:tgtEl>
                                        <p:attrNameLst>
                                          <p:attrName>style.visibility</p:attrName>
                                        </p:attrNameLst>
                                      </p:cBhvr>
                                      <p:to>
                                        <p:strVal val="visible"/>
                                      </p:to>
                                    </p:set>
                                    <p:animEffect transition="in" filter="dissolve">
                                      <p:cBhvr>
                                        <p:cTn id="238" dur="500"/>
                                        <p:tgtEl>
                                          <p:spTgt spid="233"/>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235"/>
                                        </p:tgtEl>
                                        <p:attrNameLst>
                                          <p:attrName>style.visibility</p:attrName>
                                        </p:attrNameLst>
                                      </p:cBhvr>
                                      <p:to>
                                        <p:strVal val="visible"/>
                                      </p:to>
                                    </p:set>
                                    <p:animEffect transition="in" filter="dissolve">
                                      <p:cBhvr>
                                        <p:cTn id="241" dur="500"/>
                                        <p:tgtEl>
                                          <p:spTgt spid="23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237"/>
                                        </p:tgtEl>
                                        <p:attrNameLst>
                                          <p:attrName>style.visibility</p:attrName>
                                        </p:attrNameLst>
                                      </p:cBhvr>
                                      <p:to>
                                        <p:strVal val="visible"/>
                                      </p:to>
                                    </p:set>
                                    <p:animEffect transition="in" filter="dissolve">
                                      <p:cBhvr>
                                        <p:cTn id="244" dur="500"/>
                                        <p:tgtEl>
                                          <p:spTgt spid="237"/>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239"/>
                                        </p:tgtEl>
                                        <p:attrNameLst>
                                          <p:attrName>style.visibility</p:attrName>
                                        </p:attrNameLst>
                                      </p:cBhvr>
                                      <p:to>
                                        <p:strVal val="visible"/>
                                      </p:to>
                                    </p:set>
                                    <p:animEffect transition="in" filter="dissolve">
                                      <p:cBhvr>
                                        <p:cTn id="247" dur="500"/>
                                        <p:tgtEl>
                                          <p:spTgt spid="239"/>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240"/>
                                        </p:tgtEl>
                                        <p:attrNameLst>
                                          <p:attrName>style.visibility</p:attrName>
                                        </p:attrNameLst>
                                      </p:cBhvr>
                                      <p:to>
                                        <p:strVal val="visible"/>
                                      </p:to>
                                    </p:set>
                                    <p:animEffect transition="in" filter="dissolve">
                                      <p:cBhvr>
                                        <p:cTn id="250" dur="500"/>
                                        <p:tgtEl>
                                          <p:spTgt spid="240"/>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241"/>
                                        </p:tgtEl>
                                        <p:attrNameLst>
                                          <p:attrName>style.visibility</p:attrName>
                                        </p:attrNameLst>
                                      </p:cBhvr>
                                      <p:to>
                                        <p:strVal val="visible"/>
                                      </p:to>
                                    </p:set>
                                    <p:animEffect transition="in" filter="dissolve">
                                      <p:cBhvr>
                                        <p:cTn id="253" dur="500"/>
                                        <p:tgtEl>
                                          <p:spTgt spid="241"/>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236"/>
                                        </p:tgtEl>
                                        <p:attrNameLst>
                                          <p:attrName>style.visibility</p:attrName>
                                        </p:attrNameLst>
                                      </p:cBhvr>
                                      <p:to>
                                        <p:strVal val="visible"/>
                                      </p:to>
                                    </p:set>
                                    <p:animEffect transition="in" filter="dissolve">
                                      <p:cBhvr>
                                        <p:cTn id="256" dur="500"/>
                                        <p:tgtEl>
                                          <p:spTgt spid="236"/>
                                        </p:tgtEl>
                                      </p:cBhvr>
                                    </p:animEffect>
                                  </p:childTnLst>
                                </p:cTn>
                              </p:par>
                            </p:childTnLst>
                          </p:cTn>
                        </p:par>
                      </p:childTnLst>
                    </p:cTn>
                  </p:par>
                  <p:par>
                    <p:cTn id="257" fill="hold">
                      <p:stCondLst>
                        <p:cond delay="indefinite"/>
                      </p:stCondLst>
                      <p:childTnLst>
                        <p:par>
                          <p:cTn id="258" fill="hold">
                            <p:stCondLst>
                              <p:cond delay="0"/>
                            </p:stCondLst>
                            <p:childTnLst>
                              <p:par>
                                <p:cTn id="259" presetID="9" presetClass="entr" presetSubtype="0" fill="hold" grpId="0" nodeType="clickEffect">
                                  <p:stCondLst>
                                    <p:cond delay="0"/>
                                  </p:stCondLst>
                                  <p:childTnLst>
                                    <p:set>
                                      <p:cBhvr>
                                        <p:cTn id="260" dur="1" fill="hold">
                                          <p:stCondLst>
                                            <p:cond delay="0"/>
                                          </p:stCondLst>
                                        </p:cTn>
                                        <p:tgtEl>
                                          <p:spTgt spid="243"/>
                                        </p:tgtEl>
                                        <p:attrNameLst>
                                          <p:attrName>style.visibility</p:attrName>
                                        </p:attrNameLst>
                                      </p:cBhvr>
                                      <p:to>
                                        <p:strVal val="visible"/>
                                      </p:to>
                                    </p:set>
                                    <p:animEffect transition="in" filter="dissolve">
                                      <p:cBhvr>
                                        <p:cTn id="261"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13" grpId="0" animBg="1"/>
      <p:bldP spid="14" grpId="0" animBg="1"/>
      <p:bldP spid="76" grpId="0" animBg="1"/>
      <p:bldP spid="77" grpId="0"/>
      <p:bldP spid="80" grpId="0"/>
      <p:bldP spid="90" grpId="0" animBg="1"/>
      <p:bldP spid="91" grpId="0"/>
      <p:bldP spid="92" grpId="0" animBg="1"/>
      <p:bldP spid="93" grpId="0" animBg="1"/>
      <p:bldP spid="94" grpId="0"/>
      <p:bldP spid="95" grpId="0" animBg="1"/>
      <p:bldP spid="114" grpId="0" animBg="1"/>
      <p:bldP spid="115" grpId="0" animBg="1"/>
      <p:bldP spid="116" grpId="0"/>
      <p:bldP spid="120" grpId="0" animBg="1"/>
      <p:bldP spid="121" grpId="0" animBg="1"/>
      <p:bldP spid="122" grpId="0"/>
      <p:bldP spid="123" grpId="0" animBg="1"/>
      <p:bldP spid="124" grpId="0" animBg="1"/>
      <p:bldP spid="153" grpId="0" animBg="1"/>
      <p:bldP spid="154" grpId="0" animBg="1"/>
      <p:bldP spid="155" grpId="0" animBg="1"/>
      <p:bldP spid="156" grpId="0"/>
      <p:bldP spid="160" grpId="0" animBg="1"/>
      <p:bldP spid="161" grpId="0" animBg="1"/>
      <p:bldP spid="162" grpId="0"/>
      <p:bldP spid="173" grpId="0" animBg="1"/>
      <p:bldP spid="174" grpId="0" animBg="1"/>
      <p:bldP spid="175" grpId="0"/>
      <p:bldP spid="176" grpId="0" animBg="1"/>
      <p:bldP spid="178" grpId="0" animBg="1"/>
      <p:bldP spid="183" grpId="0" animBg="1"/>
      <p:bldP spid="184" grpId="0" animBg="1"/>
      <p:bldP spid="185" grpId="0"/>
      <p:bldP spid="186" grpId="0" animBg="1"/>
      <p:bldP spid="188" grpId="0" animBg="1"/>
      <p:bldP spid="189" grpId="0" animBg="1"/>
      <p:bldP spid="190" grpId="0"/>
      <p:bldP spid="195" grpId="0" animBg="1"/>
      <p:bldP spid="202" grpId="0" animBg="1"/>
      <p:bldP spid="203" grpId="0" animBg="1"/>
      <p:bldP spid="204" grpId="0"/>
      <p:bldP spid="208" grpId="0" animBg="1"/>
      <p:bldP spid="209" grpId="0" animBg="1"/>
      <p:bldP spid="210" grpId="0"/>
      <p:bldP spid="212" grpId="0" animBg="1"/>
      <p:bldP spid="215" grpId="0" animBg="1"/>
      <p:bldP spid="216" grpId="0" animBg="1"/>
      <p:bldP spid="217" grpId="0"/>
      <p:bldP spid="218" grpId="0" animBg="1"/>
      <p:bldP spid="220" grpId="0" animBg="1"/>
      <p:bldP spid="221" grpId="0" animBg="1"/>
      <p:bldP spid="222" grpId="0"/>
      <p:bldP spid="227" grpId="0" animBg="1"/>
      <p:bldP spid="230" grpId="0" animBg="1"/>
      <p:bldP spid="231" grpId="0" animBg="1"/>
      <p:bldP spid="232" grpId="0"/>
      <p:bldP spid="233" grpId="0" animBg="1"/>
      <p:bldP spid="235" grpId="0" animBg="1"/>
      <p:bldP spid="237" grpId="0"/>
      <p:bldP spid="239" grpId="0" animBg="1"/>
      <p:bldP spid="240" grpId="0" animBg="1"/>
      <p:bldP spid="241" grpId="0"/>
      <p:bldP spid="236" grpId="0" animBg="1"/>
      <p:bldP spid="3" grpId="0"/>
      <p:bldP spid="242" grpId="0"/>
      <p:bldP spid="243" grpId="0"/>
      <p:bldP spid="6" grpId="0" animBg="1"/>
      <p:bldP spid="24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object 2">
            <a:extLst>
              <a:ext uri="{FF2B5EF4-FFF2-40B4-BE49-F238E27FC236}">
                <a16:creationId xmlns:a16="http://schemas.microsoft.com/office/drawing/2014/main" id="{6BBC7D51-5B6A-3E4E-83B0-6023DCD3327C}"/>
              </a:ext>
            </a:extLst>
          </p:cNvPr>
          <p:cNvSpPr/>
          <p:nvPr/>
        </p:nvSpPr>
        <p:spPr>
          <a:xfrm rot="20760103" flipH="1">
            <a:off x="5480785" y="548268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8" name="object 17">
            <a:extLst>
              <a:ext uri="{FF2B5EF4-FFF2-40B4-BE49-F238E27FC236}">
                <a16:creationId xmlns:a16="http://schemas.microsoft.com/office/drawing/2014/main" id="{A737808C-2D08-2545-BF31-8387D85BDA16}"/>
              </a:ext>
            </a:extLst>
          </p:cNvPr>
          <p:cNvSpPr/>
          <p:nvPr/>
        </p:nvSpPr>
        <p:spPr>
          <a:xfrm rot="20472014">
            <a:off x="4164526" y="3315398"/>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77B80DB-F69B-DF41-9B73-0F1EF5B830DC}"/>
              </a:ext>
            </a:extLst>
          </p:cNvPr>
          <p:cNvSpPr>
            <a:spLocks noGrp="1"/>
          </p:cNvSpPr>
          <p:nvPr>
            <p:ph type="title"/>
          </p:nvPr>
        </p:nvSpPr>
        <p:spPr/>
        <p:txBody>
          <a:bodyPr/>
          <a:lstStyle/>
          <a:p>
            <a:r>
              <a:rPr lang="en-US" dirty="0"/>
              <a:t>2−3 Trees Construction</a:t>
            </a:r>
          </a:p>
        </p:txBody>
      </p:sp>
      <p:sp>
        <p:nvSpPr>
          <p:cNvPr id="10" name="TextBox 9">
            <a:extLst>
              <a:ext uri="{FF2B5EF4-FFF2-40B4-BE49-F238E27FC236}">
                <a16:creationId xmlns:a16="http://schemas.microsoft.com/office/drawing/2014/main" id="{4625C5F8-0F70-2D45-9E2F-DBE63FCE553A}"/>
              </a:ext>
            </a:extLst>
          </p:cNvPr>
          <p:cNvSpPr txBox="1"/>
          <p:nvPr/>
        </p:nvSpPr>
        <p:spPr>
          <a:xfrm>
            <a:off x="517161" y="1319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S</a:t>
            </a:r>
            <a:endParaRPr lang="en-US" sz="1400" dirty="0">
              <a:solidFill>
                <a:srgbClr val="1B8E1D"/>
              </a:solidFill>
              <a:latin typeface="Courier" pitchFamily="2" charset="0"/>
            </a:endParaRPr>
          </a:p>
        </p:txBody>
      </p:sp>
      <p:sp>
        <p:nvSpPr>
          <p:cNvPr id="14" name="TextBox 13">
            <a:extLst>
              <a:ext uri="{FF2B5EF4-FFF2-40B4-BE49-F238E27FC236}">
                <a16:creationId xmlns:a16="http://schemas.microsoft.com/office/drawing/2014/main" id="{887F154C-B389-0748-99A5-29D908EC10D2}"/>
              </a:ext>
            </a:extLst>
          </p:cNvPr>
          <p:cNvSpPr txBox="1"/>
          <p:nvPr/>
        </p:nvSpPr>
        <p:spPr>
          <a:xfrm>
            <a:off x="1559614" y="186368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5" name="TextBox 14">
            <a:extLst>
              <a:ext uri="{FF2B5EF4-FFF2-40B4-BE49-F238E27FC236}">
                <a16:creationId xmlns:a16="http://schemas.microsoft.com/office/drawing/2014/main" id="{D71FB30D-2D72-B140-92CD-D7500B9D8412}"/>
              </a:ext>
            </a:extLst>
          </p:cNvPr>
          <p:cNvSpPr txBox="1"/>
          <p:nvPr/>
        </p:nvSpPr>
        <p:spPr>
          <a:xfrm>
            <a:off x="517921" y="1573713"/>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E</a:t>
            </a:r>
            <a:endParaRPr lang="en-US" sz="1400" dirty="0">
              <a:solidFill>
                <a:srgbClr val="1B8E1D"/>
              </a:solidFill>
              <a:latin typeface="Courier" pitchFamily="2" charset="0"/>
            </a:endParaRPr>
          </a:p>
        </p:txBody>
      </p:sp>
      <p:sp>
        <p:nvSpPr>
          <p:cNvPr id="19" name="TextBox 18">
            <a:extLst>
              <a:ext uri="{FF2B5EF4-FFF2-40B4-BE49-F238E27FC236}">
                <a16:creationId xmlns:a16="http://schemas.microsoft.com/office/drawing/2014/main" id="{6458F002-82BF-EC45-A585-42BFDFCF0F69}"/>
              </a:ext>
            </a:extLst>
          </p:cNvPr>
          <p:cNvSpPr txBox="1"/>
          <p:nvPr/>
        </p:nvSpPr>
        <p:spPr>
          <a:xfrm>
            <a:off x="517920" y="183676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A</a:t>
            </a:r>
            <a:endParaRPr lang="en-US" sz="1400" dirty="0">
              <a:solidFill>
                <a:srgbClr val="1B8E1D"/>
              </a:solidFill>
              <a:latin typeface="Courier" pitchFamily="2" charset="0"/>
            </a:endParaRPr>
          </a:p>
        </p:txBody>
      </p:sp>
      <p:sp>
        <p:nvSpPr>
          <p:cNvPr id="23" name="TextBox 22">
            <a:extLst>
              <a:ext uri="{FF2B5EF4-FFF2-40B4-BE49-F238E27FC236}">
                <a16:creationId xmlns:a16="http://schemas.microsoft.com/office/drawing/2014/main" id="{765FBB88-B79C-064A-ABFA-EE804D024718}"/>
              </a:ext>
            </a:extLst>
          </p:cNvPr>
          <p:cNvSpPr txBox="1"/>
          <p:nvPr/>
        </p:nvSpPr>
        <p:spPr>
          <a:xfrm>
            <a:off x="1557811" y="2128101"/>
            <a:ext cx="321754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E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37" name="Group 36">
            <a:extLst>
              <a:ext uri="{FF2B5EF4-FFF2-40B4-BE49-F238E27FC236}">
                <a16:creationId xmlns:a16="http://schemas.microsoft.com/office/drawing/2014/main" id="{223A7D7B-96DB-3642-A827-2C246E13F97B}"/>
              </a:ext>
            </a:extLst>
          </p:cNvPr>
          <p:cNvGrpSpPr/>
          <p:nvPr/>
        </p:nvGrpSpPr>
        <p:grpSpPr>
          <a:xfrm>
            <a:off x="1153859" y="4881551"/>
            <a:ext cx="794535" cy="904164"/>
            <a:chOff x="2470859" y="5091211"/>
            <a:chExt cx="794535" cy="904164"/>
          </a:xfrm>
        </p:grpSpPr>
        <p:sp>
          <p:nvSpPr>
            <p:cNvPr id="38" name="object 17">
              <a:extLst>
                <a:ext uri="{FF2B5EF4-FFF2-40B4-BE49-F238E27FC236}">
                  <a16:creationId xmlns:a16="http://schemas.microsoft.com/office/drawing/2014/main" id="{06AAAA29-E293-7544-8625-4EEE8319AE15}"/>
                </a:ext>
              </a:extLst>
            </p:cNvPr>
            <p:cNvSpPr/>
            <p:nvPr/>
          </p:nvSpPr>
          <p:spPr>
            <a:xfrm>
              <a:off x="2878851" y="5330670"/>
              <a:ext cx="386543" cy="66470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18">
              <a:extLst>
                <a:ext uri="{FF2B5EF4-FFF2-40B4-BE49-F238E27FC236}">
                  <a16:creationId xmlns:a16="http://schemas.microsoft.com/office/drawing/2014/main" id="{52D5C5EE-1B1E-3444-96B3-0A463858B9E9}"/>
                </a:ext>
              </a:extLst>
            </p:cNvPr>
            <p:cNvSpPr/>
            <p:nvPr/>
          </p:nvSpPr>
          <p:spPr>
            <a:xfrm>
              <a:off x="2470859" y="5332730"/>
              <a:ext cx="389187" cy="62283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0" name="object 38">
              <a:extLst>
                <a:ext uri="{FF2B5EF4-FFF2-40B4-BE49-F238E27FC236}">
                  <a16:creationId xmlns:a16="http://schemas.microsoft.com/office/drawing/2014/main" id="{9B3F2C03-6CFD-6E49-9590-105E592FD41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681BFCFB-4954-9F4A-B346-9E366C0087CA}"/>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42" name="object 39">
              <a:extLst>
                <a:ext uri="{FF2B5EF4-FFF2-40B4-BE49-F238E27FC236}">
                  <a16:creationId xmlns:a16="http://schemas.microsoft.com/office/drawing/2014/main" id="{C5BAB3AD-84E8-E74B-A6CF-174FF26E219D}"/>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44" name="TextBox 43">
            <a:extLst>
              <a:ext uri="{FF2B5EF4-FFF2-40B4-BE49-F238E27FC236}">
                <a16:creationId xmlns:a16="http://schemas.microsoft.com/office/drawing/2014/main" id="{E91455F6-274C-804F-BB7E-99E9129DB340}"/>
              </a:ext>
            </a:extLst>
          </p:cNvPr>
          <p:cNvSpPr txBox="1"/>
          <p:nvPr/>
        </p:nvSpPr>
        <p:spPr>
          <a:xfrm>
            <a:off x="1558311" y="1599271"/>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45" name="TextBox 44">
            <a:extLst>
              <a:ext uri="{FF2B5EF4-FFF2-40B4-BE49-F238E27FC236}">
                <a16:creationId xmlns:a16="http://schemas.microsoft.com/office/drawing/2014/main" id="{1715F5CF-194C-A04E-883C-55107AEB07C6}"/>
              </a:ext>
            </a:extLst>
          </p:cNvPr>
          <p:cNvSpPr txBox="1"/>
          <p:nvPr/>
        </p:nvSpPr>
        <p:spPr>
          <a:xfrm>
            <a:off x="1561066" y="1334856"/>
            <a:ext cx="2137124"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Create 2-node in the empty tree</a:t>
            </a:r>
          </a:p>
        </p:txBody>
      </p:sp>
      <p:grpSp>
        <p:nvGrpSpPr>
          <p:cNvPr id="16" name="Group 15">
            <a:extLst>
              <a:ext uri="{FF2B5EF4-FFF2-40B4-BE49-F238E27FC236}">
                <a16:creationId xmlns:a16="http://schemas.microsoft.com/office/drawing/2014/main" id="{91F79D5B-71AE-2345-9AE9-A41FC15CC020}"/>
              </a:ext>
            </a:extLst>
          </p:cNvPr>
          <p:cNvGrpSpPr/>
          <p:nvPr/>
        </p:nvGrpSpPr>
        <p:grpSpPr>
          <a:xfrm>
            <a:off x="758861" y="3392908"/>
            <a:ext cx="639445" cy="400685"/>
            <a:chOff x="1882427" y="4709843"/>
            <a:chExt cx="639445" cy="400685"/>
          </a:xfrm>
        </p:grpSpPr>
        <p:sp>
          <p:nvSpPr>
            <p:cNvPr id="17" name="object 31">
              <a:extLst>
                <a:ext uri="{FF2B5EF4-FFF2-40B4-BE49-F238E27FC236}">
                  <a16:creationId xmlns:a16="http://schemas.microsoft.com/office/drawing/2014/main" id="{222E2AD2-5F27-0A41-814F-E7B11B15C4C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33">
              <a:extLst>
                <a:ext uri="{FF2B5EF4-FFF2-40B4-BE49-F238E27FC236}">
                  <a16:creationId xmlns:a16="http://schemas.microsoft.com/office/drawing/2014/main" id="{DC0EDF95-AE30-334E-A8B2-BBFFE3DCB561}"/>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77AF64F8-9FDF-644A-B09B-5D62265B27B3}"/>
              </a:ext>
            </a:extLst>
          </p:cNvPr>
          <p:cNvGrpSpPr/>
          <p:nvPr/>
        </p:nvGrpSpPr>
        <p:grpSpPr>
          <a:xfrm>
            <a:off x="591116" y="3392955"/>
            <a:ext cx="974934" cy="400685"/>
            <a:chOff x="1882427" y="4709843"/>
            <a:chExt cx="639445" cy="400685"/>
          </a:xfrm>
        </p:grpSpPr>
        <p:sp>
          <p:nvSpPr>
            <p:cNvPr id="21" name="object 31">
              <a:extLst>
                <a:ext uri="{FF2B5EF4-FFF2-40B4-BE49-F238E27FC236}">
                  <a16:creationId xmlns:a16="http://schemas.microsoft.com/office/drawing/2014/main" id="{0B6069D4-9758-2E40-8A0A-CCAA921F511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2" name="object 33">
              <a:extLst>
                <a:ext uri="{FF2B5EF4-FFF2-40B4-BE49-F238E27FC236}">
                  <a16:creationId xmlns:a16="http://schemas.microsoft.com/office/drawing/2014/main" id="{E475FA30-C5A4-C044-A420-31FB3E6738D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A </a:t>
              </a:r>
              <a:r>
                <a:rPr lang="en-US" altLang="zh-CN" sz="1400" spc="165" dirty="0">
                  <a:latin typeface="Arial" panose="020B0604020202020204" pitchFamily="34" charset="0"/>
                  <a:cs typeface="Arial" panose="020B0604020202020204" pitchFamily="34" charset="0"/>
                </a:rPr>
                <a:t>E S</a:t>
              </a:r>
              <a:endParaRPr sz="1400" dirty="0">
                <a:latin typeface="Arial" panose="020B0604020202020204" pitchFamily="34" charset="0"/>
                <a:cs typeface="Arial" panose="020B0604020202020204" pitchFamily="34" charset="0"/>
              </a:endParaRPr>
            </a:p>
          </p:txBody>
        </p:sp>
      </p:grpSp>
      <p:sp>
        <p:nvSpPr>
          <p:cNvPr id="53" name="Right Arrow 52">
            <a:extLst>
              <a:ext uri="{FF2B5EF4-FFF2-40B4-BE49-F238E27FC236}">
                <a16:creationId xmlns:a16="http://schemas.microsoft.com/office/drawing/2014/main" id="{53F665D3-58F7-2A45-B713-0216494FA8F2}"/>
              </a:ext>
            </a:extLst>
          </p:cNvPr>
          <p:cNvSpPr/>
          <p:nvPr/>
        </p:nvSpPr>
        <p:spPr>
          <a:xfrm rot="3006587">
            <a:off x="1070396" y="4356824"/>
            <a:ext cx="403484" cy="258526"/>
          </a:xfrm>
          <a:prstGeom prst="rightArrow">
            <a:avLst>
              <a:gd name="adj1" fmla="val 60476"/>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AA85418-9810-D14F-BF48-E86D6BDBE233}"/>
              </a:ext>
            </a:extLst>
          </p:cNvPr>
          <p:cNvSpPr txBox="1"/>
          <p:nvPr/>
        </p:nvSpPr>
        <p:spPr>
          <a:xfrm>
            <a:off x="1555819" y="2354065"/>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55" name="TextBox 54">
            <a:extLst>
              <a:ext uri="{FF2B5EF4-FFF2-40B4-BE49-F238E27FC236}">
                <a16:creationId xmlns:a16="http://schemas.microsoft.com/office/drawing/2014/main" id="{59EFF109-D1F4-534F-A4CF-98544F04CC98}"/>
              </a:ext>
            </a:extLst>
          </p:cNvPr>
          <p:cNvSpPr txBox="1"/>
          <p:nvPr/>
        </p:nvSpPr>
        <p:spPr>
          <a:xfrm>
            <a:off x="513935" y="234738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R</a:t>
            </a:r>
            <a:endParaRPr lang="en-US" sz="1400" dirty="0">
              <a:solidFill>
                <a:srgbClr val="1B8E1D"/>
              </a:solidFill>
              <a:latin typeface="Courier" pitchFamily="2" charset="0"/>
            </a:endParaRPr>
          </a:p>
        </p:txBody>
      </p:sp>
      <p:sp>
        <p:nvSpPr>
          <p:cNvPr id="56" name="TextBox 55">
            <a:extLst>
              <a:ext uri="{FF2B5EF4-FFF2-40B4-BE49-F238E27FC236}">
                <a16:creationId xmlns:a16="http://schemas.microsoft.com/office/drawing/2014/main" id="{32714BE1-84DD-D84D-8C15-404D2442DC6E}"/>
              </a:ext>
            </a:extLst>
          </p:cNvPr>
          <p:cNvSpPr txBox="1"/>
          <p:nvPr/>
        </p:nvSpPr>
        <p:spPr>
          <a:xfrm>
            <a:off x="1555819" y="257014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grpSp>
        <p:nvGrpSpPr>
          <p:cNvPr id="66" name="Group 65">
            <a:extLst>
              <a:ext uri="{FF2B5EF4-FFF2-40B4-BE49-F238E27FC236}">
                <a16:creationId xmlns:a16="http://schemas.microsoft.com/office/drawing/2014/main" id="{C9E0AD44-CA85-4F4C-AF32-68AA432D2044}"/>
              </a:ext>
            </a:extLst>
          </p:cNvPr>
          <p:cNvGrpSpPr/>
          <p:nvPr/>
        </p:nvGrpSpPr>
        <p:grpSpPr>
          <a:xfrm>
            <a:off x="1710284" y="5663587"/>
            <a:ext cx="639445" cy="400685"/>
            <a:chOff x="1882427" y="4709843"/>
            <a:chExt cx="639445" cy="400685"/>
          </a:xfrm>
        </p:grpSpPr>
        <p:sp>
          <p:nvSpPr>
            <p:cNvPr id="67" name="object 31">
              <a:extLst>
                <a:ext uri="{FF2B5EF4-FFF2-40B4-BE49-F238E27FC236}">
                  <a16:creationId xmlns:a16="http://schemas.microsoft.com/office/drawing/2014/main" id="{25296FFB-0ADA-414E-9B03-E05BDB2AE43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8" name="object 33">
              <a:extLst>
                <a:ext uri="{FF2B5EF4-FFF2-40B4-BE49-F238E27FC236}">
                  <a16:creationId xmlns:a16="http://schemas.microsoft.com/office/drawing/2014/main" id="{BCCC80FF-D681-4845-AA9B-250D226DF67C}"/>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sp>
        <p:nvSpPr>
          <p:cNvPr id="70" name="TextBox 69">
            <a:extLst>
              <a:ext uri="{FF2B5EF4-FFF2-40B4-BE49-F238E27FC236}">
                <a16:creationId xmlns:a16="http://schemas.microsoft.com/office/drawing/2014/main" id="{A45BD379-44BA-2347-80F1-AF8FBD9D9D2E}"/>
              </a:ext>
            </a:extLst>
          </p:cNvPr>
          <p:cNvSpPr txBox="1"/>
          <p:nvPr/>
        </p:nvSpPr>
        <p:spPr>
          <a:xfrm>
            <a:off x="513935" y="2563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C</a:t>
            </a:r>
            <a:endParaRPr lang="en-US" sz="1400" dirty="0">
              <a:solidFill>
                <a:srgbClr val="1B8E1D"/>
              </a:solidFill>
              <a:latin typeface="Courier" pitchFamily="2" charset="0"/>
            </a:endParaRPr>
          </a:p>
        </p:txBody>
      </p:sp>
      <p:grpSp>
        <p:nvGrpSpPr>
          <p:cNvPr id="71" name="Group 70">
            <a:extLst>
              <a:ext uri="{FF2B5EF4-FFF2-40B4-BE49-F238E27FC236}">
                <a16:creationId xmlns:a16="http://schemas.microsoft.com/office/drawing/2014/main" id="{6DCEF62A-ACD5-6F41-B6D7-A456DCB111D7}"/>
              </a:ext>
            </a:extLst>
          </p:cNvPr>
          <p:cNvGrpSpPr/>
          <p:nvPr/>
        </p:nvGrpSpPr>
        <p:grpSpPr>
          <a:xfrm>
            <a:off x="716378" y="5661860"/>
            <a:ext cx="639445" cy="400685"/>
            <a:chOff x="1882427" y="4709843"/>
            <a:chExt cx="639445" cy="400685"/>
          </a:xfrm>
        </p:grpSpPr>
        <p:sp>
          <p:nvSpPr>
            <p:cNvPr id="72" name="object 31">
              <a:extLst>
                <a:ext uri="{FF2B5EF4-FFF2-40B4-BE49-F238E27FC236}">
                  <a16:creationId xmlns:a16="http://schemas.microsoft.com/office/drawing/2014/main" id="{279C354F-D674-FD43-8DBE-C41F0EFE1FA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195E6B2-1B53-6C4D-980F-2C1E11F3B64A}"/>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C</a:t>
              </a:r>
              <a:endParaRPr sz="1400" dirty="0">
                <a:latin typeface="Arial" panose="020B0604020202020204" pitchFamily="34" charset="0"/>
                <a:cs typeface="Arial" panose="020B0604020202020204" pitchFamily="34" charset="0"/>
              </a:endParaRPr>
            </a:p>
          </p:txBody>
        </p:sp>
      </p:grpSp>
      <p:sp>
        <p:nvSpPr>
          <p:cNvPr id="75" name="TextBox 74">
            <a:extLst>
              <a:ext uri="{FF2B5EF4-FFF2-40B4-BE49-F238E27FC236}">
                <a16:creationId xmlns:a16="http://schemas.microsoft.com/office/drawing/2014/main" id="{426D6AC1-1338-0B46-BBD3-F7E4F67FEFFB}"/>
              </a:ext>
            </a:extLst>
          </p:cNvPr>
          <p:cNvSpPr txBox="1"/>
          <p:nvPr/>
        </p:nvSpPr>
        <p:spPr>
          <a:xfrm>
            <a:off x="5729468" y="131515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76" name="TextBox 75">
            <a:extLst>
              <a:ext uri="{FF2B5EF4-FFF2-40B4-BE49-F238E27FC236}">
                <a16:creationId xmlns:a16="http://schemas.microsoft.com/office/drawing/2014/main" id="{16CEFBC7-77E1-3B40-8B35-E9EF1361D180}"/>
              </a:ext>
            </a:extLst>
          </p:cNvPr>
          <p:cNvSpPr txBox="1"/>
          <p:nvPr/>
        </p:nvSpPr>
        <p:spPr>
          <a:xfrm>
            <a:off x="4689577" y="131916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H</a:t>
            </a:r>
            <a:endParaRPr lang="en-US" sz="1400" dirty="0">
              <a:solidFill>
                <a:srgbClr val="1B8E1D"/>
              </a:solidFill>
              <a:latin typeface="Courier" pitchFamily="2" charset="0"/>
            </a:endParaRPr>
          </a:p>
        </p:txBody>
      </p:sp>
      <p:sp>
        <p:nvSpPr>
          <p:cNvPr id="77" name="TextBox 76">
            <a:extLst>
              <a:ext uri="{FF2B5EF4-FFF2-40B4-BE49-F238E27FC236}">
                <a16:creationId xmlns:a16="http://schemas.microsoft.com/office/drawing/2014/main" id="{A49A3611-E575-7040-A0C2-4D2496C99D22}"/>
              </a:ext>
            </a:extLst>
          </p:cNvPr>
          <p:cNvSpPr txBox="1"/>
          <p:nvPr/>
        </p:nvSpPr>
        <p:spPr>
          <a:xfrm>
            <a:off x="5729468" y="1579567"/>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78" name="Group 77">
            <a:extLst>
              <a:ext uri="{FF2B5EF4-FFF2-40B4-BE49-F238E27FC236}">
                <a16:creationId xmlns:a16="http://schemas.microsoft.com/office/drawing/2014/main" id="{728B6122-23E1-4347-A65B-2220643CE483}"/>
              </a:ext>
            </a:extLst>
          </p:cNvPr>
          <p:cNvGrpSpPr/>
          <p:nvPr/>
        </p:nvGrpSpPr>
        <p:grpSpPr>
          <a:xfrm>
            <a:off x="1557827" y="5650215"/>
            <a:ext cx="974934" cy="417756"/>
            <a:chOff x="1882427" y="4709843"/>
            <a:chExt cx="639445" cy="400685"/>
          </a:xfrm>
        </p:grpSpPr>
        <p:sp>
          <p:nvSpPr>
            <p:cNvPr id="79" name="object 31">
              <a:extLst>
                <a:ext uri="{FF2B5EF4-FFF2-40B4-BE49-F238E27FC236}">
                  <a16:creationId xmlns:a16="http://schemas.microsoft.com/office/drawing/2014/main" id="{7C4E3EE9-E810-464A-87BE-B07F6D3DA5F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80" name="object 33">
              <a:extLst>
                <a:ext uri="{FF2B5EF4-FFF2-40B4-BE49-F238E27FC236}">
                  <a16:creationId xmlns:a16="http://schemas.microsoft.com/office/drawing/2014/main" id="{3217534A-A950-3043-BF7E-983C1EF799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H </a:t>
              </a:r>
              <a:r>
                <a:rPr lang="en-US" altLang="zh-CN" sz="1400" spc="165" dirty="0">
                  <a:latin typeface="Arial" panose="020B0604020202020204" pitchFamily="34" charset="0"/>
                  <a:cs typeface="Arial" panose="020B0604020202020204" pitchFamily="34" charset="0"/>
                </a:rPr>
                <a:t>R S</a:t>
              </a:r>
              <a:endParaRPr sz="1400" dirty="0">
                <a:latin typeface="Arial" panose="020B0604020202020204" pitchFamily="34" charset="0"/>
                <a:cs typeface="Arial" panose="020B0604020202020204" pitchFamily="34" charset="0"/>
              </a:endParaRPr>
            </a:p>
          </p:txBody>
        </p:sp>
      </p:grpSp>
      <p:sp>
        <p:nvSpPr>
          <p:cNvPr id="89" name="object 33">
            <a:extLst>
              <a:ext uri="{FF2B5EF4-FFF2-40B4-BE49-F238E27FC236}">
                <a16:creationId xmlns:a16="http://schemas.microsoft.com/office/drawing/2014/main" id="{61276681-DBAB-7942-81C6-DDDA9934859C}"/>
              </a:ext>
            </a:extLst>
          </p:cNvPr>
          <p:cNvSpPr txBox="1"/>
          <p:nvPr/>
        </p:nvSpPr>
        <p:spPr>
          <a:xfrm>
            <a:off x="1772790" y="5743461"/>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S</a:t>
            </a:r>
            <a:endParaRPr sz="1400" dirty="0">
              <a:latin typeface="Arial" panose="020B0604020202020204" pitchFamily="34" charset="0"/>
              <a:cs typeface="Arial" panose="020B0604020202020204" pitchFamily="34" charset="0"/>
            </a:endParaRPr>
          </a:p>
        </p:txBody>
      </p:sp>
      <p:grpSp>
        <p:nvGrpSpPr>
          <p:cNvPr id="90" name="Group 89">
            <a:extLst>
              <a:ext uri="{FF2B5EF4-FFF2-40B4-BE49-F238E27FC236}">
                <a16:creationId xmlns:a16="http://schemas.microsoft.com/office/drawing/2014/main" id="{CBDD6DAE-B213-7C47-A028-6C3B30733464}"/>
              </a:ext>
            </a:extLst>
          </p:cNvPr>
          <p:cNvGrpSpPr/>
          <p:nvPr/>
        </p:nvGrpSpPr>
        <p:grpSpPr>
          <a:xfrm>
            <a:off x="1219012" y="4866080"/>
            <a:ext cx="639445" cy="400685"/>
            <a:chOff x="1882427" y="4709843"/>
            <a:chExt cx="639445" cy="400685"/>
          </a:xfrm>
        </p:grpSpPr>
        <p:sp>
          <p:nvSpPr>
            <p:cNvPr id="91" name="object 31">
              <a:extLst>
                <a:ext uri="{FF2B5EF4-FFF2-40B4-BE49-F238E27FC236}">
                  <a16:creationId xmlns:a16="http://schemas.microsoft.com/office/drawing/2014/main" id="{39369426-93DC-A84A-84FD-78F35AF35AF5}"/>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3">
              <a:extLst>
                <a:ext uri="{FF2B5EF4-FFF2-40B4-BE49-F238E27FC236}">
                  <a16:creationId xmlns:a16="http://schemas.microsoft.com/office/drawing/2014/main" id="{839AA7FE-F79B-5241-A0A4-9FF5EE326BCD}"/>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104" name="object 17">
            <a:extLst>
              <a:ext uri="{FF2B5EF4-FFF2-40B4-BE49-F238E27FC236}">
                <a16:creationId xmlns:a16="http://schemas.microsoft.com/office/drawing/2014/main" id="{9C5C2891-032A-3C40-AF4D-1EBC4355A783}"/>
              </a:ext>
            </a:extLst>
          </p:cNvPr>
          <p:cNvSpPr/>
          <p:nvPr/>
        </p:nvSpPr>
        <p:spPr>
          <a:xfrm rot="268184">
            <a:off x="3773523" y="3392670"/>
            <a:ext cx="45719" cy="658980"/>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18">
            <a:extLst>
              <a:ext uri="{FF2B5EF4-FFF2-40B4-BE49-F238E27FC236}">
                <a16:creationId xmlns:a16="http://schemas.microsoft.com/office/drawing/2014/main" id="{B0BE789A-2E57-5144-9F11-DCC8B1276E6C}"/>
              </a:ext>
            </a:extLst>
          </p:cNvPr>
          <p:cNvSpPr/>
          <p:nvPr/>
        </p:nvSpPr>
        <p:spPr>
          <a:xfrm>
            <a:off x="3067597" y="3394729"/>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18" name="Group 117">
            <a:extLst>
              <a:ext uri="{FF2B5EF4-FFF2-40B4-BE49-F238E27FC236}">
                <a16:creationId xmlns:a16="http://schemas.microsoft.com/office/drawing/2014/main" id="{F1345781-C894-8A4E-A569-77380BCAEC06}"/>
              </a:ext>
            </a:extLst>
          </p:cNvPr>
          <p:cNvGrpSpPr/>
          <p:nvPr/>
        </p:nvGrpSpPr>
        <p:grpSpPr>
          <a:xfrm>
            <a:off x="2573351" y="3933519"/>
            <a:ext cx="639445" cy="400685"/>
            <a:chOff x="1882427" y="4709843"/>
            <a:chExt cx="639445" cy="400685"/>
          </a:xfrm>
        </p:grpSpPr>
        <p:sp>
          <p:nvSpPr>
            <p:cNvPr id="119" name="object 31">
              <a:extLst>
                <a:ext uri="{FF2B5EF4-FFF2-40B4-BE49-F238E27FC236}">
                  <a16:creationId xmlns:a16="http://schemas.microsoft.com/office/drawing/2014/main" id="{DFBB7A8E-6BC0-AC41-8F17-E299D6C8F353}"/>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3">
              <a:extLst>
                <a:ext uri="{FF2B5EF4-FFF2-40B4-BE49-F238E27FC236}">
                  <a16:creationId xmlns:a16="http://schemas.microsoft.com/office/drawing/2014/main" id="{B1441C15-162C-7D4C-8AF9-AE4ECBC4466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125" name="Group 124">
            <a:extLst>
              <a:ext uri="{FF2B5EF4-FFF2-40B4-BE49-F238E27FC236}">
                <a16:creationId xmlns:a16="http://schemas.microsoft.com/office/drawing/2014/main" id="{A618F8D6-5092-7748-AD50-F691B2F82B09}"/>
              </a:ext>
            </a:extLst>
          </p:cNvPr>
          <p:cNvGrpSpPr/>
          <p:nvPr/>
        </p:nvGrpSpPr>
        <p:grpSpPr>
          <a:xfrm>
            <a:off x="3465670" y="3123092"/>
            <a:ext cx="639445" cy="400685"/>
            <a:chOff x="1882427" y="4709843"/>
            <a:chExt cx="639445" cy="400685"/>
          </a:xfrm>
        </p:grpSpPr>
        <p:sp>
          <p:nvSpPr>
            <p:cNvPr id="126" name="object 31">
              <a:extLst>
                <a:ext uri="{FF2B5EF4-FFF2-40B4-BE49-F238E27FC236}">
                  <a16:creationId xmlns:a16="http://schemas.microsoft.com/office/drawing/2014/main" id="{11F66D4E-F67B-0C41-AC5E-2CF1D614DB0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4F48A0A6-92DC-4949-8F1F-78485E15AF5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sp>
        <p:nvSpPr>
          <p:cNvPr id="136" name="Right Arrow 135">
            <a:extLst>
              <a:ext uri="{FF2B5EF4-FFF2-40B4-BE49-F238E27FC236}">
                <a16:creationId xmlns:a16="http://schemas.microsoft.com/office/drawing/2014/main" id="{1BB6FFB7-C86C-E740-939E-6D90B9A747EA}"/>
              </a:ext>
            </a:extLst>
          </p:cNvPr>
          <p:cNvSpPr/>
          <p:nvPr/>
        </p:nvSpPr>
        <p:spPr>
          <a:xfrm rot="18875597">
            <a:off x="2290705" y="4805843"/>
            <a:ext cx="414568" cy="27721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9B64DFAC-24E4-BD44-929F-0E3417B32FB6}"/>
              </a:ext>
            </a:extLst>
          </p:cNvPr>
          <p:cNvSpPr txBox="1"/>
          <p:nvPr/>
        </p:nvSpPr>
        <p:spPr>
          <a:xfrm>
            <a:off x="5701902" y="184398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38" name="TextBox 137">
            <a:extLst>
              <a:ext uri="{FF2B5EF4-FFF2-40B4-BE49-F238E27FC236}">
                <a16:creationId xmlns:a16="http://schemas.microsoft.com/office/drawing/2014/main" id="{54E511F6-7446-0C41-9E99-946A89FF9BE6}"/>
              </a:ext>
            </a:extLst>
          </p:cNvPr>
          <p:cNvSpPr txBox="1"/>
          <p:nvPr/>
        </p:nvSpPr>
        <p:spPr>
          <a:xfrm>
            <a:off x="4688318" y="1838415"/>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X</a:t>
            </a:r>
            <a:endParaRPr lang="en-US" sz="1400" dirty="0">
              <a:solidFill>
                <a:srgbClr val="1B8E1D"/>
              </a:solidFill>
              <a:latin typeface="Courier" pitchFamily="2" charset="0"/>
            </a:endParaRPr>
          </a:p>
        </p:txBody>
      </p:sp>
      <p:grpSp>
        <p:nvGrpSpPr>
          <p:cNvPr id="139" name="Group 138">
            <a:extLst>
              <a:ext uri="{FF2B5EF4-FFF2-40B4-BE49-F238E27FC236}">
                <a16:creationId xmlns:a16="http://schemas.microsoft.com/office/drawing/2014/main" id="{5919AF9C-C5F1-AB4B-85DA-03252B3F40A5}"/>
              </a:ext>
            </a:extLst>
          </p:cNvPr>
          <p:cNvGrpSpPr/>
          <p:nvPr/>
        </p:nvGrpSpPr>
        <p:grpSpPr>
          <a:xfrm>
            <a:off x="4427780" y="3928995"/>
            <a:ext cx="639445" cy="400685"/>
            <a:chOff x="1882427" y="4709843"/>
            <a:chExt cx="639445" cy="400685"/>
          </a:xfrm>
        </p:grpSpPr>
        <p:sp>
          <p:nvSpPr>
            <p:cNvPr id="140" name="object 31">
              <a:extLst>
                <a:ext uri="{FF2B5EF4-FFF2-40B4-BE49-F238E27FC236}">
                  <a16:creationId xmlns:a16="http://schemas.microsoft.com/office/drawing/2014/main" id="{F0783246-C258-E244-A530-0E6F8651F2E0}"/>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1" name="object 33">
              <a:extLst>
                <a:ext uri="{FF2B5EF4-FFF2-40B4-BE49-F238E27FC236}">
                  <a16:creationId xmlns:a16="http://schemas.microsoft.com/office/drawing/2014/main" id="{9C476D0A-6FA2-7D49-BD75-49D1C321464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sp>
        <p:nvSpPr>
          <p:cNvPr id="142" name="TextBox 141">
            <a:extLst>
              <a:ext uri="{FF2B5EF4-FFF2-40B4-BE49-F238E27FC236}">
                <a16:creationId xmlns:a16="http://schemas.microsoft.com/office/drawing/2014/main" id="{49A9696A-A11F-DE49-8DB6-E4E460AF3489}"/>
              </a:ext>
            </a:extLst>
          </p:cNvPr>
          <p:cNvSpPr txBox="1"/>
          <p:nvPr/>
        </p:nvSpPr>
        <p:spPr>
          <a:xfrm>
            <a:off x="5701902" y="2108397"/>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43" name="TextBox 142">
            <a:extLst>
              <a:ext uri="{FF2B5EF4-FFF2-40B4-BE49-F238E27FC236}">
                <a16:creationId xmlns:a16="http://schemas.microsoft.com/office/drawing/2014/main" id="{C3181522-2093-0449-B149-49EC49332CBF}"/>
              </a:ext>
            </a:extLst>
          </p:cNvPr>
          <p:cNvSpPr txBox="1"/>
          <p:nvPr/>
        </p:nvSpPr>
        <p:spPr>
          <a:xfrm>
            <a:off x="4688318" y="211923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P</a:t>
            </a:r>
            <a:endParaRPr lang="en-US" sz="1400" dirty="0">
              <a:solidFill>
                <a:srgbClr val="1B8E1D"/>
              </a:solidFill>
              <a:latin typeface="Courier" pitchFamily="2" charset="0"/>
            </a:endParaRPr>
          </a:p>
        </p:txBody>
      </p:sp>
      <p:grpSp>
        <p:nvGrpSpPr>
          <p:cNvPr id="60" name="Group 59">
            <a:extLst>
              <a:ext uri="{FF2B5EF4-FFF2-40B4-BE49-F238E27FC236}">
                <a16:creationId xmlns:a16="http://schemas.microsoft.com/office/drawing/2014/main" id="{AAC12208-4FCA-3445-ACFE-ED09CC434986}"/>
              </a:ext>
            </a:extLst>
          </p:cNvPr>
          <p:cNvGrpSpPr/>
          <p:nvPr/>
        </p:nvGrpSpPr>
        <p:grpSpPr>
          <a:xfrm>
            <a:off x="3476018" y="3941908"/>
            <a:ext cx="639445" cy="400685"/>
            <a:chOff x="1882427" y="4709843"/>
            <a:chExt cx="639445" cy="400685"/>
          </a:xfrm>
        </p:grpSpPr>
        <p:sp>
          <p:nvSpPr>
            <p:cNvPr id="61" name="object 31">
              <a:extLst>
                <a:ext uri="{FF2B5EF4-FFF2-40B4-BE49-F238E27FC236}">
                  <a16:creationId xmlns:a16="http://schemas.microsoft.com/office/drawing/2014/main" id="{6059F221-09C1-1E4D-A532-EBA3FC5A2FF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33">
              <a:extLst>
                <a:ext uri="{FF2B5EF4-FFF2-40B4-BE49-F238E27FC236}">
                  <a16:creationId xmlns:a16="http://schemas.microsoft.com/office/drawing/2014/main" id="{DAABCF7F-B44C-4046-9167-8DE820598BC9}"/>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P</a:t>
              </a:r>
              <a:r>
                <a:rPr lang="zh-CN" altLang="en-US" sz="1400" spc="165" dirty="0">
                  <a:latin typeface="Arial" panose="020B0604020202020204" pitchFamily="34" charset="0"/>
                  <a:cs typeface="Arial" panose="020B0604020202020204" pitchFamily="34" charset="0"/>
                </a:rPr>
                <a:t> </a:t>
              </a:r>
              <a:endParaRPr sz="1400" dirty="0">
                <a:latin typeface="Arial" panose="020B0604020202020204" pitchFamily="34" charset="0"/>
                <a:cs typeface="Arial" panose="020B0604020202020204" pitchFamily="34" charset="0"/>
              </a:endParaRPr>
            </a:p>
          </p:txBody>
        </p:sp>
      </p:grpSp>
      <p:sp>
        <p:nvSpPr>
          <p:cNvPr id="144" name="TextBox 143">
            <a:extLst>
              <a:ext uri="{FF2B5EF4-FFF2-40B4-BE49-F238E27FC236}">
                <a16:creationId xmlns:a16="http://schemas.microsoft.com/office/drawing/2014/main" id="{2B336269-E313-D147-A8FF-CF2283595D35}"/>
              </a:ext>
            </a:extLst>
          </p:cNvPr>
          <p:cNvSpPr txBox="1"/>
          <p:nvPr/>
        </p:nvSpPr>
        <p:spPr>
          <a:xfrm>
            <a:off x="5692485" y="237281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45" name="TextBox 144">
            <a:extLst>
              <a:ext uri="{FF2B5EF4-FFF2-40B4-BE49-F238E27FC236}">
                <a16:creationId xmlns:a16="http://schemas.microsoft.com/office/drawing/2014/main" id="{5C2C19B8-5659-0241-B20C-AD2114BEB600}"/>
              </a:ext>
            </a:extLst>
          </p:cNvPr>
          <p:cNvSpPr txBox="1"/>
          <p:nvPr/>
        </p:nvSpPr>
        <p:spPr>
          <a:xfrm>
            <a:off x="4689577" y="2373202"/>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L</a:t>
            </a:r>
            <a:endParaRPr lang="en-US" sz="1400" dirty="0">
              <a:solidFill>
                <a:srgbClr val="1B8E1D"/>
              </a:solidFill>
              <a:latin typeface="Courier" pitchFamily="2" charset="0"/>
            </a:endParaRPr>
          </a:p>
        </p:txBody>
      </p:sp>
      <p:sp>
        <p:nvSpPr>
          <p:cNvPr id="146" name="TextBox 145">
            <a:extLst>
              <a:ext uri="{FF2B5EF4-FFF2-40B4-BE49-F238E27FC236}">
                <a16:creationId xmlns:a16="http://schemas.microsoft.com/office/drawing/2014/main" id="{9E3CD4DC-F5A4-9744-8247-B2E214E8F6B2}"/>
              </a:ext>
            </a:extLst>
          </p:cNvPr>
          <p:cNvSpPr txBox="1"/>
          <p:nvPr/>
        </p:nvSpPr>
        <p:spPr>
          <a:xfrm>
            <a:off x="5704658" y="263723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L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sp>
        <p:nvSpPr>
          <p:cNvPr id="147" name="TextBox 146">
            <a:extLst>
              <a:ext uri="{FF2B5EF4-FFF2-40B4-BE49-F238E27FC236}">
                <a16:creationId xmlns:a16="http://schemas.microsoft.com/office/drawing/2014/main" id="{C408A896-1BE4-4643-BA59-FF9E216C6A4D}"/>
              </a:ext>
            </a:extLst>
          </p:cNvPr>
          <p:cNvSpPr txBox="1"/>
          <p:nvPr/>
        </p:nvSpPr>
        <p:spPr>
          <a:xfrm>
            <a:off x="5701902" y="287418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L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216" name="Group 215">
            <a:extLst>
              <a:ext uri="{FF2B5EF4-FFF2-40B4-BE49-F238E27FC236}">
                <a16:creationId xmlns:a16="http://schemas.microsoft.com/office/drawing/2014/main" id="{98A6A80E-1B49-3C41-ADD1-CAEF21B25C78}"/>
              </a:ext>
            </a:extLst>
          </p:cNvPr>
          <p:cNvGrpSpPr/>
          <p:nvPr/>
        </p:nvGrpSpPr>
        <p:grpSpPr>
          <a:xfrm>
            <a:off x="3321432" y="3933519"/>
            <a:ext cx="974934" cy="400685"/>
            <a:chOff x="1882427" y="4709843"/>
            <a:chExt cx="639445" cy="400685"/>
          </a:xfrm>
        </p:grpSpPr>
        <p:sp>
          <p:nvSpPr>
            <p:cNvPr id="217" name="object 31">
              <a:extLst>
                <a:ext uri="{FF2B5EF4-FFF2-40B4-BE49-F238E27FC236}">
                  <a16:creationId xmlns:a16="http://schemas.microsoft.com/office/drawing/2014/main" id="{1D331D60-9954-8E4E-A694-2AD67FF614C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18" name="object 33">
              <a:extLst>
                <a:ext uri="{FF2B5EF4-FFF2-40B4-BE49-F238E27FC236}">
                  <a16:creationId xmlns:a16="http://schemas.microsoft.com/office/drawing/2014/main" id="{4881A739-59C2-1D48-8547-7E967B49A44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grpSp>
      <p:sp>
        <p:nvSpPr>
          <p:cNvPr id="219" name="object 17">
            <a:extLst>
              <a:ext uri="{FF2B5EF4-FFF2-40B4-BE49-F238E27FC236}">
                <a16:creationId xmlns:a16="http://schemas.microsoft.com/office/drawing/2014/main" id="{B3A35B76-D398-2C46-87AF-D49A20149D52}"/>
              </a:ext>
            </a:extLst>
          </p:cNvPr>
          <p:cNvSpPr/>
          <p:nvPr/>
        </p:nvSpPr>
        <p:spPr>
          <a:xfrm rot="20472014">
            <a:off x="5635874" y="5340033"/>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8" name="object 18">
            <a:extLst>
              <a:ext uri="{FF2B5EF4-FFF2-40B4-BE49-F238E27FC236}">
                <a16:creationId xmlns:a16="http://schemas.microsoft.com/office/drawing/2014/main" id="{2AC1E20C-159F-2A4D-B174-280B2803FC55}"/>
              </a:ext>
            </a:extLst>
          </p:cNvPr>
          <p:cNvSpPr/>
          <p:nvPr/>
        </p:nvSpPr>
        <p:spPr>
          <a:xfrm>
            <a:off x="4538945" y="5419364"/>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35" name="Group 234">
            <a:extLst>
              <a:ext uri="{FF2B5EF4-FFF2-40B4-BE49-F238E27FC236}">
                <a16:creationId xmlns:a16="http://schemas.microsoft.com/office/drawing/2014/main" id="{28D3B0D1-518A-E54F-8733-D2D22769347F}"/>
              </a:ext>
            </a:extLst>
          </p:cNvPr>
          <p:cNvGrpSpPr/>
          <p:nvPr/>
        </p:nvGrpSpPr>
        <p:grpSpPr>
          <a:xfrm>
            <a:off x="4044699" y="5958154"/>
            <a:ext cx="639445" cy="400685"/>
            <a:chOff x="1882427" y="4709843"/>
            <a:chExt cx="639445" cy="400685"/>
          </a:xfrm>
        </p:grpSpPr>
        <p:sp>
          <p:nvSpPr>
            <p:cNvPr id="236" name="object 31">
              <a:extLst>
                <a:ext uri="{FF2B5EF4-FFF2-40B4-BE49-F238E27FC236}">
                  <a16:creationId xmlns:a16="http://schemas.microsoft.com/office/drawing/2014/main" id="{5E9AF137-987C-3B4F-8105-50FD11B45FE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33">
              <a:extLst>
                <a:ext uri="{FF2B5EF4-FFF2-40B4-BE49-F238E27FC236}">
                  <a16:creationId xmlns:a16="http://schemas.microsoft.com/office/drawing/2014/main" id="{5D0876BC-7970-944C-8203-7154A4B0573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238" name="Group 237">
            <a:extLst>
              <a:ext uri="{FF2B5EF4-FFF2-40B4-BE49-F238E27FC236}">
                <a16:creationId xmlns:a16="http://schemas.microsoft.com/office/drawing/2014/main" id="{7FD1B700-A09D-C44D-A01F-F19D96E2DFAA}"/>
              </a:ext>
            </a:extLst>
          </p:cNvPr>
          <p:cNvGrpSpPr/>
          <p:nvPr/>
        </p:nvGrpSpPr>
        <p:grpSpPr>
          <a:xfrm>
            <a:off x="4937018" y="5147727"/>
            <a:ext cx="639445" cy="400685"/>
            <a:chOff x="1882427" y="4709843"/>
            <a:chExt cx="639445" cy="400685"/>
          </a:xfrm>
        </p:grpSpPr>
        <p:sp>
          <p:nvSpPr>
            <p:cNvPr id="239" name="object 31">
              <a:extLst>
                <a:ext uri="{FF2B5EF4-FFF2-40B4-BE49-F238E27FC236}">
                  <a16:creationId xmlns:a16="http://schemas.microsoft.com/office/drawing/2014/main" id="{F4A30F0E-5CA1-F247-997D-787BBDD75DE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3">
              <a:extLst>
                <a:ext uri="{FF2B5EF4-FFF2-40B4-BE49-F238E27FC236}">
                  <a16:creationId xmlns:a16="http://schemas.microsoft.com/office/drawing/2014/main" id="{5A1FAC6F-283B-FF4A-99C2-3D0191512AA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247" name="Group 246">
            <a:extLst>
              <a:ext uri="{FF2B5EF4-FFF2-40B4-BE49-F238E27FC236}">
                <a16:creationId xmlns:a16="http://schemas.microsoft.com/office/drawing/2014/main" id="{30D81E2D-5F65-FC4E-AF15-EC104EC6334A}"/>
              </a:ext>
            </a:extLst>
          </p:cNvPr>
          <p:cNvGrpSpPr/>
          <p:nvPr/>
        </p:nvGrpSpPr>
        <p:grpSpPr>
          <a:xfrm>
            <a:off x="5899128" y="5953630"/>
            <a:ext cx="639445" cy="400685"/>
            <a:chOff x="1882427" y="4709843"/>
            <a:chExt cx="639445" cy="400685"/>
          </a:xfrm>
        </p:grpSpPr>
        <p:sp>
          <p:nvSpPr>
            <p:cNvPr id="248" name="object 31">
              <a:extLst>
                <a:ext uri="{FF2B5EF4-FFF2-40B4-BE49-F238E27FC236}">
                  <a16:creationId xmlns:a16="http://schemas.microsoft.com/office/drawing/2014/main" id="{8412FC3C-7985-5F40-A112-5A373B6EEA72}"/>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9" name="object 33">
              <a:extLst>
                <a:ext uri="{FF2B5EF4-FFF2-40B4-BE49-F238E27FC236}">
                  <a16:creationId xmlns:a16="http://schemas.microsoft.com/office/drawing/2014/main" id="{462B04DD-E0AA-6C4E-8419-D41CD6639F6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grpSp>
        <p:nvGrpSpPr>
          <p:cNvPr id="253" name="Group 252">
            <a:extLst>
              <a:ext uri="{FF2B5EF4-FFF2-40B4-BE49-F238E27FC236}">
                <a16:creationId xmlns:a16="http://schemas.microsoft.com/office/drawing/2014/main" id="{2C02A138-9B18-8B4A-A2D8-A9DB2E804159}"/>
              </a:ext>
            </a:extLst>
          </p:cNvPr>
          <p:cNvGrpSpPr/>
          <p:nvPr/>
        </p:nvGrpSpPr>
        <p:grpSpPr>
          <a:xfrm>
            <a:off x="4781161" y="5144906"/>
            <a:ext cx="974934" cy="400685"/>
            <a:chOff x="1882427" y="4709843"/>
            <a:chExt cx="639445" cy="400685"/>
          </a:xfrm>
        </p:grpSpPr>
        <p:sp>
          <p:nvSpPr>
            <p:cNvPr id="254" name="object 31">
              <a:extLst>
                <a:ext uri="{FF2B5EF4-FFF2-40B4-BE49-F238E27FC236}">
                  <a16:creationId xmlns:a16="http://schemas.microsoft.com/office/drawing/2014/main" id="{0588E8CF-20E3-8F43-A6A8-63C3A1E0E00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5" name="object 33">
              <a:extLst>
                <a:ext uri="{FF2B5EF4-FFF2-40B4-BE49-F238E27FC236}">
                  <a16:creationId xmlns:a16="http://schemas.microsoft.com/office/drawing/2014/main" id="{62CAB3A3-B360-AB49-8B27-B96D8DD89DAE}"/>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grpSp>
        <p:nvGrpSpPr>
          <p:cNvPr id="257" name="Group 256">
            <a:extLst>
              <a:ext uri="{FF2B5EF4-FFF2-40B4-BE49-F238E27FC236}">
                <a16:creationId xmlns:a16="http://schemas.microsoft.com/office/drawing/2014/main" id="{C479F81E-693E-A945-861B-5A763373D5DF}"/>
              </a:ext>
            </a:extLst>
          </p:cNvPr>
          <p:cNvGrpSpPr/>
          <p:nvPr/>
        </p:nvGrpSpPr>
        <p:grpSpPr>
          <a:xfrm>
            <a:off x="3319474" y="3112366"/>
            <a:ext cx="974934" cy="400685"/>
            <a:chOff x="1882427" y="4709843"/>
            <a:chExt cx="639445" cy="400685"/>
          </a:xfrm>
        </p:grpSpPr>
        <p:sp>
          <p:nvSpPr>
            <p:cNvPr id="258" name="object 31">
              <a:extLst>
                <a:ext uri="{FF2B5EF4-FFF2-40B4-BE49-F238E27FC236}">
                  <a16:creationId xmlns:a16="http://schemas.microsoft.com/office/drawing/2014/main" id="{51E1C9E6-651C-3544-B323-FF3B93E5A69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9" name="object 33">
              <a:extLst>
                <a:ext uri="{FF2B5EF4-FFF2-40B4-BE49-F238E27FC236}">
                  <a16:creationId xmlns:a16="http://schemas.microsoft.com/office/drawing/2014/main" id="{D6DBBAA0-9437-824B-B733-0819C373B3F6}"/>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260" name="object 33">
            <a:extLst>
              <a:ext uri="{FF2B5EF4-FFF2-40B4-BE49-F238E27FC236}">
                <a16:creationId xmlns:a16="http://schemas.microsoft.com/office/drawing/2014/main" id="{CD8FBBCF-EBEB-914D-A188-68A099CB14C5}"/>
              </a:ext>
            </a:extLst>
          </p:cNvPr>
          <p:cNvSpPr txBox="1"/>
          <p:nvPr/>
        </p:nvSpPr>
        <p:spPr>
          <a:xfrm>
            <a:off x="3550638" y="4013330"/>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sp>
        <p:nvSpPr>
          <p:cNvPr id="261" name="Right Arrow 260">
            <a:extLst>
              <a:ext uri="{FF2B5EF4-FFF2-40B4-BE49-F238E27FC236}">
                <a16:creationId xmlns:a16="http://schemas.microsoft.com/office/drawing/2014/main" id="{040E6BA6-FA96-B242-A47F-92E42F5BC72B}"/>
              </a:ext>
            </a:extLst>
          </p:cNvPr>
          <p:cNvSpPr/>
          <p:nvPr/>
        </p:nvSpPr>
        <p:spPr>
          <a:xfrm rot="2996330">
            <a:off x="3910777" y="4783036"/>
            <a:ext cx="400688" cy="266355"/>
          </a:xfrm>
          <a:prstGeom prst="rightArrow">
            <a:avLst>
              <a:gd name="adj1" fmla="val 55369"/>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2" name="object 16">
            <a:extLst>
              <a:ext uri="{FF2B5EF4-FFF2-40B4-BE49-F238E27FC236}">
                <a16:creationId xmlns:a16="http://schemas.microsoft.com/office/drawing/2014/main" id="{74D1D98B-5F21-AB4D-9311-76BB9B406B3B}"/>
              </a:ext>
            </a:extLst>
          </p:cNvPr>
          <p:cNvSpPr/>
          <p:nvPr/>
        </p:nvSpPr>
        <p:spPr>
          <a:xfrm rot="21076004">
            <a:off x="5043985" y="557616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5" name="object 34">
            <a:extLst>
              <a:ext uri="{FF2B5EF4-FFF2-40B4-BE49-F238E27FC236}">
                <a16:creationId xmlns:a16="http://schemas.microsoft.com/office/drawing/2014/main" id="{0AD480C7-3AEB-8B4B-B41A-D1C860BA54A8}"/>
              </a:ext>
            </a:extLst>
          </p:cNvPr>
          <p:cNvSpPr/>
          <p:nvPr/>
        </p:nvSpPr>
        <p:spPr>
          <a:xfrm>
            <a:off x="4853782" y="595664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6" name="object 35">
            <a:extLst>
              <a:ext uri="{FF2B5EF4-FFF2-40B4-BE49-F238E27FC236}">
                <a16:creationId xmlns:a16="http://schemas.microsoft.com/office/drawing/2014/main" id="{7CF3931C-3B3F-384C-BA79-2D9622CD8765}"/>
              </a:ext>
            </a:extLst>
          </p:cNvPr>
          <p:cNvSpPr/>
          <p:nvPr/>
        </p:nvSpPr>
        <p:spPr>
          <a:xfrm>
            <a:off x="4853783" y="595664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7" name="object 36">
            <a:extLst>
              <a:ext uri="{FF2B5EF4-FFF2-40B4-BE49-F238E27FC236}">
                <a16:creationId xmlns:a16="http://schemas.microsoft.com/office/drawing/2014/main" id="{F298378D-81AB-0F48-8C10-35D6DA8BF0FE}"/>
              </a:ext>
            </a:extLst>
          </p:cNvPr>
          <p:cNvSpPr txBox="1"/>
          <p:nvPr/>
        </p:nvSpPr>
        <p:spPr>
          <a:xfrm>
            <a:off x="4988933" y="602571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70" name="object 38">
            <a:extLst>
              <a:ext uri="{FF2B5EF4-FFF2-40B4-BE49-F238E27FC236}">
                <a16:creationId xmlns:a16="http://schemas.microsoft.com/office/drawing/2014/main" id="{6BC0458B-7A46-8C4B-8655-7AE2E1477373}"/>
              </a:ext>
            </a:extLst>
          </p:cNvPr>
          <p:cNvSpPr/>
          <p:nvPr/>
        </p:nvSpPr>
        <p:spPr>
          <a:xfrm>
            <a:off x="5359570" y="596386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1" name="object 39">
            <a:extLst>
              <a:ext uri="{FF2B5EF4-FFF2-40B4-BE49-F238E27FC236}">
                <a16:creationId xmlns:a16="http://schemas.microsoft.com/office/drawing/2014/main" id="{94D6F082-45A4-4245-88EC-B11B8349996C}"/>
              </a:ext>
            </a:extLst>
          </p:cNvPr>
          <p:cNvSpPr/>
          <p:nvPr/>
        </p:nvSpPr>
        <p:spPr>
          <a:xfrm>
            <a:off x="5384742" y="596385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2" name="object 40">
            <a:extLst>
              <a:ext uri="{FF2B5EF4-FFF2-40B4-BE49-F238E27FC236}">
                <a16:creationId xmlns:a16="http://schemas.microsoft.com/office/drawing/2014/main" id="{9C7559B2-25B7-8D4D-80FC-6EB0FD651254}"/>
              </a:ext>
            </a:extLst>
          </p:cNvPr>
          <p:cNvSpPr txBox="1"/>
          <p:nvPr/>
        </p:nvSpPr>
        <p:spPr>
          <a:xfrm>
            <a:off x="5503645" y="603759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74" name="Right Arrow 273">
            <a:extLst>
              <a:ext uri="{FF2B5EF4-FFF2-40B4-BE49-F238E27FC236}">
                <a16:creationId xmlns:a16="http://schemas.microsoft.com/office/drawing/2014/main" id="{5CF08090-40BE-D948-ACCB-E2ABDCD0B413}"/>
              </a:ext>
            </a:extLst>
          </p:cNvPr>
          <p:cNvSpPr/>
          <p:nvPr/>
        </p:nvSpPr>
        <p:spPr>
          <a:xfrm rot="19109993">
            <a:off x="6394260" y="5361099"/>
            <a:ext cx="402028" cy="27251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5" name="object 15">
            <a:extLst>
              <a:ext uri="{FF2B5EF4-FFF2-40B4-BE49-F238E27FC236}">
                <a16:creationId xmlns:a16="http://schemas.microsoft.com/office/drawing/2014/main" id="{6CA4BD6D-F1B9-D141-921E-B42363EA399F}"/>
              </a:ext>
            </a:extLst>
          </p:cNvPr>
          <p:cNvSpPr/>
          <p:nvPr/>
        </p:nvSpPr>
        <p:spPr>
          <a:xfrm rot="460354">
            <a:off x="7791496" y="4100415"/>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6" name="object 14">
            <a:extLst>
              <a:ext uri="{FF2B5EF4-FFF2-40B4-BE49-F238E27FC236}">
                <a16:creationId xmlns:a16="http://schemas.microsoft.com/office/drawing/2014/main" id="{B24313E7-1114-CD42-9994-FA760C3D5F91}"/>
              </a:ext>
            </a:extLst>
          </p:cNvPr>
          <p:cNvSpPr/>
          <p:nvPr/>
        </p:nvSpPr>
        <p:spPr>
          <a:xfrm rot="21322664">
            <a:off x="6400435" y="3861608"/>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0" name="object 31">
            <a:extLst>
              <a:ext uri="{FF2B5EF4-FFF2-40B4-BE49-F238E27FC236}">
                <a16:creationId xmlns:a16="http://schemas.microsoft.com/office/drawing/2014/main" id="{D2647BF1-6E97-244A-B5B3-A004349C81D9}"/>
              </a:ext>
            </a:extLst>
          </p:cNvPr>
          <p:cNvSpPr/>
          <p:nvPr/>
        </p:nvSpPr>
        <p:spPr>
          <a:xfrm>
            <a:off x="6112533" y="450841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1" name="object 32">
            <a:extLst>
              <a:ext uri="{FF2B5EF4-FFF2-40B4-BE49-F238E27FC236}">
                <a16:creationId xmlns:a16="http://schemas.microsoft.com/office/drawing/2014/main" id="{47867413-7249-C54C-9EE4-E75B4E686749}"/>
              </a:ext>
            </a:extLst>
          </p:cNvPr>
          <p:cNvSpPr/>
          <p:nvPr/>
        </p:nvSpPr>
        <p:spPr>
          <a:xfrm>
            <a:off x="6112531" y="450842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2" name="object 33">
            <a:extLst>
              <a:ext uri="{FF2B5EF4-FFF2-40B4-BE49-F238E27FC236}">
                <a16:creationId xmlns:a16="http://schemas.microsoft.com/office/drawing/2014/main" id="{C64B8CC2-61C7-2748-AD78-86981000581B}"/>
              </a:ext>
            </a:extLst>
          </p:cNvPr>
          <p:cNvSpPr txBox="1"/>
          <p:nvPr/>
        </p:nvSpPr>
        <p:spPr>
          <a:xfrm>
            <a:off x="6273541" y="459001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86" name="object 31">
            <a:extLst>
              <a:ext uri="{FF2B5EF4-FFF2-40B4-BE49-F238E27FC236}">
                <a16:creationId xmlns:a16="http://schemas.microsoft.com/office/drawing/2014/main" id="{A45B82FB-B0F0-EB43-9DCF-B6E6EBACE9EE}"/>
              </a:ext>
            </a:extLst>
          </p:cNvPr>
          <p:cNvSpPr/>
          <p:nvPr/>
        </p:nvSpPr>
        <p:spPr>
          <a:xfrm>
            <a:off x="8111005" y="4506770"/>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7" name="object 32">
            <a:extLst>
              <a:ext uri="{FF2B5EF4-FFF2-40B4-BE49-F238E27FC236}">
                <a16:creationId xmlns:a16="http://schemas.microsoft.com/office/drawing/2014/main" id="{DF07F365-EFE7-A843-AEE4-2F04F310DE17}"/>
              </a:ext>
            </a:extLst>
          </p:cNvPr>
          <p:cNvSpPr/>
          <p:nvPr/>
        </p:nvSpPr>
        <p:spPr>
          <a:xfrm>
            <a:off x="8111003" y="4506779"/>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8" name="object 33">
            <a:extLst>
              <a:ext uri="{FF2B5EF4-FFF2-40B4-BE49-F238E27FC236}">
                <a16:creationId xmlns:a16="http://schemas.microsoft.com/office/drawing/2014/main" id="{6D7BAE82-FE50-E44B-8321-DD2372490C06}"/>
              </a:ext>
            </a:extLst>
          </p:cNvPr>
          <p:cNvSpPr txBox="1"/>
          <p:nvPr/>
        </p:nvSpPr>
        <p:spPr>
          <a:xfrm>
            <a:off x="8272013" y="4588371"/>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89" name="object 16">
            <a:extLst>
              <a:ext uri="{FF2B5EF4-FFF2-40B4-BE49-F238E27FC236}">
                <a16:creationId xmlns:a16="http://schemas.microsoft.com/office/drawing/2014/main" id="{E76F29DB-0FAD-234D-9200-60BF3FD8321A}"/>
              </a:ext>
            </a:extLst>
          </p:cNvPr>
          <p:cNvSpPr/>
          <p:nvPr/>
        </p:nvSpPr>
        <p:spPr>
          <a:xfrm rot="20297059">
            <a:off x="7078848" y="4152755"/>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2" name="object 34">
            <a:extLst>
              <a:ext uri="{FF2B5EF4-FFF2-40B4-BE49-F238E27FC236}">
                <a16:creationId xmlns:a16="http://schemas.microsoft.com/office/drawing/2014/main" id="{983141B8-4D16-8B45-96C5-D1A0980E7FE2}"/>
              </a:ext>
            </a:extLst>
          </p:cNvPr>
          <p:cNvSpPr/>
          <p:nvPr/>
        </p:nvSpPr>
        <p:spPr>
          <a:xfrm>
            <a:off x="6951034" y="453319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3" name="object 35">
            <a:extLst>
              <a:ext uri="{FF2B5EF4-FFF2-40B4-BE49-F238E27FC236}">
                <a16:creationId xmlns:a16="http://schemas.microsoft.com/office/drawing/2014/main" id="{4E33553A-61CC-E643-9280-574C7D0B754E}"/>
              </a:ext>
            </a:extLst>
          </p:cNvPr>
          <p:cNvSpPr/>
          <p:nvPr/>
        </p:nvSpPr>
        <p:spPr>
          <a:xfrm>
            <a:off x="6951035" y="45331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4" name="object 36">
            <a:extLst>
              <a:ext uri="{FF2B5EF4-FFF2-40B4-BE49-F238E27FC236}">
                <a16:creationId xmlns:a16="http://schemas.microsoft.com/office/drawing/2014/main" id="{7F2AE441-5FFD-C84E-BC8F-5BF197669BA2}"/>
              </a:ext>
            </a:extLst>
          </p:cNvPr>
          <p:cNvSpPr txBox="1"/>
          <p:nvPr/>
        </p:nvSpPr>
        <p:spPr>
          <a:xfrm>
            <a:off x="7086185" y="4602262"/>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95" name="object 2">
            <a:extLst>
              <a:ext uri="{FF2B5EF4-FFF2-40B4-BE49-F238E27FC236}">
                <a16:creationId xmlns:a16="http://schemas.microsoft.com/office/drawing/2014/main" id="{2A05DC4A-2344-8B43-9225-9CD0019077AE}"/>
              </a:ext>
            </a:extLst>
          </p:cNvPr>
          <p:cNvSpPr/>
          <p:nvPr/>
        </p:nvSpPr>
        <p:spPr>
          <a:xfrm rot="413349" flipH="1">
            <a:off x="7578037" y="4059235"/>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7" name="object 38">
            <a:extLst>
              <a:ext uri="{FF2B5EF4-FFF2-40B4-BE49-F238E27FC236}">
                <a16:creationId xmlns:a16="http://schemas.microsoft.com/office/drawing/2014/main" id="{ECD9E891-E429-AE41-9E71-8EC09C65C5F3}"/>
              </a:ext>
            </a:extLst>
          </p:cNvPr>
          <p:cNvSpPr/>
          <p:nvPr/>
        </p:nvSpPr>
        <p:spPr>
          <a:xfrm>
            <a:off x="7456822" y="45404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8" name="object 39">
            <a:extLst>
              <a:ext uri="{FF2B5EF4-FFF2-40B4-BE49-F238E27FC236}">
                <a16:creationId xmlns:a16="http://schemas.microsoft.com/office/drawing/2014/main" id="{29AF11BF-DA9C-F448-A7B8-7B19030CB6EC}"/>
              </a:ext>
            </a:extLst>
          </p:cNvPr>
          <p:cNvSpPr/>
          <p:nvPr/>
        </p:nvSpPr>
        <p:spPr>
          <a:xfrm>
            <a:off x="7481994" y="45404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9" name="object 40">
            <a:extLst>
              <a:ext uri="{FF2B5EF4-FFF2-40B4-BE49-F238E27FC236}">
                <a16:creationId xmlns:a16="http://schemas.microsoft.com/office/drawing/2014/main" id="{72C414E1-7220-B340-B60B-A1A8343F863C}"/>
              </a:ext>
            </a:extLst>
          </p:cNvPr>
          <p:cNvSpPr txBox="1"/>
          <p:nvPr/>
        </p:nvSpPr>
        <p:spPr>
          <a:xfrm>
            <a:off x="7600897" y="461414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301" name="object 16">
            <a:extLst>
              <a:ext uri="{FF2B5EF4-FFF2-40B4-BE49-F238E27FC236}">
                <a16:creationId xmlns:a16="http://schemas.microsoft.com/office/drawing/2014/main" id="{BD968CF6-B63F-D348-910F-7A5F7D4ED33C}"/>
              </a:ext>
            </a:extLst>
          </p:cNvPr>
          <p:cNvSpPr/>
          <p:nvPr/>
        </p:nvSpPr>
        <p:spPr>
          <a:xfrm rot="864832">
            <a:off x="7137927" y="3427431"/>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2" name="object 34">
            <a:extLst>
              <a:ext uri="{FF2B5EF4-FFF2-40B4-BE49-F238E27FC236}">
                <a16:creationId xmlns:a16="http://schemas.microsoft.com/office/drawing/2014/main" id="{E61EF7A2-6778-FC4D-8FDC-C19F4509B368}"/>
              </a:ext>
            </a:extLst>
          </p:cNvPr>
          <p:cNvSpPr/>
          <p:nvPr/>
        </p:nvSpPr>
        <p:spPr>
          <a:xfrm>
            <a:off x="6860856" y="38079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3" name="object 35">
            <a:extLst>
              <a:ext uri="{FF2B5EF4-FFF2-40B4-BE49-F238E27FC236}">
                <a16:creationId xmlns:a16="http://schemas.microsoft.com/office/drawing/2014/main" id="{2FA7CD81-58CF-4F43-A1D4-960239AEFD68}"/>
              </a:ext>
            </a:extLst>
          </p:cNvPr>
          <p:cNvSpPr/>
          <p:nvPr/>
        </p:nvSpPr>
        <p:spPr>
          <a:xfrm>
            <a:off x="6860857" y="38079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4" name="object 36">
            <a:extLst>
              <a:ext uri="{FF2B5EF4-FFF2-40B4-BE49-F238E27FC236}">
                <a16:creationId xmlns:a16="http://schemas.microsoft.com/office/drawing/2014/main" id="{2C2A9868-34D3-4846-8073-B003EA00195B}"/>
              </a:ext>
            </a:extLst>
          </p:cNvPr>
          <p:cNvSpPr txBox="1"/>
          <p:nvPr/>
        </p:nvSpPr>
        <p:spPr>
          <a:xfrm>
            <a:off x="6986863" y="388155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305" name="object 2">
            <a:extLst>
              <a:ext uri="{FF2B5EF4-FFF2-40B4-BE49-F238E27FC236}">
                <a16:creationId xmlns:a16="http://schemas.microsoft.com/office/drawing/2014/main" id="{3573FABB-E9CA-204D-B591-966DB32DE309}"/>
              </a:ext>
            </a:extLst>
          </p:cNvPr>
          <p:cNvSpPr/>
          <p:nvPr/>
        </p:nvSpPr>
        <p:spPr>
          <a:xfrm rot="19502218" flipH="1">
            <a:off x="7593009" y="333431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6" name="object 38">
            <a:extLst>
              <a:ext uri="{FF2B5EF4-FFF2-40B4-BE49-F238E27FC236}">
                <a16:creationId xmlns:a16="http://schemas.microsoft.com/office/drawing/2014/main" id="{23104D59-13C3-6E4B-95CE-E3FFCDD962B0}"/>
              </a:ext>
            </a:extLst>
          </p:cNvPr>
          <p:cNvSpPr/>
          <p:nvPr/>
        </p:nvSpPr>
        <p:spPr>
          <a:xfrm>
            <a:off x="7584001" y="3810556"/>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7" name="object 40">
            <a:extLst>
              <a:ext uri="{FF2B5EF4-FFF2-40B4-BE49-F238E27FC236}">
                <a16:creationId xmlns:a16="http://schemas.microsoft.com/office/drawing/2014/main" id="{D8650844-7090-E84D-809D-2B2E4B329D26}"/>
              </a:ext>
            </a:extLst>
          </p:cNvPr>
          <p:cNvSpPr txBox="1"/>
          <p:nvPr/>
        </p:nvSpPr>
        <p:spPr>
          <a:xfrm>
            <a:off x="7696072" y="38888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308" name="object 38">
            <a:extLst>
              <a:ext uri="{FF2B5EF4-FFF2-40B4-BE49-F238E27FC236}">
                <a16:creationId xmlns:a16="http://schemas.microsoft.com/office/drawing/2014/main" id="{59942EDB-268F-AC4C-A829-EA6F105F9020}"/>
              </a:ext>
            </a:extLst>
          </p:cNvPr>
          <p:cNvSpPr/>
          <p:nvPr/>
        </p:nvSpPr>
        <p:spPr>
          <a:xfrm>
            <a:off x="7220906" y="32365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9" name="object 39">
            <a:extLst>
              <a:ext uri="{FF2B5EF4-FFF2-40B4-BE49-F238E27FC236}">
                <a16:creationId xmlns:a16="http://schemas.microsoft.com/office/drawing/2014/main" id="{D12B3D6D-991B-4440-8153-A21B0B6672CF}"/>
              </a:ext>
            </a:extLst>
          </p:cNvPr>
          <p:cNvSpPr/>
          <p:nvPr/>
        </p:nvSpPr>
        <p:spPr>
          <a:xfrm>
            <a:off x="7227790" y="32365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0" name="object 40">
            <a:extLst>
              <a:ext uri="{FF2B5EF4-FFF2-40B4-BE49-F238E27FC236}">
                <a16:creationId xmlns:a16="http://schemas.microsoft.com/office/drawing/2014/main" id="{144D1555-2F10-BE40-AD3C-36BA8757AB54}"/>
              </a:ext>
            </a:extLst>
          </p:cNvPr>
          <p:cNvSpPr txBox="1"/>
          <p:nvPr/>
        </p:nvSpPr>
        <p:spPr>
          <a:xfrm>
            <a:off x="7374125" y="3291958"/>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311" name="object 39">
            <a:extLst>
              <a:ext uri="{FF2B5EF4-FFF2-40B4-BE49-F238E27FC236}">
                <a16:creationId xmlns:a16="http://schemas.microsoft.com/office/drawing/2014/main" id="{9A51308B-FB8E-484D-B35B-2B305FFC507C}"/>
              </a:ext>
            </a:extLst>
          </p:cNvPr>
          <p:cNvSpPr/>
          <p:nvPr/>
        </p:nvSpPr>
        <p:spPr>
          <a:xfrm>
            <a:off x="7577169" y="38151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cxnSp>
        <p:nvCxnSpPr>
          <p:cNvPr id="316" name="Straight Arrow Connector 315">
            <a:extLst>
              <a:ext uri="{FF2B5EF4-FFF2-40B4-BE49-F238E27FC236}">
                <a16:creationId xmlns:a16="http://schemas.microsoft.com/office/drawing/2014/main" id="{217147B3-24EF-2244-9CAE-4D7B0084870A}"/>
              </a:ext>
            </a:extLst>
          </p:cNvPr>
          <p:cNvCxnSpPr/>
          <p:nvPr/>
        </p:nvCxnSpPr>
        <p:spPr>
          <a:xfrm flipH="1">
            <a:off x="1621792" y="3287065"/>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0D29B44-B891-374D-B6BA-5BEA3D00D687}"/>
              </a:ext>
            </a:extLst>
          </p:cNvPr>
          <p:cNvCxnSpPr/>
          <p:nvPr/>
        </p:nvCxnSpPr>
        <p:spPr>
          <a:xfrm flipH="1">
            <a:off x="2387631" y="5408314"/>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8" name="Straight Arrow Connector 317">
            <a:extLst>
              <a:ext uri="{FF2B5EF4-FFF2-40B4-BE49-F238E27FC236}">
                <a16:creationId xmlns:a16="http://schemas.microsoft.com/office/drawing/2014/main" id="{682C8BC9-0638-7D4A-A4E4-59E6C6816B43}"/>
              </a:ext>
            </a:extLst>
          </p:cNvPr>
          <p:cNvCxnSpPr>
            <a:cxnSpLocks/>
          </p:cNvCxnSpPr>
          <p:nvPr/>
        </p:nvCxnSpPr>
        <p:spPr>
          <a:xfrm>
            <a:off x="583095" y="5371117"/>
            <a:ext cx="159781" cy="23444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1B51CAA1-5DD2-3E42-B56A-A05F5C992940}"/>
              </a:ext>
            </a:extLst>
          </p:cNvPr>
          <p:cNvCxnSpPr/>
          <p:nvPr/>
        </p:nvCxnSpPr>
        <p:spPr>
          <a:xfrm flipH="1">
            <a:off x="5007096" y="3655306"/>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0" name="Straight Arrow Connector 319">
            <a:extLst>
              <a:ext uri="{FF2B5EF4-FFF2-40B4-BE49-F238E27FC236}">
                <a16:creationId xmlns:a16="http://schemas.microsoft.com/office/drawing/2014/main" id="{0D19AA17-B364-E64C-A000-2314753268C7}"/>
              </a:ext>
            </a:extLst>
          </p:cNvPr>
          <p:cNvCxnSpPr/>
          <p:nvPr/>
        </p:nvCxnSpPr>
        <p:spPr>
          <a:xfrm flipH="1">
            <a:off x="3974809" y="3671809"/>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5" name="Rectangle 324">
            <a:extLst>
              <a:ext uri="{FF2B5EF4-FFF2-40B4-BE49-F238E27FC236}">
                <a16:creationId xmlns:a16="http://schemas.microsoft.com/office/drawing/2014/main" id="{8372ABE3-0DDD-A147-BA1E-2F517DF13A0C}"/>
              </a:ext>
            </a:extLst>
          </p:cNvPr>
          <p:cNvSpPr/>
          <p:nvPr/>
        </p:nvSpPr>
        <p:spPr>
          <a:xfrm>
            <a:off x="6751976" y="5775937"/>
            <a:ext cx="2273443" cy="923330"/>
          </a:xfrm>
          <a:prstGeom prst="rect">
            <a:avLst/>
          </a:prstGeom>
          <a:ln>
            <a:solidFill>
              <a:schemeClr val="accent1"/>
            </a:solidFill>
          </a:ln>
        </p:spPr>
        <p:txBody>
          <a:bodyPr wrap="square">
            <a:spAutoFit/>
          </a:bodyPr>
          <a:lstStyle/>
          <a:p>
            <a:r>
              <a:rPr lang="en-US" dirty="0">
                <a:solidFill>
                  <a:srgbClr val="C00000"/>
                </a:solidFill>
                <a:latin typeface="Times New Roman" panose="02020603050405020304" pitchFamily="18" charset="0"/>
                <a:cs typeface="Times New Roman" panose="02020603050405020304" pitchFamily="18" charset="0"/>
              </a:rPr>
              <a:t>Create a new root node, and height of the tree grows by one</a:t>
            </a:r>
          </a:p>
        </p:txBody>
      </p:sp>
      <p:sp>
        <p:nvSpPr>
          <p:cNvPr id="3" name="Slide Number Placeholder 5">
            <a:extLst>
              <a:ext uri="{FF2B5EF4-FFF2-40B4-BE49-F238E27FC236}">
                <a16:creationId xmlns:a16="http://schemas.microsoft.com/office/drawing/2014/main" id="{3B96197D-A941-967F-E099-2D75C02BE2B5}"/>
              </a:ext>
            </a:extLst>
          </p:cNvPr>
          <p:cNvSpPr>
            <a:spLocks noGrp="1"/>
          </p:cNvSpPr>
          <p:nvPr>
            <p:ph type="sldNum" sz="quarter" idx="12"/>
          </p:nvPr>
        </p:nvSpPr>
        <p:spPr>
          <a:xfrm>
            <a:off x="7051321" y="6547481"/>
            <a:ext cx="2133600" cy="365125"/>
          </a:xfrm>
        </p:spPr>
        <p:txBody>
          <a:bodyPr/>
          <a:lstStyle/>
          <a:p>
            <a:fld id="{325BE2B7-23DB-644D-89A2-CA3C2E8FEF83}" type="slidenum">
              <a:rPr lang="en-US" smtClean="0"/>
              <a:t>5</a:t>
            </a:fld>
            <a:endParaRPr lang="en-US" dirty="0"/>
          </a:p>
        </p:txBody>
      </p:sp>
    </p:spTree>
    <p:extLst>
      <p:ext uri="{BB962C8B-B14F-4D97-AF65-F5344CB8AC3E}">
        <p14:creationId xmlns:p14="http://schemas.microsoft.com/office/powerpoint/2010/main" val="25456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dissolve">
                                      <p:cBhvr>
                                        <p:cTn id="22" dur="500"/>
                                        <p:tgtEl>
                                          <p:spTgt spid="4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16"/>
                                        </p:tgtEl>
                                        <p:attrNameLst>
                                          <p:attrName>style.visibility</p:attrName>
                                        </p:attrNameLst>
                                      </p:cBhvr>
                                      <p:to>
                                        <p:strVal val="visible"/>
                                      </p:to>
                                    </p:set>
                                    <p:animEffect transition="in" filter="dissolve">
                                      <p:cBhvr>
                                        <p:cTn id="27" dur="500"/>
                                        <p:tgtEl>
                                          <p:spTgt spid="31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dissolv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dissolve">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3"/>
                                        </p:tgtEl>
                                        <p:attrNameLst>
                                          <p:attrName>style.visibility</p:attrName>
                                        </p:attrNameLst>
                                      </p:cBhvr>
                                      <p:to>
                                        <p:strVal val="visible"/>
                                      </p:to>
                                    </p:set>
                                    <p:animEffect transition="in" filter="dissolve">
                                      <p:cBhvr>
                                        <p:cTn id="57" dur="500"/>
                                        <p:tgtEl>
                                          <p:spTgt spid="53"/>
                                        </p:tgtEl>
                                      </p:cBhvr>
                                    </p:animEffect>
                                  </p:childTnLst>
                                </p:cTn>
                              </p:par>
                              <p:par>
                                <p:cTn id="58" presetID="9" presetClass="entr" presetSubtype="0" fill="hold" nodeType="with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dissolve">
                                      <p:cBhvr>
                                        <p:cTn id="60" dur="500"/>
                                        <p:tgtEl>
                                          <p:spTgt spid="37"/>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5"/>
                                        </p:tgtEl>
                                        <p:attrNameLst>
                                          <p:attrName>style.visibility</p:attrName>
                                        </p:attrNameLst>
                                      </p:cBhvr>
                                      <p:to>
                                        <p:strVal val="visible"/>
                                      </p:to>
                                    </p:set>
                                    <p:animEffect transition="in" filter="dissolve">
                                      <p:cBhvr>
                                        <p:cTn id="65" dur="500"/>
                                        <p:tgtEl>
                                          <p:spTgt spid="55"/>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54"/>
                                        </p:tgtEl>
                                        <p:attrNameLst>
                                          <p:attrName>style.visibility</p:attrName>
                                        </p:attrNameLst>
                                      </p:cBhvr>
                                      <p:to>
                                        <p:strVal val="visible"/>
                                      </p:to>
                                    </p:set>
                                    <p:animEffect transition="in" filter="dissolve">
                                      <p:cBhvr>
                                        <p:cTn id="70" dur="500"/>
                                        <p:tgtEl>
                                          <p:spTgt spid="5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nodeType="clickEffect">
                                  <p:stCondLst>
                                    <p:cond delay="0"/>
                                  </p:stCondLst>
                                  <p:childTnLst>
                                    <p:set>
                                      <p:cBhvr>
                                        <p:cTn id="74" dur="1" fill="hold">
                                          <p:stCondLst>
                                            <p:cond delay="0"/>
                                          </p:stCondLst>
                                        </p:cTn>
                                        <p:tgtEl>
                                          <p:spTgt spid="317"/>
                                        </p:tgtEl>
                                        <p:attrNameLst>
                                          <p:attrName>style.visibility</p:attrName>
                                        </p:attrNameLst>
                                      </p:cBhvr>
                                      <p:to>
                                        <p:strVal val="visible"/>
                                      </p:to>
                                    </p:set>
                                    <p:animEffect transition="in" filter="dissolve">
                                      <p:cBhvr>
                                        <p:cTn id="75" dur="500"/>
                                        <p:tgtEl>
                                          <p:spTgt spid="317"/>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nodeType="clickEffect">
                                  <p:stCondLst>
                                    <p:cond delay="0"/>
                                  </p:stCondLst>
                                  <p:childTnLst>
                                    <p:set>
                                      <p:cBhvr>
                                        <p:cTn id="79" dur="1" fill="hold">
                                          <p:stCondLst>
                                            <p:cond delay="0"/>
                                          </p:stCondLst>
                                        </p:cTn>
                                        <p:tgtEl>
                                          <p:spTgt spid="66"/>
                                        </p:tgtEl>
                                        <p:attrNameLst>
                                          <p:attrName>style.visibility</p:attrName>
                                        </p:attrNameLst>
                                      </p:cBhvr>
                                      <p:to>
                                        <p:strVal val="visible"/>
                                      </p:to>
                                    </p:set>
                                    <p:animEffect transition="in" filter="dissolve">
                                      <p:cBhvr>
                                        <p:cTn id="80" dur="500"/>
                                        <p:tgtEl>
                                          <p:spTgt spid="66"/>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dissolve">
                                      <p:cBhvr>
                                        <p:cTn id="85" dur="500"/>
                                        <p:tgtEl>
                                          <p:spTgt spid="70"/>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dissolve">
                                      <p:cBhvr>
                                        <p:cTn id="90" dur="500"/>
                                        <p:tgtEl>
                                          <p:spTgt spid="56"/>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318"/>
                                        </p:tgtEl>
                                        <p:attrNameLst>
                                          <p:attrName>style.visibility</p:attrName>
                                        </p:attrNameLst>
                                      </p:cBhvr>
                                      <p:to>
                                        <p:strVal val="visible"/>
                                      </p:to>
                                    </p:set>
                                    <p:animEffect transition="in" filter="dissolve">
                                      <p:cBhvr>
                                        <p:cTn id="95" dur="500"/>
                                        <p:tgtEl>
                                          <p:spTgt spid="318"/>
                                        </p:tgtEl>
                                      </p:cBhvr>
                                    </p:animEffect>
                                  </p:childTnLst>
                                </p:cTn>
                              </p:par>
                              <p:par>
                                <p:cTn id="96" presetID="9" presetClass="entr" presetSubtype="0" fill="hold" nodeType="withEffect">
                                  <p:stCondLst>
                                    <p:cond delay="0"/>
                                  </p:stCondLst>
                                  <p:childTnLst>
                                    <p:set>
                                      <p:cBhvr>
                                        <p:cTn id="97" dur="1" fill="hold">
                                          <p:stCondLst>
                                            <p:cond delay="0"/>
                                          </p:stCondLst>
                                        </p:cTn>
                                        <p:tgtEl>
                                          <p:spTgt spid="71"/>
                                        </p:tgtEl>
                                        <p:attrNameLst>
                                          <p:attrName>style.visibility</p:attrName>
                                        </p:attrNameLst>
                                      </p:cBhvr>
                                      <p:to>
                                        <p:strVal val="visible"/>
                                      </p:to>
                                    </p:set>
                                    <p:animEffect transition="in" filter="dissolve">
                                      <p:cBhvr>
                                        <p:cTn id="98" dur="500"/>
                                        <p:tgtEl>
                                          <p:spTgt spid="71"/>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76"/>
                                        </p:tgtEl>
                                        <p:attrNameLst>
                                          <p:attrName>style.visibility</p:attrName>
                                        </p:attrNameLst>
                                      </p:cBhvr>
                                      <p:to>
                                        <p:strVal val="visible"/>
                                      </p:to>
                                    </p:set>
                                    <p:animEffect transition="in" filter="dissolve">
                                      <p:cBhvr>
                                        <p:cTn id="103" dur="500"/>
                                        <p:tgtEl>
                                          <p:spTgt spid="76"/>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75"/>
                                        </p:tgtEl>
                                        <p:attrNameLst>
                                          <p:attrName>style.visibility</p:attrName>
                                        </p:attrNameLst>
                                      </p:cBhvr>
                                      <p:to>
                                        <p:strVal val="visible"/>
                                      </p:to>
                                    </p:set>
                                    <p:animEffect transition="in" filter="dissolve">
                                      <p:cBhvr>
                                        <p:cTn id="108" dur="500"/>
                                        <p:tgtEl>
                                          <p:spTgt spid="7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nodeType="clickEffect">
                                  <p:stCondLst>
                                    <p:cond delay="0"/>
                                  </p:stCondLst>
                                  <p:childTnLst>
                                    <p:set>
                                      <p:cBhvr>
                                        <p:cTn id="112" dur="1" fill="hold">
                                          <p:stCondLst>
                                            <p:cond delay="0"/>
                                          </p:stCondLst>
                                        </p:cTn>
                                        <p:tgtEl>
                                          <p:spTgt spid="78"/>
                                        </p:tgtEl>
                                        <p:attrNameLst>
                                          <p:attrName>style.visibility</p:attrName>
                                        </p:attrNameLst>
                                      </p:cBhvr>
                                      <p:to>
                                        <p:strVal val="visible"/>
                                      </p:to>
                                    </p:set>
                                    <p:animEffect transition="in" filter="dissolve">
                                      <p:cBhvr>
                                        <p:cTn id="113" dur="500"/>
                                        <p:tgtEl>
                                          <p:spTgt spid="78"/>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77"/>
                                        </p:tgtEl>
                                        <p:attrNameLst>
                                          <p:attrName>style.visibility</p:attrName>
                                        </p:attrNameLst>
                                      </p:cBhvr>
                                      <p:to>
                                        <p:strVal val="visible"/>
                                      </p:to>
                                    </p:set>
                                    <p:animEffect transition="in" filter="dissolve">
                                      <p:cBhvr>
                                        <p:cTn id="118" dur="500"/>
                                        <p:tgtEl>
                                          <p:spTgt spid="77"/>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9"/>
                                        </p:tgtEl>
                                        <p:attrNameLst>
                                          <p:attrName>style.visibility</p:attrName>
                                        </p:attrNameLst>
                                      </p:cBhvr>
                                      <p:to>
                                        <p:strVal val="visible"/>
                                      </p:to>
                                    </p:set>
                                    <p:animEffect transition="in" filter="dissolve">
                                      <p:cBhvr>
                                        <p:cTn id="123" dur="500"/>
                                        <p:tgtEl>
                                          <p:spTgt spid="89"/>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nodeType="clickEffect">
                                  <p:stCondLst>
                                    <p:cond delay="0"/>
                                  </p:stCondLst>
                                  <p:childTnLst>
                                    <p:set>
                                      <p:cBhvr>
                                        <p:cTn id="127" dur="1" fill="hold">
                                          <p:stCondLst>
                                            <p:cond delay="0"/>
                                          </p:stCondLst>
                                        </p:cTn>
                                        <p:tgtEl>
                                          <p:spTgt spid="90"/>
                                        </p:tgtEl>
                                        <p:attrNameLst>
                                          <p:attrName>style.visibility</p:attrName>
                                        </p:attrNameLst>
                                      </p:cBhvr>
                                      <p:to>
                                        <p:strVal val="visible"/>
                                      </p:to>
                                    </p:set>
                                    <p:animEffect transition="in" filter="dissolve">
                                      <p:cBhvr>
                                        <p:cTn id="128" dur="500"/>
                                        <p:tgtEl>
                                          <p:spTgt spid="90"/>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136"/>
                                        </p:tgtEl>
                                        <p:attrNameLst>
                                          <p:attrName>style.visibility</p:attrName>
                                        </p:attrNameLst>
                                      </p:cBhvr>
                                      <p:to>
                                        <p:strVal val="visible"/>
                                      </p:to>
                                    </p:set>
                                    <p:animEffect transition="in" filter="dissolve">
                                      <p:cBhvr>
                                        <p:cTn id="133" dur="500"/>
                                        <p:tgtEl>
                                          <p:spTgt spid="13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8"/>
                                        </p:tgtEl>
                                        <p:attrNameLst>
                                          <p:attrName>style.visibility</p:attrName>
                                        </p:attrNameLst>
                                      </p:cBhvr>
                                      <p:to>
                                        <p:strVal val="visible"/>
                                      </p:to>
                                    </p:set>
                                    <p:animEffect transition="in" filter="dissolve">
                                      <p:cBhvr>
                                        <p:cTn id="138" dur="500"/>
                                        <p:tgtEl>
                                          <p:spTgt spid="128"/>
                                        </p:tgtEl>
                                      </p:cBhvr>
                                    </p:animEffect>
                                  </p:childTnLst>
                                </p:cTn>
                              </p:par>
                              <p:par>
                                <p:cTn id="139" presetID="9" presetClass="entr" presetSubtype="0" fill="hold" nodeType="withEffect">
                                  <p:stCondLst>
                                    <p:cond delay="0"/>
                                  </p:stCondLst>
                                  <p:childTnLst>
                                    <p:set>
                                      <p:cBhvr>
                                        <p:cTn id="140" dur="1" fill="hold">
                                          <p:stCondLst>
                                            <p:cond delay="0"/>
                                          </p:stCondLst>
                                        </p:cTn>
                                        <p:tgtEl>
                                          <p:spTgt spid="118"/>
                                        </p:tgtEl>
                                        <p:attrNameLst>
                                          <p:attrName>style.visibility</p:attrName>
                                        </p:attrNameLst>
                                      </p:cBhvr>
                                      <p:to>
                                        <p:strVal val="visible"/>
                                      </p:to>
                                    </p:set>
                                    <p:animEffect transition="in" filter="dissolve">
                                      <p:cBhvr>
                                        <p:cTn id="141" dur="500"/>
                                        <p:tgtEl>
                                          <p:spTgt spid="118"/>
                                        </p:tgtEl>
                                      </p:cBhvr>
                                    </p:animEffect>
                                  </p:childTnLst>
                                </p:cTn>
                              </p:par>
                              <p:par>
                                <p:cTn id="142" presetID="9" presetClass="entr" presetSubtype="0" fill="hold" nodeType="withEffect">
                                  <p:stCondLst>
                                    <p:cond delay="0"/>
                                  </p:stCondLst>
                                  <p:childTnLst>
                                    <p:set>
                                      <p:cBhvr>
                                        <p:cTn id="143" dur="1" fill="hold">
                                          <p:stCondLst>
                                            <p:cond delay="0"/>
                                          </p:stCondLst>
                                        </p:cTn>
                                        <p:tgtEl>
                                          <p:spTgt spid="125"/>
                                        </p:tgtEl>
                                        <p:attrNameLst>
                                          <p:attrName>style.visibility</p:attrName>
                                        </p:attrNameLst>
                                      </p:cBhvr>
                                      <p:to>
                                        <p:strVal val="visible"/>
                                      </p:to>
                                    </p:set>
                                    <p:animEffect transition="in" filter="dissolve">
                                      <p:cBhvr>
                                        <p:cTn id="144" dur="500"/>
                                        <p:tgtEl>
                                          <p:spTgt spid="125"/>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05"/>
                                        </p:tgtEl>
                                        <p:attrNameLst>
                                          <p:attrName>style.visibility</p:attrName>
                                        </p:attrNameLst>
                                      </p:cBhvr>
                                      <p:to>
                                        <p:strVal val="visible"/>
                                      </p:to>
                                    </p:set>
                                    <p:animEffect transition="in" filter="dissolve">
                                      <p:cBhvr>
                                        <p:cTn id="147" dur="500"/>
                                        <p:tgtEl>
                                          <p:spTgt spid="105"/>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04"/>
                                        </p:tgtEl>
                                        <p:attrNameLst>
                                          <p:attrName>style.visibility</p:attrName>
                                        </p:attrNameLst>
                                      </p:cBhvr>
                                      <p:to>
                                        <p:strVal val="visible"/>
                                      </p:to>
                                    </p:set>
                                    <p:animEffect transition="in" filter="dissolve">
                                      <p:cBhvr>
                                        <p:cTn id="150" dur="500"/>
                                        <p:tgtEl>
                                          <p:spTgt spid="10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38"/>
                                        </p:tgtEl>
                                        <p:attrNameLst>
                                          <p:attrName>style.visibility</p:attrName>
                                        </p:attrNameLst>
                                      </p:cBhvr>
                                      <p:to>
                                        <p:strVal val="visible"/>
                                      </p:to>
                                    </p:set>
                                    <p:animEffect transition="in" filter="dissolve">
                                      <p:cBhvr>
                                        <p:cTn id="155" dur="500"/>
                                        <p:tgtEl>
                                          <p:spTgt spid="138"/>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37"/>
                                        </p:tgtEl>
                                        <p:attrNameLst>
                                          <p:attrName>style.visibility</p:attrName>
                                        </p:attrNameLst>
                                      </p:cBhvr>
                                      <p:to>
                                        <p:strVal val="visible"/>
                                      </p:to>
                                    </p:set>
                                    <p:animEffect transition="in" filter="dissolve">
                                      <p:cBhvr>
                                        <p:cTn id="160" dur="500"/>
                                        <p:tgtEl>
                                          <p:spTgt spid="13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319"/>
                                        </p:tgtEl>
                                        <p:attrNameLst>
                                          <p:attrName>style.visibility</p:attrName>
                                        </p:attrNameLst>
                                      </p:cBhvr>
                                      <p:to>
                                        <p:strVal val="visible"/>
                                      </p:to>
                                    </p:set>
                                    <p:animEffect transition="in" filter="dissolve">
                                      <p:cBhvr>
                                        <p:cTn id="165" dur="500"/>
                                        <p:tgtEl>
                                          <p:spTgt spid="31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139"/>
                                        </p:tgtEl>
                                        <p:attrNameLst>
                                          <p:attrName>style.visibility</p:attrName>
                                        </p:attrNameLst>
                                      </p:cBhvr>
                                      <p:to>
                                        <p:strVal val="visible"/>
                                      </p:to>
                                    </p:set>
                                    <p:animEffect transition="in" filter="dissolve">
                                      <p:cBhvr>
                                        <p:cTn id="170" dur="500"/>
                                        <p:tgtEl>
                                          <p:spTgt spid="139"/>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43"/>
                                        </p:tgtEl>
                                        <p:attrNameLst>
                                          <p:attrName>style.visibility</p:attrName>
                                        </p:attrNameLst>
                                      </p:cBhvr>
                                      <p:to>
                                        <p:strVal val="visible"/>
                                      </p:to>
                                    </p:set>
                                    <p:animEffect transition="in" filter="dissolve">
                                      <p:cBhvr>
                                        <p:cTn id="175" dur="500"/>
                                        <p:tgtEl>
                                          <p:spTgt spid="14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42"/>
                                        </p:tgtEl>
                                        <p:attrNameLst>
                                          <p:attrName>style.visibility</p:attrName>
                                        </p:attrNameLst>
                                      </p:cBhvr>
                                      <p:to>
                                        <p:strVal val="visible"/>
                                      </p:to>
                                    </p:set>
                                    <p:animEffect transition="in" filter="dissolve">
                                      <p:cBhvr>
                                        <p:cTn id="180" dur="500"/>
                                        <p:tgtEl>
                                          <p:spTgt spid="142"/>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320"/>
                                        </p:tgtEl>
                                        <p:attrNameLst>
                                          <p:attrName>style.visibility</p:attrName>
                                        </p:attrNameLst>
                                      </p:cBhvr>
                                      <p:to>
                                        <p:strVal val="visible"/>
                                      </p:to>
                                    </p:set>
                                    <p:animEffect transition="in" filter="dissolve">
                                      <p:cBhvr>
                                        <p:cTn id="185" dur="500"/>
                                        <p:tgtEl>
                                          <p:spTgt spid="32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60"/>
                                        </p:tgtEl>
                                        <p:attrNameLst>
                                          <p:attrName>style.visibility</p:attrName>
                                        </p:attrNameLst>
                                      </p:cBhvr>
                                      <p:to>
                                        <p:strVal val="visible"/>
                                      </p:to>
                                    </p:set>
                                    <p:animEffect transition="in" filter="dissolve">
                                      <p:cBhvr>
                                        <p:cTn id="190" dur="500"/>
                                        <p:tgtEl>
                                          <p:spTgt spid="60"/>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145"/>
                                        </p:tgtEl>
                                        <p:attrNameLst>
                                          <p:attrName>style.visibility</p:attrName>
                                        </p:attrNameLst>
                                      </p:cBhvr>
                                      <p:to>
                                        <p:strVal val="visible"/>
                                      </p:to>
                                    </p:set>
                                    <p:animEffect transition="in" filter="dissolve">
                                      <p:cBhvr>
                                        <p:cTn id="195" dur="500"/>
                                        <p:tgtEl>
                                          <p:spTgt spid="145"/>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144"/>
                                        </p:tgtEl>
                                        <p:attrNameLst>
                                          <p:attrName>style.visibility</p:attrName>
                                        </p:attrNameLst>
                                      </p:cBhvr>
                                      <p:to>
                                        <p:strVal val="visible"/>
                                      </p:to>
                                    </p:set>
                                    <p:animEffect transition="in" filter="dissolve">
                                      <p:cBhvr>
                                        <p:cTn id="200" dur="500"/>
                                        <p:tgtEl>
                                          <p:spTgt spid="144"/>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nodeType="clickEffect">
                                  <p:stCondLst>
                                    <p:cond delay="0"/>
                                  </p:stCondLst>
                                  <p:childTnLst>
                                    <p:set>
                                      <p:cBhvr>
                                        <p:cTn id="204" dur="1" fill="hold">
                                          <p:stCondLst>
                                            <p:cond delay="0"/>
                                          </p:stCondLst>
                                        </p:cTn>
                                        <p:tgtEl>
                                          <p:spTgt spid="216"/>
                                        </p:tgtEl>
                                        <p:attrNameLst>
                                          <p:attrName>style.visibility</p:attrName>
                                        </p:attrNameLst>
                                      </p:cBhvr>
                                      <p:to>
                                        <p:strVal val="visible"/>
                                      </p:to>
                                    </p:set>
                                    <p:animEffect transition="in" filter="dissolve">
                                      <p:cBhvr>
                                        <p:cTn id="205" dur="500"/>
                                        <p:tgtEl>
                                          <p:spTgt spid="21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146"/>
                                        </p:tgtEl>
                                        <p:attrNameLst>
                                          <p:attrName>style.visibility</p:attrName>
                                        </p:attrNameLst>
                                      </p:cBhvr>
                                      <p:to>
                                        <p:strVal val="visible"/>
                                      </p:to>
                                    </p:set>
                                    <p:animEffect transition="in" filter="dissolve">
                                      <p:cBhvr>
                                        <p:cTn id="210" dur="500"/>
                                        <p:tgtEl>
                                          <p:spTgt spid="146"/>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260"/>
                                        </p:tgtEl>
                                        <p:attrNameLst>
                                          <p:attrName>style.visibility</p:attrName>
                                        </p:attrNameLst>
                                      </p:cBhvr>
                                      <p:to>
                                        <p:strVal val="visible"/>
                                      </p:to>
                                    </p:set>
                                    <p:animEffect transition="in" filter="dissolve">
                                      <p:cBhvr>
                                        <p:cTn id="215" dur="500"/>
                                        <p:tgtEl>
                                          <p:spTgt spid="260"/>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257"/>
                                        </p:tgtEl>
                                        <p:attrNameLst>
                                          <p:attrName>style.visibility</p:attrName>
                                        </p:attrNameLst>
                                      </p:cBhvr>
                                      <p:to>
                                        <p:strVal val="visible"/>
                                      </p:to>
                                    </p:set>
                                    <p:animEffect transition="in" filter="dissolve">
                                      <p:cBhvr>
                                        <p:cTn id="220" dur="500"/>
                                        <p:tgtEl>
                                          <p:spTgt spid="25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261"/>
                                        </p:tgtEl>
                                        <p:attrNameLst>
                                          <p:attrName>style.visibility</p:attrName>
                                        </p:attrNameLst>
                                      </p:cBhvr>
                                      <p:to>
                                        <p:strVal val="visible"/>
                                      </p:to>
                                    </p:set>
                                    <p:animEffect transition="in" filter="dissolve">
                                      <p:cBhvr>
                                        <p:cTn id="225" dur="500"/>
                                        <p:tgtEl>
                                          <p:spTgt spid="261"/>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268"/>
                                        </p:tgtEl>
                                        <p:attrNameLst>
                                          <p:attrName>style.visibility</p:attrName>
                                        </p:attrNameLst>
                                      </p:cBhvr>
                                      <p:to>
                                        <p:strVal val="visible"/>
                                      </p:to>
                                    </p:set>
                                    <p:animEffect transition="in" filter="dissolve">
                                      <p:cBhvr>
                                        <p:cTn id="230" dur="500"/>
                                        <p:tgtEl>
                                          <p:spTgt spid="268"/>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219"/>
                                        </p:tgtEl>
                                        <p:attrNameLst>
                                          <p:attrName>style.visibility</p:attrName>
                                        </p:attrNameLst>
                                      </p:cBhvr>
                                      <p:to>
                                        <p:strVal val="visible"/>
                                      </p:to>
                                    </p:set>
                                    <p:animEffect transition="in" filter="dissolve">
                                      <p:cBhvr>
                                        <p:cTn id="233" dur="500"/>
                                        <p:tgtEl>
                                          <p:spTgt spid="219"/>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228"/>
                                        </p:tgtEl>
                                        <p:attrNameLst>
                                          <p:attrName>style.visibility</p:attrName>
                                        </p:attrNameLst>
                                      </p:cBhvr>
                                      <p:to>
                                        <p:strVal val="visible"/>
                                      </p:to>
                                    </p:set>
                                    <p:animEffect transition="in" filter="dissolve">
                                      <p:cBhvr>
                                        <p:cTn id="236" dur="500"/>
                                        <p:tgtEl>
                                          <p:spTgt spid="228"/>
                                        </p:tgtEl>
                                      </p:cBhvr>
                                    </p:animEffect>
                                  </p:childTnLst>
                                </p:cTn>
                              </p:par>
                              <p:par>
                                <p:cTn id="237" presetID="9" presetClass="entr" presetSubtype="0" fill="hold" nodeType="withEffect">
                                  <p:stCondLst>
                                    <p:cond delay="0"/>
                                  </p:stCondLst>
                                  <p:childTnLst>
                                    <p:set>
                                      <p:cBhvr>
                                        <p:cTn id="238" dur="1" fill="hold">
                                          <p:stCondLst>
                                            <p:cond delay="0"/>
                                          </p:stCondLst>
                                        </p:cTn>
                                        <p:tgtEl>
                                          <p:spTgt spid="235"/>
                                        </p:tgtEl>
                                        <p:attrNameLst>
                                          <p:attrName>style.visibility</p:attrName>
                                        </p:attrNameLst>
                                      </p:cBhvr>
                                      <p:to>
                                        <p:strVal val="visible"/>
                                      </p:to>
                                    </p:set>
                                    <p:animEffect transition="in" filter="dissolve">
                                      <p:cBhvr>
                                        <p:cTn id="239" dur="500"/>
                                        <p:tgtEl>
                                          <p:spTgt spid="235"/>
                                        </p:tgtEl>
                                      </p:cBhvr>
                                    </p:animEffect>
                                  </p:childTnLst>
                                </p:cTn>
                              </p:par>
                              <p:par>
                                <p:cTn id="240" presetID="9" presetClass="entr" presetSubtype="0" fill="hold" nodeType="withEffect">
                                  <p:stCondLst>
                                    <p:cond delay="0"/>
                                  </p:stCondLst>
                                  <p:childTnLst>
                                    <p:set>
                                      <p:cBhvr>
                                        <p:cTn id="241" dur="1" fill="hold">
                                          <p:stCondLst>
                                            <p:cond delay="0"/>
                                          </p:stCondLst>
                                        </p:cTn>
                                        <p:tgtEl>
                                          <p:spTgt spid="238"/>
                                        </p:tgtEl>
                                        <p:attrNameLst>
                                          <p:attrName>style.visibility</p:attrName>
                                        </p:attrNameLst>
                                      </p:cBhvr>
                                      <p:to>
                                        <p:strVal val="visible"/>
                                      </p:to>
                                    </p:set>
                                    <p:animEffect transition="in" filter="dissolve">
                                      <p:cBhvr>
                                        <p:cTn id="242" dur="500"/>
                                        <p:tgtEl>
                                          <p:spTgt spid="238"/>
                                        </p:tgtEl>
                                      </p:cBhvr>
                                    </p:animEffect>
                                  </p:childTnLst>
                                </p:cTn>
                              </p:par>
                              <p:par>
                                <p:cTn id="243" presetID="9" presetClass="entr" presetSubtype="0" fill="hold" nodeType="withEffect">
                                  <p:stCondLst>
                                    <p:cond delay="0"/>
                                  </p:stCondLst>
                                  <p:childTnLst>
                                    <p:set>
                                      <p:cBhvr>
                                        <p:cTn id="244" dur="1" fill="hold">
                                          <p:stCondLst>
                                            <p:cond delay="0"/>
                                          </p:stCondLst>
                                        </p:cTn>
                                        <p:tgtEl>
                                          <p:spTgt spid="247"/>
                                        </p:tgtEl>
                                        <p:attrNameLst>
                                          <p:attrName>style.visibility</p:attrName>
                                        </p:attrNameLst>
                                      </p:cBhvr>
                                      <p:to>
                                        <p:strVal val="visible"/>
                                      </p:to>
                                    </p:set>
                                    <p:animEffect transition="in" filter="dissolve">
                                      <p:cBhvr>
                                        <p:cTn id="245" dur="500"/>
                                        <p:tgtEl>
                                          <p:spTgt spid="247"/>
                                        </p:tgtEl>
                                      </p:cBhvr>
                                    </p:animEffect>
                                  </p:childTnLst>
                                </p:cTn>
                              </p:par>
                              <p:par>
                                <p:cTn id="246" presetID="9" presetClass="entr" presetSubtype="0" fill="hold" nodeType="withEffect">
                                  <p:stCondLst>
                                    <p:cond delay="0"/>
                                  </p:stCondLst>
                                  <p:childTnLst>
                                    <p:set>
                                      <p:cBhvr>
                                        <p:cTn id="247" dur="1" fill="hold">
                                          <p:stCondLst>
                                            <p:cond delay="0"/>
                                          </p:stCondLst>
                                        </p:cTn>
                                        <p:tgtEl>
                                          <p:spTgt spid="253"/>
                                        </p:tgtEl>
                                        <p:attrNameLst>
                                          <p:attrName>style.visibility</p:attrName>
                                        </p:attrNameLst>
                                      </p:cBhvr>
                                      <p:to>
                                        <p:strVal val="visible"/>
                                      </p:to>
                                    </p:set>
                                    <p:animEffect transition="in" filter="dissolve">
                                      <p:cBhvr>
                                        <p:cTn id="248" dur="500"/>
                                        <p:tgtEl>
                                          <p:spTgt spid="253"/>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262"/>
                                        </p:tgtEl>
                                        <p:attrNameLst>
                                          <p:attrName>style.visibility</p:attrName>
                                        </p:attrNameLst>
                                      </p:cBhvr>
                                      <p:to>
                                        <p:strVal val="visible"/>
                                      </p:to>
                                    </p:set>
                                    <p:animEffect transition="in" filter="dissolve">
                                      <p:cBhvr>
                                        <p:cTn id="251" dur="500"/>
                                        <p:tgtEl>
                                          <p:spTgt spid="262"/>
                                        </p:tgtEl>
                                      </p:cBhvr>
                                    </p:animEffect>
                                  </p:childTnLst>
                                </p:cTn>
                              </p:par>
                              <p:par>
                                <p:cTn id="252" presetID="9" presetClass="entr" presetSubtype="0" fill="hold" grpId="0" nodeType="withEffect">
                                  <p:stCondLst>
                                    <p:cond delay="0"/>
                                  </p:stCondLst>
                                  <p:childTnLst>
                                    <p:set>
                                      <p:cBhvr>
                                        <p:cTn id="253" dur="1" fill="hold">
                                          <p:stCondLst>
                                            <p:cond delay="0"/>
                                          </p:stCondLst>
                                        </p:cTn>
                                        <p:tgtEl>
                                          <p:spTgt spid="265"/>
                                        </p:tgtEl>
                                        <p:attrNameLst>
                                          <p:attrName>style.visibility</p:attrName>
                                        </p:attrNameLst>
                                      </p:cBhvr>
                                      <p:to>
                                        <p:strVal val="visible"/>
                                      </p:to>
                                    </p:set>
                                    <p:animEffect transition="in" filter="dissolve">
                                      <p:cBhvr>
                                        <p:cTn id="254" dur="500"/>
                                        <p:tgtEl>
                                          <p:spTgt spid="265"/>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266"/>
                                        </p:tgtEl>
                                        <p:attrNameLst>
                                          <p:attrName>style.visibility</p:attrName>
                                        </p:attrNameLst>
                                      </p:cBhvr>
                                      <p:to>
                                        <p:strVal val="visible"/>
                                      </p:to>
                                    </p:set>
                                    <p:animEffect transition="in" filter="dissolve">
                                      <p:cBhvr>
                                        <p:cTn id="257" dur="500"/>
                                        <p:tgtEl>
                                          <p:spTgt spid="266"/>
                                        </p:tgtEl>
                                      </p:cBhvr>
                                    </p:animEffect>
                                  </p:childTnLst>
                                </p:cTn>
                              </p:par>
                              <p:par>
                                <p:cTn id="258" presetID="9" presetClass="entr" presetSubtype="0" fill="hold" grpId="0" nodeType="withEffect">
                                  <p:stCondLst>
                                    <p:cond delay="0"/>
                                  </p:stCondLst>
                                  <p:childTnLst>
                                    <p:set>
                                      <p:cBhvr>
                                        <p:cTn id="259" dur="1" fill="hold">
                                          <p:stCondLst>
                                            <p:cond delay="0"/>
                                          </p:stCondLst>
                                        </p:cTn>
                                        <p:tgtEl>
                                          <p:spTgt spid="267"/>
                                        </p:tgtEl>
                                        <p:attrNameLst>
                                          <p:attrName>style.visibility</p:attrName>
                                        </p:attrNameLst>
                                      </p:cBhvr>
                                      <p:to>
                                        <p:strVal val="visible"/>
                                      </p:to>
                                    </p:set>
                                    <p:animEffect transition="in" filter="dissolve">
                                      <p:cBhvr>
                                        <p:cTn id="260" dur="500"/>
                                        <p:tgtEl>
                                          <p:spTgt spid="267"/>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270"/>
                                        </p:tgtEl>
                                        <p:attrNameLst>
                                          <p:attrName>style.visibility</p:attrName>
                                        </p:attrNameLst>
                                      </p:cBhvr>
                                      <p:to>
                                        <p:strVal val="visible"/>
                                      </p:to>
                                    </p:set>
                                    <p:animEffect transition="in" filter="dissolve">
                                      <p:cBhvr>
                                        <p:cTn id="263" dur="500"/>
                                        <p:tgtEl>
                                          <p:spTgt spid="270"/>
                                        </p:tgtEl>
                                      </p:cBhvr>
                                    </p:animEffect>
                                  </p:childTnLst>
                                </p:cTn>
                              </p:par>
                              <p:par>
                                <p:cTn id="264" presetID="9" presetClass="entr" presetSubtype="0" fill="hold" grpId="0" nodeType="withEffect">
                                  <p:stCondLst>
                                    <p:cond delay="0"/>
                                  </p:stCondLst>
                                  <p:childTnLst>
                                    <p:set>
                                      <p:cBhvr>
                                        <p:cTn id="265" dur="1" fill="hold">
                                          <p:stCondLst>
                                            <p:cond delay="0"/>
                                          </p:stCondLst>
                                        </p:cTn>
                                        <p:tgtEl>
                                          <p:spTgt spid="271"/>
                                        </p:tgtEl>
                                        <p:attrNameLst>
                                          <p:attrName>style.visibility</p:attrName>
                                        </p:attrNameLst>
                                      </p:cBhvr>
                                      <p:to>
                                        <p:strVal val="visible"/>
                                      </p:to>
                                    </p:set>
                                    <p:animEffect transition="in" filter="dissolve">
                                      <p:cBhvr>
                                        <p:cTn id="266" dur="500"/>
                                        <p:tgtEl>
                                          <p:spTgt spid="271"/>
                                        </p:tgtEl>
                                      </p:cBhvr>
                                    </p:animEffect>
                                  </p:childTnLst>
                                </p:cTn>
                              </p:par>
                              <p:par>
                                <p:cTn id="267" presetID="9" presetClass="entr" presetSubtype="0" fill="hold" grpId="0" nodeType="withEffect">
                                  <p:stCondLst>
                                    <p:cond delay="0"/>
                                  </p:stCondLst>
                                  <p:childTnLst>
                                    <p:set>
                                      <p:cBhvr>
                                        <p:cTn id="268" dur="1" fill="hold">
                                          <p:stCondLst>
                                            <p:cond delay="0"/>
                                          </p:stCondLst>
                                        </p:cTn>
                                        <p:tgtEl>
                                          <p:spTgt spid="272"/>
                                        </p:tgtEl>
                                        <p:attrNameLst>
                                          <p:attrName>style.visibility</p:attrName>
                                        </p:attrNameLst>
                                      </p:cBhvr>
                                      <p:to>
                                        <p:strVal val="visible"/>
                                      </p:to>
                                    </p:set>
                                    <p:animEffect transition="in" filter="dissolve">
                                      <p:cBhvr>
                                        <p:cTn id="269" dur="500"/>
                                        <p:tgtEl>
                                          <p:spTgt spid="272"/>
                                        </p:tgtEl>
                                      </p:cBhvr>
                                    </p:animEffect>
                                  </p:childTnLst>
                                </p:cTn>
                              </p:par>
                            </p:childTnLst>
                          </p:cTn>
                        </p:par>
                      </p:childTnLst>
                    </p:cTn>
                  </p:par>
                  <p:par>
                    <p:cTn id="270" fill="hold">
                      <p:stCondLst>
                        <p:cond delay="indefinite"/>
                      </p:stCondLst>
                      <p:childTnLst>
                        <p:par>
                          <p:cTn id="271" fill="hold">
                            <p:stCondLst>
                              <p:cond delay="0"/>
                            </p:stCondLst>
                            <p:childTnLst>
                              <p:par>
                                <p:cTn id="272" presetID="9" presetClass="entr" presetSubtype="0" fill="hold" grpId="0" nodeType="clickEffect">
                                  <p:stCondLst>
                                    <p:cond delay="0"/>
                                  </p:stCondLst>
                                  <p:childTnLst>
                                    <p:set>
                                      <p:cBhvr>
                                        <p:cTn id="273" dur="1" fill="hold">
                                          <p:stCondLst>
                                            <p:cond delay="0"/>
                                          </p:stCondLst>
                                        </p:cTn>
                                        <p:tgtEl>
                                          <p:spTgt spid="147"/>
                                        </p:tgtEl>
                                        <p:attrNameLst>
                                          <p:attrName>style.visibility</p:attrName>
                                        </p:attrNameLst>
                                      </p:cBhvr>
                                      <p:to>
                                        <p:strVal val="visible"/>
                                      </p:to>
                                    </p:set>
                                    <p:animEffect transition="in" filter="dissolve">
                                      <p:cBhvr>
                                        <p:cTn id="274" dur="500"/>
                                        <p:tgtEl>
                                          <p:spTgt spid="147"/>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grpId="0" nodeType="clickEffect">
                                  <p:stCondLst>
                                    <p:cond delay="0"/>
                                  </p:stCondLst>
                                  <p:childTnLst>
                                    <p:set>
                                      <p:cBhvr>
                                        <p:cTn id="278" dur="1" fill="hold">
                                          <p:stCondLst>
                                            <p:cond delay="0"/>
                                          </p:stCondLst>
                                        </p:cTn>
                                        <p:tgtEl>
                                          <p:spTgt spid="274"/>
                                        </p:tgtEl>
                                        <p:attrNameLst>
                                          <p:attrName>style.visibility</p:attrName>
                                        </p:attrNameLst>
                                      </p:cBhvr>
                                      <p:to>
                                        <p:strVal val="visible"/>
                                      </p:to>
                                    </p:set>
                                    <p:animEffect transition="in" filter="dissolve">
                                      <p:cBhvr>
                                        <p:cTn id="279" dur="500"/>
                                        <p:tgtEl>
                                          <p:spTgt spid="274"/>
                                        </p:tgtEl>
                                      </p:cBhvr>
                                    </p:animEffec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75"/>
                                        </p:tgtEl>
                                        <p:attrNameLst>
                                          <p:attrName>style.visibility</p:attrName>
                                        </p:attrNameLst>
                                      </p:cBhvr>
                                      <p:to>
                                        <p:strVal val="visible"/>
                                      </p:to>
                                    </p:set>
                                    <p:animEffect transition="in" filter="dissolve">
                                      <p:cBhvr>
                                        <p:cTn id="284" dur="500"/>
                                        <p:tgtEl>
                                          <p:spTgt spid="275"/>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276"/>
                                        </p:tgtEl>
                                        <p:attrNameLst>
                                          <p:attrName>style.visibility</p:attrName>
                                        </p:attrNameLst>
                                      </p:cBhvr>
                                      <p:to>
                                        <p:strVal val="visible"/>
                                      </p:to>
                                    </p:set>
                                    <p:animEffect transition="in" filter="dissolve">
                                      <p:cBhvr>
                                        <p:cTn id="287" dur="500"/>
                                        <p:tgtEl>
                                          <p:spTgt spid="276"/>
                                        </p:tgtEl>
                                      </p:cBhvr>
                                    </p:animEffect>
                                  </p:childTnLst>
                                </p:cTn>
                              </p:par>
                              <p:par>
                                <p:cTn id="288" presetID="9" presetClass="entr" presetSubtype="0" fill="hold" grpId="0" nodeType="withEffect">
                                  <p:stCondLst>
                                    <p:cond delay="0"/>
                                  </p:stCondLst>
                                  <p:childTnLst>
                                    <p:set>
                                      <p:cBhvr>
                                        <p:cTn id="289" dur="1" fill="hold">
                                          <p:stCondLst>
                                            <p:cond delay="0"/>
                                          </p:stCondLst>
                                        </p:cTn>
                                        <p:tgtEl>
                                          <p:spTgt spid="280"/>
                                        </p:tgtEl>
                                        <p:attrNameLst>
                                          <p:attrName>style.visibility</p:attrName>
                                        </p:attrNameLst>
                                      </p:cBhvr>
                                      <p:to>
                                        <p:strVal val="visible"/>
                                      </p:to>
                                    </p:set>
                                    <p:animEffect transition="in" filter="dissolve">
                                      <p:cBhvr>
                                        <p:cTn id="290" dur="500"/>
                                        <p:tgtEl>
                                          <p:spTgt spid="280"/>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281"/>
                                        </p:tgtEl>
                                        <p:attrNameLst>
                                          <p:attrName>style.visibility</p:attrName>
                                        </p:attrNameLst>
                                      </p:cBhvr>
                                      <p:to>
                                        <p:strVal val="visible"/>
                                      </p:to>
                                    </p:set>
                                    <p:animEffect transition="in" filter="dissolve">
                                      <p:cBhvr>
                                        <p:cTn id="293" dur="500"/>
                                        <p:tgtEl>
                                          <p:spTgt spid="281"/>
                                        </p:tgtEl>
                                      </p:cBhvr>
                                    </p:animEffect>
                                  </p:childTnLst>
                                </p:cTn>
                              </p:par>
                              <p:par>
                                <p:cTn id="294" presetID="9" presetClass="entr" presetSubtype="0" fill="hold" grpId="0" nodeType="withEffect">
                                  <p:stCondLst>
                                    <p:cond delay="0"/>
                                  </p:stCondLst>
                                  <p:childTnLst>
                                    <p:set>
                                      <p:cBhvr>
                                        <p:cTn id="295" dur="1" fill="hold">
                                          <p:stCondLst>
                                            <p:cond delay="0"/>
                                          </p:stCondLst>
                                        </p:cTn>
                                        <p:tgtEl>
                                          <p:spTgt spid="282"/>
                                        </p:tgtEl>
                                        <p:attrNameLst>
                                          <p:attrName>style.visibility</p:attrName>
                                        </p:attrNameLst>
                                      </p:cBhvr>
                                      <p:to>
                                        <p:strVal val="visible"/>
                                      </p:to>
                                    </p:set>
                                    <p:animEffect transition="in" filter="dissolve">
                                      <p:cBhvr>
                                        <p:cTn id="296" dur="500"/>
                                        <p:tgtEl>
                                          <p:spTgt spid="282"/>
                                        </p:tgtEl>
                                      </p:cBhvr>
                                    </p:animEffect>
                                  </p:childTnLst>
                                </p:cTn>
                              </p:par>
                              <p:par>
                                <p:cTn id="297" presetID="9" presetClass="entr" presetSubtype="0" fill="hold" grpId="0" nodeType="withEffect">
                                  <p:stCondLst>
                                    <p:cond delay="0"/>
                                  </p:stCondLst>
                                  <p:childTnLst>
                                    <p:set>
                                      <p:cBhvr>
                                        <p:cTn id="298" dur="1" fill="hold">
                                          <p:stCondLst>
                                            <p:cond delay="0"/>
                                          </p:stCondLst>
                                        </p:cTn>
                                        <p:tgtEl>
                                          <p:spTgt spid="286"/>
                                        </p:tgtEl>
                                        <p:attrNameLst>
                                          <p:attrName>style.visibility</p:attrName>
                                        </p:attrNameLst>
                                      </p:cBhvr>
                                      <p:to>
                                        <p:strVal val="visible"/>
                                      </p:to>
                                    </p:set>
                                    <p:animEffect transition="in" filter="dissolve">
                                      <p:cBhvr>
                                        <p:cTn id="299" dur="500"/>
                                        <p:tgtEl>
                                          <p:spTgt spid="286"/>
                                        </p:tgtEl>
                                      </p:cBhvr>
                                    </p:animEffect>
                                  </p:childTnLst>
                                </p:cTn>
                              </p:par>
                              <p:par>
                                <p:cTn id="300" presetID="9" presetClass="entr" presetSubtype="0" fill="hold" grpId="0" nodeType="withEffect">
                                  <p:stCondLst>
                                    <p:cond delay="0"/>
                                  </p:stCondLst>
                                  <p:childTnLst>
                                    <p:set>
                                      <p:cBhvr>
                                        <p:cTn id="301" dur="1" fill="hold">
                                          <p:stCondLst>
                                            <p:cond delay="0"/>
                                          </p:stCondLst>
                                        </p:cTn>
                                        <p:tgtEl>
                                          <p:spTgt spid="287"/>
                                        </p:tgtEl>
                                        <p:attrNameLst>
                                          <p:attrName>style.visibility</p:attrName>
                                        </p:attrNameLst>
                                      </p:cBhvr>
                                      <p:to>
                                        <p:strVal val="visible"/>
                                      </p:to>
                                    </p:set>
                                    <p:animEffect transition="in" filter="dissolve">
                                      <p:cBhvr>
                                        <p:cTn id="302" dur="500"/>
                                        <p:tgtEl>
                                          <p:spTgt spid="287"/>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288"/>
                                        </p:tgtEl>
                                        <p:attrNameLst>
                                          <p:attrName>style.visibility</p:attrName>
                                        </p:attrNameLst>
                                      </p:cBhvr>
                                      <p:to>
                                        <p:strVal val="visible"/>
                                      </p:to>
                                    </p:set>
                                    <p:animEffect transition="in" filter="dissolve">
                                      <p:cBhvr>
                                        <p:cTn id="305" dur="500"/>
                                        <p:tgtEl>
                                          <p:spTgt spid="288"/>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289"/>
                                        </p:tgtEl>
                                        <p:attrNameLst>
                                          <p:attrName>style.visibility</p:attrName>
                                        </p:attrNameLst>
                                      </p:cBhvr>
                                      <p:to>
                                        <p:strVal val="visible"/>
                                      </p:to>
                                    </p:set>
                                    <p:animEffect transition="in" filter="dissolve">
                                      <p:cBhvr>
                                        <p:cTn id="308" dur="500"/>
                                        <p:tgtEl>
                                          <p:spTgt spid="289"/>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292"/>
                                        </p:tgtEl>
                                        <p:attrNameLst>
                                          <p:attrName>style.visibility</p:attrName>
                                        </p:attrNameLst>
                                      </p:cBhvr>
                                      <p:to>
                                        <p:strVal val="visible"/>
                                      </p:to>
                                    </p:set>
                                    <p:animEffect transition="in" filter="dissolve">
                                      <p:cBhvr>
                                        <p:cTn id="311" dur="500"/>
                                        <p:tgtEl>
                                          <p:spTgt spid="292"/>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293"/>
                                        </p:tgtEl>
                                        <p:attrNameLst>
                                          <p:attrName>style.visibility</p:attrName>
                                        </p:attrNameLst>
                                      </p:cBhvr>
                                      <p:to>
                                        <p:strVal val="visible"/>
                                      </p:to>
                                    </p:set>
                                    <p:animEffect transition="in" filter="dissolve">
                                      <p:cBhvr>
                                        <p:cTn id="314" dur="500"/>
                                        <p:tgtEl>
                                          <p:spTgt spid="293"/>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294"/>
                                        </p:tgtEl>
                                        <p:attrNameLst>
                                          <p:attrName>style.visibility</p:attrName>
                                        </p:attrNameLst>
                                      </p:cBhvr>
                                      <p:to>
                                        <p:strVal val="visible"/>
                                      </p:to>
                                    </p:set>
                                    <p:animEffect transition="in" filter="dissolve">
                                      <p:cBhvr>
                                        <p:cTn id="317" dur="500"/>
                                        <p:tgtEl>
                                          <p:spTgt spid="294"/>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295"/>
                                        </p:tgtEl>
                                        <p:attrNameLst>
                                          <p:attrName>style.visibility</p:attrName>
                                        </p:attrNameLst>
                                      </p:cBhvr>
                                      <p:to>
                                        <p:strVal val="visible"/>
                                      </p:to>
                                    </p:set>
                                    <p:animEffect transition="in" filter="dissolve">
                                      <p:cBhvr>
                                        <p:cTn id="320" dur="500"/>
                                        <p:tgtEl>
                                          <p:spTgt spid="295"/>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297"/>
                                        </p:tgtEl>
                                        <p:attrNameLst>
                                          <p:attrName>style.visibility</p:attrName>
                                        </p:attrNameLst>
                                      </p:cBhvr>
                                      <p:to>
                                        <p:strVal val="visible"/>
                                      </p:to>
                                    </p:set>
                                    <p:animEffect transition="in" filter="dissolve">
                                      <p:cBhvr>
                                        <p:cTn id="323" dur="500"/>
                                        <p:tgtEl>
                                          <p:spTgt spid="29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298"/>
                                        </p:tgtEl>
                                        <p:attrNameLst>
                                          <p:attrName>style.visibility</p:attrName>
                                        </p:attrNameLst>
                                      </p:cBhvr>
                                      <p:to>
                                        <p:strVal val="visible"/>
                                      </p:to>
                                    </p:set>
                                    <p:animEffect transition="in" filter="dissolve">
                                      <p:cBhvr>
                                        <p:cTn id="326" dur="500"/>
                                        <p:tgtEl>
                                          <p:spTgt spid="29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299"/>
                                        </p:tgtEl>
                                        <p:attrNameLst>
                                          <p:attrName>style.visibility</p:attrName>
                                        </p:attrNameLst>
                                      </p:cBhvr>
                                      <p:to>
                                        <p:strVal val="visible"/>
                                      </p:to>
                                    </p:set>
                                    <p:animEffect transition="in" filter="dissolve">
                                      <p:cBhvr>
                                        <p:cTn id="329" dur="500"/>
                                        <p:tgtEl>
                                          <p:spTgt spid="29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301"/>
                                        </p:tgtEl>
                                        <p:attrNameLst>
                                          <p:attrName>style.visibility</p:attrName>
                                        </p:attrNameLst>
                                      </p:cBhvr>
                                      <p:to>
                                        <p:strVal val="visible"/>
                                      </p:to>
                                    </p:set>
                                    <p:animEffect transition="in" filter="dissolve">
                                      <p:cBhvr>
                                        <p:cTn id="332" dur="500"/>
                                        <p:tgtEl>
                                          <p:spTgt spid="301"/>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302"/>
                                        </p:tgtEl>
                                        <p:attrNameLst>
                                          <p:attrName>style.visibility</p:attrName>
                                        </p:attrNameLst>
                                      </p:cBhvr>
                                      <p:to>
                                        <p:strVal val="visible"/>
                                      </p:to>
                                    </p:set>
                                    <p:animEffect transition="in" filter="dissolve">
                                      <p:cBhvr>
                                        <p:cTn id="335" dur="500"/>
                                        <p:tgtEl>
                                          <p:spTgt spid="302"/>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303"/>
                                        </p:tgtEl>
                                        <p:attrNameLst>
                                          <p:attrName>style.visibility</p:attrName>
                                        </p:attrNameLst>
                                      </p:cBhvr>
                                      <p:to>
                                        <p:strVal val="visible"/>
                                      </p:to>
                                    </p:set>
                                    <p:animEffect transition="in" filter="dissolve">
                                      <p:cBhvr>
                                        <p:cTn id="338" dur="500"/>
                                        <p:tgtEl>
                                          <p:spTgt spid="303"/>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304"/>
                                        </p:tgtEl>
                                        <p:attrNameLst>
                                          <p:attrName>style.visibility</p:attrName>
                                        </p:attrNameLst>
                                      </p:cBhvr>
                                      <p:to>
                                        <p:strVal val="visible"/>
                                      </p:to>
                                    </p:set>
                                    <p:animEffect transition="in" filter="dissolve">
                                      <p:cBhvr>
                                        <p:cTn id="341" dur="500"/>
                                        <p:tgtEl>
                                          <p:spTgt spid="304"/>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305"/>
                                        </p:tgtEl>
                                        <p:attrNameLst>
                                          <p:attrName>style.visibility</p:attrName>
                                        </p:attrNameLst>
                                      </p:cBhvr>
                                      <p:to>
                                        <p:strVal val="visible"/>
                                      </p:to>
                                    </p:set>
                                    <p:animEffect transition="in" filter="dissolve">
                                      <p:cBhvr>
                                        <p:cTn id="344" dur="500"/>
                                        <p:tgtEl>
                                          <p:spTgt spid="305"/>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306"/>
                                        </p:tgtEl>
                                        <p:attrNameLst>
                                          <p:attrName>style.visibility</p:attrName>
                                        </p:attrNameLst>
                                      </p:cBhvr>
                                      <p:to>
                                        <p:strVal val="visible"/>
                                      </p:to>
                                    </p:set>
                                    <p:animEffect transition="in" filter="dissolve">
                                      <p:cBhvr>
                                        <p:cTn id="347" dur="500"/>
                                        <p:tgtEl>
                                          <p:spTgt spid="306"/>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307"/>
                                        </p:tgtEl>
                                        <p:attrNameLst>
                                          <p:attrName>style.visibility</p:attrName>
                                        </p:attrNameLst>
                                      </p:cBhvr>
                                      <p:to>
                                        <p:strVal val="visible"/>
                                      </p:to>
                                    </p:set>
                                    <p:animEffect transition="in" filter="dissolve">
                                      <p:cBhvr>
                                        <p:cTn id="350" dur="500"/>
                                        <p:tgtEl>
                                          <p:spTgt spid="307"/>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308"/>
                                        </p:tgtEl>
                                        <p:attrNameLst>
                                          <p:attrName>style.visibility</p:attrName>
                                        </p:attrNameLst>
                                      </p:cBhvr>
                                      <p:to>
                                        <p:strVal val="visible"/>
                                      </p:to>
                                    </p:set>
                                    <p:animEffect transition="in" filter="dissolve">
                                      <p:cBhvr>
                                        <p:cTn id="353" dur="500"/>
                                        <p:tgtEl>
                                          <p:spTgt spid="308"/>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309"/>
                                        </p:tgtEl>
                                        <p:attrNameLst>
                                          <p:attrName>style.visibility</p:attrName>
                                        </p:attrNameLst>
                                      </p:cBhvr>
                                      <p:to>
                                        <p:strVal val="visible"/>
                                      </p:to>
                                    </p:set>
                                    <p:animEffect transition="in" filter="dissolve">
                                      <p:cBhvr>
                                        <p:cTn id="356" dur="500"/>
                                        <p:tgtEl>
                                          <p:spTgt spid="30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310"/>
                                        </p:tgtEl>
                                        <p:attrNameLst>
                                          <p:attrName>style.visibility</p:attrName>
                                        </p:attrNameLst>
                                      </p:cBhvr>
                                      <p:to>
                                        <p:strVal val="visible"/>
                                      </p:to>
                                    </p:set>
                                    <p:animEffect transition="in" filter="dissolve">
                                      <p:cBhvr>
                                        <p:cTn id="359" dur="500"/>
                                        <p:tgtEl>
                                          <p:spTgt spid="310"/>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311"/>
                                        </p:tgtEl>
                                        <p:attrNameLst>
                                          <p:attrName>style.visibility</p:attrName>
                                        </p:attrNameLst>
                                      </p:cBhvr>
                                      <p:to>
                                        <p:strVal val="visible"/>
                                      </p:to>
                                    </p:set>
                                    <p:animEffect transition="in" filter="dissolve">
                                      <p:cBhvr>
                                        <p:cTn id="362" dur="500"/>
                                        <p:tgtEl>
                                          <p:spTgt spid="311"/>
                                        </p:tgtEl>
                                      </p:cBhvr>
                                    </p:animEffect>
                                  </p:childTnLst>
                                </p:cTn>
                              </p:par>
                            </p:childTnLst>
                          </p:cTn>
                        </p:par>
                      </p:childTnLst>
                    </p:cTn>
                  </p:par>
                  <p:par>
                    <p:cTn id="363" fill="hold">
                      <p:stCondLst>
                        <p:cond delay="indefinite"/>
                      </p:stCondLst>
                      <p:childTnLst>
                        <p:par>
                          <p:cTn id="364" fill="hold">
                            <p:stCondLst>
                              <p:cond delay="0"/>
                            </p:stCondLst>
                            <p:childTnLst>
                              <p:par>
                                <p:cTn id="365" presetID="9" presetClass="entr" presetSubtype="0" fill="hold" grpId="0" nodeType="clickEffect">
                                  <p:stCondLst>
                                    <p:cond delay="0"/>
                                  </p:stCondLst>
                                  <p:childTnLst>
                                    <p:set>
                                      <p:cBhvr>
                                        <p:cTn id="366" dur="1" fill="hold">
                                          <p:stCondLst>
                                            <p:cond delay="0"/>
                                          </p:stCondLst>
                                        </p:cTn>
                                        <p:tgtEl>
                                          <p:spTgt spid="325"/>
                                        </p:tgtEl>
                                        <p:attrNameLst>
                                          <p:attrName>style.visibility</p:attrName>
                                        </p:attrNameLst>
                                      </p:cBhvr>
                                      <p:to>
                                        <p:strVal val="visible"/>
                                      </p:to>
                                    </p:set>
                                    <p:animEffect transition="in" filter="dissolve">
                                      <p:cBhvr>
                                        <p:cTn id="367"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128" grpId="0" animBg="1"/>
      <p:bldP spid="10" grpId="0"/>
      <p:bldP spid="14" grpId="0"/>
      <p:bldP spid="15" grpId="0"/>
      <p:bldP spid="19" grpId="0"/>
      <p:bldP spid="23" grpId="0"/>
      <p:bldP spid="44" grpId="0"/>
      <p:bldP spid="45" grpId="0"/>
      <p:bldP spid="53" grpId="0" animBg="1"/>
      <p:bldP spid="54" grpId="0"/>
      <p:bldP spid="55" grpId="0"/>
      <p:bldP spid="56" grpId="0"/>
      <p:bldP spid="70" grpId="0"/>
      <p:bldP spid="75" grpId="0"/>
      <p:bldP spid="76" grpId="0"/>
      <p:bldP spid="77" grpId="0"/>
      <p:bldP spid="89" grpId="0" animBg="1"/>
      <p:bldP spid="104" grpId="0" animBg="1"/>
      <p:bldP spid="105" grpId="0" animBg="1"/>
      <p:bldP spid="136" grpId="0" animBg="1"/>
      <p:bldP spid="137" grpId="0"/>
      <p:bldP spid="138" grpId="0"/>
      <p:bldP spid="142" grpId="0"/>
      <p:bldP spid="143" grpId="0"/>
      <p:bldP spid="144" grpId="0"/>
      <p:bldP spid="145" grpId="0"/>
      <p:bldP spid="146" grpId="0"/>
      <p:bldP spid="147" grpId="0"/>
      <p:bldP spid="219" grpId="0" animBg="1"/>
      <p:bldP spid="228" grpId="0" animBg="1"/>
      <p:bldP spid="260" grpId="0" animBg="1"/>
      <p:bldP spid="261" grpId="0" animBg="1"/>
      <p:bldP spid="262" grpId="0" animBg="1"/>
      <p:bldP spid="265" grpId="0" animBg="1"/>
      <p:bldP spid="266" grpId="0" animBg="1"/>
      <p:bldP spid="267" grpId="0"/>
      <p:bldP spid="270" grpId="0" animBg="1"/>
      <p:bldP spid="271" grpId="0" animBg="1"/>
      <p:bldP spid="272" grpId="0"/>
      <p:bldP spid="274" grpId="0" animBg="1"/>
      <p:bldP spid="275" grpId="0" animBg="1"/>
      <p:bldP spid="276" grpId="0" animBg="1"/>
      <p:bldP spid="280" grpId="0" animBg="1"/>
      <p:bldP spid="281" grpId="0" animBg="1"/>
      <p:bldP spid="282" grpId="0"/>
      <p:bldP spid="286" grpId="0" animBg="1"/>
      <p:bldP spid="287" grpId="0" animBg="1"/>
      <p:bldP spid="288" grpId="0"/>
      <p:bldP spid="289" grpId="0" animBg="1"/>
      <p:bldP spid="292" grpId="0" animBg="1"/>
      <p:bldP spid="293" grpId="0" animBg="1"/>
      <p:bldP spid="294" grpId="0"/>
      <p:bldP spid="295" grpId="0" animBg="1"/>
      <p:bldP spid="297" grpId="0" animBg="1"/>
      <p:bldP spid="298" grpId="0" animBg="1"/>
      <p:bldP spid="299" grpId="0"/>
      <p:bldP spid="301" grpId="0" animBg="1"/>
      <p:bldP spid="302" grpId="0" animBg="1"/>
      <p:bldP spid="303" grpId="0" animBg="1"/>
      <p:bldP spid="304" grpId="0"/>
      <p:bldP spid="305" grpId="0" animBg="1"/>
      <p:bldP spid="306" grpId="0" animBg="1"/>
      <p:bldP spid="307" grpId="0"/>
      <p:bldP spid="308" grpId="0" animBg="1"/>
      <p:bldP spid="309" grpId="0" animBg="1"/>
      <p:bldP spid="310" grpId="0"/>
      <p:bldP spid="311" grpId="0" animBg="1"/>
      <p:bldP spid="32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63FF-7949-B942-81D6-C0F4616B4278}"/>
              </a:ext>
            </a:extLst>
          </p:cNvPr>
          <p:cNvSpPr>
            <a:spLocks noGrp="1"/>
          </p:cNvSpPr>
          <p:nvPr>
            <p:ph type="title"/>
          </p:nvPr>
        </p:nvSpPr>
        <p:spPr/>
        <p:txBody>
          <a:bodyPr/>
          <a:lstStyle/>
          <a:p>
            <a:r>
              <a:rPr lang="en-US" dirty="0"/>
              <a:t>Local Transformations in a 2-3 Tree</a:t>
            </a:r>
          </a:p>
        </p:txBody>
      </p:sp>
      <p:sp>
        <p:nvSpPr>
          <p:cNvPr id="5" name="object 3">
            <a:extLst>
              <a:ext uri="{FF2B5EF4-FFF2-40B4-BE49-F238E27FC236}">
                <a16:creationId xmlns:a16="http://schemas.microsoft.com/office/drawing/2014/main" id="{8DD70E6F-6922-A94F-80B3-7F58315FD618}"/>
              </a:ext>
            </a:extLst>
          </p:cNvPr>
          <p:cNvSpPr/>
          <p:nvPr/>
        </p:nvSpPr>
        <p:spPr>
          <a:xfrm>
            <a:off x="2219179"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6" name="object 4">
            <a:extLst>
              <a:ext uri="{FF2B5EF4-FFF2-40B4-BE49-F238E27FC236}">
                <a16:creationId xmlns:a16="http://schemas.microsoft.com/office/drawing/2014/main" id="{F62BD20D-31BB-4840-9AD3-93F5A3D9DC78}"/>
              </a:ext>
            </a:extLst>
          </p:cNvPr>
          <p:cNvSpPr/>
          <p:nvPr/>
        </p:nvSpPr>
        <p:spPr>
          <a:xfrm>
            <a:off x="1725475" y="5333747"/>
            <a:ext cx="468630" cy="356235"/>
          </a:xfrm>
          <a:custGeom>
            <a:avLst/>
            <a:gdLst/>
            <a:ahLst/>
            <a:cxnLst/>
            <a:rect l="l" t="t" r="r" b="b"/>
            <a:pathLst>
              <a:path w="468629" h="356235">
                <a:moveTo>
                  <a:pt x="468507" y="0"/>
                </a:moveTo>
                <a:lnTo>
                  <a:pt x="0" y="355943"/>
                </a:lnTo>
              </a:path>
            </a:pathLst>
          </a:custGeom>
          <a:ln w="24928">
            <a:solidFill>
              <a:srgbClr val="231F20"/>
            </a:solidFill>
          </a:ln>
        </p:spPr>
        <p:txBody>
          <a:bodyPr wrap="square" lIns="0" tIns="0" rIns="0" bIns="0" rtlCol="0"/>
          <a:lstStyle/>
          <a:p>
            <a:endParaRPr/>
          </a:p>
        </p:txBody>
      </p:sp>
      <p:sp>
        <p:nvSpPr>
          <p:cNvPr id="7" name="object 5">
            <a:extLst>
              <a:ext uri="{FF2B5EF4-FFF2-40B4-BE49-F238E27FC236}">
                <a16:creationId xmlns:a16="http://schemas.microsoft.com/office/drawing/2014/main" id="{188EF841-8818-C242-A863-9859D1E6048A}"/>
              </a:ext>
            </a:extLst>
          </p:cNvPr>
          <p:cNvSpPr/>
          <p:nvPr/>
        </p:nvSpPr>
        <p:spPr>
          <a:xfrm>
            <a:off x="4095604"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8" name="object 6">
            <a:extLst>
              <a:ext uri="{FF2B5EF4-FFF2-40B4-BE49-F238E27FC236}">
                <a16:creationId xmlns:a16="http://schemas.microsoft.com/office/drawing/2014/main" id="{19614496-5AEA-1845-B1E9-3A7E897E35B3}"/>
              </a:ext>
            </a:extLst>
          </p:cNvPr>
          <p:cNvSpPr/>
          <p:nvPr/>
        </p:nvSpPr>
        <p:spPr>
          <a:xfrm>
            <a:off x="3601901" y="5333747"/>
            <a:ext cx="468630" cy="356235"/>
          </a:xfrm>
          <a:custGeom>
            <a:avLst/>
            <a:gdLst/>
            <a:ahLst/>
            <a:cxnLst/>
            <a:rect l="l" t="t" r="r" b="b"/>
            <a:pathLst>
              <a:path w="468629" h="356235">
                <a:moveTo>
                  <a:pt x="468532" y="0"/>
                </a:moveTo>
                <a:lnTo>
                  <a:pt x="0" y="355943"/>
                </a:lnTo>
              </a:path>
            </a:pathLst>
          </a:custGeom>
          <a:ln w="24928">
            <a:solidFill>
              <a:srgbClr val="231F20"/>
            </a:solidFill>
          </a:ln>
        </p:spPr>
        <p:txBody>
          <a:bodyPr wrap="square" lIns="0" tIns="0" rIns="0" bIns="0" rtlCol="0"/>
          <a:lstStyle/>
          <a:p>
            <a:endParaRPr/>
          </a:p>
        </p:txBody>
      </p:sp>
      <p:sp>
        <p:nvSpPr>
          <p:cNvPr id="9" name="object 7">
            <a:extLst>
              <a:ext uri="{FF2B5EF4-FFF2-40B4-BE49-F238E27FC236}">
                <a16:creationId xmlns:a16="http://schemas.microsoft.com/office/drawing/2014/main" id="{6F1E8AED-4CDF-A54D-960A-546D89B284BC}"/>
              </a:ext>
            </a:extLst>
          </p:cNvPr>
          <p:cNvSpPr/>
          <p:nvPr/>
        </p:nvSpPr>
        <p:spPr>
          <a:xfrm>
            <a:off x="3216993" y="4808958"/>
            <a:ext cx="851535" cy="535940"/>
          </a:xfrm>
          <a:custGeom>
            <a:avLst/>
            <a:gdLst/>
            <a:ahLst/>
            <a:cxnLst/>
            <a:rect l="l" t="t" r="r" b="b"/>
            <a:pathLst>
              <a:path w="851535" h="535939">
                <a:moveTo>
                  <a:pt x="0" y="0"/>
                </a:moveTo>
                <a:lnTo>
                  <a:pt x="851004" y="535500"/>
                </a:lnTo>
              </a:path>
            </a:pathLst>
          </a:custGeom>
          <a:ln w="24930">
            <a:solidFill>
              <a:srgbClr val="231F20"/>
            </a:solidFill>
          </a:ln>
        </p:spPr>
        <p:txBody>
          <a:bodyPr wrap="square" lIns="0" tIns="0" rIns="0" bIns="0" rtlCol="0"/>
          <a:lstStyle/>
          <a:p>
            <a:endParaRPr/>
          </a:p>
        </p:txBody>
      </p:sp>
      <p:sp>
        <p:nvSpPr>
          <p:cNvPr id="10" name="object 8">
            <a:extLst>
              <a:ext uri="{FF2B5EF4-FFF2-40B4-BE49-F238E27FC236}">
                <a16:creationId xmlns:a16="http://schemas.microsoft.com/office/drawing/2014/main" id="{63E8CE22-152B-0D46-A5DF-2EFA927CC3EF}"/>
              </a:ext>
            </a:extLst>
          </p:cNvPr>
          <p:cNvSpPr/>
          <p:nvPr/>
        </p:nvSpPr>
        <p:spPr>
          <a:xfrm>
            <a:off x="2208189" y="4808958"/>
            <a:ext cx="835025" cy="535940"/>
          </a:xfrm>
          <a:custGeom>
            <a:avLst/>
            <a:gdLst/>
            <a:ahLst/>
            <a:cxnLst/>
            <a:rect l="l" t="t" r="r" b="b"/>
            <a:pathLst>
              <a:path w="835025" h="535939">
                <a:moveTo>
                  <a:pt x="834470" y="0"/>
                </a:moveTo>
                <a:lnTo>
                  <a:pt x="0" y="535500"/>
                </a:lnTo>
              </a:path>
            </a:pathLst>
          </a:custGeom>
          <a:ln w="24930">
            <a:solidFill>
              <a:srgbClr val="231F20"/>
            </a:solidFill>
          </a:ln>
        </p:spPr>
        <p:txBody>
          <a:bodyPr wrap="square" lIns="0" tIns="0" rIns="0" bIns="0" rtlCol="0"/>
          <a:lstStyle/>
          <a:p>
            <a:endParaRPr/>
          </a:p>
        </p:txBody>
      </p:sp>
      <p:sp>
        <p:nvSpPr>
          <p:cNvPr id="11" name="object 9">
            <a:extLst>
              <a:ext uri="{FF2B5EF4-FFF2-40B4-BE49-F238E27FC236}">
                <a16:creationId xmlns:a16="http://schemas.microsoft.com/office/drawing/2014/main" id="{4BBF01ED-C83D-2B47-A597-CCB662B49FC8}"/>
              </a:ext>
            </a:extLst>
          </p:cNvPr>
          <p:cNvSpPr/>
          <p:nvPr/>
        </p:nvSpPr>
        <p:spPr>
          <a:xfrm>
            <a:off x="3233566" y="4780396"/>
            <a:ext cx="2312670" cy="459105"/>
          </a:xfrm>
          <a:custGeom>
            <a:avLst/>
            <a:gdLst/>
            <a:ahLst/>
            <a:cxnLst/>
            <a:rect l="l" t="t" r="r" b="b"/>
            <a:pathLst>
              <a:path w="2312670" h="459104">
                <a:moveTo>
                  <a:pt x="0" y="0"/>
                </a:moveTo>
                <a:lnTo>
                  <a:pt x="2312387" y="458615"/>
                </a:lnTo>
              </a:path>
            </a:pathLst>
          </a:custGeom>
          <a:ln w="24936">
            <a:solidFill>
              <a:srgbClr val="231F20"/>
            </a:solidFill>
          </a:ln>
        </p:spPr>
        <p:txBody>
          <a:bodyPr wrap="square" lIns="0" tIns="0" rIns="0" bIns="0" rtlCol="0"/>
          <a:lstStyle/>
          <a:p>
            <a:endParaRPr/>
          </a:p>
        </p:txBody>
      </p:sp>
      <p:sp>
        <p:nvSpPr>
          <p:cNvPr id="12" name="object 10">
            <a:extLst>
              <a:ext uri="{FF2B5EF4-FFF2-40B4-BE49-F238E27FC236}">
                <a16:creationId xmlns:a16="http://schemas.microsoft.com/office/drawing/2014/main" id="{75F570A4-DED2-314D-8CCF-B86BBC7FF655}"/>
              </a:ext>
            </a:extLst>
          </p:cNvPr>
          <p:cNvSpPr/>
          <p:nvPr/>
        </p:nvSpPr>
        <p:spPr>
          <a:xfrm>
            <a:off x="746875" y="4780396"/>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13" name="object 11">
            <a:extLst>
              <a:ext uri="{FF2B5EF4-FFF2-40B4-BE49-F238E27FC236}">
                <a16:creationId xmlns:a16="http://schemas.microsoft.com/office/drawing/2014/main" id="{26AD7B3E-0F55-6948-9659-F01B6D9DF771}"/>
              </a:ext>
            </a:extLst>
          </p:cNvPr>
          <p:cNvSpPr/>
          <p:nvPr/>
        </p:nvSpPr>
        <p:spPr>
          <a:xfrm>
            <a:off x="3353988" y="3198898"/>
            <a:ext cx="1221105" cy="467359"/>
          </a:xfrm>
          <a:custGeom>
            <a:avLst/>
            <a:gdLst/>
            <a:ahLst/>
            <a:cxnLst/>
            <a:rect l="l" t="t" r="r" b="b"/>
            <a:pathLst>
              <a:path w="1221104" h="467360">
                <a:moveTo>
                  <a:pt x="0" y="0"/>
                </a:moveTo>
                <a:lnTo>
                  <a:pt x="1220533" y="466952"/>
                </a:lnTo>
              </a:path>
            </a:pathLst>
          </a:custGeom>
          <a:ln w="24934">
            <a:solidFill>
              <a:srgbClr val="231F20"/>
            </a:solidFill>
          </a:ln>
        </p:spPr>
        <p:txBody>
          <a:bodyPr wrap="square" lIns="0" tIns="0" rIns="0" bIns="0" rtlCol="0"/>
          <a:lstStyle/>
          <a:p>
            <a:endParaRPr/>
          </a:p>
        </p:txBody>
      </p:sp>
      <p:sp>
        <p:nvSpPr>
          <p:cNvPr id="14" name="object 12">
            <a:extLst>
              <a:ext uri="{FF2B5EF4-FFF2-40B4-BE49-F238E27FC236}">
                <a16:creationId xmlns:a16="http://schemas.microsoft.com/office/drawing/2014/main" id="{6524AC1B-D98E-0B47-A2B2-979239AFAD92}"/>
              </a:ext>
            </a:extLst>
          </p:cNvPr>
          <p:cNvSpPr/>
          <p:nvPr/>
        </p:nvSpPr>
        <p:spPr>
          <a:xfrm>
            <a:off x="1722522" y="3198898"/>
            <a:ext cx="1158240" cy="479425"/>
          </a:xfrm>
          <a:custGeom>
            <a:avLst/>
            <a:gdLst/>
            <a:ahLst/>
            <a:cxnLst/>
            <a:rect l="l" t="t" r="r" b="b"/>
            <a:pathLst>
              <a:path w="1158239" h="479425">
                <a:moveTo>
                  <a:pt x="1158238" y="0"/>
                </a:moveTo>
                <a:lnTo>
                  <a:pt x="0" y="479409"/>
                </a:lnTo>
              </a:path>
            </a:pathLst>
          </a:custGeom>
          <a:ln w="24934">
            <a:solidFill>
              <a:srgbClr val="231F20"/>
            </a:solidFill>
          </a:ln>
        </p:spPr>
        <p:txBody>
          <a:bodyPr wrap="square" lIns="0" tIns="0" rIns="0" bIns="0" rtlCol="0"/>
          <a:lstStyle/>
          <a:p>
            <a:endParaRPr/>
          </a:p>
        </p:txBody>
      </p:sp>
      <p:sp>
        <p:nvSpPr>
          <p:cNvPr id="15" name="object 13">
            <a:extLst>
              <a:ext uri="{FF2B5EF4-FFF2-40B4-BE49-F238E27FC236}">
                <a16:creationId xmlns:a16="http://schemas.microsoft.com/office/drawing/2014/main" id="{5A67F68A-2555-6D49-B162-C4DC006D9657}"/>
              </a:ext>
            </a:extLst>
          </p:cNvPr>
          <p:cNvSpPr/>
          <p:nvPr/>
        </p:nvSpPr>
        <p:spPr>
          <a:xfrm>
            <a:off x="3216993" y="3210836"/>
            <a:ext cx="423545" cy="467995"/>
          </a:xfrm>
          <a:custGeom>
            <a:avLst/>
            <a:gdLst/>
            <a:ahLst/>
            <a:cxnLst/>
            <a:rect l="l" t="t" r="r" b="b"/>
            <a:pathLst>
              <a:path w="423545" h="467995">
                <a:moveTo>
                  <a:pt x="0" y="0"/>
                </a:moveTo>
                <a:lnTo>
                  <a:pt x="423444" y="467476"/>
                </a:lnTo>
              </a:path>
            </a:pathLst>
          </a:custGeom>
          <a:ln w="24924">
            <a:solidFill>
              <a:srgbClr val="231F20"/>
            </a:solidFill>
          </a:ln>
        </p:spPr>
        <p:txBody>
          <a:bodyPr wrap="square" lIns="0" tIns="0" rIns="0" bIns="0" rtlCol="0"/>
          <a:lstStyle/>
          <a:p>
            <a:endParaRPr/>
          </a:p>
        </p:txBody>
      </p:sp>
      <p:sp>
        <p:nvSpPr>
          <p:cNvPr id="16" name="object 14">
            <a:extLst>
              <a:ext uri="{FF2B5EF4-FFF2-40B4-BE49-F238E27FC236}">
                <a16:creationId xmlns:a16="http://schemas.microsoft.com/office/drawing/2014/main" id="{46E0984A-93E7-8C4F-AFED-F2C56A176438}"/>
              </a:ext>
            </a:extLst>
          </p:cNvPr>
          <p:cNvSpPr/>
          <p:nvPr/>
        </p:nvSpPr>
        <p:spPr>
          <a:xfrm>
            <a:off x="2669041" y="3210836"/>
            <a:ext cx="374015" cy="455295"/>
          </a:xfrm>
          <a:custGeom>
            <a:avLst/>
            <a:gdLst/>
            <a:ahLst/>
            <a:cxnLst/>
            <a:rect l="l" t="t" r="r" b="b"/>
            <a:pathLst>
              <a:path w="374014" h="455295">
                <a:moveTo>
                  <a:pt x="373618" y="0"/>
                </a:moveTo>
                <a:lnTo>
                  <a:pt x="0" y="455020"/>
                </a:lnTo>
              </a:path>
            </a:pathLst>
          </a:custGeom>
          <a:ln w="24922">
            <a:solidFill>
              <a:srgbClr val="231F20"/>
            </a:solidFill>
          </a:ln>
        </p:spPr>
        <p:txBody>
          <a:bodyPr wrap="square" lIns="0" tIns="0" rIns="0" bIns="0" rtlCol="0"/>
          <a:lstStyle/>
          <a:p>
            <a:endParaRPr/>
          </a:p>
        </p:txBody>
      </p:sp>
      <p:sp>
        <p:nvSpPr>
          <p:cNvPr id="17" name="object 15">
            <a:extLst>
              <a:ext uri="{FF2B5EF4-FFF2-40B4-BE49-F238E27FC236}">
                <a16:creationId xmlns:a16="http://schemas.microsoft.com/office/drawing/2014/main" id="{EEB366E0-3853-A24B-8DEE-89078AF4A284}"/>
              </a:ext>
            </a:extLst>
          </p:cNvPr>
          <p:cNvSpPr/>
          <p:nvPr/>
        </p:nvSpPr>
        <p:spPr>
          <a:xfrm>
            <a:off x="2693943" y="3061205"/>
            <a:ext cx="847090" cy="262255"/>
          </a:xfrm>
          <a:custGeom>
            <a:avLst/>
            <a:gdLst/>
            <a:ahLst/>
            <a:cxnLst/>
            <a:rect l="l" t="t" r="r" b="b"/>
            <a:pathLst>
              <a:path w="847089" h="262255">
                <a:moveTo>
                  <a:pt x="697407" y="0"/>
                </a:moveTo>
                <a:lnTo>
                  <a:pt x="149453" y="0"/>
                </a:lnTo>
                <a:lnTo>
                  <a:pt x="102211" y="6676"/>
                </a:lnTo>
                <a:lnTo>
                  <a:pt x="61184" y="25267"/>
                </a:lnTo>
                <a:lnTo>
                  <a:pt x="28833" y="53613"/>
                </a:lnTo>
                <a:lnTo>
                  <a:pt x="7618" y="89555"/>
                </a:lnTo>
                <a:lnTo>
                  <a:pt x="0" y="130937"/>
                </a:lnTo>
                <a:lnTo>
                  <a:pt x="7618" y="172306"/>
                </a:lnTo>
                <a:lnTo>
                  <a:pt x="28833" y="208233"/>
                </a:lnTo>
                <a:lnTo>
                  <a:pt x="61184" y="236562"/>
                </a:lnTo>
                <a:lnTo>
                  <a:pt x="102211" y="255139"/>
                </a:lnTo>
                <a:lnTo>
                  <a:pt x="149453" y="261810"/>
                </a:lnTo>
                <a:lnTo>
                  <a:pt x="697407" y="261810"/>
                </a:lnTo>
                <a:lnTo>
                  <a:pt x="744640" y="255139"/>
                </a:lnTo>
                <a:lnTo>
                  <a:pt x="785666" y="236562"/>
                </a:lnTo>
                <a:lnTo>
                  <a:pt x="818020" y="208233"/>
                </a:lnTo>
                <a:lnTo>
                  <a:pt x="839240" y="172306"/>
                </a:lnTo>
                <a:lnTo>
                  <a:pt x="846861" y="130937"/>
                </a:lnTo>
                <a:lnTo>
                  <a:pt x="839240" y="89555"/>
                </a:lnTo>
                <a:lnTo>
                  <a:pt x="818020" y="53613"/>
                </a:lnTo>
                <a:lnTo>
                  <a:pt x="785666" y="25267"/>
                </a:lnTo>
                <a:lnTo>
                  <a:pt x="744640" y="6676"/>
                </a:lnTo>
                <a:lnTo>
                  <a:pt x="697407" y="0"/>
                </a:lnTo>
                <a:close/>
              </a:path>
            </a:pathLst>
          </a:custGeom>
          <a:solidFill>
            <a:srgbClr val="FFFFFF"/>
          </a:solidFill>
        </p:spPr>
        <p:txBody>
          <a:bodyPr wrap="square" lIns="0" tIns="0" rIns="0" bIns="0" rtlCol="0"/>
          <a:lstStyle/>
          <a:p>
            <a:endParaRPr/>
          </a:p>
        </p:txBody>
      </p:sp>
      <p:sp>
        <p:nvSpPr>
          <p:cNvPr id="18" name="object 16">
            <a:extLst>
              <a:ext uri="{FF2B5EF4-FFF2-40B4-BE49-F238E27FC236}">
                <a16:creationId xmlns:a16="http://schemas.microsoft.com/office/drawing/2014/main" id="{042FF707-6846-9349-B862-18EDE957D1CB}"/>
              </a:ext>
            </a:extLst>
          </p:cNvPr>
          <p:cNvSpPr/>
          <p:nvPr/>
        </p:nvSpPr>
        <p:spPr>
          <a:xfrm>
            <a:off x="2693940" y="3061213"/>
            <a:ext cx="847090" cy="262255"/>
          </a:xfrm>
          <a:custGeom>
            <a:avLst/>
            <a:gdLst/>
            <a:ahLst/>
            <a:cxnLst/>
            <a:rect l="l" t="t" r="r" b="b"/>
            <a:pathLst>
              <a:path w="847089" h="262255">
                <a:moveTo>
                  <a:pt x="846864" y="130929"/>
                </a:moveTo>
                <a:lnTo>
                  <a:pt x="839243" y="172301"/>
                </a:lnTo>
                <a:lnTo>
                  <a:pt x="818022" y="208229"/>
                </a:lnTo>
                <a:lnTo>
                  <a:pt x="785667" y="236559"/>
                </a:lnTo>
                <a:lnTo>
                  <a:pt x="744642" y="255137"/>
                </a:lnTo>
                <a:lnTo>
                  <a:pt x="697411" y="261809"/>
                </a:lnTo>
                <a:lnTo>
                  <a:pt x="149452" y="261809"/>
                </a:lnTo>
                <a:lnTo>
                  <a:pt x="102212" y="255137"/>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19" name="object 17">
            <a:extLst>
              <a:ext uri="{FF2B5EF4-FFF2-40B4-BE49-F238E27FC236}">
                <a16:creationId xmlns:a16="http://schemas.microsoft.com/office/drawing/2014/main" id="{68FEAAED-E5D9-2342-8F70-14809AFCA4ED}"/>
              </a:ext>
            </a:extLst>
          </p:cNvPr>
          <p:cNvSpPr/>
          <p:nvPr/>
        </p:nvSpPr>
        <p:spPr>
          <a:xfrm>
            <a:off x="3233566" y="2758399"/>
            <a:ext cx="2312670" cy="459105"/>
          </a:xfrm>
          <a:custGeom>
            <a:avLst/>
            <a:gdLst/>
            <a:ahLst/>
            <a:cxnLst/>
            <a:rect l="l" t="t" r="r" b="b"/>
            <a:pathLst>
              <a:path w="2312670" h="459105">
                <a:moveTo>
                  <a:pt x="0" y="0"/>
                </a:moveTo>
                <a:lnTo>
                  <a:pt x="2312387" y="458615"/>
                </a:lnTo>
              </a:path>
            </a:pathLst>
          </a:custGeom>
          <a:ln w="24936">
            <a:solidFill>
              <a:srgbClr val="231F20"/>
            </a:solidFill>
          </a:ln>
        </p:spPr>
        <p:txBody>
          <a:bodyPr wrap="square" lIns="0" tIns="0" rIns="0" bIns="0" rtlCol="0"/>
          <a:lstStyle/>
          <a:p>
            <a:endParaRPr/>
          </a:p>
        </p:txBody>
      </p:sp>
      <p:sp>
        <p:nvSpPr>
          <p:cNvPr id="20" name="object 18">
            <a:extLst>
              <a:ext uri="{FF2B5EF4-FFF2-40B4-BE49-F238E27FC236}">
                <a16:creationId xmlns:a16="http://schemas.microsoft.com/office/drawing/2014/main" id="{3130BF1D-75A8-9C48-BC9D-68B29AD33B6F}"/>
              </a:ext>
            </a:extLst>
          </p:cNvPr>
          <p:cNvSpPr/>
          <p:nvPr/>
        </p:nvSpPr>
        <p:spPr>
          <a:xfrm>
            <a:off x="746875" y="2758399"/>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21" name="object 19">
            <a:extLst>
              <a:ext uri="{FF2B5EF4-FFF2-40B4-BE49-F238E27FC236}">
                <a16:creationId xmlns:a16="http://schemas.microsoft.com/office/drawing/2014/main" id="{DB8AE8E9-1797-4643-BC96-A294EDC968F1}"/>
              </a:ext>
            </a:extLst>
          </p:cNvPr>
          <p:cNvSpPr/>
          <p:nvPr/>
        </p:nvSpPr>
        <p:spPr>
          <a:xfrm>
            <a:off x="3121502" y="2770337"/>
            <a:ext cx="0" cy="286385"/>
          </a:xfrm>
          <a:custGeom>
            <a:avLst/>
            <a:gdLst/>
            <a:ahLst/>
            <a:cxnLst/>
            <a:rect l="l" t="t" r="r" b="b"/>
            <a:pathLst>
              <a:path h="286385">
                <a:moveTo>
                  <a:pt x="0" y="0"/>
                </a:moveTo>
                <a:lnTo>
                  <a:pt x="0" y="286172"/>
                </a:lnTo>
              </a:path>
            </a:pathLst>
          </a:custGeom>
          <a:ln w="24912">
            <a:solidFill>
              <a:srgbClr val="231F20"/>
            </a:solidFill>
          </a:ln>
        </p:spPr>
        <p:txBody>
          <a:bodyPr wrap="square" lIns="0" tIns="0" rIns="0" bIns="0" rtlCol="0"/>
          <a:lstStyle/>
          <a:p>
            <a:endParaRPr/>
          </a:p>
        </p:txBody>
      </p:sp>
      <p:sp>
        <p:nvSpPr>
          <p:cNvPr id="22" name="object 20">
            <a:extLst>
              <a:ext uri="{FF2B5EF4-FFF2-40B4-BE49-F238E27FC236}">
                <a16:creationId xmlns:a16="http://schemas.microsoft.com/office/drawing/2014/main" id="{4F0A5F1D-2544-A545-AA04-DF5CA49DF93C}"/>
              </a:ext>
            </a:extLst>
          </p:cNvPr>
          <p:cNvSpPr/>
          <p:nvPr/>
        </p:nvSpPr>
        <p:spPr>
          <a:xfrm>
            <a:off x="2822594" y="2620705"/>
            <a:ext cx="598170" cy="262255"/>
          </a:xfrm>
          <a:custGeom>
            <a:avLst/>
            <a:gdLst/>
            <a:ahLst/>
            <a:cxnLst/>
            <a:rect l="l" t="t" r="r" b="b"/>
            <a:pathLst>
              <a:path w="598170" h="262255">
                <a:moveTo>
                  <a:pt x="448322" y="0"/>
                </a:moveTo>
                <a:lnTo>
                  <a:pt x="149453" y="0"/>
                </a:lnTo>
                <a:lnTo>
                  <a:pt x="102220" y="6674"/>
                </a:lnTo>
                <a:lnTo>
                  <a:pt x="61195" y="25258"/>
                </a:lnTo>
                <a:lnTo>
                  <a:pt x="28840" y="53599"/>
                </a:lnTo>
                <a:lnTo>
                  <a:pt x="7620" y="89539"/>
                </a:lnTo>
                <a:lnTo>
                  <a:pt x="0" y="130924"/>
                </a:lnTo>
                <a:lnTo>
                  <a:pt x="7620" y="172287"/>
                </a:lnTo>
                <a:lnTo>
                  <a:pt x="28840" y="208210"/>
                </a:lnTo>
                <a:lnTo>
                  <a:pt x="61195" y="236537"/>
                </a:lnTo>
                <a:lnTo>
                  <a:pt x="102220" y="255114"/>
                </a:lnTo>
                <a:lnTo>
                  <a:pt x="149453" y="261785"/>
                </a:lnTo>
                <a:lnTo>
                  <a:pt x="448322" y="261785"/>
                </a:lnTo>
                <a:lnTo>
                  <a:pt x="495574" y="255114"/>
                </a:lnTo>
                <a:lnTo>
                  <a:pt x="536602" y="236537"/>
                </a:lnTo>
                <a:lnTo>
                  <a:pt x="568950" y="208210"/>
                </a:lnTo>
                <a:lnTo>
                  <a:pt x="590160" y="172287"/>
                </a:lnTo>
                <a:lnTo>
                  <a:pt x="597776" y="130924"/>
                </a:lnTo>
                <a:lnTo>
                  <a:pt x="590160" y="89539"/>
                </a:lnTo>
                <a:lnTo>
                  <a:pt x="568950" y="53599"/>
                </a:lnTo>
                <a:lnTo>
                  <a:pt x="536602" y="25258"/>
                </a:lnTo>
                <a:lnTo>
                  <a:pt x="495574" y="6674"/>
                </a:lnTo>
                <a:lnTo>
                  <a:pt x="448322" y="0"/>
                </a:lnTo>
                <a:close/>
              </a:path>
            </a:pathLst>
          </a:custGeom>
          <a:solidFill>
            <a:srgbClr val="FFFFFF"/>
          </a:solidFill>
        </p:spPr>
        <p:txBody>
          <a:bodyPr wrap="square" lIns="0" tIns="0" rIns="0" bIns="0" rtlCol="0"/>
          <a:lstStyle/>
          <a:p>
            <a:endParaRPr/>
          </a:p>
        </p:txBody>
      </p:sp>
      <p:sp>
        <p:nvSpPr>
          <p:cNvPr id="23" name="object 21">
            <a:extLst>
              <a:ext uri="{FF2B5EF4-FFF2-40B4-BE49-F238E27FC236}">
                <a16:creationId xmlns:a16="http://schemas.microsoft.com/office/drawing/2014/main" id="{3B54C8E2-B3C3-034F-80EE-125AFDB085BC}"/>
              </a:ext>
            </a:extLst>
          </p:cNvPr>
          <p:cNvSpPr/>
          <p:nvPr/>
        </p:nvSpPr>
        <p:spPr>
          <a:xfrm>
            <a:off x="2822585" y="2620700"/>
            <a:ext cx="598170" cy="262255"/>
          </a:xfrm>
          <a:custGeom>
            <a:avLst/>
            <a:gdLst/>
            <a:ahLst/>
            <a:cxnLst/>
            <a:rect l="l" t="t" r="r" b="b"/>
            <a:pathLst>
              <a:path w="598170" h="262255">
                <a:moveTo>
                  <a:pt x="597785" y="130929"/>
                </a:moveTo>
                <a:lnTo>
                  <a:pt x="590168" y="172289"/>
                </a:lnTo>
                <a:lnTo>
                  <a:pt x="568957" y="208209"/>
                </a:lnTo>
                <a:lnTo>
                  <a:pt x="536609" y="236536"/>
                </a:lnTo>
                <a:lnTo>
                  <a:pt x="495582" y="255112"/>
                </a:lnTo>
                <a:lnTo>
                  <a:pt x="448332" y="261783"/>
                </a:lnTo>
                <a:lnTo>
                  <a:pt x="149452" y="261783"/>
                </a:lnTo>
                <a:lnTo>
                  <a:pt x="102222" y="255112"/>
                </a:lnTo>
                <a:lnTo>
                  <a:pt x="61196" y="236536"/>
                </a:lnTo>
                <a:lnTo>
                  <a:pt x="28841" y="208209"/>
                </a:lnTo>
                <a:lnTo>
                  <a:pt x="7621" y="172289"/>
                </a:lnTo>
                <a:lnTo>
                  <a:pt x="0" y="130929"/>
                </a:lnTo>
                <a:lnTo>
                  <a:pt x="7621" y="89543"/>
                </a:lnTo>
                <a:lnTo>
                  <a:pt x="28841" y="53601"/>
                </a:lnTo>
                <a:lnTo>
                  <a:pt x="61196" y="25259"/>
                </a:lnTo>
                <a:lnTo>
                  <a:pt x="102222" y="6674"/>
                </a:lnTo>
                <a:lnTo>
                  <a:pt x="149452" y="0"/>
                </a:lnTo>
                <a:lnTo>
                  <a:pt x="448332" y="0"/>
                </a:lnTo>
                <a:lnTo>
                  <a:pt x="495582" y="6674"/>
                </a:lnTo>
                <a:lnTo>
                  <a:pt x="536609" y="25259"/>
                </a:lnTo>
                <a:lnTo>
                  <a:pt x="568957" y="53601"/>
                </a:lnTo>
                <a:lnTo>
                  <a:pt x="590168" y="89543"/>
                </a:lnTo>
                <a:lnTo>
                  <a:pt x="597785" y="130929"/>
                </a:lnTo>
                <a:close/>
              </a:path>
            </a:pathLst>
          </a:custGeom>
          <a:ln w="12454">
            <a:solidFill>
              <a:srgbClr val="231F20"/>
            </a:solidFill>
          </a:ln>
        </p:spPr>
        <p:txBody>
          <a:bodyPr wrap="square" lIns="0" tIns="0" rIns="0" bIns="0" rtlCol="0"/>
          <a:lstStyle/>
          <a:p>
            <a:endParaRPr/>
          </a:p>
        </p:txBody>
      </p:sp>
      <p:sp>
        <p:nvSpPr>
          <p:cNvPr id="24" name="object 22">
            <a:extLst>
              <a:ext uri="{FF2B5EF4-FFF2-40B4-BE49-F238E27FC236}">
                <a16:creationId xmlns:a16="http://schemas.microsoft.com/office/drawing/2014/main" id="{2495B7BE-2ECA-8241-A8E6-48A7CF06FF5B}"/>
              </a:ext>
            </a:extLst>
          </p:cNvPr>
          <p:cNvSpPr txBox="1"/>
          <p:nvPr/>
        </p:nvSpPr>
        <p:spPr>
          <a:xfrm>
            <a:off x="2806172" y="2615334"/>
            <a:ext cx="625475" cy="705485"/>
          </a:xfrm>
          <a:prstGeom prst="rect">
            <a:avLst/>
          </a:prstGeom>
        </p:spPr>
        <p:txBody>
          <a:bodyPr vert="horz" wrap="square" lIns="0" tIns="15240" rIns="0" bIns="0" rtlCol="0">
            <a:spAutoFit/>
          </a:bodyPr>
          <a:lstStyle/>
          <a:p>
            <a:pPr algn="ctr">
              <a:lnSpc>
                <a:spcPct val="100000"/>
              </a:lnSpc>
              <a:spcBef>
                <a:spcPts val="120"/>
              </a:spcBef>
            </a:pPr>
            <a:r>
              <a:rPr sz="1550" spc="10" dirty="0">
                <a:solidFill>
                  <a:srgbClr val="231F20"/>
                </a:solidFill>
                <a:latin typeface="DejaVu Sans Mono"/>
                <a:cs typeface="DejaVu Sans Mono"/>
              </a:rPr>
              <a:t>a</a:t>
            </a:r>
            <a:r>
              <a:rPr sz="1550" spc="-40"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a:p>
            <a:pPr algn="ctr">
              <a:lnSpc>
                <a:spcPct val="100000"/>
              </a:lnSpc>
              <a:spcBef>
                <a:spcPts val="1610"/>
              </a:spcBef>
            </a:pPr>
            <a:r>
              <a:rPr sz="1550" spc="10" dirty="0">
                <a:solidFill>
                  <a:srgbClr val="231F20"/>
                </a:solidFill>
                <a:latin typeface="DejaVu Sans Mono"/>
                <a:cs typeface="DejaVu Sans Mono"/>
              </a:rPr>
              <a:t>b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d</a:t>
            </a:r>
            <a:endParaRPr sz="1550">
              <a:latin typeface="DejaVu Sans Mono"/>
              <a:cs typeface="DejaVu Sans Mono"/>
            </a:endParaRPr>
          </a:p>
        </p:txBody>
      </p:sp>
      <p:sp>
        <p:nvSpPr>
          <p:cNvPr id="25" name="object 23">
            <a:extLst>
              <a:ext uri="{FF2B5EF4-FFF2-40B4-BE49-F238E27FC236}">
                <a16:creationId xmlns:a16="http://schemas.microsoft.com/office/drawing/2014/main" id="{B41B9378-C468-4248-8A1C-6B581F3CACC4}"/>
              </a:ext>
            </a:extLst>
          </p:cNvPr>
          <p:cNvSpPr/>
          <p:nvPr/>
        </p:nvSpPr>
        <p:spPr>
          <a:xfrm>
            <a:off x="1252049" y="3581196"/>
            <a:ext cx="859790" cy="782955"/>
          </a:xfrm>
          <a:custGeom>
            <a:avLst/>
            <a:gdLst/>
            <a:ahLst/>
            <a:cxnLst/>
            <a:rect l="l" t="t" r="r" b="b"/>
            <a:pathLst>
              <a:path w="859789" h="782954">
                <a:moveTo>
                  <a:pt x="434283" y="0"/>
                </a:moveTo>
                <a:lnTo>
                  <a:pt x="360324" y="9815"/>
                </a:lnTo>
                <a:lnTo>
                  <a:pt x="324580" y="27749"/>
                </a:lnTo>
                <a:lnTo>
                  <a:pt x="290453" y="54356"/>
                </a:lnTo>
                <a:lnTo>
                  <a:pt x="258537" y="89626"/>
                </a:lnTo>
                <a:lnTo>
                  <a:pt x="229425" y="133550"/>
                </a:lnTo>
                <a:lnTo>
                  <a:pt x="42608" y="461147"/>
                </a:lnTo>
                <a:lnTo>
                  <a:pt x="19633" y="508513"/>
                </a:lnTo>
                <a:lnTo>
                  <a:pt x="5528" y="553776"/>
                </a:lnTo>
                <a:lnTo>
                  <a:pt x="0" y="596428"/>
                </a:lnTo>
                <a:lnTo>
                  <a:pt x="2752" y="635963"/>
                </a:lnTo>
                <a:lnTo>
                  <a:pt x="31925" y="703649"/>
                </a:lnTo>
                <a:lnTo>
                  <a:pt x="90690" y="752775"/>
                </a:lnTo>
                <a:lnTo>
                  <a:pt x="130433" y="769110"/>
                </a:lnTo>
                <a:lnTo>
                  <a:pt x="176692" y="779283"/>
                </a:lnTo>
                <a:lnTo>
                  <a:pt x="229171" y="782787"/>
                </a:lnTo>
                <a:lnTo>
                  <a:pt x="635964" y="782787"/>
                </a:lnTo>
                <a:lnTo>
                  <a:pt x="688345" y="779345"/>
                </a:lnTo>
                <a:lnTo>
                  <a:pt x="734305" y="769350"/>
                </a:lnTo>
                <a:lnTo>
                  <a:pt x="773565" y="753302"/>
                </a:lnTo>
                <a:lnTo>
                  <a:pt x="805846" y="731699"/>
                </a:lnTo>
                <a:lnTo>
                  <a:pt x="848354" y="673822"/>
                </a:lnTo>
                <a:lnTo>
                  <a:pt x="859593" y="599706"/>
                </a:lnTo>
                <a:lnTo>
                  <a:pt x="852790" y="557805"/>
                </a:lnTo>
                <a:lnTo>
                  <a:pt x="837331" y="513341"/>
                </a:lnTo>
                <a:lnTo>
                  <a:pt x="812939" y="466811"/>
                </a:lnTo>
                <a:lnTo>
                  <a:pt x="605878" y="127861"/>
                </a:lnTo>
                <a:lnTo>
                  <a:pt x="575456" y="84835"/>
                </a:lnTo>
                <a:lnTo>
                  <a:pt x="542491" y="50545"/>
                </a:lnTo>
                <a:lnTo>
                  <a:pt x="507578" y="24982"/>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26" name="object 24">
            <a:extLst>
              <a:ext uri="{FF2B5EF4-FFF2-40B4-BE49-F238E27FC236}">
                <a16:creationId xmlns:a16="http://schemas.microsoft.com/office/drawing/2014/main" id="{0A841149-1B8D-D94F-B3B1-8FE22CF0260B}"/>
              </a:ext>
            </a:extLst>
          </p:cNvPr>
          <p:cNvSpPr/>
          <p:nvPr/>
        </p:nvSpPr>
        <p:spPr>
          <a:xfrm>
            <a:off x="1252054" y="3581199"/>
            <a:ext cx="859790" cy="782955"/>
          </a:xfrm>
          <a:custGeom>
            <a:avLst/>
            <a:gdLst/>
            <a:ahLst/>
            <a:cxnLst/>
            <a:rect l="l" t="t" r="r" b="b"/>
            <a:pathLst>
              <a:path w="859789" h="782954">
                <a:moveTo>
                  <a:pt x="635959" y="782784"/>
                </a:moveTo>
                <a:lnTo>
                  <a:pt x="688340" y="779342"/>
                </a:lnTo>
                <a:lnTo>
                  <a:pt x="734301" y="769348"/>
                </a:lnTo>
                <a:lnTo>
                  <a:pt x="773562" y="753300"/>
                </a:lnTo>
                <a:lnTo>
                  <a:pt x="805844" y="731696"/>
                </a:lnTo>
                <a:lnTo>
                  <a:pt x="848354" y="673819"/>
                </a:lnTo>
                <a:lnTo>
                  <a:pt x="859596" y="599703"/>
                </a:lnTo>
                <a:lnTo>
                  <a:pt x="852793" y="557802"/>
                </a:lnTo>
                <a:lnTo>
                  <a:pt x="837335" y="513336"/>
                </a:lnTo>
                <a:lnTo>
                  <a:pt x="812943" y="466805"/>
                </a:lnTo>
                <a:lnTo>
                  <a:pt x="605884" y="127861"/>
                </a:lnTo>
                <a:lnTo>
                  <a:pt x="575461" y="84835"/>
                </a:lnTo>
                <a:lnTo>
                  <a:pt x="542496" y="50545"/>
                </a:lnTo>
                <a:lnTo>
                  <a:pt x="507582" y="24982"/>
                </a:lnTo>
                <a:lnTo>
                  <a:pt x="471313" y="8136"/>
                </a:lnTo>
                <a:lnTo>
                  <a:pt x="434284" y="0"/>
                </a:lnTo>
                <a:lnTo>
                  <a:pt x="397089" y="562"/>
                </a:lnTo>
                <a:lnTo>
                  <a:pt x="324578" y="27751"/>
                </a:lnTo>
                <a:lnTo>
                  <a:pt x="290451" y="54358"/>
                </a:lnTo>
                <a:lnTo>
                  <a:pt x="258534" y="89628"/>
                </a:lnTo>
                <a:lnTo>
                  <a:pt x="229422" y="133553"/>
                </a:lnTo>
                <a:lnTo>
                  <a:pt x="42613" y="461139"/>
                </a:lnTo>
                <a:lnTo>
                  <a:pt x="19635" y="508505"/>
                </a:lnTo>
                <a:lnTo>
                  <a:pt x="5529" y="553768"/>
                </a:lnTo>
                <a:lnTo>
                  <a:pt x="0" y="596421"/>
                </a:lnTo>
                <a:lnTo>
                  <a:pt x="2752" y="635956"/>
                </a:lnTo>
                <a:lnTo>
                  <a:pt x="31924" y="703644"/>
                </a:lnTo>
                <a:lnTo>
                  <a:pt x="90690" y="752771"/>
                </a:lnTo>
                <a:lnTo>
                  <a:pt x="130434" y="769107"/>
                </a:lnTo>
                <a:lnTo>
                  <a:pt x="176693" y="779280"/>
                </a:lnTo>
                <a:lnTo>
                  <a:pt x="229173" y="782784"/>
                </a:lnTo>
                <a:lnTo>
                  <a:pt x="635959"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27" name="object 25">
            <a:extLst>
              <a:ext uri="{FF2B5EF4-FFF2-40B4-BE49-F238E27FC236}">
                <a16:creationId xmlns:a16="http://schemas.microsoft.com/office/drawing/2014/main" id="{B1300E6E-AC85-5F46-929D-AE5BB62378CE}"/>
              </a:ext>
            </a:extLst>
          </p:cNvPr>
          <p:cNvSpPr txBox="1"/>
          <p:nvPr/>
        </p:nvSpPr>
        <p:spPr>
          <a:xfrm>
            <a:off x="1356338"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28" name="object 26">
            <a:extLst>
              <a:ext uri="{FF2B5EF4-FFF2-40B4-BE49-F238E27FC236}">
                <a16:creationId xmlns:a16="http://schemas.microsoft.com/office/drawing/2014/main" id="{DB429AF4-CFFE-B648-8415-CBB7660058AF}"/>
              </a:ext>
            </a:extLst>
          </p:cNvPr>
          <p:cNvSpPr/>
          <p:nvPr/>
        </p:nvSpPr>
        <p:spPr>
          <a:xfrm>
            <a:off x="264253" y="3072609"/>
            <a:ext cx="926465" cy="1291590"/>
          </a:xfrm>
          <a:custGeom>
            <a:avLst/>
            <a:gdLst/>
            <a:ahLst/>
            <a:cxnLst/>
            <a:rect l="l" t="t" r="r" b="b"/>
            <a:pathLst>
              <a:path w="926464" h="1291589">
                <a:moveTo>
                  <a:pt x="448204" y="0"/>
                </a:moveTo>
                <a:lnTo>
                  <a:pt x="391518" y="23471"/>
                </a:lnTo>
                <a:lnTo>
                  <a:pt x="364765" y="52304"/>
                </a:lnTo>
                <a:lnTo>
                  <a:pt x="339814" y="92526"/>
                </a:lnTo>
                <a:lnTo>
                  <a:pt x="317223" y="144132"/>
                </a:lnTo>
                <a:lnTo>
                  <a:pt x="20805" y="944092"/>
                </a:lnTo>
                <a:lnTo>
                  <a:pt x="6813" y="991047"/>
                </a:lnTo>
                <a:lnTo>
                  <a:pt x="0" y="1036134"/>
                </a:lnTo>
                <a:lnTo>
                  <a:pt x="71" y="1078931"/>
                </a:lnTo>
                <a:lnTo>
                  <a:pt x="6735" y="1119015"/>
                </a:lnTo>
                <a:lnTo>
                  <a:pt x="19697" y="1155964"/>
                </a:lnTo>
                <a:lnTo>
                  <a:pt x="38665" y="1189356"/>
                </a:lnTo>
                <a:lnTo>
                  <a:pt x="63346" y="1218769"/>
                </a:lnTo>
                <a:lnTo>
                  <a:pt x="93447" y="1243781"/>
                </a:lnTo>
                <a:lnTo>
                  <a:pt x="128673" y="1263970"/>
                </a:lnTo>
                <a:lnTo>
                  <a:pt x="168733" y="1278913"/>
                </a:lnTo>
                <a:lnTo>
                  <a:pt x="213334" y="1288188"/>
                </a:lnTo>
                <a:lnTo>
                  <a:pt x="262181" y="1291374"/>
                </a:lnTo>
                <a:lnTo>
                  <a:pt x="668949" y="1291374"/>
                </a:lnTo>
                <a:lnTo>
                  <a:pt x="717723" y="1288216"/>
                </a:lnTo>
                <a:lnTo>
                  <a:pt x="762112" y="1279024"/>
                </a:lnTo>
                <a:lnTo>
                  <a:pt x="801830" y="1264214"/>
                </a:lnTo>
                <a:lnTo>
                  <a:pt x="836595" y="1244205"/>
                </a:lnTo>
                <a:lnTo>
                  <a:pt x="866123" y="1219416"/>
                </a:lnTo>
                <a:lnTo>
                  <a:pt x="908334" y="1157168"/>
                </a:lnTo>
                <a:lnTo>
                  <a:pt x="920449" y="1120546"/>
                </a:lnTo>
                <a:lnTo>
                  <a:pt x="926194" y="1080817"/>
                </a:lnTo>
                <a:lnTo>
                  <a:pt x="925283" y="1038398"/>
                </a:lnTo>
                <a:lnTo>
                  <a:pt x="917434" y="993708"/>
                </a:lnTo>
                <a:lnTo>
                  <a:pt x="902362" y="947165"/>
                </a:lnTo>
                <a:lnTo>
                  <a:pt x="582462" y="141084"/>
                </a:lnTo>
                <a:lnTo>
                  <a:pt x="558691" y="90011"/>
                </a:lnTo>
                <a:lnTo>
                  <a:pt x="532823" y="50373"/>
                </a:lnTo>
                <a:lnTo>
                  <a:pt x="505414" y="22162"/>
                </a:lnTo>
                <a:lnTo>
                  <a:pt x="448204" y="0"/>
                </a:lnTo>
                <a:close/>
              </a:path>
            </a:pathLst>
          </a:custGeom>
          <a:solidFill>
            <a:srgbClr val="FFFFFF"/>
          </a:solidFill>
        </p:spPr>
        <p:txBody>
          <a:bodyPr wrap="square" lIns="0" tIns="0" rIns="0" bIns="0" rtlCol="0"/>
          <a:lstStyle/>
          <a:p>
            <a:endParaRPr/>
          </a:p>
        </p:txBody>
      </p:sp>
      <p:sp>
        <p:nvSpPr>
          <p:cNvPr id="29" name="object 27">
            <a:extLst>
              <a:ext uri="{FF2B5EF4-FFF2-40B4-BE49-F238E27FC236}">
                <a16:creationId xmlns:a16="http://schemas.microsoft.com/office/drawing/2014/main" id="{D4186F4C-06D0-E244-9272-078616B83FF8}"/>
              </a:ext>
            </a:extLst>
          </p:cNvPr>
          <p:cNvSpPr/>
          <p:nvPr/>
        </p:nvSpPr>
        <p:spPr>
          <a:xfrm>
            <a:off x="264259" y="3072608"/>
            <a:ext cx="926465" cy="1291590"/>
          </a:xfrm>
          <a:custGeom>
            <a:avLst/>
            <a:gdLst/>
            <a:ahLst/>
            <a:cxnLst/>
            <a:rect l="l" t="t" r="r" b="b"/>
            <a:pathLst>
              <a:path w="926464" h="1291589">
                <a:moveTo>
                  <a:pt x="668943" y="1291375"/>
                </a:moveTo>
                <a:lnTo>
                  <a:pt x="717718" y="1288218"/>
                </a:lnTo>
                <a:lnTo>
                  <a:pt x="762107" y="1279025"/>
                </a:lnTo>
                <a:lnTo>
                  <a:pt x="801826" y="1264215"/>
                </a:lnTo>
                <a:lnTo>
                  <a:pt x="836592" y="1244206"/>
                </a:lnTo>
                <a:lnTo>
                  <a:pt x="866121" y="1219416"/>
                </a:lnTo>
                <a:lnTo>
                  <a:pt x="908333" y="1157167"/>
                </a:lnTo>
                <a:lnTo>
                  <a:pt x="920449" y="1120545"/>
                </a:lnTo>
                <a:lnTo>
                  <a:pt x="926194" y="1080815"/>
                </a:lnTo>
                <a:lnTo>
                  <a:pt x="925283" y="1038396"/>
                </a:lnTo>
                <a:lnTo>
                  <a:pt x="917434" y="993706"/>
                </a:lnTo>
                <a:lnTo>
                  <a:pt x="902361" y="947164"/>
                </a:lnTo>
                <a:lnTo>
                  <a:pt x="582458" y="141092"/>
                </a:lnTo>
                <a:lnTo>
                  <a:pt x="558690" y="90016"/>
                </a:lnTo>
                <a:lnTo>
                  <a:pt x="532822" y="50376"/>
                </a:lnTo>
                <a:lnTo>
                  <a:pt x="505414" y="22164"/>
                </a:lnTo>
                <a:lnTo>
                  <a:pt x="448202" y="0"/>
                </a:lnTo>
                <a:lnTo>
                  <a:pt x="419515" y="6034"/>
                </a:lnTo>
                <a:lnTo>
                  <a:pt x="364761" y="52306"/>
                </a:lnTo>
                <a:lnTo>
                  <a:pt x="339810" y="92530"/>
                </a:lnTo>
                <a:lnTo>
                  <a:pt x="317220" y="144137"/>
                </a:lnTo>
                <a:lnTo>
                  <a:pt x="20808" y="944093"/>
                </a:lnTo>
                <a:lnTo>
                  <a:pt x="6814" y="991048"/>
                </a:lnTo>
                <a:lnTo>
                  <a:pt x="0" y="1036134"/>
                </a:lnTo>
                <a:lnTo>
                  <a:pt x="70" y="1078930"/>
                </a:lnTo>
                <a:lnTo>
                  <a:pt x="6733" y="1119014"/>
                </a:lnTo>
                <a:lnTo>
                  <a:pt x="19695" y="1155963"/>
                </a:lnTo>
                <a:lnTo>
                  <a:pt x="38664" y="1189356"/>
                </a:lnTo>
                <a:lnTo>
                  <a:pt x="63345" y="1218769"/>
                </a:lnTo>
                <a:lnTo>
                  <a:pt x="93446" y="1243782"/>
                </a:lnTo>
                <a:lnTo>
                  <a:pt x="128673" y="1263971"/>
                </a:lnTo>
                <a:lnTo>
                  <a:pt x="168734" y="1278914"/>
                </a:lnTo>
                <a:lnTo>
                  <a:pt x="213334" y="1288190"/>
                </a:lnTo>
                <a:lnTo>
                  <a:pt x="262182" y="1291375"/>
                </a:lnTo>
                <a:lnTo>
                  <a:pt x="668943" y="1291375"/>
                </a:lnTo>
                <a:close/>
              </a:path>
            </a:pathLst>
          </a:custGeom>
          <a:ln w="23125">
            <a:solidFill>
              <a:srgbClr val="BCBEC0"/>
            </a:solidFill>
          </a:ln>
        </p:spPr>
        <p:txBody>
          <a:bodyPr wrap="square" lIns="0" tIns="0" rIns="0" bIns="0" rtlCol="0"/>
          <a:lstStyle/>
          <a:p>
            <a:endParaRPr/>
          </a:p>
        </p:txBody>
      </p:sp>
      <p:sp>
        <p:nvSpPr>
          <p:cNvPr id="30" name="object 28">
            <a:extLst>
              <a:ext uri="{FF2B5EF4-FFF2-40B4-BE49-F238E27FC236}">
                <a16:creationId xmlns:a16="http://schemas.microsoft.com/office/drawing/2014/main" id="{D05EC5B7-61E0-9B4F-9165-3B7117E67806}"/>
              </a:ext>
            </a:extLst>
          </p:cNvPr>
          <p:cNvSpPr txBox="1"/>
          <p:nvPr/>
        </p:nvSpPr>
        <p:spPr>
          <a:xfrm>
            <a:off x="459167" y="3843002"/>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31" name="object 29">
            <a:extLst>
              <a:ext uri="{FF2B5EF4-FFF2-40B4-BE49-F238E27FC236}">
                <a16:creationId xmlns:a16="http://schemas.microsoft.com/office/drawing/2014/main" id="{5E543338-6905-1445-9A8E-4D377AD3CEEE}"/>
              </a:ext>
            </a:extLst>
          </p:cNvPr>
          <p:cNvSpPr/>
          <p:nvPr/>
        </p:nvSpPr>
        <p:spPr>
          <a:xfrm>
            <a:off x="2220762" y="3581206"/>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3"/>
                </a:lnTo>
                <a:lnTo>
                  <a:pt x="729163" y="769100"/>
                </a:lnTo>
                <a:lnTo>
                  <a:pt x="768908" y="752765"/>
                </a:lnTo>
                <a:lnTo>
                  <a:pt x="801844" y="730775"/>
                </a:lnTo>
                <a:lnTo>
                  <a:pt x="846108" y="671862"/>
                </a:lnTo>
                <a:lnTo>
                  <a:pt x="859599" y="596418"/>
                </a:lnTo>
                <a:lnTo>
                  <a:pt x="854068" y="553765"/>
                </a:lnTo>
                <a:lnTo>
                  <a:pt x="839961" y="508503"/>
                </a:lnTo>
                <a:lnTo>
                  <a:pt x="816983" y="461137"/>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32" name="object 30">
            <a:extLst>
              <a:ext uri="{FF2B5EF4-FFF2-40B4-BE49-F238E27FC236}">
                <a16:creationId xmlns:a16="http://schemas.microsoft.com/office/drawing/2014/main" id="{9A71D181-00C8-0348-8245-472789045C97}"/>
              </a:ext>
            </a:extLst>
          </p:cNvPr>
          <p:cNvSpPr/>
          <p:nvPr/>
        </p:nvSpPr>
        <p:spPr>
          <a:xfrm>
            <a:off x="2220763" y="3581209"/>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2"/>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95"/>
                </a:lnTo>
                <a:lnTo>
                  <a:pt x="854066" y="553758"/>
                </a:lnTo>
                <a:lnTo>
                  <a:pt x="859596" y="596411"/>
                </a:lnTo>
                <a:lnTo>
                  <a:pt x="856844" y="635946"/>
                </a:lnTo>
                <a:lnTo>
                  <a:pt x="827671" y="703634"/>
                </a:lnTo>
                <a:lnTo>
                  <a:pt x="768906" y="752761"/>
                </a:lnTo>
                <a:lnTo>
                  <a:pt x="729161" y="769097"/>
                </a:lnTo>
                <a:lnTo>
                  <a:pt x="682902" y="779270"/>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33" name="object 31">
            <a:extLst>
              <a:ext uri="{FF2B5EF4-FFF2-40B4-BE49-F238E27FC236}">
                <a16:creationId xmlns:a16="http://schemas.microsoft.com/office/drawing/2014/main" id="{DDC5DD93-6B4C-A44F-BCFD-E9B9B3AE136E}"/>
              </a:ext>
            </a:extLst>
          </p:cNvPr>
          <p:cNvSpPr txBox="1"/>
          <p:nvPr/>
        </p:nvSpPr>
        <p:spPr>
          <a:xfrm>
            <a:off x="2326316"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34" name="object 32">
            <a:extLst>
              <a:ext uri="{FF2B5EF4-FFF2-40B4-BE49-F238E27FC236}">
                <a16:creationId xmlns:a16="http://schemas.microsoft.com/office/drawing/2014/main" id="{BFFB959A-0327-BE4E-8903-F9B113469D0C}"/>
              </a:ext>
            </a:extLst>
          </p:cNvPr>
          <p:cNvSpPr/>
          <p:nvPr/>
        </p:nvSpPr>
        <p:spPr>
          <a:xfrm>
            <a:off x="4141431" y="3581196"/>
            <a:ext cx="859790" cy="782955"/>
          </a:xfrm>
          <a:custGeom>
            <a:avLst/>
            <a:gdLst/>
            <a:ahLst/>
            <a:cxnLst/>
            <a:rect l="l" t="t" r="r" b="b"/>
            <a:pathLst>
              <a:path w="859790" h="782954">
                <a:moveTo>
                  <a:pt x="434285" y="0"/>
                </a:moveTo>
                <a:lnTo>
                  <a:pt x="360331" y="9815"/>
                </a:lnTo>
                <a:lnTo>
                  <a:pt x="324591" y="27749"/>
                </a:lnTo>
                <a:lnTo>
                  <a:pt x="290467" y="54356"/>
                </a:lnTo>
                <a:lnTo>
                  <a:pt x="258554" y="89626"/>
                </a:lnTo>
                <a:lnTo>
                  <a:pt x="229445" y="133550"/>
                </a:lnTo>
                <a:lnTo>
                  <a:pt x="42628" y="461147"/>
                </a:lnTo>
                <a:lnTo>
                  <a:pt x="19644" y="508513"/>
                </a:lnTo>
                <a:lnTo>
                  <a:pt x="5533" y="553776"/>
                </a:lnTo>
                <a:lnTo>
                  <a:pt x="0" y="596428"/>
                </a:lnTo>
                <a:lnTo>
                  <a:pt x="2750" y="635963"/>
                </a:lnTo>
                <a:lnTo>
                  <a:pt x="31922" y="703649"/>
                </a:lnTo>
                <a:lnTo>
                  <a:pt x="90693" y="752775"/>
                </a:lnTo>
                <a:lnTo>
                  <a:pt x="130441" y="769110"/>
                </a:lnTo>
                <a:lnTo>
                  <a:pt x="176706" y="779283"/>
                </a:lnTo>
                <a:lnTo>
                  <a:pt x="229191" y="782787"/>
                </a:lnTo>
                <a:lnTo>
                  <a:pt x="635972" y="782787"/>
                </a:lnTo>
                <a:lnTo>
                  <a:pt x="688353" y="779345"/>
                </a:lnTo>
                <a:lnTo>
                  <a:pt x="734314" y="769350"/>
                </a:lnTo>
                <a:lnTo>
                  <a:pt x="773575" y="753302"/>
                </a:lnTo>
                <a:lnTo>
                  <a:pt x="805858" y="731699"/>
                </a:lnTo>
                <a:lnTo>
                  <a:pt x="848369" y="673822"/>
                </a:lnTo>
                <a:lnTo>
                  <a:pt x="859612" y="599706"/>
                </a:lnTo>
                <a:lnTo>
                  <a:pt x="852809" y="557805"/>
                </a:lnTo>
                <a:lnTo>
                  <a:pt x="837352" y="513341"/>
                </a:lnTo>
                <a:lnTo>
                  <a:pt x="812959" y="466811"/>
                </a:lnTo>
                <a:lnTo>
                  <a:pt x="605873" y="127861"/>
                </a:lnTo>
                <a:lnTo>
                  <a:pt x="575452" y="84835"/>
                </a:lnTo>
                <a:lnTo>
                  <a:pt x="542488" y="50545"/>
                </a:lnTo>
                <a:lnTo>
                  <a:pt x="507576" y="24982"/>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35" name="object 33">
            <a:extLst>
              <a:ext uri="{FF2B5EF4-FFF2-40B4-BE49-F238E27FC236}">
                <a16:creationId xmlns:a16="http://schemas.microsoft.com/office/drawing/2014/main" id="{2A65E48F-3FFA-CD4B-9134-11714597FCE7}"/>
              </a:ext>
            </a:extLst>
          </p:cNvPr>
          <p:cNvSpPr/>
          <p:nvPr/>
        </p:nvSpPr>
        <p:spPr>
          <a:xfrm>
            <a:off x="4141429" y="3581199"/>
            <a:ext cx="859790" cy="782955"/>
          </a:xfrm>
          <a:custGeom>
            <a:avLst/>
            <a:gdLst/>
            <a:ahLst/>
            <a:cxnLst/>
            <a:rect l="l" t="t" r="r" b="b"/>
            <a:pathLst>
              <a:path w="859790" h="782954">
                <a:moveTo>
                  <a:pt x="635974" y="782784"/>
                </a:moveTo>
                <a:lnTo>
                  <a:pt x="688355" y="779342"/>
                </a:lnTo>
                <a:lnTo>
                  <a:pt x="734316" y="769348"/>
                </a:lnTo>
                <a:lnTo>
                  <a:pt x="773577" y="753300"/>
                </a:lnTo>
                <a:lnTo>
                  <a:pt x="805859" y="731696"/>
                </a:lnTo>
                <a:lnTo>
                  <a:pt x="848369" y="673819"/>
                </a:lnTo>
                <a:lnTo>
                  <a:pt x="859611" y="599703"/>
                </a:lnTo>
                <a:lnTo>
                  <a:pt x="852808" y="557802"/>
                </a:lnTo>
                <a:lnTo>
                  <a:pt x="837350" y="513336"/>
                </a:lnTo>
                <a:lnTo>
                  <a:pt x="812957" y="466805"/>
                </a:lnTo>
                <a:lnTo>
                  <a:pt x="605874" y="127861"/>
                </a:lnTo>
                <a:lnTo>
                  <a:pt x="575452" y="84835"/>
                </a:lnTo>
                <a:lnTo>
                  <a:pt x="542488" y="50545"/>
                </a:lnTo>
                <a:lnTo>
                  <a:pt x="507576" y="24982"/>
                </a:lnTo>
                <a:lnTo>
                  <a:pt x="471311" y="8136"/>
                </a:lnTo>
                <a:lnTo>
                  <a:pt x="434285" y="0"/>
                </a:lnTo>
                <a:lnTo>
                  <a:pt x="397093" y="562"/>
                </a:lnTo>
                <a:lnTo>
                  <a:pt x="324588" y="27751"/>
                </a:lnTo>
                <a:lnTo>
                  <a:pt x="290463" y="54358"/>
                </a:lnTo>
                <a:lnTo>
                  <a:pt x="258548" y="89628"/>
                </a:lnTo>
                <a:lnTo>
                  <a:pt x="229437" y="133553"/>
                </a:lnTo>
                <a:lnTo>
                  <a:pt x="42628" y="461139"/>
                </a:lnTo>
                <a:lnTo>
                  <a:pt x="19644" y="508505"/>
                </a:lnTo>
                <a:lnTo>
                  <a:pt x="5533" y="553768"/>
                </a:lnTo>
                <a:lnTo>
                  <a:pt x="0" y="596421"/>
                </a:lnTo>
                <a:lnTo>
                  <a:pt x="2749" y="635956"/>
                </a:lnTo>
                <a:lnTo>
                  <a:pt x="31920" y="703644"/>
                </a:lnTo>
                <a:lnTo>
                  <a:pt x="90690" y="752771"/>
                </a:lnTo>
                <a:lnTo>
                  <a:pt x="130438" y="769107"/>
                </a:lnTo>
                <a:lnTo>
                  <a:pt x="176702" y="779280"/>
                </a:lnTo>
                <a:lnTo>
                  <a:pt x="229188" y="782784"/>
                </a:lnTo>
                <a:lnTo>
                  <a:pt x="635974"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36" name="object 34">
            <a:extLst>
              <a:ext uri="{FF2B5EF4-FFF2-40B4-BE49-F238E27FC236}">
                <a16:creationId xmlns:a16="http://schemas.microsoft.com/office/drawing/2014/main" id="{90C400FA-40FB-C047-948F-692196487566}"/>
              </a:ext>
            </a:extLst>
          </p:cNvPr>
          <p:cNvSpPr txBox="1"/>
          <p:nvPr/>
        </p:nvSpPr>
        <p:spPr>
          <a:xfrm>
            <a:off x="4245734"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37" name="object 35">
            <a:extLst>
              <a:ext uri="{FF2B5EF4-FFF2-40B4-BE49-F238E27FC236}">
                <a16:creationId xmlns:a16="http://schemas.microsoft.com/office/drawing/2014/main" id="{04F8BD5B-E5DD-7D44-A0E8-9E6D4B91E473}"/>
              </a:ext>
            </a:extLst>
          </p:cNvPr>
          <p:cNvSpPr/>
          <p:nvPr/>
        </p:nvSpPr>
        <p:spPr>
          <a:xfrm>
            <a:off x="5076561" y="3072609"/>
            <a:ext cx="926465" cy="1291590"/>
          </a:xfrm>
          <a:custGeom>
            <a:avLst/>
            <a:gdLst/>
            <a:ahLst/>
            <a:cxnLst/>
            <a:rect l="l" t="t" r="r" b="b"/>
            <a:pathLst>
              <a:path w="926465" h="1291589">
                <a:moveTo>
                  <a:pt x="477948" y="0"/>
                </a:moveTo>
                <a:lnTo>
                  <a:pt x="420742" y="22162"/>
                </a:lnTo>
                <a:lnTo>
                  <a:pt x="393338" y="50373"/>
                </a:lnTo>
                <a:lnTo>
                  <a:pt x="367477" y="90011"/>
                </a:lnTo>
                <a:lnTo>
                  <a:pt x="343716" y="141084"/>
                </a:lnTo>
                <a:lnTo>
                  <a:pt x="23829" y="947165"/>
                </a:lnTo>
                <a:lnTo>
                  <a:pt x="8758" y="993708"/>
                </a:lnTo>
                <a:lnTo>
                  <a:pt x="909" y="1038398"/>
                </a:lnTo>
                <a:lnTo>
                  <a:pt x="0" y="1080817"/>
                </a:lnTo>
                <a:lnTo>
                  <a:pt x="5745" y="1120546"/>
                </a:lnTo>
                <a:lnTo>
                  <a:pt x="17862" y="1157168"/>
                </a:lnTo>
                <a:lnTo>
                  <a:pt x="60076" y="1219416"/>
                </a:lnTo>
                <a:lnTo>
                  <a:pt x="89605" y="1244205"/>
                </a:lnTo>
                <a:lnTo>
                  <a:pt x="124372" y="1264214"/>
                </a:lnTo>
                <a:lnTo>
                  <a:pt x="164091" y="1279024"/>
                </a:lnTo>
                <a:lnTo>
                  <a:pt x="208480" y="1288216"/>
                </a:lnTo>
                <a:lnTo>
                  <a:pt x="257255" y="1291374"/>
                </a:lnTo>
                <a:lnTo>
                  <a:pt x="664010" y="1291374"/>
                </a:lnTo>
                <a:lnTo>
                  <a:pt x="712858" y="1288188"/>
                </a:lnTo>
                <a:lnTo>
                  <a:pt x="757459" y="1278913"/>
                </a:lnTo>
                <a:lnTo>
                  <a:pt x="797519" y="1263970"/>
                </a:lnTo>
                <a:lnTo>
                  <a:pt x="832746" y="1243782"/>
                </a:lnTo>
                <a:lnTo>
                  <a:pt x="862847" y="1218771"/>
                </a:lnTo>
                <a:lnTo>
                  <a:pt x="887527" y="1189359"/>
                </a:lnTo>
                <a:lnTo>
                  <a:pt x="906494" y="1155969"/>
                </a:lnTo>
                <a:lnTo>
                  <a:pt x="919455" y="1119022"/>
                </a:lnTo>
                <a:lnTo>
                  <a:pt x="926115" y="1078942"/>
                </a:lnTo>
                <a:lnTo>
                  <a:pt x="926181" y="1036149"/>
                </a:lnTo>
                <a:lnTo>
                  <a:pt x="919361" y="991067"/>
                </a:lnTo>
                <a:lnTo>
                  <a:pt x="905361" y="944117"/>
                </a:lnTo>
                <a:lnTo>
                  <a:pt x="608931" y="144132"/>
                </a:lnTo>
                <a:lnTo>
                  <a:pt x="586339" y="92526"/>
                </a:lnTo>
                <a:lnTo>
                  <a:pt x="561388" y="52304"/>
                </a:lnTo>
                <a:lnTo>
                  <a:pt x="534633" y="23471"/>
                </a:lnTo>
                <a:lnTo>
                  <a:pt x="477948" y="0"/>
                </a:lnTo>
                <a:close/>
              </a:path>
            </a:pathLst>
          </a:custGeom>
          <a:solidFill>
            <a:srgbClr val="FFFFFF"/>
          </a:solidFill>
        </p:spPr>
        <p:txBody>
          <a:bodyPr wrap="square" lIns="0" tIns="0" rIns="0" bIns="0" rtlCol="0"/>
          <a:lstStyle/>
          <a:p>
            <a:endParaRPr/>
          </a:p>
        </p:txBody>
      </p:sp>
      <p:sp>
        <p:nvSpPr>
          <p:cNvPr id="38" name="object 36">
            <a:extLst>
              <a:ext uri="{FF2B5EF4-FFF2-40B4-BE49-F238E27FC236}">
                <a16:creationId xmlns:a16="http://schemas.microsoft.com/office/drawing/2014/main" id="{CB515C3D-10B6-D941-B164-4E2E79FBFC48}"/>
              </a:ext>
            </a:extLst>
          </p:cNvPr>
          <p:cNvSpPr/>
          <p:nvPr/>
        </p:nvSpPr>
        <p:spPr>
          <a:xfrm>
            <a:off x="5076565" y="3072608"/>
            <a:ext cx="926465" cy="1291590"/>
          </a:xfrm>
          <a:custGeom>
            <a:avLst/>
            <a:gdLst/>
            <a:ahLst/>
            <a:cxnLst/>
            <a:rect l="l" t="t" r="r" b="b"/>
            <a:pathLst>
              <a:path w="926465" h="1291589">
                <a:moveTo>
                  <a:pt x="257250" y="1291375"/>
                </a:moveTo>
                <a:lnTo>
                  <a:pt x="208476" y="1288218"/>
                </a:lnTo>
                <a:lnTo>
                  <a:pt x="164087" y="1279025"/>
                </a:lnTo>
                <a:lnTo>
                  <a:pt x="124368" y="1264215"/>
                </a:lnTo>
                <a:lnTo>
                  <a:pt x="89602" y="1244206"/>
                </a:lnTo>
                <a:lnTo>
                  <a:pt x="60073" y="1219416"/>
                </a:lnTo>
                <a:lnTo>
                  <a:pt x="17860" y="1157167"/>
                </a:lnTo>
                <a:lnTo>
                  <a:pt x="5744" y="1120545"/>
                </a:lnTo>
                <a:lnTo>
                  <a:pt x="0" y="1080815"/>
                </a:lnTo>
                <a:lnTo>
                  <a:pt x="910" y="1038396"/>
                </a:lnTo>
                <a:lnTo>
                  <a:pt x="8760" y="993706"/>
                </a:lnTo>
                <a:lnTo>
                  <a:pt x="23832" y="947164"/>
                </a:lnTo>
                <a:lnTo>
                  <a:pt x="343710" y="141092"/>
                </a:lnTo>
                <a:lnTo>
                  <a:pt x="367472" y="90016"/>
                </a:lnTo>
                <a:lnTo>
                  <a:pt x="393334" y="50376"/>
                </a:lnTo>
                <a:lnTo>
                  <a:pt x="420739" y="22164"/>
                </a:lnTo>
                <a:lnTo>
                  <a:pt x="477944" y="0"/>
                </a:lnTo>
                <a:lnTo>
                  <a:pt x="506631" y="6034"/>
                </a:lnTo>
                <a:lnTo>
                  <a:pt x="561383" y="52306"/>
                </a:lnTo>
                <a:lnTo>
                  <a:pt x="586334" y="92530"/>
                </a:lnTo>
                <a:lnTo>
                  <a:pt x="608924" y="144137"/>
                </a:lnTo>
                <a:lnTo>
                  <a:pt x="905361" y="944118"/>
                </a:lnTo>
                <a:lnTo>
                  <a:pt x="919360" y="991067"/>
                </a:lnTo>
                <a:lnTo>
                  <a:pt x="926180" y="1036149"/>
                </a:lnTo>
                <a:lnTo>
                  <a:pt x="926113" y="1078941"/>
                </a:lnTo>
                <a:lnTo>
                  <a:pt x="919453" y="1119021"/>
                </a:lnTo>
                <a:lnTo>
                  <a:pt x="906493" y="1155968"/>
                </a:lnTo>
                <a:lnTo>
                  <a:pt x="887527" y="1189359"/>
                </a:lnTo>
                <a:lnTo>
                  <a:pt x="862847" y="1218771"/>
                </a:lnTo>
                <a:lnTo>
                  <a:pt x="832747" y="1243783"/>
                </a:lnTo>
                <a:lnTo>
                  <a:pt x="797520" y="1263971"/>
                </a:lnTo>
                <a:lnTo>
                  <a:pt x="757460" y="1278914"/>
                </a:lnTo>
                <a:lnTo>
                  <a:pt x="712860" y="1288190"/>
                </a:lnTo>
                <a:lnTo>
                  <a:pt x="664012" y="1291375"/>
                </a:lnTo>
                <a:lnTo>
                  <a:pt x="257250" y="1291375"/>
                </a:lnTo>
                <a:close/>
              </a:path>
            </a:pathLst>
          </a:custGeom>
          <a:ln w="23125">
            <a:solidFill>
              <a:srgbClr val="BCBEC0"/>
            </a:solidFill>
          </a:ln>
        </p:spPr>
        <p:txBody>
          <a:bodyPr wrap="square" lIns="0" tIns="0" rIns="0" bIns="0" rtlCol="0"/>
          <a:lstStyle/>
          <a:p>
            <a:endParaRPr/>
          </a:p>
        </p:txBody>
      </p:sp>
      <p:sp>
        <p:nvSpPr>
          <p:cNvPr id="39" name="object 37">
            <a:extLst>
              <a:ext uri="{FF2B5EF4-FFF2-40B4-BE49-F238E27FC236}">
                <a16:creationId xmlns:a16="http://schemas.microsoft.com/office/drawing/2014/main" id="{3001919D-D2F8-C44A-9C75-B0EA1A4094E2}"/>
              </a:ext>
            </a:extLst>
          </p:cNvPr>
          <p:cNvSpPr/>
          <p:nvPr/>
        </p:nvSpPr>
        <p:spPr>
          <a:xfrm>
            <a:off x="3175547" y="3581196"/>
            <a:ext cx="859790" cy="782955"/>
          </a:xfrm>
          <a:custGeom>
            <a:avLst/>
            <a:gdLst/>
            <a:ahLst/>
            <a:cxnLst/>
            <a:rect l="l" t="t" r="r" b="b"/>
            <a:pathLst>
              <a:path w="859789" h="782954">
                <a:moveTo>
                  <a:pt x="425327" y="0"/>
                </a:moveTo>
                <a:lnTo>
                  <a:pt x="352035" y="24982"/>
                </a:lnTo>
                <a:lnTo>
                  <a:pt x="317123" y="50545"/>
                </a:lnTo>
                <a:lnTo>
                  <a:pt x="284160" y="84835"/>
                </a:lnTo>
                <a:lnTo>
                  <a:pt x="253738" y="127861"/>
                </a:lnTo>
                <a:lnTo>
                  <a:pt x="46652" y="466811"/>
                </a:lnTo>
                <a:lnTo>
                  <a:pt x="22260" y="513341"/>
                </a:lnTo>
                <a:lnTo>
                  <a:pt x="6802" y="557805"/>
                </a:lnTo>
                <a:lnTo>
                  <a:pt x="0" y="599706"/>
                </a:lnTo>
                <a:lnTo>
                  <a:pt x="1573" y="638544"/>
                </a:lnTo>
                <a:lnTo>
                  <a:pt x="28729" y="705039"/>
                </a:lnTo>
                <a:lnTo>
                  <a:pt x="86036" y="753302"/>
                </a:lnTo>
                <a:lnTo>
                  <a:pt x="125297" y="769350"/>
                </a:lnTo>
                <a:lnTo>
                  <a:pt x="171258" y="779345"/>
                </a:lnTo>
                <a:lnTo>
                  <a:pt x="223639" y="782787"/>
                </a:lnTo>
                <a:lnTo>
                  <a:pt x="630420" y="782787"/>
                </a:lnTo>
                <a:lnTo>
                  <a:pt x="682908" y="779283"/>
                </a:lnTo>
                <a:lnTo>
                  <a:pt x="729174" y="769110"/>
                </a:lnTo>
                <a:lnTo>
                  <a:pt x="768924" y="752775"/>
                </a:lnTo>
                <a:lnTo>
                  <a:pt x="801862" y="730786"/>
                </a:lnTo>
                <a:lnTo>
                  <a:pt x="846127" y="671872"/>
                </a:lnTo>
                <a:lnTo>
                  <a:pt x="859614" y="596428"/>
                </a:lnTo>
                <a:lnTo>
                  <a:pt x="854079" y="553776"/>
                </a:lnTo>
                <a:lnTo>
                  <a:pt x="839967" y="508513"/>
                </a:lnTo>
                <a:lnTo>
                  <a:pt x="816983" y="461147"/>
                </a:lnTo>
                <a:lnTo>
                  <a:pt x="630179" y="133550"/>
                </a:lnTo>
                <a:lnTo>
                  <a:pt x="601067" y="89626"/>
                </a:lnTo>
                <a:lnTo>
                  <a:pt x="569151" y="54356"/>
                </a:lnTo>
                <a:lnTo>
                  <a:pt x="535025" y="27749"/>
                </a:lnTo>
                <a:lnTo>
                  <a:pt x="499283" y="9815"/>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40" name="object 38">
            <a:extLst>
              <a:ext uri="{FF2B5EF4-FFF2-40B4-BE49-F238E27FC236}">
                <a16:creationId xmlns:a16="http://schemas.microsoft.com/office/drawing/2014/main" id="{86280F33-805F-A949-8ED5-01A46A937736}"/>
              </a:ext>
            </a:extLst>
          </p:cNvPr>
          <p:cNvSpPr/>
          <p:nvPr/>
        </p:nvSpPr>
        <p:spPr>
          <a:xfrm>
            <a:off x="3175549" y="3581199"/>
            <a:ext cx="859790" cy="782955"/>
          </a:xfrm>
          <a:custGeom>
            <a:avLst/>
            <a:gdLst/>
            <a:ahLst/>
            <a:cxnLst/>
            <a:rect l="l" t="t" r="r" b="b"/>
            <a:pathLst>
              <a:path w="859789" h="782954">
                <a:moveTo>
                  <a:pt x="223637" y="782784"/>
                </a:moveTo>
                <a:lnTo>
                  <a:pt x="171256" y="779342"/>
                </a:lnTo>
                <a:lnTo>
                  <a:pt x="125295" y="769348"/>
                </a:lnTo>
                <a:lnTo>
                  <a:pt x="86034" y="753300"/>
                </a:lnTo>
                <a:lnTo>
                  <a:pt x="53751" y="731696"/>
                </a:lnTo>
                <a:lnTo>
                  <a:pt x="11241" y="673819"/>
                </a:lnTo>
                <a:lnTo>
                  <a:pt x="0" y="599703"/>
                </a:lnTo>
                <a:lnTo>
                  <a:pt x="6802" y="557802"/>
                </a:lnTo>
                <a:lnTo>
                  <a:pt x="22261" y="513336"/>
                </a:lnTo>
                <a:lnTo>
                  <a:pt x="46653" y="466805"/>
                </a:lnTo>
                <a:lnTo>
                  <a:pt x="253737" y="127861"/>
                </a:lnTo>
                <a:lnTo>
                  <a:pt x="284159" y="84835"/>
                </a:lnTo>
                <a:lnTo>
                  <a:pt x="317123" y="50545"/>
                </a:lnTo>
                <a:lnTo>
                  <a:pt x="352034" y="24982"/>
                </a:lnTo>
                <a:lnTo>
                  <a:pt x="388300" y="8136"/>
                </a:lnTo>
                <a:lnTo>
                  <a:pt x="425326" y="0"/>
                </a:lnTo>
                <a:lnTo>
                  <a:pt x="462517" y="562"/>
                </a:lnTo>
                <a:lnTo>
                  <a:pt x="535022" y="27751"/>
                </a:lnTo>
                <a:lnTo>
                  <a:pt x="569147" y="54358"/>
                </a:lnTo>
                <a:lnTo>
                  <a:pt x="601063" y="89628"/>
                </a:lnTo>
                <a:lnTo>
                  <a:pt x="630174" y="133553"/>
                </a:lnTo>
                <a:lnTo>
                  <a:pt x="816983" y="461139"/>
                </a:lnTo>
                <a:lnTo>
                  <a:pt x="839966" y="508505"/>
                </a:lnTo>
                <a:lnTo>
                  <a:pt x="854078" y="553768"/>
                </a:lnTo>
                <a:lnTo>
                  <a:pt x="859611" y="596421"/>
                </a:lnTo>
                <a:lnTo>
                  <a:pt x="856861" y="635956"/>
                </a:lnTo>
                <a:lnTo>
                  <a:pt x="827690" y="703644"/>
                </a:lnTo>
                <a:lnTo>
                  <a:pt x="768920" y="752771"/>
                </a:lnTo>
                <a:lnTo>
                  <a:pt x="729172" y="769107"/>
                </a:lnTo>
                <a:lnTo>
                  <a:pt x="682908" y="779280"/>
                </a:lnTo>
                <a:lnTo>
                  <a:pt x="630423" y="782784"/>
                </a:lnTo>
                <a:lnTo>
                  <a:pt x="223637"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41" name="object 39">
            <a:extLst>
              <a:ext uri="{FF2B5EF4-FFF2-40B4-BE49-F238E27FC236}">
                <a16:creationId xmlns:a16="http://schemas.microsoft.com/office/drawing/2014/main" id="{045D722A-52BF-8F4C-A9CD-D0C567BC6A26}"/>
              </a:ext>
            </a:extLst>
          </p:cNvPr>
          <p:cNvSpPr txBox="1"/>
          <p:nvPr/>
        </p:nvSpPr>
        <p:spPr>
          <a:xfrm>
            <a:off x="5287264" y="3834689"/>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42" name="object 40">
            <a:extLst>
              <a:ext uri="{FF2B5EF4-FFF2-40B4-BE49-F238E27FC236}">
                <a16:creationId xmlns:a16="http://schemas.microsoft.com/office/drawing/2014/main" id="{93BDCEDC-81B3-F94B-958C-974F1A142669}"/>
              </a:ext>
            </a:extLst>
          </p:cNvPr>
          <p:cNvSpPr txBox="1"/>
          <p:nvPr/>
        </p:nvSpPr>
        <p:spPr>
          <a:xfrm>
            <a:off x="3289442" y="3851339"/>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43" name="object 41">
            <a:extLst>
              <a:ext uri="{FF2B5EF4-FFF2-40B4-BE49-F238E27FC236}">
                <a16:creationId xmlns:a16="http://schemas.microsoft.com/office/drawing/2014/main" id="{1184592F-9D16-A44B-BD1E-769A195E86A0}"/>
              </a:ext>
            </a:extLst>
          </p:cNvPr>
          <p:cNvSpPr/>
          <p:nvPr/>
        </p:nvSpPr>
        <p:spPr>
          <a:xfrm>
            <a:off x="1252049" y="5625530"/>
            <a:ext cx="859790" cy="782955"/>
          </a:xfrm>
          <a:custGeom>
            <a:avLst/>
            <a:gdLst/>
            <a:ahLst/>
            <a:cxnLst/>
            <a:rect l="l" t="t" r="r" b="b"/>
            <a:pathLst>
              <a:path w="859789" h="782954">
                <a:moveTo>
                  <a:pt x="434283" y="0"/>
                </a:moveTo>
                <a:lnTo>
                  <a:pt x="360324" y="9811"/>
                </a:lnTo>
                <a:lnTo>
                  <a:pt x="324580" y="27743"/>
                </a:lnTo>
                <a:lnTo>
                  <a:pt x="290453" y="54348"/>
                </a:lnTo>
                <a:lnTo>
                  <a:pt x="258537" y="89616"/>
                </a:lnTo>
                <a:lnTo>
                  <a:pt x="229425" y="133540"/>
                </a:lnTo>
                <a:lnTo>
                  <a:pt x="42608" y="461124"/>
                </a:lnTo>
                <a:lnTo>
                  <a:pt x="19633" y="508484"/>
                </a:lnTo>
                <a:lnTo>
                  <a:pt x="5528" y="553745"/>
                </a:lnTo>
                <a:lnTo>
                  <a:pt x="0" y="596396"/>
                </a:lnTo>
                <a:lnTo>
                  <a:pt x="2752" y="635932"/>
                </a:lnTo>
                <a:lnTo>
                  <a:pt x="31925" y="703624"/>
                </a:lnTo>
                <a:lnTo>
                  <a:pt x="90690" y="752758"/>
                </a:lnTo>
                <a:lnTo>
                  <a:pt x="130433" y="769097"/>
                </a:lnTo>
                <a:lnTo>
                  <a:pt x="176692" y="779272"/>
                </a:lnTo>
                <a:lnTo>
                  <a:pt x="229171" y="782777"/>
                </a:lnTo>
                <a:lnTo>
                  <a:pt x="635964" y="782777"/>
                </a:lnTo>
                <a:lnTo>
                  <a:pt x="688345" y="779334"/>
                </a:lnTo>
                <a:lnTo>
                  <a:pt x="734305" y="769340"/>
                </a:lnTo>
                <a:lnTo>
                  <a:pt x="773565" y="753292"/>
                </a:lnTo>
                <a:lnTo>
                  <a:pt x="805846" y="731689"/>
                </a:lnTo>
                <a:lnTo>
                  <a:pt x="848354" y="673811"/>
                </a:lnTo>
                <a:lnTo>
                  <a:pt x="859593" y="599696"/>
                </a:lnTo>
                <a:lnTo>
                  <a:pt x="852790" y="557795"/>
                </a:lnTo>
                <a:lnTo>
                  <a:pt x="837331" y="513331"/>
                </a:lnTo>
                <a:lnTo>
                  <a:pt x="812939" y="466801"/>
                </a:lnTo>
                <a:lnTo>
                  <a:pt x="605878" y="127850"/>
                </a:lnTo>
                <a:lnTo>
                  <a:pt x="575456" y="84831"/>
                </a:lnTo>
                <a:lnTo>
                  <a:pt x="542491" y="50544"/>
                </a:lnTo>
                <a:lnTo>
                  <a:pt x="507578" y="24983"/>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44" name="object 42">
            <a:extLst>
              <a:ext uri="{FF2B5EF4-FFF2-40B4-BE49-F238E27FC236}">
                <a16:creationId xmlns:a16="http://schemas.microsoft.com/office/drawing/2014/main" id="{86DDEF71-4332-D543-82E5-F67ACD340A81}"/>
              </a:ext>
            </a:extLst>
          </p:cNvPr>
          <p:cNvSpPr/>
          <p:nvPr/>
        </p:nvSpPr>
        <p:spPr>
          <a:xfrm>
            <a:off x="1252054" y="5625533"/>
            <a:ext cx="859790" cy="782955"/>
          </a:xfrm>
          <a:custGeom>
            <a:avLst/>
            <a:gdLst/>
            <a:ahLst/>
            <a:cxnLst/>
            <a:rect l="l" t="t" r="r" b="b"/>
            <a:pathLst>
              <a:path w="859789" h="782954">
                <a:moveTo>
                  <a:pt x="635959" y="782774"/>
                </a:moveTo>
                <a:lnTo>
                  <a:pt x="688340" y="779332"/>
                </a:lnTo>
                <a:lnTo>
                  <a:pt x="734301" y="769337"/>
                </a:lnTo>
                <a:lnTo>
                  <a:pt x="773562" y="753289"/>
                </a:lnTo>
                <a:lnTo>
                  <a:pt x="805844" y="731686"/>
                </a:lnTo>
                <a:lnTo>
                  <a:pt x="848354" y="673809"/>
                </a:lnTo>
                <a:lnTo>
                  <a:pt x="859596" y="599693"/>
                </a:lnTo>
                <a:lnTo>
                  <a:pt x="852793" y="557791"/>
                </a:lnTo>
                <a:lnTo>
                  <a:pt x="837335" y="513326"/>
                </a:lnTo>
                <a:lnTo>
                  <a:pt x="812943" y="466795"/>
                </a:lnTo>
                <a:lnTo>
                  <a:pt x="605884" y="127851"/>
                </a:lnTo>
                <a:lnTo>
                  <a:pt x="575461" y="84831"/>
                </a:lnTo>
                <a:lnTo>
                  <a:pt x="542496" y="50544"/>
                </a:lnTo>
                <a:lnTo>
                  <a:pt x="507582" y="24982"/>
                </a:lnTo>
                <a:lnTo>
                  <a:pt x="471313" y="8137"/>
                </a:lnTo>
                <a:lnTo>
                  <a:pt x="434284" y="0"/>
                </a:lnTo>
                <a:lnTo>
                  <a:pt x="397089" y="561"/>
                </a:lnTo>
                <a:lnTo>
                  <a:pt x="324578" y="27745"/>
                </a:lnTo>
                <a:lnTo>
                  <a:pt x="290451" y="54350"/>
                </a:lnTo>
                <a:lnTo>
                  <a:pt x="258534" y="89619"/>
                </a:lnTo>
                <a:lnTo>
                  <a:pt x="229422" y="133543"/>
                </a:lnTo>
                <a:lnTo>
                  <a:pt x="42613" y="461129"/>
                </a:lnTo>
                <a:lnTo>
                  <a:pt x="19635" y="508489"/>
                </a:lnTo>
                <a:lnTo>
                  <a:pt x="5529" y="553749"/>
                </a:lnTo>
                <a:lnTo>
                  <a:pt x="0" y="596400"/>
                </a:lnTo>
                <a:lnTo>
                  <a:pt x="2752" y="635935"/>
                </a:lnTo>
                <a:lnTo>
                  <a:pt x="31924" y="703625"/>
                </a:lnTo>
                <a:lnTo>
                  <a:pt x="90690" y="752757"/>
                </a:lnTo>
                <a:lnTo>
                  <a:pt x="130434" y="769095"/>
                </a:lnTo>
                <a:lnTo>
                  <a:pt x="176693" y="779269"/>
                </a:lnTo>
                <a:lnTo>
                  <a:pt x="229173" y="782774"/>
                </a:lnTo>
                <a:lnTo>
                  <a:pt x="635959"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45" name="object 43">
            <a:extLst>
              <a:ext uri="{FF2B5EF4-FFF2-40B4-BE49-F238E27FC236}">
                <a16:creationId xmlns:a16="http://schemas.microsoft.com/office/drawing/2014/main" id="{4A97D8EE-BAE1-D943-BC81-45FF2D7DBEEA}"/>
              </a:ext>
            </a:extLst>
          </p:cNvPr>
          <p:cNvSpPr txBox="1"/>
          <p:nvPr/>
        </p:nvSpPr>
        <p:spPr>
          <a:xfrm>
            <a:off x="1356338"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46" name="object 44">
            <a:extLst>
              <a:ext uri="{FF2B5EF4-FFF2-40B4-BE49-F238E27FC236}">
                <a16:creationId xmlns:a16="http://schemas.microsoft.com/office/drawing/2014/main" id="{785B39A9-0561-E040-8E44-640576FC1973}"/>
              </a:ext>
            </a:extLst>
          </p:cNvPr>
          <p:cNvSpPr/>
          <p:nvPr/>
        </p:nvSpPr>
        <p:spPr>
          <a:xfrm>
            <a:off x="264253" y="5116911"/>
            <a:ext cx="926465" cy="1291590"/>
          </a:xfrm>
          <a:custGeom>
            <a:avLst/>
            <a:gdLst/>
            <a:ahLst/>
            <a:cxnLst/>
            <a:rect l="l" t="t" r="r" b="b"/>
            <a:pathLst>
              <a:path w="926464" h="1291589">
                <a:moveTo>
                  <a:pt x="448204" y="0"/>
                </a:moveTo>
                <a:lnTo>
                  <a:pt x="391518" y="23480"/>
                </a:lnTo>
                <a:lnTo>
                  <a:pt x="364765" y="52318"/>
                </a:lnTo>
                <a:lnTo>
                  <a:pt x="339814" y="92545"/>
                </a:lnTo>
                <a:lnTo>
                  <a:pt x="317223" y="144154"/>
                </a:lnTo>
                <a:lnTo>
                  <a:pt x="20805" y="944114"/>
                </a:lnTo>
                <a:lnTo>
                  <a:pt x="6813" y="991067"/>
                </a:lnTo>
                <a:lnTo>
                  <a:pt x="0" y="1036152"/>
                </a:lnTo>
                <a:lnTo>
                  <a:pt x="71" y="1078948"/>
                </a:lnTo>
                <a:lnTo>
                  <a:pt x="6735" y="1119031"/>
                </a:lnTo>
                <a:lnTo>
                  <a:pt x="19697" y="1155981"/>
                </a:lnTo>
                <a:lnTo>
                  <a:pt x="38665" y="1189374"/>
                </a:lnTo>
                <a:lnTo>
                  <a:pt x="63346" y="1218788"/>
                </a:lnTo>
                <a:lnTo>
                  <a:pt x="93447" y="1243800"/>
                </a:lnTo>
                <a:lnTo>
                  <a:pt x="128673" y="1263990"/>
                </a:lnTo>
                <a:lnTo>
                  <a:pt x="168733" y="1278934"/>
                </a:lnTo>
                <a:lnTo>
                  <a:pt x="213334" y="1288210"/>
                </a:lnTo>
                <a:lnTo>
                  <a:pt x="262181" y="1291396"/>
                </a:lnTo>
                <a:lnTo>
                  <a:pt x="668949" y="1291396"/>
                </a:lnTo>
                <a:lnTo>
                  <a:pt x="717723" y="1288238"/>
                </a:lnTo>
                <a:lnTo>
                  <a:pt x="762112" y="1279045"/>
                </a:lnTo>
                <a:lnTo>
                  <a:pt x="801830" y="1264234"/>
                </a:lnTo>
                <a:lnTo>
                  <a:pt x="836595" y="1244224"/>
                </a:lnTo>
                <a:lnTo>
                  <a:pt x="866123" y="1219433"/>
                </a:lnTo>
                <a:lnTo>
                  <a:pt x="908334" y="1157182"/>
                </a:lnTo>
                <a:lnTo>
                  <a:pt x="920449" y="1120559"/>
                </a:lnTo>
                <a:lnTo>
                  <a:pt x="926194" y="1080828"/>
                </a:lnTo>
                <a:lnTo>
                  <a:pt x="925283" y="1038409"/>
                </a:lnTo>
                <a:lnTo>
                  <a:pt x="917434" y="993718"/>
                </a:lnTo>
                <a:lnTo>
                  <a:pt x="902362" y="947175"/>
                </a:lnTo>
                <a:lnTo>
                  <a:pt x="582462" y="141081"/>
                </a:lnTo>
                <a:lnTo>
                  <a:pt x="558691" y="90005"/>
                </a:lnTo>
                <a:lnTo>
                  <a:pt x="532823" y="50366"/>
                </a:lnTo>
                <a:lnTo>
                  <a:pt x="505414" y="22157"/>
                </a:lnTo>
                <a:lnTo>
                  <a:pt x="448204" y="0"/>
                </a:lnTo>
                <a:close/>
              </a:path>
            </a:pathLst>
          </a:custGeom>
          <a:solidFill>
            <a:srgbClr val="FFFFFF"/>
          </a:solidFill>
        </p:spPr>
        <p:txBody>
          <a:bodyPr wrap="square" lIns="0" tIns="0" rIns="0" bIns="0" rtlCol="0"/>
          <a:lstStyle/>
          <a:p>
            <a:endParaRPr/>
          </a:p>
        </p:txBody>
      </p:sp>
      <p:sp>
        <p:nvSpPr>
          <p:cNvPr id="47" name="object 45">
            <a:extLst>
              <a:ext uri="{FF2B5EF4-FFF2-40B4-BE49-F238E27FC236}">
                <a16:creationId xmlns:a16="http://schemas.microsoft.com/office/drawing/2014/main" id="{BF17A9C4-2719-6D4A-9D66-B2FC2450D0D9}"/>
              </a:ext>
            </a:extLst>
          </p:cNvPr>
          <p:cNvSpPr/>
          <p:nvPr/>
        </p:nvSpPr>
        <p:spPr>
          <a:xfrm>
            <a:off x="264259" y="5116919"/>
            <a:ext cx="926465" cy="1291590"/>
          </a:xfrm>
          <a:custGeom>
            <a:avLst/>
            <a:gdLst/>
            <a:ahLst/>
            <a:cxnLst/>
            <a:rect l="l" t="t" r="r" b="b"/>
            <a:pathLst>
              <a:path w="926464" h="1291589">
                <a:moveTo>
                  <a:pt x="668943" y="1291388"/>
                </a:moveTo>
                <a:lnTo>
                  <a:pt x="717718" y="1288230"/>
                </a:lnTo>
                <a:lnTo>
                  <a:pt x="762107" y="1279038"/>
                </a:lnTo>
                <a:lnTo>
                  <a:pt x="801826" y="1264227"/>
                </a:lnTo>
                <a:lnTo>
                  <a:pt x="836592" y="1244218"/>
                </a:lnTo>
                <a:lnTo>
                  <a:pt x="866121" y="1219428"/>
                </a:lnTo>
                <a:lnTo>
                  <a:pt x="908333" y="1157180"/>
                </a:lnTo>
                <a:lnTo>
                  <a:pt x="920449" y="1120557"/>
                </a:lnTo>
                <a:lnTo>
                  <a:pt x="926194" y="1080828"/>
                </a:lnTo>
                <a:lnTo>
                  <a:pt x="925283" y="1038409"/>
                </a:lnTo>
                <a:lnTo>
                  <a:pt x="917434" y="993719"/>
                </a:lnTo>
                <a:lnTo>
                  <a:pt x="902361" y="947176"/>
                </a:lnTo>
                <a:lnTo>
                  <a:pt x="582458" y="141080"/>
                </a:lnTo>
                <a:lnTo>
                  <a:pt x="558690" y="90005"/>
                </a:lnTo>
                <a:lnTo>
                  <a:pt x="532822" y="50366"/>
                </a:lnTo>
                <a:lnTo>
                  <a:pt x="505414" y="22157"/>
                </a:lnTo>
                <a:lnTo>
                  <a:pt x="448202" y="0"/>
                </a:lnTo>
                <a:lnTo>
                  <a:pt x="419515" y="6038"/>
                </a:lnTo>
                <a:lnTo>
                  <a:pt x="364761" y="52316"/>
                </a:lnTo>
                <a:lnTo>
                  <a:pt x="339810" y="92542"/>
                </a:lnTo>
                <a:lnTo>
                  <a:pt x="317220" y="144150"/>
                </a:lnTo>
                <a:lnTo>
                  <a:pt x="20808" y="944106"/>
                </a:lnTo>
                <a:lnTo>
                  <a:pt x="6814" y="991060"/>
                </a:lnTo>
                <a:lnTo>
                  <a:pt x="0" y="1036146"/>
                </a:lnTo>
                <a:lnTo>
                  <a:pt x="70" y="1078943"/>
                </a:lnTo>
                <a:lnTo>
                  <a:pt x="6733" y="1119026"/>
                </a:lnTo>
                <a:lnTo>
                  <a:pt x="19695" y="1155976"/>
                </a:lnTo>
                <a:lnTo>
                  <a:pt x="38664" y="1189368"/>
                </a:lnTo>
                <a:lnTo>
                  <a:pt x="63345" y="1218782"/>
                </a:lnTo>
                <a:lnTo>
                  <a:pt x="93446" y="1243794"/>
                </a:lnTo>
                <a:lnTo>
                  <a:pt x="128673" y="1263983"/>
                </a:lnTo>
                <a:lnTo>
                  <a:pt x="168734" y="1278926"/>
                </a:lnTo>
                <a:lnTo>
                  <a:pt x="213334" y="1288202"/>
                </a:lnTo>
                <a:lnTo>
                  <a:pt x="262182" y="1291388"/>
                </a:lnTo>
                <a:lnTo>
                  <a:pt x="668943" y="1291388"/>
                </a:lnTo>
                <a:close/>
              </a:path>
            </a:pathLst>
          </a:custGeom>
          <a:ln w="23125">
            <a:solidFill>
              <a:srgbClr val="BCBEC0"/>
            </a:solidFill>
          </a:ln>
        </p:spPr>
        <p:txBody>
          <a:bodyPr wrap="square" lIns="0" tIns="0" rIns="0" bIns="0" rtlCol="0"/>
          <a:lstStyle/>
          <a:p>
            <a:endParaRPr/>
          </a:p>
        </p:txBody>
      </p:sp>
      <p:sp>
        <p:nvSpPr>
          <p:cNvPr id="48" name="object 46">
            <a:extLst>
              <a:ext uri="{FF2B5EF4-FFF2-40B4-BE49-F238E27FC236}">
                <a16:creationId xmlns:a16="http://schemas.microsoft.com/office/drawing/2014/main" id="{7B37C0EF-B605-2C4E-A949-F3F603B40130}"/>
              </a:ext>
            </a:extLst>
          </p:cNvPr>
          <p:cNvSpPr txBox="1"/>
          <p:nvPr/>
        </p:nvSpPr>
        <p:spPr>
          <a:xfrm>
            <a:off x="459167" y="5887318"/>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49" name="object 47">
            <a:extLst>
              <a:ext uri="{FF2B5EF4-FFF2-40B4-BE49-F238E27FC236}">
                <a16:creationId xmlns:a16="http://schemas.microsoft.com/office/drawing/2014/main" id="{5366C9EB-6432-0B4F-8D89-DA5E0DD9CA54}"/>
              </a:ext>
            </a:extLst>
          </p:cNvPr>
          <p:cNvSpPr/>
          <p:nvPr/>
        </p:nvSpPr>
        <p:spPr>
          <a:xfrm>
            <a:off x="2220762" y="5625530"/>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2"/>
                </a:lnTo>
                <a:lnTo>
                  <a:pt x="729163" y="769097"/>
                </a:lnTo>
                <a:lnTo>
                  <a:pt x="768908" y="752758"/>
                </a:lnTo>
                <a:lnTo>
                  <a:pt x="801844" y="730765"/>
                </a:lnTo>
                <a:lnTo>
                  <a:pt x="846108" y="671844"/>
                </a:lnTo>
                <a:lnTo>
                  <a:pt x="859599" y="596396"/>
                </a:lnTo>
                <a:lnTo>
                  <a:pt x="854068" y="553745"/>
                </a:lnTo>
                <a:lnTo>
                  <a:pt x="839961" y="508484"/>
                </a:lnTo>
                <a:lnTo>
                  <a:pt x="816983" y="461124"/>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50" name="object 48">
            <a:extLst>
              <a:ext uri="{FF2B5EF4-FFF2-40B4-BE49-F238E27FC236}">
                <a16:creationId xmlns:a16="http://schemas.microsoft.com/office/drawing/2014/main" id="{359F3E37-45E6-784A-8861-50E0F6D61500}"/>
              </a:ext>
            </a:extLst>
          </p:cNvPr>
          <p:cNvSpPr/>
          <p:nvPr/>
        </p:nvSpPr>
        <p:spPr>
          <a:xfrm>
            <a:off x="2220763" y="5625533"/>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1"/>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89"/>
                </a:lnTo>
                <a:lnTo>
                  <a:pt x="854066" y="553749"/>
                </a:lnTo>
                <a:lnTo>
                  <a:pt x="859596" y="596400"/>
                </a:lnTo>
                <a:lnTo>
                  <a:pt x="856844" y="635935"/>
                </a:lnTo>
                <a:lnTo>
                  <a:pt x="827671" y="703625"/>
                </a:lnTo>
                <a:lnTo>
                  <a:pt x="768906" y="752757"/>
                </a:lnTo>
                <a:lnTo>
                  <a:pt x="729161" y="769095"/>
                </a:lnTo>
                <a:lnTo>
                  <a:pt x="682902"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1" name="object 49">
            <a:extLst>
              <a:ext uri="{FF2B5EF4-FFF2-40B4-BE49-F238E27FC236}">
                <a16:creationId xmlns:a16="http://schemas.microsoft.com/office/drawing/2014/main" id="{8C33A87F-3DD2-084A-AABD-60FF53CEE324}"/>
              </a:ext>
            </a:extLst>
          </p:cNvPr>
          <p:cNvSpPr txBox="1"/>
          <p:nvPr/>
        </p:nvSpPr>
        <p:spPr>
          <a:xfrm>
            <a:off x="2326316"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52" name="object 50">
            <a:extLst>
              <a:ext uri="{FF2B5EF4-FFF2-40B4-BE49-F238E27FC236}">
                <a16:creationId xmlns:a16="http://schemas.microsoft.com/office/drawing/2014/main" id="{E02EE018-3266-AD45-B18B-1AB8FE2AE08F}"/>
              </a:ext>
            </a:extLst>
          </p:cNvPr>
          <p:cNvSpPr/>
          <p:nvPr/>
        </p:nvSpPr>
        <p:spPr>
          <a:xfrm>
            <a:off x="4141431" y="5625530"/>
            <a:ext cx="859790" cy="782955"/>
          </a:xfrm>
          <a:custGeom>
            <a:avLst/>
            <a:gdLst/>
            <a:ahLst/>
            <a:cxnLst/>
            <a:rect l="l" t="t" r="r" b="b"/>
            <a:pathLst>
              <a:path w="859790" h="782954">
                <a:moveTo>
                  <a:pt x="434285" y="0"/>
                </a:moveTo>
                <a:lnTo>
                  <a:pt x="360331" y="9811"/>
                </a:lnTo>
                <a:lnTo>
                  <a:pt x="324591" y="27743"/>
                </a:lnTo>
                <a:lnTo>
                  <a:pt x="290467" y="54348"/>
                </a:lnTo>
                <a:lnTo>
                  <a:pt x="258554" y="89616"/>
                </a:lnTo>
                <a:lnTo>
                  <a:pt x="229445" y="133540"/>
                </a:lnTo>
                <a:lnTo>
                  <a:pt x="42628" y="461124"/>
                </a:lnTo>
                <a:lnTo>
                  <a:pt x="19644" y="508484"/>
                </a:lnTo>
                <a:lnTo>
                  <a:pt x="5533" y="553745"/>
                </a:lnTo>
                <a:lnTo>
                  <a:pt x="0" y="596396"/>
                </a:lnTo>
                <a:lnTo>
                  <a:pt x="2750" y="635932"/>
                </a:lnTo>
                <a:lnTo>
                  <a:pt x="31922" y="703624"/>
                </a:lnTo>
                <a:lnTo>
                  <a:pt x="90693" y="752758"/>
                </a:lnTo>
                <a:lnTo>
                  <a:pt x="130441" y="769097"/>
                </a:lnTo>
                <a:lnTo>
                  <a:pt x="176706" y="779272"/>
                </a:lnTo>
                <a:lnTo>
                  <a:pt x="229191" y="782777"/>
                </a:lnTo>
                <a:lnTo>
                  <a:pt x="635972" y="782777"/>
                </a:lnTo>
                <a:lnTo>
                  <a:pt x="688353" y="779334"/>
                </a:lnTo>
                <a:lnTo>
                  <a:pt x="734314" y="769340"/>
                </a:lnTo>
                <a:lnTo>
                  <a:pt x="773575" y="753292"/>
                </a:lnTo>
                <a:lnTo>
                  <a:pt x="805858" y="731689"/>
                </a:lnTo>
                <a:lnTo>
                  <a:pt x="848369" y="673811"/>
                </a:lnTo>
                <a:lnTo>
                  <a:pt x="859612" y="599696"/>
                </a:lnTo>
                <a:lnTo>
                  <a:pt x="852809" y="557795"/>
                </a:lnTo>
                <a:lnTo>
                  <a:pt x="837352" y="513331"/>
                </a:lnTo>
                <a:lnTo>
                  <a:pt x="812959" y="466801"/>
                </a:lnTo>
                <a:lnTo>
                  <a:pt x="605873" y="127850"/>
                </a:lnTo>
                <a:lnTo>
                  <a:pt x="575452" y="84831"/>
                </a:lnTo>
                <a:lnTo>
                  <a:pt x="542488" y="50544"/>
                </a:lnTo>
                <a:lnTo>
                  <a:pt x="507576" y="24983"/>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53" name="object 51">
            <a:extLst>
              <a:ext uri="{FF2B5EF4-FFF2-40B4-BE49-F238E27FC236}">
                <a16:creationId xmlns:a16="http://schemas.microsoft.com/office/drawing/2014/main" id="{E8BF2EDE-103E-D244-B5C5-C44196AF2F9E}"/>
              </a:ext>
            </a:extLst>
          </p:cNvPr>
          <p:cNvSpPr/>
          <p:nvPr/>
        </p:nvSpPr>
        <p:spPr>
          <a:xfrm>
            <a:off x="4141429" y="5625533"/>
            <a:ext cx="859790" cy="782955"/>
          </a:xfrm>
          <a:custGeom>
            <a:avLst/>
            <a:gdLst/>
            <a:ahLst/>
            <a:cxnLst/>
            <a:rect l="l" t="t" r="r" b="b"/>
            <a:pathLst>
              <a:path w="859790" h="782954">
                <a:moveTo>
                  <a:pt x="635974" y="782774"/>
                </a:moveTo>
                <a:lnTo>
                  <a:pt x="688355" y="779332"/>
                </a:lnTo>
                <a:lnTo>
                  <a:pt x="734316" y="769337"/>
                </a:lnTo>
                <a:lnTo>
                  <a:pt x="773577" y="753289"/>
                </a:lnTo>
                <a:lnTo>
                  <a:pt x="805859" y="731686"/>
                </a:lnTo>
                <a:lnTo>
                  <a:pt x="848369" y="673809"/>
                </a:lnTo>
                <a:lnTo>
                  <a:pt x="859611" y="599693"/>
                </a:lnTo>
                <a:lnTo>
                  <a:pt x="852808" y="557791"/>
                </a:lnTo>
                <a:lnTo>
                  <a:pt x="837350" y="513326"/>
                </a:lnTo>
                <a:lnTo>
                  <a:pt x="812957" y="466795"/>
                </a:lnTo>
                <a:lnTo>
                  <a:pt x="605874" y="127851"/>
                </a:lnTo>
                <a:lnTo>
                  <a:pt x="575452" y="84831"/>
                </a:lnTo>
                <a:lnTo>
                  <a:pt x="542488" y="50544"/>
                </a:lnTo>
                <a:lnTo>
                  <a:pt x="507576" y="24982"/>
                </a:lnTo>
                <a:lnTo>
                  <a:pt x="471311" y="8137"/>
                </a:lnTo>
                <a:lnTo>
                  <a:pt x="434285" y="0"/>
                </a:lnTo>
                <a:lnTo>
                  <a:pt x="397093" y="561"/>
                </a:lnTo>
                <a:lnTo>
                  <a:pt x="324588" y="27745"/>
                </a:lnTo>
                <a:lnTo>
                  <a:pt x="290463" y="54350"/>
                </a:lnTo>
                <a:lnTo>
                  <a:pt x="258548" y="89619"/>
                </a:lnTo>
                <a:lnTo>
                  <a:pt x="229437" y="133543"/>
                </a:lnTo>
                <a:lnTo>
                  <a:pt x="42628" y="461129"/>
                </a:lnTo>
                <a:lnTo>
                  <a:pt x="19644" y="508489"/>
                </a:lnTo>
                <a:lnTo>
                  <a:pt x="5533" y="553749"/>
                </a:lnTo>
                <a:lnTo>
                  <a:pt x="0" y="596400"/>
                </a:lnTo>
                <a:lnTo>
                  <a:pt x="2749" y="635935"/>
                </a:lnTo>
                <a:lnTo>
                  <a:pt x="31920" y="703625"/>
                </a:lnTo>
                <a:lnTo>
                  <a:pt x="90690" y="752757"/>
                </a:lnTo>
                <a:lnTo>
                  <a:pt x="130438" y="769095"/>
                </a:lnTo>
                <a:lnTo>
                  <a:pt x="176702" y="779269"/>
                </a:lnTo>
                <a:lnTo>
                  <a:pt x="229188" y="782774"/>
                </a:lnTo>
                <a:lnTo>
                  <a:pt x="635974"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4" name="object 52">
            <a:extLst>
              <a:ext uri="{FF2B5EF4-FFF2-40B4-BE49-F238E27FC236}">
                <a16:creationId xmlns:a16="http://schemas.microsoft.com/office/drawing/2014/main" id="{81B4023A-82F3-F345-98A9-AF5A7E058E3D}"/>
              </a:ext>
            </a:extLst>
          </p:cNvPr>
          <p:cNvSpPr txBox="1"/>
          <p:nvPr/>
        </p:nvSpPr>
        <p:spPr>
          <a:xfrm>
            <a:off x="4245734"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55" name="object 53">
            <a:extLst>
              <a:ext uri="{FF2B5EF4-FFF2-40B4-BE49-F238E27FC236}">
                <a16:creationId xmlns:a16="http://schemas.microsoft.com/office/drawing/2014/main" id="{433C59BC-8C87-5143-A8C5-FF76BCFDB4B4}"/>
              </a:ext>
            </a:extLst>
          </p:cNvPr>
          <p:cNvSpPr/>
          <p:nvPr/>
        </p:nvSpPr>
        <p:spPr>
          <a:xfrm>
            <a:off x="5076561" y="5116914"/>
            <a:ext cx="926465" cy="1291590"/>
          </a:xfrm>
          <a:custGeom>
            <a:avLst/>
            <a:gdLst/>
            <a:ahLst/>
            <a:cxnLst/>
            <a:rect l="l" t="t" r="r" b="b"/>
            <a:pathLst>
              <a:path w="926465" h="1291589">
                <a:moveTo>
                  <a:pt x="477948" y="0"/>
                </a:moveTo>
                <a:lnTo>
                  <a:pt x="420742" y="22162"/>
                </a:lnTo>
                <a:lnTo>
                  <a:pt x="393338" y="50376"/>
                </a:lnTo>
                <a:lnTo>
                  <a:pt x="367477" y="90021"/>
                </a:lnTo>
                <a:lnTo>
                  <a:pt x="343716" y="141103"/>
                </a:lnTo>
                <a:lnTo>
                  <a:pt x="23829" y="947146"/>
                </a:lnTo>
                <a:lnTo>
                  <a:pt x="8758" y="993695"/>
                </a:lnTo>
                <a:lnTo>
                  <a:pt x="909" y="1038391"/>
                </a:lnTo>
                <a:lnTo>
                  <a:pt x="0" y="1080815"/>
                </a:lnTo>
                <a:lnTo>
                  <a:pt x="5745" y="1120548"/>
                </a:lnTo>
                <a:lnTo>
                  <a:pt x="17862" y="1157174"/>
                </a:lnTo>
                <a:lnTo>
                  <a:pt x="60076" y="1219428"/>
                </a:lnTo>
                <a:lnTo>
                  <a:pt x="89605" y="1244220"/>
                </a:lnTo>
                <a:lnTo>
                  <a:pt x="124372" y="1264231"/>
                </a:lnTo>
                <a:lnTo>
                  <a:pt x="164091" y="1279042"/>
                </a:lnTo>
                <a:lnTo>
                  <a:pt x="208480" y="1288235"/>
                </a:lnTo>
                <a:lnTo>
                  <a:pt x="257255" y="1291393"/>
                </a:lnTo>
                <a:lnTo>
                  <a:pt x="664010" y="1291393"/>
                </a:lnTo>
                <a:lnTo>
                  <a:pt x="712858" y="1288207"/>
                </a:lnTo>
                <a:lnTo>
                  <a:pt x="757459" y="1278931"/>
                </a:lnTo>
                <a:lnTo>
                  <a:pt x="797519" y="1263987"/>
                </a:lnTo>
                <a:lnTo>
                  <a:pt x="832746" y="1243797"/>
                </a:lnTo>
                <a:lnTo>
                  <a:pt x="862847" y="1218784"/>
                </a:lnTo>
                <a:lnTo>
                  <a:pt x="887527" y="1189370"/>
                </a:lnTo>
                <a:lnTo>
                  <a:pt x="906494" y="1155978"/>
                </a:lnTo>
                <a:lnTo>
                  <a:pt x="919455" y="1119028"/>
                </a:lnTo>
                <a:lnTo>
                  <a:pt x="926115" y="1078945"/>
                </a:lnTo>
                <a:lnTo>
                  <a:pt x="926181" y="1036149"/>
                </a:lnTo>
                <a:lnTo>
                  <a:pt x="919361" y="991064"/>
                </a:lnTo>
                <a:lnTo>
                  <a:pt x="905361" y="944111"/>
                </a:lnTo>
                <a:lnTo>
                  <a:pt x="608931" y="144151"/>
                </a:lnTo>
                <a:lnTo>
                  <a:pt x="586339" y="92541"/>
                </a:lnTo>
                <a:lnTo>
                  <a:pt x="561388" y="52315"/>
                </a:lnTo>
                <a:lnTo>
                  <a:pt x="534633" y="23477"/>
                </a:lnTo>
                <a:lnTo>
                  <a:pt x="477948" y="0"/>
                </a:lnTo>
                <a:close/>
              </a:path>
            </a:pathLst>
          </a:custGeom>
          <a:solidFill>
            <a:srgbClr val="FFFFFF"/>
          </a:solidFill>
        </p:spPr>
        <p:txBody>
          <a:bodyPr wrap="square" lIns="0" tIns="0" rIns="0" bIns="0" rtlCol="0"/>
          <a:lstStyle/>
          <a:p>
            <a:endParaRPr/>
          </a:p>
        </p:txBody>
      </p:sp>
      <p:sp>
        <p:nvSpPr>
          <p:cNvPr id="56" name="object 54">
            <a:extLst>
              <a:ext uri="{FF2B5EF4-FFF2-40B4-BE49-F238E27FC236}">
                <a16:creationId xmlns:a16="http://schemas.microsoft.com/office/drawing/2014/main" id="{72D87091-0D06-F145-A135-2A1BAC17CFF2}"/>
              </a:ext>
            </a:extLst>
          </p:cNvPr>
          <p:cNvSpPr/>
          <p:nvPr/>
        </p:nvSpPr>
        <p:spPr>
          <a:xfrm>
            <a:off x="5076565" y="5116922"/>
            <a:ext cx="926465" cy="1291590"/>
          </a:xfrm>
          <a:custGeom>
            <a:avLst/>
            <a:gdLst/>
            <a:ahLst/>
            <a:cxnLst/>
            <a:rect l="l" t="t" r="r" b="b"/>
            <a:pathLst>
              <a:path w="926465" h="1291589">
                <a:moveTo>
                  <a:pt x="257250" y="1291384"/>
                </a:moveTo>
                <a:lnTo>
                  <a:pt x="208476" y="1288227"/>
                </a:lnTo>
                <a:lnTo>
                  <a:pt x="164087" y="1279034"/>
                </a:lnTo>
                <a:lnTo>
                  <a:pt x="124368" y="1264224"/>
                </a:lnTo>
                <a:lnTo>
                  <a:pt x="89602" y="1244214"/>
                </a:lnTo>
                <a:lnTo>
                  <a:pt x="60073" y="1219423"/>
                </a:lnTo>
                <a:lnTo>
                  <a:pt x="17860" y="1157171"/>
                </a:lnTo>
                <a:lnTo>
                  <a:pt x="5744" y="1120547"/>
                </a:lnTo>
                <a:lnTo>
                  <a:pt x="0" y="1080814"/>
                </a:lnTo>
                <a:lnTo>
                  <a:pt x="910" y="1038391"/>
                </a:lnTo>
                <a:lnTo>
                  <a:pt x="8760" y="993696"/>
                </a:lnTo>
                <a:lnTo>
                  <a:pt x="23832" y="947148"/>
                </a:lnTo>
                <a:lnTo>
                  <a:pt x="343710" y="141101"/>
                </a:lnTo>
                <a:lnTo>
                  <a:pt x="367472" y="90020"/>
                </a:lnTo>
                <a:lnTo>
                  <a:pt x="393334" y="50376"/>
                </a:lnTo>
                <a:lnTo>
                  <a:pt x="420739" y="22162"/>
                </a:lnTo>
                <a:lnTo>
                  <a:pt x="477944" y="0"/>
                </a:lnTo>
                <a:lnTo>
                  <a:pt x="506631" y="6037"/>
                </a:lnTo>
                <a:lnTo>
                  <a:pt x="561383" y="52313"/>
                </a:lnTo>
                <a:lnTo>
                  <a:pt x="586334" y="92539"/>
                </a:lnTo>
                <a:lnTo>
                  <a:pt x="608924" y="144147"/>
                </a:lnTo>
                <a:lnTo>
                  <a:pt x="905361" y="944103"/>
                </a:lnTo>
                <a:lnTo>
                  <a:pt x="919360" y="991057"/>
                </a:lnTo>
                <a:lnTo>
                  <a:pt x="926180" y="1036143"/>
                </a:lnTo>
                <a:lnTo>
                  <a:pt x="926113" y="1078940"/>
                </a:lnTo>
                <a:lnTo>
                  <a:pt x="919453" y="1119023"/>
                </a:lnTo>
                <a:lnTo>
                  <a:pt x="906493" y="1155972"/>
                </a:lnTo>
                <a:lnTo>
                  <a:pt x="887527" y="1189365"/>
                </a:lnTo>
                <a:lnTo>
                  <a:pt x="862847" y="1218778"/>
                </a:lnTo>
                <a:lnTo>
                  <a:pt x="832747" y="1243791"/>
                </a:lnTo>
                <a:lnTo>
                  <a:pt x="797520" y="1263980"/>
                </a:lnTo>
                <a:lnTo>
                  <a:pt x="757460" y="1278923"/>
                </a:lnTo>
                <a:lnTo>
                  <a:pt x="712860" y="1288199"/>
                </a:lnTo>
                <a:lnTo>
                  <a:pt x="664012" y="1291384"/>
                </a:lnTo>
                <a:lnTo>
                  <a:pt x="257250" y="1291384"/>
                </a:lnTo>
                <a:close/>
              </a:path>
            </a:pathLst>
          </a:custGeom>
          <a:ln w="23125">
            <a:solidFill>
              <a:srgbClr val="BCBEC0"/>
            </a:solidFill>
          </a:ln>
        </p:spPr>
        <p:txBody>
          <a:bodyPr wrap="square" lIns="0" tIns="0" rIns="0" bIns="0" rtlCol="0"/>
          <a:lstStyle/>
          <a:p>
            <a:endParaRPr/>
          </a:p>
        </p:txBody>
      </p:sp>
      <p:sp>
        <p:nvSpPr>
          <p:cNvPr id="57" name="object 55">
            <a:extLst>
              <a:ext uri="{FF2B5EF4-FFF2-40B4-BE49-F238E27FC236}">
                <a16:creationId xmlns:a16="http://schemas.microsoft.com/office/drawing/2014/main" id="{C06AAFE6-873B-D64A-AEDE-BDF34607051E}"/>
              </a:ext>
            </a:extLst>
          </p:cNvPr>
          <p:cNvSpPr/>
          <p:nvPr/>
        </p:nvSpPr>
        <p:spPr>
          <a:xfrm>
            <a:off x="3175547" y="5625530"/>
            <a:ext cx="859790" cy="782955"/>
          </a:xfrm>
          <a:custGeom>
            <a:avLst/>
            <a:gdLst/>
            <a:ahLst/>
            <a:cxnLst/>
            <a:rect l="l" t="t" r="r" b="b"/>
            <a:pathLst>
              <a:path w="859789" h="782954">
                <a:moveTo>
                  <a:pt x="425327" y="0"/>
                </a:moveTo>
                <a:lnTo>
                  <a:pt x="352035" y="24983"/>
                </a:lnTo>
                <a:lnTo>
                  <a:pt x="317123" y="50544"/>
                </a:lnTo>
                <a:lnTo>
                  <a:pt x="284160" y="84831"/>
                </a:lnTo>
                <a:lnTo>
                  <a:pt x="253738"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8" y="779272"/>
                </a:lnTo>
                <a:lnTo>
                  <a:pt x="729174" y="769097"/>
                </a:lnTo>
                <a:lnTo>
                  <a:pt x="768924" y="752758"/>
                </a:lnTo>
                <a:lnTo>
                  <a:pt x="801862" y="730765"/>
                </a:lnTo>
                <a:lnTo>
                  <a:pt x="846127" y="671844"/>
                </a:lnTo>
                <a:lnTo>
                  <a:pt x="859614" y="596396"/>
                </a:lnTo>
                <a:lnTo>
                  <a:pt x="854079" y="553745"/>
                </a:lnTo>
                <a:lnTo>
                  <a:pt x="839967" y="508484"/>
                </a:lnTo>
                <a:lnTo>
                  <a:pt x="816983" y="461124"/>
                </a:lnTo>
                <a:lnTo>
                  <a:pt x="630179" y="133540"/>
                </a:lnTo>
                <a:lnTo>
                  <a:pt x="601067" y="89616"/>
                </a:lnTo>
                <a:lnTo>
                  <a:pt x="569151" y="54348"/>
                </a:lnTo>
                <a:lnTo>
                  <a:pt x="535025" y="27743"/>
                </a:lnTo>
                <a:lnTo>
                  <a:pt x="499283" y="9811"/>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58" name="object 56">
            <a:extLst>
              <a:ext uri="{FF2B5EF4-FFF2-40B4-BE49-F238E27FC236}">
                <a16:creationId xmlns:a16="http://schemas.microsoft.com/office/drawing/2014/main" id="{D491A244-1A33-894C-8737-C10B3EC81C89}"/>
              </a:ext>
            </a:extLst>
          </p:cNvPr>
          <p:cNvSpPr/>
          <p:nvPr/>
        </p:nvSpPr>
        <p:spPr>
          <a:xfrm>
            <a:off x="3175549" y="5625533"/>
            <a:ext cx="859790" cy="782955"/>
          </a:xfrm>
          <a:custGeom>
            <a:avLst/>
            <a:gdLst/>
            <a:ahLst/>
            <a:cxnLst/>
            <a:rect l="l" t="t" r="r" b="b"/>
            <a:pathLst>
              <a:path w="859789" h="782954">
                <a:moveTo>
                  <a:pt x="223637" y="782774"/>
                </a:moveTo>
                <a:lnTo>
                  <a:pt x="171256" y="779332"/>
                </a:lnTo>
                <a:lnTo>
                  <a:pt x="125295" y="769337"/>
                </a:lnTo>
                <a:lnTo>
                  <a:pt x="86034" y="753289"/>
                </a:lnTo>
                <a:lnTo>
                  <a:pt x="53751" y="731686"/>
                </a:lnTo>
                <a:lnTo>
                  <a:pt x="11241" y="673809"/>
                </a:lnTo>
                <a:lnTo>
                  <a:pt x="0" y="599693"/>
                </a:lnTo>
                <a:lnTo>
                  <a:pt x="6802" y="557791"/>
                </a:lnTo>
                <a:lnTo>
                  <a:pt x="22261" y="513326"/>
                </a:lnTo>
                <a:lnTo>
                  <a:pt x="46653" y="466795"/>
                </a:lnTo>
                <a:lnTo>
                  <a:pt x="253737" y="127851"/>
                </a:lnTo>
                <a:lnTo>
                  <a:pt x="284159" y="84831"/>
                </a:lnTo>
                <a:lnTo>
                  <a:pt x="317123" y="50544"/>
                </a:lnTo>
                <a:lnTo>
                  <a:pt x="352034" y="24982"/>
                </a:lnTo>
                <a:lnTo>
                  <a:pt x="388300" y="8137"/>
                </a:lnTo>
                <a:lnTo>
                  <a:pt x="425326" y="0"/>
                </a:lnTo>
                <a:lnTo>
                  <a:pt x="462517" y="561"/>
                </a:lnTo>
                <a:lnTo>
                  <a:pt x="535022" y="27745"/>
                </a:lnTo>
                <a:lnTo>
                  <a:pt x="569147" y="54350"/>
                </a:lnTo>
                <a:lnTo>
                  <a:pt x="601063" y="89619"/>
                </a:lnTo>
                <a:lnTo>
                  <a:pt x="630174" y="133543"/>
                </a:lnTo>
                <a:lnTo>
                  <a:pt x="816983" y="461129"/>
                </a:lnTo>
                <a:lnTo>
                  <a:pt x="839966" y="508489"/>
                </a:lnTo>
                <a:lnTo>
                  <a:pt x="854078" y="553749"/>
                </a:lnTo>
                <a:lnTo>
                  <a:pt x="859611" y="596400"/>
                </a:lnTo>
                <a:lnTo>
                  <a:pt x="856861" y="635935"/>
                </a:lnTo>
                <a:lnTo>
                  <a:pt x="827690" y="703625"/>
                </a:lnTo>
                <a:lnTo>
                  <a:pt x="768920" y="752757"/>
                </a:lnTo>
                <a:lnTo>
                  <a:pt x="729172" y="769095"/>
                </a:lnTo>
                <a:lnTo>
                  <a:pt x="682908"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9" name="object 57">
            <a:extLst>
              <a:ext uri="{FF2B5EF4-FFF2-40B4-BE49-F238E27FC236}">
                <a16:creationId xmlns:a16="http://schemas.microsoft.com/office/drawing/2014/main" id="{CE56C673-966C-3B4B-9B9A-9957B4503166}"/>
              </a:ext>
            </a:extLst>
          </p:cNvPr>
          <p:cNvSpPr txBox="1"/>
          <p:nvPr/>
        </p:nvSpPr>
        <p:spPr>
          <a:xfrm>
            <a:off x="5287264" y="5878991"/>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60" name="object 58">
            <a:extLst>
              <a:ext uri="{FF2B5EF4-FFF2-40B4-BE49-F238E27FC236}">
                <a16:creationId xmlns:a16="http://schemas.microsoft.com/office/drawing/2014/main" id="{7D30D352-FE3C-8546-93CA-FB692712DBBF}"/>
              </a:ext>
            </a:extLst>
          </p:cNvPr>
          <p:cNvSpPr txBox="1"/>
          <p:nvPr/>
        </p:nvSpPr>
        <p:spPr>
          <a:xfrm>
            <a:off x="3289442" y="5895646"/>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61" name="object 59">
            <a:extLst>
              <a:ext uri="{FF2B5EF4-FFF2-40B4-BE49-F238E27FC236}">
                <a16:creationId xmlns:a16="http://schemas.microsoft.com/office/drawing/2014/main" id="{1F9A953D-0191-4343-A538-61DE015019A7}"/>
              </a:ext>
            </a:extLst>
          </p:cNvPr>
          <p:cNvSpPr/>
          <p:nvPr/>
        </p:nvSpPr>
        <p:spPr>
          <a:xfrm>
            <a:off x="2060429" y="5196511"/>
            <a:ext cx="262890" cy="262890"/>
          </a:xfrm>
          <a:custGeom>
            <a:avLst/>
            <a:gdLst/>
            <a:ahLst/>
            <a:cxnLst/>
            <a:rect l="l" t="t" r="r" b="b"/>
            <a:pathLst>
              <a:path w="262889" h="262889">
                <a:moveTo>
                  <a:pt x="131152" y="0"/>
                </a:moveTo>
                <a:lnTo>
                  <a:pt x="80110" y="10333"/>
                </a:lnTo>
                <a:lnTo>
                  <a:pt x="38420" y="38496"/>
                </a:lnTo>
                <a:lnTo>
                  <a:pt x="10309" y="80238"/>
                </a:lnTo>
                <a:lnTo>
                  <a:pt x="0" y="131305"/>
                </a:lnTo>
                <a:lnTo>
                  <a:pt x="10309" y="182428"/>
                </a:lnTo>
                <a:lnTo>
                  <a:pt x="38420" y="224159"/>
                </a:lnTo>
                <a:lnTo>
                  <a:pt x="80110" y="252286"/>
                </a:lnTo>
                <a:lnTo>
                  <a:pt x="131152" y="262597"/>
                </a:lnTo>
                <a:lnTo>
                  <a:pt x="182206" y="252286"/>
                </a:lnTo>
                <a:lnTo>
                  <a:pt x="223894" y="224159"/>
                </a:lnTo>
                <a:lnTo>
                  <a:pt x="252000" y="182428"/>
                </a:lnTo>
                <a:lnTo>
                  <a:pt x="262305" y="131305"/>
                </a:lnTo>
                <a:lnTo>
                  <a:pt x="252000" y="80238"/>
                </a:lnTo>
                <a:lnTo>
                  <a:pt x="223894" y="38496"/>
                </a:lnTo>
                <a:lnTo>
                  <a:pt x="182206" y="10333"/>
                </a:lnTo>
                <a:lnTo>
                  <a:pt x="131152" y="0"/>
                </a:lnTo>
                <a:close/>
              </a:path>
            </a:pathLst>
          </a:custGeom>
          <a:solidFill>
            <a:srgbClr val="FFFFFF"/>
          </a:solidFill>
        </p:spPr>
        <p:txBody>
          <a:bodyPr wrap="square" lIns="0" tIns="0" rIns="0" bIns="0" rtlCol="0"/>
          <a:lstStyle/>
          <a:p>
            <a:endParaRPr/>
          </a:p>
        </p:txBody>
      </p:sp>
      <p:sp>
        <p:nvSpPr>
          <p:cNvPr id="62" name="object 60">
            <a:extLst>
              <a:ext uri="{FF2B5EF4-FFF2-40B4-BE49-F238E27FC236}">
                <a16:creationId xmlns:a16="http://schemas.microsoft.com/office/drawing/2014/main" id="{ADFD127A-41F2-C141-8FCF-3DAD329F01D5}"/>
              </a:ext>
            </a:extLst>
          </p:cNvPr>
          <p:cNvSpPr/>
          <p:nvPr/>
        </p:nvSpPr>
        <p:spPr>
          <a:xfrm>
            <a:off x="2060439" y="5196512"/>
            <a:ext cx="262890" cy="262890"/>
          </a:xfrm>
          <a:custGeom>
            <a:avLst/>
            <a:gdLst/>
            <a:ahLst/>
            <a:cxnLst/>
            <a:rect l="l" t="t" r="r" b="b"/>
            <a:pathLst>
              <a:path w="262889" h="262889">
                <a:moveTo>
                  <a:pt x="262296" y="131304"/>
                </a:moveTo>
                <a:lnTo>
                  <a:pt x="251991" y="182434"/>
                </a:lnTo>
                <a:lnTo>
                  <a:pt x="223888" y="224168"/>
                </a:lnTo>
                <a:lnTo>
                  <a:pt x="182202" y="252296"/>
                </a:lnTo>
                <a:lnTo>
                  <a:pt x="131148" y="262608"/>
                </a:lnTo>
                <a:lnTo>
                  <a:pt x="80104" y="252296"/>
                </a:lnTo>
                <a:lnTo>
                  <a:pt x="38416" y="224168"/>
                </a:lnTo>
                <a:lnTo>
                  <a:pt x="10307" y="182434"/>
                </a:lnTo>
                <a:lnTo>
                  <a:pt x="0" y="131304"/>
                </a:lnTo>
                <a:lnTo>
                  <a:pt x="10307" y="80237"/>
                </a:lnTo>
                <a:lnTo>
                  <a:pt x="38416" y="38495"/>
                </a:lnTo>
                <a:lnTo>
                  <a:pt x="80104" y="10332"/>
                </a:lnTo>
                <a:lnTo>
                  <a:pt x="131148" y="0"/>
                </a:lnTo>
                <a:lnTo>
                  <a:pt x="182202" y="10332"/>
                </a:lnTo>
                <a:lnTo>
                  <a:pt x="223888" y="38495"/>
                </a:lnTo>
                <a:lnTo>
                  <a:pt x="251991" y="80237"/>
                </a:lnTo>
                <a:lnTo>
                  <a:pt x="262296" y="131304"/>
                </a:lnTo>
                <a:close/>
              </a:path>
            </a:pathLst>
          </a:custGeom>
          <a:ln w="12450">
            <a:solidFill>
              <a:srgbClr val="231F20"/>
            </a:solidFill>
          </a:ln>
        </p:spPr>
        <p:txBody>
          <a:bodyPr wrap="square" lIns="0" tIns="0" rIns="0" bIns="0" rtlCol="0"/>
          <a:lstStyle/>
          <a:p>
            <a:endParaRPr/>
          </a:p>
        </p:txBody>
      </p:sp>
      <p:sp>
        <p:nvSpPr>
          <p:cNvPr id="63" name="object 61">
            <a:extLst>
              <a:ext uri="{FF2B5EF4-FFF2-40B4-BE49-F238E27FC236}">
                <a16:creationId xmlns:a16="http://schemas.microsoft.com/office/drawing/2014/main" id="{09A35EFA-19E4-A248-8ABD-2E169DE98C4D}"/>
              </a:ext>
            </a:extLst>
          </p:cNvPr>
          <p:cNvSpPr txBox="1"/>
          <p:nvPr/>
        </p:nvSpPr>
        <p:spPr>
          <a:xfrm>
            <a:off x="2115785"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b</a:t>
            </a:r>
            <a:endParaRPr sz="1550">
              <a:latin typeface="DejaVu Sans Mono"/>
              <a:cs typeface="DejaVu Sans Mono"/>
            </a:endParaRPr>
          </a:p>
        </p:txBody>
      </p:sp>
      <p:sp>
        <p:nvSpPr>
          <p:cNvPr id="64" name="object 62">
            <a:extLst>
              <a:ext uri="{FF2B5EF4-FFF2-40B4-BE49-F238E27FC236}">
                <a16:creationId xmlns:a16="http://schemas.microsoft.com/office/drawing/2014/main" id="{375FE8AF-9028-B84C-859B-A4C62EFD93B4}"/>
              </a:ext>
            </a:extLst>
          </p:cNvPr>
          <p:cNvSpPr/>
          <p:nvPr/>
        </p:nvSpPr>
        <p:spPr>
          <a:xfrm>
            <a:off x="3936892" y="5196511"/>
            <a:ext cx="262890" cy="262890"/>
          </a:xfrm>
          <a:custGeom>
            <a:avLst/>
            <a:gdLst/>
            <a:ahLst/>
            <a:cxnLst/>
            <a:rect l="l" t="t" r="r" b="b"/>
            <a:pathLst>
              <a:path w="262889" h="262889">
                <a:moveTo>
                  <a:pt x="131140" y="0"/>
                </a:moveTo>
                <a:lnTo>
                  <a:pt x="80099" y="10333"/>
                </a:lnTo>
                <a:lnTo>
                  <a:pt x="38414" y="38496"/>
                </a:lnTo>
                <a:lnTo>
                  <a:pt x="10307" y="80238"/>
                </a:lnTo>
                <a:lnTo>
                  <a:pt x="0" y="131305"/>
                </a:lnTo>
                <a:lnTo>
                  <a:pt x="10307" y="182428"/>
                </a:lnTo>
                <a:lnTo>
                  <a:pt x="38414" y="224159"/>
                </a:lnTo>
                <a:lnTo>
                  <a:pt x="80099" y="252286"/>
                </a:lnTo>
                <a:lnTo>
                  <a:pt x="131140" y="262597"/>
                </a:lnTo>
                <a:lnTo>
                  <a:pt x="182184" y="252286"/>
                </a:lnTo>
                <a:lnTo>
                  <a:pt x="223864" y="224159"/>
                </a:lnTo>
                <a:lnTo>
                  <a:pt x="251964" y="182428"/>
                </a:lnTo>
                <a:lnTo>
                  <a:pt x="262267" y="131305"/>
                </a:lnTo>
                <a:lnTo>
                  <a:pt x="251964" y="80238"/>
                </a:lnTo>
                <a:lnTo>
                  <a:pt x="223864" y="38496"/>
                </a:lnTo>
                <a:lnTo>
                  <a:pt x="182184" y="10333"/>
                </a:lnTo>
                <a:lnTo>
                  <a:pt x="131140" y="0"/>
                </a:lnTo>
                <a:close/>
              </a:path>
            </a:pathLst>
          </a:custGeom>
          <a:solidFill>
            <a:srgbClr val="FFFFFF"/>
          </a:solidFill>
        </p:spPr>
        <p:txBody>
          <a:bodyPr wrap="square" lIns="0" tIns="0" rIns="0" bIns="0" rtlCol="0"/>
          <a:lstStyle/>
          <a:p>
            <a:endParaRPr/>
          </a:p>
        </p:txBody>
      </p:sp>
      <p:sp>
        <p:nvSpPr>
          <p:cNvPr id="65" name="object 63">
            <a:extLst>
              <a:ext uri="{FF2B5EF4-FFF2-40B4-BE49-F238E27FC236}">
                <a16:creationId xmlns:a16="http://schemas.microsoft.com/office/drawing/2014/main" id="{836D08C4-58AC-FF4C-83FA-C1121FB54851}"/>
              </a:ext>
            </a:extLst>
          </p:cNvPr>
          <p:cNvSpPr/>
          <p:nvPr/>
        </p:nvSpPr>
        <p:spPr>
          <a:xfrm>
            <a:off x="3936889" y="5196512"/>
            <a:ext cx="262890" cy="262890"/>
          </a:xfrm>
          <a:custGeom>
            <a:avLst/>
            <a:gdLst/>
            <a:ahLst/>
            <a:cxnLst/>
            <a:rect l="l" t="t" r="r" b="b"/>
            <a:pathLst>
              <a:path w="262889" h="262889">
                <a:moveTo>
                  <a:pt x="262271" y="131304"/>
                </a:moveTo>
                <a:lnTo>
                  <a:pt x="251967" y="182434"/>
                </a:lnTo>
                <a:lnTo>
                  <a:pt x="223866" y="224168"/>
                </a:lnTo>
                <a:lnTo>
                  <a:pt x="182187" y="252296"/>
                </a:lnTo>
                <a:lnTo>
                  <a:pt x="131147" y="262608"/>
                </a:lnTo>
                <a:lnTo>
                  <a:pt x="80104" y="252296"/>
                </a:lnTo>
                <a:lnTo>
                  <a:pt x="38416" y="224168"/>
                </a:lnTo>
                <a:lnTo>
                  <a:pt x="10307" y="182434"/>
                </a:lnTo>
                <a:lnTo>
                  <a:pt x="0" y="131304"/>
                </a:lnTo>
                <a:lnTo>
                  <a:pt x="10307" y="80237"/>
                </a:lnTo>
                <a:lnTo>
                  <a:pt x="38416" y="38495"/>
                </a:lnTo>
                <a:lnTo>
                  <a:pt x="80104" y="10332"/>
                </a:lnTo>
                <a:lnTo>
                  <a:pt x="131147" y="0"/>
                </a:lnTo>
                <a:lnTo>
                  <a:pt x="182187" y="10332"/>
                </a:lnTo>
                <a:lnTo>
                  <a:pt x="223866" y="38495"/>
                </a:lnTo>
                <a:lnTo>
                  <a:pt x="251967" y="80237"/>
                </a:lnTo>
                <a:lnTo>
                  <a:pt x="262271" y="131304"/>
                </a:lnTo>
                <a:close/>
              </a:path>
            </a:pathLst>
          </a:custGeom>
          <a:ln w="12450">
            <a:solidFill>
              <a:srgbClr val="231F20"/>
            </a:solidFill>
          </a:ln>
        </p:spPr>
        <p:txBody>
          <a:bodyPr wrap="square" lIns="0" tIns="0" rIns="0" bIns="0" rtlCol="0"/>
          <a:lstStyle/>
          <a:p>
            <a:endParaRPr/>
          </a:p>
        </p:txBody>
      </p:sp>
      <p:sp>
        <p:nvSpPr>
          <p:cNvPr id="66" name="object 64">
            <a:extLst>
              <a:ext uri="{FF2B5EF4-FFF2-40B4-BE49-F238E27FC236}">
                <a16:creationId xmlns:a16="http://schemas.microsoft.com/office/drawing/2014/main" id="{4B70F356-D6C0-D547-8081-B391273A4910}"/>
              </a:ext>
            </a:extLst>
          </p:cNvPr>
          <p:cNvSpPr txBox="1"/>
          <p:nvPr/>
        </p:nvSpPr>
        <p:spPr>
          <a:xfrm>
            <a:off x="3992216"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d</a:t>
            </a:r>
            <a:endParaRPr sz="1550">
              <a:latin typeface="DejaVu Sans Mono"/>
              <a:cs typeface="DejaVu Sans Mono"/>
            </a:endParaRPr>
          </a:p>
        </p:txBody>
      </p:sp>
      <p:sp>
        <p:nvSpPr>
          <p:cNvPr id="67" name="object 65">
            <a:extLst>
              <a:ext uri="{FF2B5EF4-FFF2-40B4-BE49-F238E27FC236}">
                <a16:creationId xmlns:a16="http://schemas.microsoft.com/office/drawing/2014/main" id="{2E79EC01-EE44-D141-BA1B-13824C801310}"/>
              </a:ext>
            </a:extLst>
          </p:cNvPr>
          <p:cNvSpPr/>
          <p:nvPr/>
        </p:nvSpPr>
        <p:spPr>
          <a:xfrm>
            <a:off x="2693943" y="4659327"/>
            <a:ext cx="847090" cy="262255"/>
          </a:xfrm>
          <a:custGeom>
            <a:avLst/>
            <a:gdLst/>
            <a:ahLst/>
            <a:cxnLst/>
            <a:rect l="l" t="t" r="r" b="b"/>
            <a:pathLst>
              <a:path w="847089" h="262254">
                <a:moveTo>
                  <a:pt x="697407" y="0"/>
                </a:moveTo>
                <a:lnTo>
                  <a:pt x="149453" y="0"/>
                </a:lnTo>
                <a:lnTo>
                  <a:pt x="102211" y="6676"/>
                </a:lnTo>
                <a:lnTo>
                  <a:pt x="61184" y="25266"/>
                </a:lnTo>
                <a:lnTo>
                  <a:pt x="28833" y="53610"/>
                </a:lnTo>
                <a:lnTo>
                  <a:pt x="7618" y="89549"/>
                </a:lnTo>
                <a:lnTo>
                  <a:pt x="0" y="130924"/>
                </a:lnTo>
                <a:lnTo>
                  <a:pt x="7618" y="172295"/>
                </a:lnTo>
                <a:lnTo>
                  <a:pt x="28833" y="208224"/>
                </a:lnTo>
                <a:lnTo>
                  <a:pt x="61184" y="236557"/>
                </a:lnTo>
                <a:lnTo>
                  <a:pt x="102211" y="255138"/>
                </a:lnTo>
                <a:lnTo>
                  <a:pt x="149453" y="261810"/>
                </a:lnTo>
                <a:lnTo>
                  <a:pt x="697407" y="261810"/>
                </a:lnTo>
                <a:lnTo>
                  <a:pt x="744640" y="255138"/>
                </a:lnTo>
                <a:lnTo>
                  <a:pt x="785666" y="236557"/>
                </a:lnTo>
                <a:lnTo>
                  <a:pt x="818020" y="208224"/>
                </a:lnTo>
                <a:lnTo>
                  <a:pt x="839240" y="172295"/>
                </a:lnTo>
                <a:lnTo>
                  <a:pt x="846861" y="130924"/>
                </a:lnTo>
                <a:lnTo>
                  <a:pt x="839240" y="89549"/>
                </a:lnTo>
                <a:lnTo>
                  <a:pt x="818020" y="53610"/>
                </a:lnTo>
                <a:lnTo>
                  <a:pt x="785666" y="25266"/>
                </a:lnTo>
                <a:lnTo>
                  <a:pt x="744640" y="6676"/>
                </a:lnTo>
                <a:lnTo>
                  <a:pt x="697407" y="0"/>
                </a:lnTo>
                <a:close/>
              </a:path>
            </a:pathLst>
          </a:custGeom>
          <a:solidFill>
            <a:srgbClr val="FFFFFF"/>
          </a:solidFill>
        </p:spPr>
        <p:txBody>
          <a:bodyPr wrap="square" lIns="0" tIns="0" rIns="0" bIns="0" rtlCol="0"/>
          <a:lstStyle/>
          <a:p>
            <a:endParaRPr/>
          </a:p>
        </p:txBody>
      </p:sp>
      <p:sp>
        <p:nvSpPr>
          <p:cNvPr id="68" name="object 66">
            <a:extLst>
              <a:ext uri="{FF2B5EF4-FFF2-40B4-BE49-F238E27FC236}">
                <a16:creationId xmlns:a16="http://schemas.microsoft.com/office/drawing/2014/main" id="{86DD7383-DD4A-EF46-B3FB-F08878B6E020}"/>
              </a:ext>
            </a:extLst>
          </p:cNvPr>
          <p:cNvSpPr/>
          <p:nvPr/>
        </p:nvSpPr>
        <p:spPr>
          <a:xfrm>
            <a:off x="2693940" y="4659321"/>
            <a:ext cx="847090" cy="262255"/>
          </a:xfrm>
          <a:custGeom>
            <a:avLst/>
            <a:gdLst/>
            <a:ahLst/>
            <a:cxnLst/>
            <a:rect l="l" t="t" r="r" b="b"/>
            <a:pathLst>
              <a:path w="847089" h="262254">
                <a:moveTo>
                  <a:pt x="846864" y="130929"/>
                </a:moveTo>
                <a:lnTo>
                  <a:pt x="839243" y="172301"/>
                </a:lnTo>
                <a:lnTo>
                  <a:pt x="818022" y="208229"/>
                </a:lnTo>
                <a:lnTo>
                  <a:pt x="785667" y="236559"/>
                </a:lnTo>
                <a:lnTo>
                  <a:pt x="744642" y="255138"/>
                </a:lnTo>
                <a:lnTo>
                  <a:pt x="697411" y="261809"/>
                </a:lnTo>
                <a:lnTo>
                  <a:pt x="149452" y="261809"/>
                </a:lnTo>
                <a:lnTo>
                  <a:pt x="102212" y="255138"/>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69" name="object 67">
            <a:extLst>
              <a:ext uri="{FF2B5EF4-FFF2-40B4-BE49-F238E27FC236}">
                <a16:creationId xmlns:a16="http://schemas.microsoft.com/office/drawing/2014/main" id="{C4E4E713-2819-FE4E-8333-0D6A683782BB}"/>
              </a:ext>
            </a:extLst>
          </p:cNvPr>
          <p:cNvSpPr txBox="1"/>
          <p:nvPr/>
        </p:nvSpPr>
        <p:spPr>
          <a:xfrm>
            <a:off x="2806172" y="4653999"/>
            <a:ext cx="62547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a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p:txBody>
      </p:sp>
      <p:sp>
        <p:nvSpPr>
          <p:cNvPr id="70" name="Rectangle 69">
            <a:extLst>
              <a:ext uri="{FF2B5EF4-FFF2-40B4-BE49-F238E27FC236}">
                <a16:creationId xmlns:a16="http://schemas.microsoft.com/office/drawing/2014/main" id="{457F7F7C-96A7-F64F-B25D-D8BC9611C507}"/>
              </a:ext>
            </a:extLst>
          </p:cNvPr>
          <p:cNvSpPr/>
          <p:nvPr/>
        </p:nvSpPr>
        <p:spPr>
          <a:xfrm>
            <a:off x="6166577" y="2526551"/>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chemeClr val="bg1"/>
                </a:solidFill>
                <a:latin typeface="Arial"/>
                <a:cs typeface="Arial"/>
              </a:rPr>
              <a:t>These operations maintain </a:t>
            </a:r>
            <a:r>
              <a:rPr lang="en-US" sz="1600" dirty="0">
                <a:solidFill>
                  <a:srgbClr val="FFFF00"/>
                </a:solidFill>
                <a:latin typeface="Arial"/>
                <a:cs typeface="Arial"/>
              </a:rPr>
              <a:t>tree</a:t>
            </a:r>
            <a:r>
              <a:rPr lang="en-US" sz="1600" dirty="0">
                <a:solidFill>
                  <a:schemeClr val="bg1"/>
                </a:solidFill>
                <a:latin typeface="Arial"/>
                <a:cs typeface="Arial"/>
              </a:rPr>
              <a:t> </a:t>
            </a:r>
            <a:r>
              <a:rPr lang="en-US" sz="1600" dirty="0">
                <a:solidFill>
                  <a:srgbClr val="FFFF00"/>
                </a:solidFill>
                <a:latin typeface="Arial"/>
                <a:cs typeface="Arial"/>
              </a:rPr>
              <a:t>balance.</a:t>
            </a:r>
            <a:endParaRPr lang="en-US" sz="1600" dirty="0">
              <a:solidFill>
                <a:schemeClr val="bg1"/>
              </a:solidFill>
              <a:latin typeface="Arial"/>
              <a:cs typeface="Arial"/>
            </a:endParaRPr>
          </a:p>
        </p:txBody>
      </p:sp>
      <p:sp>
        <p:nvSpPr>
          <p:cNvPr id="71" name="Rectangle 70">
            <a:extLst>
              <a:ext uri="{FF2B5EF4-FFF2-40B4-BE49-F238E27FC236}">
                <a16:creationId xmlns:a16="http://schemas.microsoft.com/office/drawing/2014/main" id="{5C2A1303-2AD6-AC4F-A06E-F5226A8FB189}"/>
              </a:ext>
            </a:extLst>
          </p:cNvPr>
          <p:cNvSpPr/>
          <p:nvPr/>
        </p:nvSpPr>
        <p:spPr>
          <a:xfrm>
            <a:off x="609649" y="1419652"/>
            <a:ext cx="3141890"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2-node to a 3-node</a:t>
            </a:r>
          </a:p>
        </p:txBody>
      </p:sp>
      <p:sp>
        <p:nvSpPr>
          <p:cNvPr id="72" name="Rectangle 71">
            <a:extLst>
              <a:ext uri="{FF2B5EF4-FFF2-40B4-BE49-F238E27FC236}">
                <a16:creationId xmlns:a16="http://schemas.microsoft.com/office/drawing/2014/main" id="{76FF6A8F-F246-FF46-A65F-461A740CB542}"/>
              </a:ext>
            </a:extLst>
          </p:cNvPr>
          <p:cNvSpPr/>
          <p:nvPr/>
        </p:nvSpPr>
        <p:spPr>
          <a:xfrm>
            <a:off x="609649" y="1959306"/>
            <a:ext cx="6464934"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three to a four, and then splitting and passing a node up</a:t>
            </a:r>
          </a:p>
        </p:txBody>
      </p:sp>
      <p:sp>
        <p:nvSpPr>
          <p:cNvPr id="73" name="Rectangle 72">
            <a:extLst>
              <a:ext uri="{FF2B5EF4-FFF2-40B4-BE49-F238E27FC236}">
                <a16:creationId xmlns:a16="http://schemas.microsoft.com/office/drawing/2014/main" id="{1D8EF210-CB7C-7448-9D6F-703D16AF4686}"/>
              </a:ext>
            </a:extLst>
          </p:cNvPr>
          <p:cNvSpPr/>
          <p:nvPr/>
        </p:nvSpPr>
        <p:spPr>
          <a:xfrm>
            <a:off x="6166577" y="3301894"/>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rgbClr val="FFFF00"/>
                </a:solidFill>
                <a:latin typeface="Arial"/>
                <a:cs typeface="Arial"/>
              </a:rPr>
              <a:t>local</a:t>
            </a:r>
            <a:r>
              <a:rPr lang="en-US" sz="1600" dirty="0">
                <a:solidFill>
                  <a:schemeClr val="bg1"/>
                </a:solidFill>
                <a:latin typeface="Arial"/>
                <a:cs typeface="Arial"/>
              </a:rPr>
              <a:t> transformation: constant number of operations.</a:t>
            </a:r>
          </a:p>
        </p:txBody>
      </p:sp>
      <p:sp>
        <p:nvSpPr>
          <p:cNvPr id="74" name="Rectangle 73">
            <a:extLst>
              <a:ext uri="{FF2B5EF4-FFF2-40B4-BE49-F238E27FC236}">
                <a16:creationId xmlns:a16="http://schemas.microsoft.com/office/drawing/2014/main" id="{D7AC9E9C-6117-4947-B421-07997A368E8B}"/>
              </a:ext>
            </a:extLst>
          </p:cNvPr>
          <p:cNvSpPr/>
          <p:nvPr/>
        </p:nvSpPr>
        <p:spPr>
          <a:xfrm>
            <a:off x="6166577" y="4096948"/>
            <a:ext cx="2872654" cy="1077218"/>
          </a:xfrm>
          <a:prstGeom prst="rect">
            <a:avLst/>
          </a:prstGeom>
          <a:solidFill>
            <a:schemeClr val="accent1"/>
          </a:solidFill>
        </p:spPr>
        <p:txBody>
          <a:bodyPr wrap="square">
            <a:spAutoFit/>
          </a:bodyPr>
          <a:lstStyle/>
          <a:p>
            <a:pPr>
              <a:spcBef>
                <a:spcPts val="100"/>
              </a:spcBef>
              <a:spcAft>
                <a:spcPts val="100"/>
              </a:spcAft>
            </a:pPr>
            <a:r>
              <a:rPr lang="en-US" sz="1600" dirty="0">
                <a:solidFill>
                  <a:schemeClr val="bg1"/>
                </a:solidFill>
                <a:latin typeface="Arial"/>
                <a:cs typeface="Arial"/>
              </a:rPr>
              <a:t>Only involves changing a constant number of </a:t>
            </a:r>
            <a:r>
              <a:rPr lang="en-US" sz="1600" dirty="0">
                <a:solidFill>
                  <a:srgbClr val="FFFF00"/>
                </a:solidFill>
                <a:latin typeface="Arial"/>
                <a:cs typeface="Arial"/>
              </a:rPr>
              <a:t>links</a:t>
            </a:r>
            <a:r>
              <a:rPr lang="en-US" sz="1600" dirty="0">
                <a:solidFill>
                  <a:schemeClr val="bg1"/>
                </a:solidFill>
                <a:latin typeface="Arial"/>
                <a:cs typeface="Arial"/>
              </a:rPr>
              <a:t>, and is independent of the tree size.</a:t>
            </a:r>
          </a:p>
        </p:txBody>
      </p:sp>
      <p:sp>
        <p:nvSpPr>
          <p:cNvPr id="3" name="Slide Number Placeholder 5">
            <a:extLst>
              <a:ext uri="{FF2B5EF4-FFF2-40B4-BE49-F238E27FC236}">
                <a16:creationId xmlns:a16="http://schemas.microsoft.com/office/drawing/2014/main" id="{F95F5DE6-28C4-F25E-FB20-58226859AB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6</a:t>
            </a:fld>
            <a:endParaRPr lang="en-US"/>
          </a:p>
        </p:txBody>
      </p:sp>
    </p:spTree>
    <p:extLst>
      <p:ext uri="{BB962C8B-B14F-4D97-AF65-F5344CB8AC3E}">
        <p14:creationId xmlns:p14="http://schemas.microsoft.com/office/powerpoint/2010/main" val="7439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dissolv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dissolve">
                                      <p:cBhvr>
                                        <p:cTn id="56" dur="500"/>
                                        <p:tgtEl>
                                          <p:spTgt spid="1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dissolve">
                                      <p:cBhvr>
                                        <p:cTn id="101" dur="500"/>
                                        <p:tgtEl>
                                          <p:spTgt spid="3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dissolve">
                                      <p:cBhvr>
                                        <p:cTn id="104" dur="500"/>
                                        <p:tgtEl>
                                          <p:spTgt spid="3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dissolve">
                                      <p:cBhvr>
                                        <p:cTn id="107" dur="500"/>
                                        <p:tgtEl>
                                          <p:spTgt spid="3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dissolve">
                                      <p:cBhvr>
                                        <p:cTn id="110" dur="500"/>
                                        <p:tgtEl>
                                          <p:spTgt spid="3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dissolve">
                                      <p:cBhvr>
                                        <p:cTn id="113" dur="500"/>
                                        <p:tgtEl>
                                          <p:spTgt spid="37"/>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dissolve">
                                      <p:cBhvr>
                                        <p:cTn id="116" dur="500"/>
                                        <p:tgtEl>
                                          <p:spTgt spid="3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dissolve">
                                      <p:cBhvr>
                                        <p:cTn id="119" dur="500"/>
                                        <p:tgtEl>
                                          <p:spTgt spid="39"/>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dissolve">
                                      <p:cBhvr>
                                        <p:cTn id="122" dur="500"/>
                                        <p:tgtEl>
                                          <p:spTgt spid="40"/>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dissolve">
                                      <p:cBhvr>
                                        <p:cTn id="125" dur="500"/>
                                        <p:tgtEl>
                                          <p:spTgt spid="41"/>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dissolve">
                                      <p:cBhvr>
                                        <p:cTn id="128" dur="500"/>
                                        <p:tgtEl>
                                          <p:spTgt spid="42"/>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dissolve">
                                      <p:cBhvr>
                                        <p:cTn id="131" dur="500"/>
                                        <p:tgtEl>
                                          <p:spTgt spid="4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animEffect transition="in" filter="dissolve">
                                      <p:cBhvr>
                                        <p:cTn id="137" dur="500"/>
                                        <p:tgtEl>
                                          <p:spTgt spid="45"/>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6"/>
                                        </p:tgtEl>
                                        <p:attrNameLst>
                                          <p:attrName>style.visibility</p:attrName>
                                        </p:attrNameLst>
                                      </p:cBhvr>
                                      <p:to>
                                        <p:strVal val="visible"/>
                                      </p:to>
                                    </p:set>
                                    <p:animEffect transition="in" filter="dissolve">
                                      <p:cBhvr>
                                        <p:cTn id="140" dur="500"/>
                                        <p:tgtEl>
                                          <p:spTgt spid="46"/>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animEffect transition="in" filter="dissolve">
                                      <p:cBhvr>
                                        <p:cTn id="143" dur="500"/>
                                        <p:tgtEl>
                                          <p:spTgt spid="47"/>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dissolve">
                                      <p:cBhvr>
                                        <p:cTn id="146" dur="500"/>
                                        <p:tgtEl>
                                          <p:spTgt spid="4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49"/>
                                        </p:tgtEl>
                                        <p:attrNameLst>
                                          <p:attrName>style.visibility</p:attrName>
                                        </p:attrNameLst>
                                      </p:cBhvr>
                                      <p:to>
                                        <p:strVal val="visible"/>
                                      </p:to>
                                    </p:set>
                                    <p:animEffect transition="in" filter="dissolve">
                                      <p:cBhvr>
                                        <p:cTn id="149" dur="500"/>
                                        <p:tgtEl>
                                          <p:spTgt spid="49"/>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dissolve">
                                      <p:cBhvr>
                                        <p:cTn id="152" dur="500"/>
                                        <p:tgtEl>
                                          <p:spTgt spid="50"/>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2"/>
                                        </p:tgtEl>
                                        <p:attrNameLst>
                                          <p:attrName>style.visibility</p:attrName>
                                        </p:attrNameLst>
                                      </p:cBhvr>
                                      <p:to>
                                        <p:strVal val="visible"/>
                                      </p:to>
                                    </p:set>
                                    <p:animEffect transition="in" filter="dissolve">
                                      <p:cBhvr>
                                        <p:cTn id="158" dur="500"/>
                                        <p:tgtEl>
                                          <p:spTgt spid="52"/>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dissolve">
                                      <p:cBhvr>
                                        <p:cTn id="161" dur="500"/>
                                        <p:tgtEl>
                                          <p:spTgt spid="53"/>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dissolve">
                                      <p:cBhvr>
                                        <p:cTn id="164" dur="500"/>
                                        <p:tgtEl>
                                          <p:spTgt spid="54"/>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dissolve">
                                      <p:cBhvr>
                                        <p:cTn id="167" dur="500"/>
                                        <p:tgtEl>
                                          <p:spTgt spid="55"/>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dissolve">
                                      <p:cBhvr>
                                        <p:cTn id="170" dur="500"/>
                                        <p:tgtEl>
                                          <p:spTgt spid="56"/>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dissolve">
                                      <p:cBhvr>
                                        <p:cTn id="173" dur="500"/>
                                        <p:tgtEl>
                                          <p:spTgt spid="57"/>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8"/>
                                        </p:tgtEl>
                                        <p:attrNameLst>
                                          <p:attrName>style.visibility</p:attrName>
                                        </p:attrNameLst>
                                      </p:cBhvr>
                                      <p:to>
                                        <p:strVal val="visible"/>
                                      </p:to>
                                    </p:set>
                                    <p:animEffect transition="in" filter="dissolve">
                                      <p:cBhvr>
                                        <p:cTn id="176" dur="500"/>
                                        <p:tgtEl>
                                          <p:spTgt spid="58"/>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dissolve">
                                      <p:cBhvr>
                                        <p:cTn id="179" dur="500"/>
                                        <p:tgtEl>
                                          <p:spTgt spid="5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dissolve">
                                      <p:cBhvr>
                                        <p:cTn id="182" dur="500"/>
                                        <p:tgtEl>
                                          <p:spTgt spid="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1"/>
                                        </p:tgtEl>
                                        <p:attrNameLst>
                                          <p:attrName>style.visibility</p:attrName>
                                        </p:attrNameLst>
                                      </p:cBhvr>
                                      <p:to>
                                        <p:strVal val="visible"/>
                                      </p:to>
                                    </p:set>
                                    <p:animEffect transition="in" filter="dissolve">
                                      <p:cBhvr>
                                        <p:cTn id="185" dur="500"/>
                                        <p:tgtEl>
                                          <p:spTgt spid="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2"/>
                                        </p:tgtEl>
                                        <p:attrNameLst>
                                          <p:attrName>style.visibility</p:attrName>
                                        </p:attrNameLst>
                                      </p:cBhvr>
                                      <p:to>
                                        <p:strVal val="visible"/>
                                      </p:to>
                                    </p:set>
                                    <p:animEffect transition="in" filter="dissolve">
                                      <p:cBhvr>
                                        <p:cTn id="188" dur="500"/>
                                        <p:tgtEl>
                                          <p:spTgt spid="62"/>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dissolve">
                                      <p:cBhvr>
                                        <p:cTn id="191" dur="500"/>
                                        <p:tgtEl>
                                          <p:spTgt spid="63"/>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dissolve">
                                      <p:cBhvr>
                                        <p:cTn id="194" dur="500"/>
                                        <p:tgtEl>
                                          <p:spTgt spid="64"/>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5"/>
                                        </p:tgtEl>
                                        <p:attrNameLst>
                                          <p:attrName>style.visibility</p:attrName>
                                        </p:attrNameLst>
                                      </p:cBhvr>
                                      <p:to>
                                        <p:strVal val="visible"/>
                                      </p:to>
                                    </p:set>
                                    <p:animEffect transition="in" filter="dissolve">
                                      <p:cBhvr>
                                        <p:cTn id="197" dur="500"/>
                                        <p:tgtEl>
                                          <p:spTgt spid="65"/>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6"/>
                                        </p:tgtEl>
                                        <p:attrNameLst>
                                          <p:attrName>style.visibility</p:attrName>
                                        </p:attrNameLst>
                                      </p:cBhvr>
                                      <p:to>
                                        <p:strVal val="visible"/>
                                      </p:to>
                                    </p:set>
                                    <p:animEffect transition="in" filter="dissolve">
                                      <p:cBhvr>
                                        <p:cTn id="200" dur="500"/>
                                        <p:tgtEl>
                                          <p:spTgt spid="66"/>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7"/>
                                        </p:tgtEl>
                                        <p:attrNameLst>
                                          <p:attrName>style.visibility</p:attrName>
                                        </p:attrNameLst>
                                      </p:cBhvr>
                                      <p:to>
                                        <p:strVal val="visible"/>
                                      </p:to>
                                    </p:set>
                                    <p:animEffect transition="in" filter="dissolve">
                                      <p:cBhvr>
                                        <p:cTn id="203" dur="500"/>
                                        <p:tgtEl>
                                          <p:spTgt spid="67"/>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8"/>
                                        </p:tgtEl>
                                        <p:attrNameLst>
                                          <p:attrName>style.visibility</p:attrName>
                                        </p:attrNameLst>
                                      </p:cBhvr>
                                      <p:to>
                                        <p:strVal val="visible"/>
                                      </p:to>
                                    </p:set>
                                    <p:animEffect transition="in" filter="dissolve">
                                      <p:cBhvr>
                                        <p:cTn id="206" dur="500"/>
                                        <p:tgtEl>
                                          <p:spTgt spid="68"/>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9"/>
                                        </p:tgtEl>
                                        <p:attrNameLst>
                                          <p:attrName>style.visibility</p:attrName>
                                        </p:attrNameLst>
                                      </p:cBhvr>
                                      <p:to>
                                        <p:strVal val="visible"/>
                                      </p:to>
                                    </p:set>
                                    <p:animEffect transition="in" filter="dissolve">
                                      <p:cBhvr>
                                        <p:cTn id="209" dur="500"/>
                                        <p:tgtEl>
                                          <p:spTgt spid="6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0"/>
                                        </p:tgtEl>
                                        <p:attrNameLst>
                                          <p:attrName>style.visibility</p:attrName>
                                        </p:attrNameLst>
                                      </p:cBhvr>
                                      <p:to>
                                        <p:strVal val="visible"/>
                                      </p:to>
                                    </p:set>
                                    <p:animEffect transition="in" filter="dissolve">
                                      <p:cBhvr>
                                        <p:cTn id="214" dur="500"/>
                                        <p:tgtEl>
                                          <p:spTgt spid="70"/>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dissolve">
                                      <p:cBhvr>
                                        <p:cTn id="219" dur="500"/>
                                        <p:tgtEl>
                                          <p:spTgt spid="7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dissolve">
                                      <p:cBhvr>
                                        <p:cTn id="2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animBg="1"/>
      <p:bldP spid="26" grpId="0" animBg="1"/>
      <p:bldP spid="27" grpId="0"/>
      <p:bldP spid="28" grpId="0" animBg="1"/>
      <p:bldP spid="29" grpId="0" animBg="1"/>
      <p:bldP spid="30" grpId="0"/>
      <p:bldP spid="31" grpId="0" animBg="1"/>
      <p:bldP spid="32" grpId="0" animBg="1"/>
      <p:bldP spid="33" grpId="0"/>
      <p:bldP spid="34" grpId="0" animBg="1"/>
      <p:bldP spid="35" grpId="0" animBg="1"/>
      <p:bldP spid="36" grpId="0"/>
      <p:bldP spid="37" grpId="0" animBg="1"/>
      <p:bldP spid="38" grpId="0" animBg="1"/>
      <p:bldP spid="39" grpId="0" animBg="1"/>
      <p:bldP spid="40" grpId="0" animBg="1"/>
      <p:bldP spid="41" grpId="0"/>
      <p:bldP spid="42" grpId="0"/>
      <p:bldP spid="43" grpId="0" animBg="1"/>
      <p:bldP spid="44" grpId="0" animBg="1"/>
      <p:bldP spid="45" grpId="0"/>
      <p:bldP spid="46" grpId="0" animBg="1"/>
      <p:bldP spid="47" grpId="0" animBg="1"/>
      <p:bldP spid="48" grpId="0"/>
      <p:bldP spid="49" grpId="0" animBg="1"/>
      <p:bldP spid="50" grpId="0" animBg="1"/>
      <p:bldP spid="51" grpId="0"/>
      <p:bldP spid="52" grpId="0" animBg="1"/>
      <p:bldP spid="53" grpId="0" animBg="1"/>
      <p:bldP spid="54" grpId="0"/>
      <p:bldP spid="55" grpId="0" animBg="1"/>
      <p:bldP spid="56" grpId="0" animBg="1"/>
      <p:bldP spid="57" grpId="0" animBg="1"/>
      <p:bldP spid="58" grpId="0" animBg="1"/>
      <p:bldP spid="59" grpId="0"/>
      <p:bldP spid="60" grpId="0"/>
      <p:bldP spid="61" grpId="0" animBg="1"/>
      <p:bldP spid="62" grpId="0" animBg="1"/>
      <p:bldP spid="63" grpId="0"/>
      <p:bldP spid="64" grpId="0" animBg="1"/>
      <p:bldP spid="65" grpId="0" animBg="1"/>
      <p:bldP spid="66" grpId="0"/>
      <p:bldP spid="67" grpId="0" animBg="1"/>
      <p:bldP spid="68" grpId="0" animBg="1"/>
      <p:bldP spid="69" grpId="0"/>
      <p:bldP spid="70" grpId="0" animBg="1"/>
      <p:bldP spid="71" grpId="0" animBg="1"/>
      <p:bldP spid="72" grpId="0" animBg="1"/>
      <p:bldP spid="73" grpId="0" animBg="1"/>
      <p:bldP spid="7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55DA-7933-794B-B277-38D7EEF60607}"/>
              </a:ext>
            </a:extLst>
          </p:cNvPr>
          <p:cNvSpPr>
            <a:spLocks noGrp="1"/>
          </p:cNvSpPr>
          <p:nvPr>
            <p:ph type="title"/>
          </p:nvPr>
        </p:nvSpPr>
        <p:spPr/>
        <p:txBody>
          <a:bodyPr/>
          <a:lstStyle/>
          <a:p>
            <a:r>
              <a:rPr lang="en-US" spc="85" dirty="0">
                <a:latin typeface="Arial"/>
                <a:cs typeface="Arial"/>
              </a:rPr>
              <a:t>Global </a:t>
            </a:r>
            <a:r>
              <a:rPr lang="en-US" spc="30" dirty="0">
                <a:latin typeface="Arial"/>
                <a:cs typeface="Arial"/>
              </a:rPr>
              <a:t>Properties </a:t>
            </a:r>
            <a:r>
              <a:rPr lang="en-US" spc="20" dirty="0">
                <a:latin typeface="Arial"/>
                <a:cs typeface="Arial"/>
              </a:rPr>
              <a:t>in </a:t>
            </a:r>
            <a:r>
              <a:rPr lang="en-US" spc="90" dirty="0">
                <a:latin typeface="Arial"/>
                <a:cs typeface="Arial"/>
              </a:rPr>
              <a:t>a </a:t>
            </a:r>
            <a:r>
              <a:rPr lang="en-US" spc="5" dirty="0">
                <a:latin typeface="Arial"/>
                <a:cs typeface="Arial"/>
              </a:rPr>
              <a:t>2-3</a:t>
            </a:r>
            <a:r>
              <a:rPr lang="en-US" spc="90" dirty="0">
                <a:latin typeface="Arial"/>
                <a:cs typeface="Arial"/>
              </a:rPr>
              <a:t> </a:t>
            </a:r>
            <a:r>
              <a:rPr lang="en-US" spc="10" dirty="0">
                <a:latin typeface="Arial"/>
                <a:cs typeface="Arial"/>
              </a:rPr>
              <a:t>Tree</a:t>
            </a:r>
            <a:endParaRPr lang="en-US" dirty="0"/>
          </a:p>
        </p:txBody>
      </p:sp>
      <p:sp>
        <p:nvSpPr>
          <p:cNvPr id="4" name="object 2">
            <a:extLst>
              <a:ext uri="{FF2B5EF4-FFF2-40B4-BE49-F238E27FC236}">
                <a16:creationId xmlns:a16="http://schemas.microsoft.com/office/drawing/2014/main" id="{FB05733D-7B07-C44E-BF0E-D8BC0595DF56}"/>
              </a:ext>
            </a:extLst>
          </p:cNvPr>
          <p:cNvSpPr txBox="1"/>
          <p:nvPr/>
        </p:nvSpPr>
        <p:spPr>
          <a:xfrm>
            <a:off x="457200" y="1238071"/>
            <a:ext cx="8401574" cy="418704"/>
          </a:xfrm>
          <a:prstGeom prst="rect">
            <a:avLst/>
          </a:prstGeom>
        </p:spPr>
        <p:txBody>
          <a:bodyPr vert="horz" wrap="square" lIns="0" tIns="109855" rIns="0" bIns="0" rtlCol="0">
            <a:spAutoFit/>
          </a:bodyPr>
          <a:lstStyle/>
          <a:p>
            <a:pPr>
              <a:spcBef>
                <a:spcPts val="865"/>
              </a:spcBef>
              <a:tabLst>
                <a:tab pos="1397000" algn="l"/>
              </a:tabLst>
            </a:pPr>
            <a:r>
              <a:rPr sz="2000" spc="55" dirty="0">
                <a:solidFill>
                  <a:srgbClr val="003F83"/>
                </a:solidFill>
                <a:latin typeface="Times New Roman" panose="02020603050405020304" pitchFamily="18" charset="0"/>
                <a:cs typeface="Times New Roman" panose="02020603050405020304" pitchFamily="18" charset="0"/>
              </a:rPr>
              <a:t>Invariants.</a:t>
            </a:r>
            <a:r>
              <a:rPr lang="en-US" sz="2000" spc="55" dirty="0">
                <a:solidFill>
                  <a:srgbClr val="003F83"/>
                </a:solidFill>
                <a:latin typeface="Times New Roman" panose="02020603050405020304" pitchFamily="18" charset="0"/>
                <a:cs typeface="Times New Roman" panose="02020603050405020304" pitchFamily="18" charset="0"/>
              </a:rPr>
              <a:t>	</a:t>
            </a:r>
            <a:r>
              <a:rPr sz="2000" spc="85" dirty="0">
                <a:latin typeface="Times New Roman" panose="02020603050405020304" pitchFamily="18" charset="0"/>
                <a:cs typeface="Times New Roman" panose="02020603050405020304" pitchFamily="18" charset="0"/>
              </a:rPr>
              <a:t>Maintains symmetric </a:t>
            </a:r>
            <a:r>
              <a:rPr sz="2000" spc="65" dirty="0">
                <a:latin typeface="Times New Roman" panose="02020603050405020304" pitchFamily="18" charset="0"/>
                <a:cs typeface="Times New Roman" panose="02020603050405020304" pitchFamily="18" charset="0"/>
              </a:rPr>
              <a:t>order </a:t>
            </a:r>
            <a:r>
              <a:rPr sz="2000" spc="105" dirty="0">
                <a:latin typeface="Times New Roman" panose="02020603050405020304" pitchFamily="18" charset="0"/>
                <a:cs typeface="Times New Roman" panose="02020603050405020304" pitchFamily="18" charset="0"/>
              </a:rPr>
              <a:t>and </a:t>
            </a:r>
            <a:r>
              <a:rPr sz="2000" spc="30" dirty="0">
                <a:latin typeface="Times New Roman" panose="02020603050405020304" pitchFamily="18" charset="0"/>
                <a:cs typeface="Times New Roman" panose="02020603050405020304" pitchFamily="18" charset="0"/>
              </a:rPr>
              <a:t>perfect</a:t>
            </a:r>
            <a:r>
              <a:rPr sz="2000" spc="-225"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balance.</a:t>
            </a:r>
            <a:endParaRPr sz="2000" dirty="0">
              <a:latin typeface="Times New Roman" panose="02020603050405020304" pitchFamily="18" charset="0"/>
              <a:cs typeface="Times New Roman" panose="02020603050405020304" pitchFamily="18" charset="0"/>
            </a:endParaRPr>
          </a:p>
        </p:txBody>
      </p:sp>
      <p:sp>
        <p:nvSpPr>
          <p:cNvPr id="10" name="object 9">
            <a:extLst>
              <a:ext uri="{FF2B5EF4-FFF2-40B4-BE49-F238E27FC236}">
                <a16:creationId xmlns:a16="http://schemas.microsoft.com/office/drawing/2014/main" id="{63414838-E35D-5148-83A3-0A3565B61F80}"/>
              </a:ext>
            </a:extLst>
          </p:cNvPr>
          <p:cNvSpPr/>
          <p:nvPr/>
        </p:nvSpPr>
        <p:spPr>
          <a:xfrm>
            <a:off x="7939998" y="5498732"/>
            <a:ext cx="48895" cy="339725"/>
          </a:xfrm>
          <a:custGeom>
            <a:avLst/>
            <a:gdLst/>
            <a:ahLst/>
            <a:cxnLst/>
            <a:rect l="l" t="t" r="r" b="b"/>
            <a:pathLst>
              <a:path w="48895" h="339725">
                <a:moveTo>
                  <a:pt x="0" y="0"/>
                </a:moveTo>
                <a:lnTo>
                  <a:pt x="48575"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 name="object 10">
            <a:extLst>
              <a:ext uri="{FF2B5EF4-FFF2-40B4-BE49-F238E27FC236}">
                <a16:creationId xmlns:a16="http://schemas.microsoft.com/office/drawing/2014/main" id="{219B6DD9-7056-3C49-8463-797A5A458759}"/>
              </a:ext>
            </a:extLst>
          </p:cNvPr>
          <p:cNvSpPr/>
          <p:nvPr/>
        </p:nvSpPr>
        <p:spPr>
          <a:xfrm>
            <a:off x="8127095" y="5495112"/>
            <a:ext cx="385445" cy="359410"/>
          </a:xfrm>
          <a:custGeom>
            <a:avLst/>
            <a:gdLst/>
            <a:ahLst/>
            <a:cxnLst/>
            <a:rect l="l" t="t" r="r" b="b"/>
            <a:pathLst>
              <a:path w="385445" h="359410">
                <a:moveTo>
                  <a:pt x="0" y="0"/>
                </a:moveTo>
                <a:lnTo>
                  <a:pt x="385017" y="359023"/>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FFF687C1-7310-5D4B-9DD2-0F652EC00513}"/>
              </a:ext>
            </a:extLst>
          </p:cNvPr>
          <p:cNvSpPr/>
          <p:nvPr/>
        </p:nvSpPr>
        <p:spPr>
          <a:xfrm>
            <a:off x="5142354" y="5487289"/>
            <a:ext cx="331470" cy="213995"/>
          </a:xfrm>
          <a:custGeom>
            <a:avLst/>
            <a:gdLst/>
            <a:ahLst/>
            <a:cxnLst/>
            <a:rect l="l" t="t" r="r" b="b"/>
            <a:pathLst>
              <a:path w="331470" h="213995">
                <a:moveTo>
                  <a:pt x="331024" y="0"/>
                </a:moveTo>
                <a:lnTo>
                  <a:pt x="0"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 name="object 16">
            <a:extLst>
              <a:ext uri="{FF2B5EF4-FFF2-40B4-BE49-F238E27FC236}">
                <a16:creationId xmlns:a16="http://schemas.microsoft.com/office/drawing/2014/main" id="{79F44665-342C-994A-BA8D-EE9638759F11}"/>
              </a:ext>
            </a:extLst>
          </p:cNvPr>
          <p:cNvSpPr/>
          <p:nvPr/>
        </p:nvSpPr>
        <p:spPr>
          <a:xfrm>
            <a:off x="5485983" y="5487289"/>
            <a:ext cx="187325" cy="259715"/>
          </a:xfrm>
          <a:custGeom>
            <a:avLst/>
            <a:gdLst/>
            <a:ahLst/>
            <a:cxnLst/>
            <a:rect l="l" t="t" r="r" b="b"/>
            <a:pathLst>
              <a:path w="187325" h="259714">
                <a:moveTo>
                  <a:pt x="187090" y="0"/>
                </a:moveTo>
                <a:lnTo>
                  <a:pt x="0" y="259144"/>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8" name="object 17">
            <a:extLst>
              <a:ext uri="{FF2B5EF4-FFF2-40B4-BE49-F238E27FC236}">
                <a16:creationId xmlns:a16="http://schemas.microsoft.com/office/drawing/2014/main" id="{79626E85-6555-9145-8E7D-1EDD0AF47D92}"/>
              </a:ext>
            </a:extLst>
          </p:cNvPr>
          <p:cNvSpPr/>
          <p:nvPr/>
        </p:nvSpPr>
        <p:spPr>
          <a:xfrm>
            <a:off x="5845780" y="5487289"/>
            <a:ext cx="345440" cy="374015"/>
          </a:xfrm>
          <a:custGeom>
            <a:avLst/>
            <a:gdLst/>
            <a:ahLst/>
            <a:cxnLst/>
            <a:rect l="l" t="t" r="r" b="b"/>
            <a:pathLst>
              <a:path w="345439" h="374014">
                <a:moveTo>
                  <a:pt x="0" y="0"/>
                </a:moveTo>
                <a:lnTo>
                  <a:pt x="345445"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0" name="object 19">
            <a:extLst>
              <a:ext uri="{FF2B5EF4-FFF2-40B4-BE49-F238E27FC236}">
                <a16:creationId xmlns:a16="http://schemas.microsoft.com/office/drawing/2014/main" id="{F23FE22E-8623-1D45-A346-C51512244DCB}"/>
              </a:ext>
            </a:extLst>
          </p:cNvPr>
          <p:cNvSpPr/>
          <p:nvPr/>
        </p:nvSpPr>
        <p:spPr>
          <a:xfrm>
            <a:off x="5142343" y="4450461"/>
            <a:ext cx="374650" cy="213995"/>
          </a:xfrm>
          <a:custGeom>
            <a:avLst/>
            <a:gdLst/>
            <a:ahLst/>
            <a:cxnLst/>
            <a:rect l="l" t="t" r="r" b="b"/>
            <a:pathLst>
              <a:path w="374650" h="213995">
                <a:moveTo>
                  <a:pt x="374201" y="0"/>
                </a:moveTo>
                <a:lnTo>
                  <a:pt x="0" y="213587"/>
                </a:lnTo>
              </a:path>
            </a:pathLst>
          </a:custGeom>
          <a:ln w="2155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1" name="object 20">
            <a:extLst>
              <a:ext uri="{FF2B5EF4-FFF2-40B4-BE49-F238E27FC236}">
                <a16:creationId xmlns:a16="http://schemas.microsoft.com/office/drawing/2014/main" id="{FF9CB18D-B7DC-BB44-A5EB-2677DF125369}"/>
              </a:ext>
            </a:extLst>
          </p:cNvPr>
          <p:cNvSpPr/>
          <p:nvPr/>
        </p:nvSpPr>
        <p:spPr>
          <a:xfrm>
            <a:off x="5714871" y="4450461"/>
            <a:ext cx="1905" cy="374015"/>
          </a:xfrm>
          <a:custGeom>
            <a:avLst/>
            <a:gdLst/>
            <a:ahLst/>
            <a:cxnLst/>
            <a:rect l="l" t="t" r="r" b="b"/>
            <a:pathLst>
              <a:path w="1904" h="374014">
                <a:moveTo>
                  <a:pt x="1381" y="0"/>
                </a:moveTo>
                <a:lnTo>
                  <a:pt x="0" y="374015"/>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2" name="object 21">
            <a:extLst>
              <a:ext uri="{FF2B5EF4-FFF2-40B4-BE49-F238E27FC236}">
                <a16:creationId xmlns:a16="http://schemas.microsoft.com/office/drawing/2014/main" id="{ACCBB77C-3B94-2B42-AF57-5E0C5FF938F2}"/>
              </a:ext>
            </a:extLst>
          </p:cNvPr>
          <p:cNvSpPr/>
          <p:nvPr/>
        </p:nvSpPr>
        <p:spPr>
          <a:xfrm>
            <a:off x="7189785" y="5495112"/>
            <a:ext cx="354965" cy="206375"/>
          </a:xfrm>
          <a:custGeom>
            <a:avLst/>
            <a:gdLst/>
            <a:ahLst/>
            <a:cxnLst/>
            <a:rect l="l" t="t" r="r" b="b"/>
            <a:pathLst>
              <a:path w="354965" h="206375">
                <a:moveTo>
                  <a:pt x="354404" y="0"/>
                </a:moveTo>
                <a:lnTo>
                  <a:pt x="0"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3" name="object 22">
            <a:extLst>
              <a:ext uri="{FF2B5EF4-FFF2-40B4-BE49-F238E27FC236}">
                <a16:creationId xmlns:a16="http://schemas.microsoft.com/office/drawing/2014/main" id="{59990104-FE2F-374E-9CE9-5267FC1FDF68}"/>
              </a:ext>
            </a:extLst>
          </p:cNvPr>
          <p:cNvSpPr/>
          <p:nvPr/>
        </p:nvSpPr>
        <p:spPr>
          <a:xfrm>
            <a:off x="7533435" y="5502313"/>
            <a:ext cx="205104" cy="244475"/>
          </a:xfrm>
          <a:custGeom>
            <a:avLst/>
            <a:gdLst/>
            <a:ahLst/>
            <a:cxnLst/>
            <a:rect l="l" t="t" r="r" b="b"/>
            <a:pathLst>
              <a:path w="205104" h="244475">
                <a:moveTo>
                  <a:pt x="205052" y="0"/>
                </a:moveTo>
                <a:lnTo>
                  <a:pt x="0" y="244131"/>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4" name="object 23">
            <a:extLst>
              <a:ext uri="{FF2B5EF4-FFF2-40B4-BE49-F238E27FC236}">
                <a16:creationId xmlns:a16="http://schemas.microsoft.com/office/drawing/2014/main" id="{FCE052D9-CBF9-8346-90CD-33F6E8A882E4}"/>
              </a:ext>
            </a:extLst>
          </p:cNvPr>
          <p:cNvSpPr/>
          <p:nvPr/>
        </p:nvSpPr>
        <p:spPr>
          <a:xfrm>
            <a:off x="7986760" y="4465485"/>
            <a:ext cx="151130" cy="330835"/>
          </a:xfrm>
          <a:custGeom>
            <a:avLst/>
            <a:gdLst/>
            <a:ahLst/>
            <a:cxnLst/>
            <a:rect l="l" t="t" r="r" b="b"/>
            <a:pathLst>
              <a:path w="151129" h="330835">
                <a:moveTo>
                  <a:pt x="0" y="0"/>
                </a:moveTo>
                <a:lnTo>
                  <a:pt x="151123" y="330268"/>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5" name="object 24">
            <a:extLst>
              <a:ext uri="{FF2B5EF4-FFF2-40B4-BE49-F238E27FC236}">
                <a16:creationId xmlns:a16="http://schemas.microsoft.com/office/drawing/2014/main" id="{862CA1BB-8A19-3A48-8187-B23D162DF10A}"/>
              </a:ext>
            </a:extLst>
          </p:cNvPr>
          <p:cNvSpPr/>
          <p:nvPr/>
        </p:nvSpPr>
        <p:spPr>
          <a:xfrm>
            <a:off x="8191864" y="4472635"/>
            <a:ext cx="442595" cy="215900"/>
          </a:xfrm>
          <a:custGeom>
            <a:avLst/>
            <a:gdLst/>
            <a:ahLst/>
            <a:cxnLst/>
            <a:rect l="l" t="t" r="r" b="b"/>
            <a:pathLst>
              <a:path w="442595" h="215900">
                <a:moveTo>
                  <a:pt x="0" y="0"/>
                </a:moveTo>
                <a:lnTo>
                  <a:pt x="442574" y="215396"/>
                </a:lnTo>
              </a:path>
            </a:pathLst>
          </a:custGeom>
          <a:ln w="2154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6" name="object 25">
            <a:extLst>
              <a:ext uri="{FF2B5EF4-FFF2-40B4-BE49-F238E27FC236}">
                <a16:creationId xmlns:a16="http://schemas.microsoft.com/office/drawing/2014/main" id="{56266FD9-1817-3547-9AA9-BBE324F99AE2}"/>
              </a:ext>
            </a:extLst>
          </p:cNvPr>
          <p:cNvSpPr/>
          <p:nvPr/>
        </p:nvSpPr>
        <p:spPr>
          <a:xfrm>
            <a:off x="7297720" y="4472635"/>
            <a:ext cx="311785" cy="206375"/>
          </a:xfrm>
          <a:custGeom>
            <a:avLst/>
            <a:gdLst/>
            <a:ahLst/>
            <a:cxnLst/>
            <a:rect l="l" t="t" r="r" b="b"/>
            <a:pathLst>
              <a:path w="311784" h="206375">
                <a:moveTo>
                  <a:pt x="311227" y="0"/>
                </a:moveTo>
                <a:lnTo>
                  <a:pt x="0" y="205768"/>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7" name="object 26">
            <a:extLst>
              <a:ext uri="{FF2B5EF4-FFF2-40B4-BE49-F238E27FC236}">
                <a16:creationId xmlns:a16="http://schemas.microsoft.com/office/drawing/2014/main" id="{F8308759-B702-9B4C-B861-FDC27D368E9D}"/>
              </a:ext>
            </a:extLst>
          </p:cNvPr>
          <p:cNvSpPr/>
          <p:nvPr/>
        </p:nvSpPr>
        <p:spPr>
          <a:xfrm>
            <a:off x="7616167" y="4479836"/>
            <a:ext cx="187325" cy="320040"/>
          </a:xfrm>
          <a:custGeom>
            <a:avLst/>
            <a:gdLst/>
            <a:ahLst/>
            <a:cxnLst/>
            <a:rect l="l" t="t" r="r" b="b"/>
            <a:pathLst>
              <a:path w="187325" h="320039">
                <a:moveTo>
                  <a:pt x="187089" y="0"/>
                </a:moveTo>
                <a:lnTo>
                  <a:pt x="0" y="319520"/>
                </a:lnTo>
              </a:path>
            </a:pathLst>
          </a:custGeom>
          <a:ln w="2157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9" name="object 28">
            <a:extLst>
              <a:ext uri="{FF2B5EF4-FFF2-40B4-BE49-F238E27FC236}">
                <a16:creationId xmlns:a16="http://schemas.microsoft.com/office/drawing/2014/main" id="{8E760B47-83AE-6C45-BE59-D9DACB9EBB4C}"/>
              </a:ext>
            </a:extLst>
          </p:cNvPr>
          <p:cNvSpPr/>
          <p:nvPr/>
        </p:nvSpPr>
        <p:spPr>
          <a:xfrm>
            <a:off x="6235251" y="3452444"/>
            <a:ext cx="331470" cy="213995"/>
          </a:xfrm>
          <a:custGeom>
            <a:avLst/>
            <a:gdLst/>
            <a:ahLst/>
            <a:cxnLst/>
            <a:rect l="l" t="t" r="r" b="b"/>
            <a:pathLst>
              <a:path w="331470" h="213995">
                <a:moveTo>
                  <a:pt x="0" y="0"/>
                </a:moveTo>
                <a:lnTo>
                  <a:pt x="331045"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0" name="object 29">
            <a:extLst>
              <a:ext uri="{FF2B5EF4-FFF2-40B4-BE49-F238E27FC236}">
                <a16:creationId xmlns:a16="http://schemas.microsoft.com/office/drawing/2014/main" id="{B58BC521-5D68-604A-ACCC-F8D5C73B23FC}"/>
              </a:ext>
            </a:extLst>
          </p:cNvPr>
          <p:cNvSpPr/>
          <p:nvPr/>
        </p:nvSpPr>
        <p:spPr>
          <a:xfrm>
            <a:off x="6035556" y="3452444"/>
            <a:ext cx="187325" cy="259715"/>
          </a:xfrm>
          <a:custGeom>
            <a:avLst/>
            <a:gdLst/>
            <a:ahLst/>
            <a:cxnLst/>
            <a:rect l="l" t="t" r="r" b="b"/>
            <a:pathLst>
              <a:path w="187325" h="259714">
                <a:moveTo>
                  <a:pt x="0" y="0"/>
                </a:moveTo>
                <a:lnTo>
                  <a:pt x="187089" y="259101"/>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1" name="object 30">
            <a:extLst>
              <a:ext uri="{FF2B5EF4-FFF2-40B4-BE49-F238E27FC236}">
                <a16:creationId xmlns:a16="http://schemas.microsoft.com/office/drawing/2014/main" id="{D40782FD-3C6D-3F43-9AF1-B2FAD2574A90}"/>
              </a:ext>
            </a:extLst>
          </p:cNvPr>
          <p:cNvSpPr/>
          <p:nvPr/>
        </p:nvSpPr>
        <p:spPr>
          <a:xfrm>
            <a:off x="5517412" y="3452444"/>
            <a:ext cx="345440" cy="374015"/>
          </a:xfrm>
          <a:custGeom>
            <a:avLst/>
            <a:gdLst/>
            <a:ahLst/>
            <a:cxnLst/>
            <a:rect l="l" t="t" r="r" b="b"/>
            <a:pathLst>
              <a:path w="345439" h="374014">
                <a:moveTo>
                  <a:pt x="345423" y="0"/>
                </a:moveTo>
                <a:lnTo>
                  <a:pt x="0"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6" name="object 35">
            <a:extLst>
              <a:ext uri="{FF2B5EF4-FFF2-40B4-BE49-F238E27FC236}">
                <a16:creationId xmlns:a16="http://schemas.microsoft.com/office/drawing/2014/main" id="{FBEA1CC8-2575-2440-92C5-C7F4B291B6AC}"/>
              </a:ext>
            </a:extLst>
          </p:cNvPr>
          <p:cNvSpPr/>
          <p:nvPr/>
        </p:nvSpPr>
        <p:spPr>
          <a:xfrm>
            <a:off x="7822106" y="3463848"/>
            <a:ext cx="48895" cy="339725"/>
          </a:xfrm>
          <a:custGeom>
            <a:avLst/>
            <a:gdLst/>
            <a:ahLst/>
            <a:cxnLst/>
            <a:rect l="l" t="t" r="r" b="b"/>
            <a:pathLst>
              <a:path w="48895" h="339725">
                <a:moveTo>
                  <a:pt x="48575" y="0"/>
                </a:moveTo>
                <a:lnTo>
                  <a:pt x="0"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7" name="object 36">
            <a:extLst>
              <a:ext uri="{FF2B5EF4-FFF2-40B4-BE49-F238E27FC236}">
                <a16:creationId xmlns:a16="http://schemas.microsoft.com/office/drawing/2014/main" id="{9CBA0EA4-672F-984C-B51E-5B9C2F47C9FB}"/>
              </a:ext>
            </a:extLst>
          </p:cNvPr>
          <p:cNvSpPr/>
          <p:nvPr/>
        </p:nvSpPr>
        <p:spPr>
          <a:xfrm>
            <a:off x="7298572" y="3460267"/>
            <a:ext cx="385445" cy="359410"/>
          </a:xfrm>
          <a:custGeom>
            <a:avLst/>
            <a:gdLst/>
            <a:ahLst/>
            <a:cxnLst/>
            <a:rect l="l" t="t" r="r" b="b"/>
            <a:pathLst>
              <a:path w="385445" h="359410">
                <a:moveTo>
                  <a:pt x="384974" y="0"/>
                </a:moveTo>
                <a:lnTo>
                  <a:pt x="0" y="358980"/>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8" name="object 37">
            <a:extLst>
              <a:ext uri="{FF2B5EF4-FFF2-40B4-BE49-F238E27FC236}">
                <a16:creationId xmlns:a16="http://schemas.microsoft.com/office/drawing/2014/main" id="{06229528-65A6-3748-A9F4-3EC94FE360E9}"/>
              </a:ext>
            </a:extLst>
          </p:cNvPr>
          <p:cNvSpPr/>
          <p:nvPr/>
        </p:nvSpPr>
        <p:spPr>
          <a:xfrm>
            <a:off x="8266451" y="3460267"/>
            <a:ext cx="354965" cy="206375"/>
          </a:xfrm>
          <a:custGeom>
            <a:avLst/>
            <a:gdLst/>
            <a:ahLst/>
            <a:cxnLst/>
            <a:rect l="l" t="t" r="r" b="b"/>
            <a:pathLst>
              <a:path w="354965" h="206375">
                <a:moveTo>
                  <a:pt x="0" y="0"/>
                </a:moveTo>
                <a:lnTo>
                  <a:pt x="354448"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9" name="object 38">
            <a:extLst>
              <a:ext uri="{FF2B5EF4-FFF2-40B4-BE49-F238E27FC236}">
                <a16:creationId xmlns:a16="http://schemas.microsoft.com/office/drawing/2014/main" id="{65F50536-157C-B34A-AF7C-6FCCA313668C}"/>
              </a:ext>
            </a:extLst>
          </p:cNvPr>
          <p:cNvSpPr/>
          <p:nvPr/>
        </p:nvSpPr>
        <p:spPr>
          <a:xfrm>
            <a:off x="8072154" y="3467468"/>
            <a:ext cx="205104" cy="244475"/>
          </a:xfrm>
          <a:custGeom>
            <a:avLst/>
            <a:gdLst/>
            <a:ahLst/>
            <a:cxnLst/>
            <a:rect l="l" t="t" r="r" b="b"/>
            <a:pathLst>
              <a:path w="205104" h="244475">
                <a:moveTo>
                  <a:pt x="0" y="0"/>
                </a:moveTo>
                <a:lnTo>
                  <a:pt x="205095" y="244087"/>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0" name="object 39">
            <a:extLst>
              <a:ext uri="{FF2B5EF4-FFF2-40B4-BE49-F238E27FC236}">
                <a16:creationId xmlns:a16="http://schemas.microsoft.com/office/drawing/2014/main" id="{A469129A-8375-3946-8809-377ABEE6EE04}"/>
              </a:ext>
            </a:extLst>
          </p:cNvPr>
          <p:cNvSpPr/>
          <p:nvPr/>
        </p:nvSpPr>
        <p:spPr>
          <a:xfrm>
            <a:off x="5716252" y="4450461"/>
            <a:ext cx="720090" cy="245110"/>
          </a:xfrm>
          <a:custGeom>
            <a:avLst/>
            <a:gdLst/>
            <a:ahLst/>
            <a:cxnLst/>
            <a:rect l="l" t="t" r="r" b="b"/>
            <a:pathLst>
              <a:path w="720090" h="245110">
                <a:moveTo>
                  <a:pt x="0" y="0"/>
                </a:moveTo>
                <a:lnTo>
                  <a:pt x="719647" y="244755"/>
                </a:lnTo>
              </a:path>
            </a:pathLst>
          </a:custGeom>
          <a:ln w="2154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7101D9DE-8568-7D42-9C6B-80FE2143F073}"/>
              </a:ext>
            </a:extLst>
          </p:cNvPr>
          <p:cNvSpPr/>
          <p:nvPr/>
        </p:nvSpPr>
        <p:spPr>
          <a:xfrm>
            <a:off x="6662658" y="562864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2" name="object 41">
            <a:extLst>
              <a:ext uri="{FF2B5EF4-FFF2-40B4-BE49-F238E27FC236}">
                <a16:creationId xmlns:a16="http://schemas.microsoft.com/office/drawing/2014/main" id="{C4FD10D2-5D47-3A4F-AF4A-EEF458013A14}"/>
              </a:ext>
            </a:extLst>
          </p:cNvPr>
          <p:cNvSpPr/>
          <p:nvPr/>
        </p:nvSpPr>
        <p:spPr>
          <a:xfrm>
            <a:off x="6892514" y="5585282"/>
            <a:ext cx="146240" cy="86931"/>
          </a:xfrm>
          <a:prstGeom prst="rect">
            <a:avLst/>
          </a:prstGeom>
          <a:blipFill>
            <a:blip r:embed="rId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3" name="object 42">
            <a:extLst>
              <a:ext uri="{FF2B5EF4-FFF2-40B4-BE49-F238E27FC236}">
                <a16:creationId xmlns:a16="http://schemas.microsoft.com/office/drawing/2014/main" id="{26105908-5533-FB43-99D4-8CE477233E64}"/>
              </a:ext>
            </a:extLst>
          </p:cNvPr>
          <p:cNvSpPr/>
          <p:nvPr/>
        </p:nvSpPr>
        <p:spPr>
          <a:xfrm>
            <a:off x="6655457" y="462346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4" name="object 43">
            <a:extLst>
              <a:ext uri="{FF2B5EF4-FFF2-40B4-BE49-F238E27FC236}">
                <a16:creationId xmlns:a16="http://schemas.microsoft.com/office/drawing/2014/main" id="{FBF8B689-EAFF-6645-A270-070C29629CAF}"/>
              </a:ext>
            </a:extLst>
          </p:cNvPr>
          <p:cNvSpPr/>
          <p:nvPr/>
        </p:nvSpPr>
        <p:spPr>
          <a:xfrm>
            <a:off x="6885301" y="4580102"/>
            <a:ext cx="146253" cy="86918"/>
          </a:xfrm>
          <a:prstGeom prst="rect">
            <a:avLst/>
          </a:prstGeom>
          <a:blipFill>
            <a:blip r:embed="rId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5" name="object 44">
            <a:extLst>
              <a:ext uri="{FF2B5EF4-FFF2-40B4-BE49-F238E27FC236}">
                <a16:creationId xmlns:a16="http://schemas.microsoft.com/office/drawing/2014/main" id="{E331F42C-ABE6-F341-A1FE-C948A9957E08}"/>
              </a:ext>
            </a:extLst>
          </p:cNvPr>
          <p:cNvSpPr/>
          <p:nvPr/>
        </p:nvSpPr>
        <p:spPr>
          <a:xfrm>
            <a:off x="6662658" y="358950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6" name="object 45">
            <a:extLst>
              <a:ext uri="{FF2B5EF4-FFF2-40B4-BE49-F238E27FC236}">
                <a16:creationId xmlns:a16="http://schemas.microsoft.com/office/drawing/2014/main" id="{C9F82588-157D-C941-8525-8023CE0DDF85}"/>
              </a:ext>
            </a:extLst>
          </p:cNvPr>
          <p:cNvSpPr/>
          <p:nvPr/>
        </p:nvSpPr>
        <p:spPr>
          <a:xfrm>
            <a:off x="6892514" y="3546157"/>
            <a:ext cx="146240" cy="86906"/>
          </a:xfrm>
          <a:prstGeom prst="rect">
            <a:avLst/>
          </a:prstGeom>
          <a:blipFill>
            <a:blip r:embed="rId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7" name="object 46">
            <a:extLst>
              <a:ext uri="{FF2B5EF4-FFF2-40B4-BE49-F238E27FC236}">
                <a16:creationId xmlns:a16="http://schemas.microsoft.com/office/drawing/2014/main" id="{38C14171-1B1D-9747-AFA9-8DB489C937BB}"/>
              </a:ext>
            </a:extLst>
          </p:cNvPr>
          <p:cNvSpPr txBox="1"/>
          <p:nvPr/>
        </p:nvSpPr>
        <p:spPr>
          <a:xfrm>
            <a:off x="4344945" y="5294636"/>
            <a:ext cx="553396"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48" name="object 47">
            <a:extLst>
              <a:ext uri="{FF2B5EF4-FFF2-40B4-BE49-F238E27FC236}">
                <a16:creationId xmlns:a16="http://schemas.microsoft.com/office/drawing/2014/main" id="{B56687A3-9C86-E441-A169-4F2D4066053C}"/>
              </a:ext>
            </a:extLst>
          </p:cNvPr>
          <p:cNvSpPr txBox="1"/>
          <p:nvPr/>
        </p:nvSpPr>
        <p:spPr>
          <a:xfrm>
            <a:off x="4178285" y="4256925"/>
            <a:ext cx="758851"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middle</a:t>
            </a:r>
          </a:p>
        </p:txBody>
      </p:sp>
      <p:sp>
        <p:nvSpPr>
          <p:cNvPr id="49" name="object 48">
            <a:extLst>
              <a:ext uri="{FF2B5EF4-FFF2-40B4-BE49-F238E27FC236}">
                <a16:creationId xmlns:a16="http://schemas.microsoft.com/office/drawing/2014/main" id="{20776761-9AC9-8145-B2C0-762DBA3C5648}"/>
              </a:ext>
            </a:extLst>
          </p:cNvPr>
          <p:cNvSpPr txBox="1"/>
          <p:nvPr/>
        </p:nvSpPr>
        <p:spPr>
          <a:xfrm>
            <a:off x="4176083" y="3241267"/>
            <a:ext cx="451231" cy="307777"/>
          </a:xfrm>
          <a:prstGeom prst="rect">
            <a:avLst/>
          </a:prstGeom>
          <a:solidFill>
            <a:schemeClr val="accent1"/>
          </a:solidFill>
        </p:spPr>
        <p:txBody>
          <a:bodyPr wrap="square">
            <a:spAutoFit/>
          </a:bodyPr>
          <a:lstStyle>
            <a:defPPr>
              <a:defRPr lang="en-US"/>
            </a:defPPr>
            <a:lvl1pPr>
              <a:spcBef>
                <a:spcPts val="100"/>
              </a:spcBef>
              <a:spcAft>
                <a:spcPts val="100"/>
              </a:spcAft>
              <a:defRPr sz="1600">
                <a:solidFill>
                  <a:schemeClr val="bg1"/>
                </a:solidFill>
                <a:latin typeface="Arial"/>
                <a:cs typeface="Arial"/>
              </a:defRPr>
            </a:lvl1pPr>
          </a:lstStyle>
          <a:p>
            <a:pPr algn="ctr"/>
            <a:r>
              <a:rPr sz="1400" dirty="0"/>
              <a:t>left</a:t>
            </a:r>
          </a:p>
        </p:txBody>
      </p:sp>
      <p:sp>
        <p:nvSpPr>
          <p:cNvPr id="51" name="object 50">
            <a:extLst>
              <a:ext uri="{FF2B5EF4-FFF2-40B4-BE49-F238E27FC236}">
                <a16:creationId xmlns:a16="http://schemas.microsoft.com/office/drawing/2014/main" id="{762BBDA6-16FF-FC4D-9BD0-70062C86B3A9}"/>
              </a:ext>
            </a:extLst>
          </p:cNvPr>
          <p:cNvSpPr/>
          <p:nvPr/>
        </p:nvSpPr>
        <p:spPr>
          <a:xfrm>
            <a:off x="5414932" y="5358727"/>
            <a:ext cx="518159" cy="226695"/>
          </a:xfrm>
          <a:custGeom>
            <a:avLst/>
            <a:gdLst/>
            <a:ahLst/>
            <a:cxnLst/>
            <a:rect l="l" t="t" r="r" b="b"/>
            <a:pathLst>
              <a:path w="518160" h="226695">
                <a:moveTo>
                  <a:pt x="388594"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388594" y="226161"/>
                </a:lnTo>
                <a:lnTo>
                  <a:pt x="438999" y="217276"/>
                </a:lnTo>
                <a:lnTo>
                  <a:pt x="480177" y="193047"/>
                </a:lnTo>
                <a:lnTo>
                  <a:pt x="507948" y="157115"/>
                </a:lnTo>
                <a:lnTo>
                  <a:pt x="518134" y="113118"/>
                </a:lnTo>
                <a:lnTo>
                  <a:pt x="507948" y="69094"/>
                </a:lnTo>
                <a:lnTo>
                  <a:pt x="480177" y="33137"/>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2" name="object 51">
            <a:extLst>
              <a:ext uri="{FF2B5EF4-FFF2-40B4-BE49-F238E27FC236}">
                <a16:creationId xmlns:a16="http://schemas.microsoft.com/office/drawing/2014/main" id="{8F216356-6593-1B46-A060-4A70D060CE1F}"/>
              </a:ext>
            </a:extLst>
          </p:cNvPr>
          <p:cNvSpPr/>
          <p:nvPr/>
        </p:nvSpPr>
        <p:spPr>
          <a:xfrm>
            <a:off x="5414932" y="5358719"/>
            <a:ext cx="518159" cy="226695"/>
          </a:xfrm>
          <a:custGeom>
            <a:avLst/>
            <a:gdLst/>
            <a:ahLst/>
            <a:cxnLst/>
            <a:rect l="l" t="t" r="r" b="b"/>
            <a:pathLst>
              <a:path w="518160" h="226695">
                <a:moveTo>
                  <a:pt x="518135" y="113126"/>
                </a:moveTo>
                <a:lnTo>
                  <a:pt x="507951" y="157123"/>
                </a:lnTo>
                <a:lnTo>
                  <a:pt x="480182"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1"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3" name="object 52">
            <a:extLst>
              <a:ext uri="{FF2B5EF4-FFF2-40B4-BE49-F238E27FC236}">
                <a16:creationId xmlns:a16="http://schemas.microsoft.com/office/drawing/2014/main" id="{E5AD098C-5ABC-9740-9300-D3E270F86488}"/>
              </a:ext>
            </a:extLst>
          </p:cNvPr>
          <p:cNvSpPr/>
          <p:nvPr/>
        </p:nvSpPr>
        <p:spPr>
          <a:xfrm>
            <a:off x="5458112" y="4321860"/>
            <a:ext cx="518159" cy="226695"/>
          </a:xfrm>
          <a:custGeom>
            <a:avLst/>
            <a:gdLst/>
            <a:ahLst/>
            <a:cxnLst/>
            <a:rect l="l" t="t" r="r" b="b"/>
            <a:pathLst>
              <a:path w="518160" h="226695">
                <a:moveTo>
                  <a:pt x="388594" y="0"/>
                </a:moveTo>
                <a:lnTo>
                  <a:pt x="129527" y="0"/>
                </a:lnTo>
                <a:lnTo>
                  <a:pt x="79108" y="8891"/>
                </a:lnTo>
                <a:lnTo>
                  <a:pt x="37936" y="33139"/>
                </a:lnTo>
                <a:lnTo>
                  <a:pt x="10178" y="69099"/>
                </a:lnTo>
                <a:lnTo>
                  <a:pt x="0" y="113131"/>
                </a:lnTo>
                <a:lnTo>
                  <a:pt x="10178" y="157126"/>
                </a:lnTo>
                <a:lnTo>
                  <a:pt x="37936" y="193054"/>
                </a:lnTo>
                <a:lnTo>
                  <a:pt x="79108" y="217278"/>
                </a:lnTo>
                <a:lnTo>
                  <a:pt x="129527" y="226161"/>
                </a:lnTo>
                <a:lnTo>
                  <a:pt x="388594" y="226161"/>
                </a:lnTo>
                <a:lnTo>
                  <a:pt x="438999" y="217278"/>
                </a:lnTo>
                <a:lnTo>
                  <a:pt x="480177" y="193054"/>
                </a:lnTo>
                <a:lnTo>
                  <a:pt x="507948" y="157126"/>
                </a:lnTo>
                <a:lnTo>
                  <a:pt x="518134" y="113131"/>
                </a:lnTo>
                <a:lnTo>
                  <a:pt x="507948" y="69099"/>
                </a:lnTo>
                <a:lnTo>
                  <a:pt x="480177" y="33139"/>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4" name="object 53">
            <a:extLst>
              <a:ext uri="{FF2B5EF4-FFF2-40B4-BE49-F238E27FC236}">
                <a16:creationId xmlns:a16="http://schemas.microsoft.com/office/drawing/2014/main" id="{F714D823-CAE9-9D4E-A4E5-9414D3E6CCF7}"/>
              </a:ext>
            </a:extLst>
          </p:cNvPr>
          <p:cNvSpPr/>
          <p:nvPr/>
        </p:nvSpPr>
        <p:spPr>
          <a:xfrm>
            <a:off x="5458112" y="4321865"/>
            <a:ext cx="518159" cy="226695"/>
          </a:xfrm>
          <a:custGeom>
            <a:avLst/>
            <a:gdLst/>
            <a:ahLst/>
            <a:cxnLst/>
            <a:rect l="l" t="t" r="r" b="b"/>
            <a:pathLst>
              <a:path w="518160" h="226695">
                <a:moveTo>
                  <a:pt x="518135" y="113126"/>
                </a:moveTo>
                <a:lnTo>
                  <a:pt x="507950" y="157123"/>
                </a:lnTo>
                <a:lnTo>
                  <a:pt x="480181"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1"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5" name="object 54">
            <a:extLst>
              <a:ext uri="{FF2B5EF4-FFF2-40B4-BE49-F238E27FC236}">
                <a16:creationId xmlns:a16="http://schemas.microsoft.com/office/drawing/2014/main" id="{CA065160-FA71-D940-B498-576D30813E8C}"/>
              </a:ext>
            </a:extLst>
          </p:cNvPr>
          <p:cNvSpPr/>
          <p:nvPr/>
        </p:nvSpPr>
        <p:spPr>
          <a:xfrm>
            <a:off x="7869599" y="5719260"/>
            <a:ext cx="238006" cy="237466"/>
          </a:xfrm>
          <a:prstGeom prst="rect">
            <a:avLst/>
          </a:prstGeom>
          <a:blipFill>
            <a:blip r:embed="rId5"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6" name="object 55">
            <a:extLst>
              <a:ext uri="{FF2B5EF4-FFF2-40B4-BE49-F238E27FC236}">
                <a16:creationId xmlns:a16="http://schemas.microsoft.com/office/drawing/2014/main" id="{72628112-8D40-4344-9698-2320150ED67A}"/>
              </a:ext>
            </a:extLst>
          </p:cNvPr>
          <p:cNvSpPr/>
          <p:nvPr/>
        </p:nvSpPr>
        <p:spPr>
          <a:xfrm>
            <a:off x="8376939" y="5710250"/>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7" name="object 56">
            <a:extLst>
              <a:ext uri="{FF2B5EF4-FFF2-40B4-BE49-F238E27FC236}">
                <a16:creationId xmlns:a16="http://schemas.microsoft.com/office/drawing/2014/main" id="{1EB22E80-83B6-6F48-A0B7-97D52E2FFC83}"/>
              </a:ext>
            </a:extLst>
          </p:cNvPr>
          <p:cNvSpPr/>
          <p:nvPr/>
        </p:nvSpPr>
        <p:spPr>
          <a:xfrm>
            <a:off x="7511562" y="4686013"/>
            <a:ext cx="238006" cy="237466"/>
          </a:xfrm>
          <a:prstGeom prst="rect">
            <a:avLst/>
          </a:prstGeom>
          <a:blipFill>
            <a:blip r:embed="rId7"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8" name="object 57">
            <a:extLst>
              <a:ext uri="{FF2B5EF4-FFF2-40B4-BE49-F238E27FC236}">
                <a16:creationId xmlns:a16="http://schemas.microsoft.com/office/drawing/2014/main" id="{CA6A92FE-FCCE-604C-AF9B-588D11F7F9C7}"/>
              </a:ext>
            </a:extLst>
          </p:cNvPr>
          <p:cNvSpPr/>
          <p:nvPr/>
        </p:nvSpPr>
        <p:spPr>
          <a:xfrm>
            <a:off x="8018914" y="4677017"/>
            <a:ext cx="238006" cy="237466"/>
          </a:xfrm>
          <a:prstGeom prst="rect">
            <a:avLst/>
          </a:prstGeom>
          <a:blipFill>
            <a:blip r:embed="rId8"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9" name="object 58">
            <a:extLst>
              <a:ext uri="{FF2B5EF4-FFF2-40B4-BE49-F238E27FC236}">
                <a16:creationId xmlns:a16="http://schemas.microsoft.com/office/drawing/2014/main" id="{D38178CA-6794-9047-856B-80F316B17925}"/>
              </a:ext>
            </a:extLst>
          </p:cNvPr>
          <p:cNvSpPr/>
          <p:nvPr/>
        </p:nvSpPr>
        <p:spPr>
          <a:xfrm>
            <a:off x="5775549" y="3323857"/>
            <a:ext cx="518159" cy="226695"/>
          </a:xfrm>
          <a:custGeom>
            <a:avLst/>
            <a:gdLst/>
            <a:ahLst/>
            <a:cxnLst/>
            <a:rect l="l" t="t" r="r" b="b"/>
            <a:pathLst>
              <a:path w="518159" h="226695">
                <a:moveTo>
                  <a:pt x="388607" y="0"/>
                </a:moveTo>
                <a:lnTo>
                  <a:pt x="129539" y="0"/>
                </a:lnTo>
                <a:lnTo>
                  <a:pt x="79134" y="8889"/>
                </a:lnTo>
                <a:lnTo>
                  <a:pt x="37957" y="33131"/>
                </a:lnTo>
                <a:lnTo>
                  <a:pt x="10185" y="69083"/>
                </a:lnTo>
                <a:lnTo>
                  <a:pt x="0" y="113106"/>
                </a:lnTo>
                <a:lnTo>
                  <a:pt x="10185" y="157102"/>
                </a:lnTo>
                <a:lnTo>
                  <a:pt x="37957" y="193035"/>
                </a:lnTo>
                <a:lnTo>
                  <a:pt x="79134" y="217263"/>
                </a:lnTo>
                <a:lnTo>
                  <a:pt x="129539" y="226148"/>
                </a:lnTo>
                <a:lnTo>
                  <a:pt x="388607" y="226148"/>
                </a:lnTo>
                <a:lnTo>
                  <a:pt x="439033" y="217263"/>
                </a:lnTo>
                <a:lnTo>
                  <a:pt x="480209" y="193035"/>
                </a:lnTo>
                <a:lnTo>
                  <a:pt x="507968" y="157102"/>
                </a:lnTo>
                <a:lnTo>
                  <a:pt x="518147" y="113106"/>
                </a:lnTo>
                <a:lnTo>
                  <a:pt x="507968" y="69083"/>
                </a:lnTo>
                <a:lnTo>
                  <a:pt x="480209" y="33131"/>
                </a:lnTo>
                <a:lnTo>
                  <a:pt x="439033" y="8889"/>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0" name="object 59">
            <a:extLst>
              <a:ext uri="{FF2B5EF4-FFF2-40B4-BE49-F238E27FC236}">
                <a16:creationId xmlns:a16="http://schemas.microsoft.com/office/drawing/2014/main" id="{264FE552-31E9-CB40-AF8F-7D8128D249B9}"/>
              </a:ext>
            </a:extLst>
          </p:cNvPr>
          <p:cNvSpPr/>
          <p:nvPr/>
        </p:nvSpPr>
        <p:spPr>
          <a:xfrm>
            <a:off x="5775549" y="3323858"/>
            <a:ext cx="518159" cy="226695"/>
          </a:xfrm>
          <a:custGeom>
            <a:avLst/>
            <a:gdLst/>
            <a:ahLst/>
            <a:cxnLst/>
            <a:rect l="l" t="t" r="r" b="b"/>
            <a:pathLst>
              <a:path w="518159" h="226695">
                <a:moveTo>
                  <a:pt x="0" y="113104"/>
                </a:moveTo>
                <a:lnTo>
                  <a:pt x="10184" y="157101"/>
                </a:lnTo>
                <a:lnTo>
                  <a:pt x="37953" y="193033"/>
                </a:lnTo>
                <a:lnTo>
                  <a:pt x="79129" y="217260"/>
                </a:lnTo>
                <a:lnTo>
                  <a:pt x="129534" y="226145"/>
                </a:lnTo>
                <a:lnTo>
                  <a:pt x="388601" y="226145"/>
                </a:lnTo>
                <a:lnTo>
                  <a:pt x="439024" y="217260"/>
                </a:lnTo>
                <a:lnTo>
                  <a:pt x="480198" y="193033"/>
                </a:lnTo>
                <a:lnTo>
                  <a:pt x="507956" y="157101"/>
                </a:lnTo>
                <a:lnTo>
                  <a:pt x="518135" y="113104"/>
                </a:lnTo>
                <a:lnTo>
                  <a:pt x="507956" y="69079"/>
                </a:lnTo>
                <a:lnTo>
                  <a:pt x="480198" y="33128"/>
                </a:lnTo>
                <a:lnTo>
                  <a:pt x="439024" y="8888"/>
                </a:lnTo>
                <a:lnTo>
                  <a:pt x="388601" y="0"/>
                </a:lnTo>
                <a:lnTo>
                  <a:pt x="129534" y="0"/>
                </a:lnTo>
                <a:lnTo>
                  <a:pt x="79129" y="8888"/>
                </a:lnTo>
                <a:lnTo>
                  <a:pt x="37953" y="33128"/>
                </a:lnTo>
                <a:lnTo>
                  <a:pt x="10184" y="69079"/>
                </a:lnTo>
                <a:lnTo>
                  <a:pt x="0" y="113104"/>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1" name="object 60">
            <a:extLst>
              <a:ext uri="{FF2B5EF4-FFF2-40B4-BE49-F238E27FC236}">
                <a16:creationId xmlns:a16="http://schemas.microsoft.com/office/drawing/2014/main" id="{04E12586-6641-7D4F-B775-A1121ADC7D26}"/>
              </a:ext>
            </a:extLst>
          </p:cNvPr>
          <p:cNvSpPr/>
          <p:nvPr/>
        </p:nvSpPr>
        <p:spPr>
          <a:xfrm>
            <a:off x="7703073" y="3684372"/>
            <a:ext cx="238006" cy="237465"/>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2" name="object 61">
            <a:extLst>
              <a:ext uri="{FF2B5EF4-FFF2-40B4-BE49-F238E27FC236}">
                <a16:creationId xmlns:a16="http://schemas.microsoft.com/office/drawing/2014/main" id="{8E0EA5BB-1F8D-5645-8795-152658A7E3EB}"/>
              </a:ext>
            </a:extLst>
          </p:cNvPr>
          <p:cNvSpPr/>
          <p:nvPr/>
        </p:nvSpPr>
        <p:spPr>
          <a:xfrm>
            <a:off x="7195733" y="3675406"/>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3" name="object 62">
            <a:extLst>
              <a:ext uri="{FF2B5EF4-FFF2-40B4-BE49-F238E27FC236}">
                <a16:creationId xmlns:a16="http://schemas.microsoft.com/office/drawing/2014/main" id="{3B2C9935-0F23-4440-AE5C-F7E1B41EABC1}"/>
              </a:ext>
            </a:extLst>
          </p:cNvPr>
          <p:cNvSpPr txBox="1"/>
          <p:nvPr/>
        </p:nvSpPr>
        <p:spPr>
          <a:xfrm rot="21540000">
            <a:off x="7947784" y="5739768"/>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64" name="object 63">
            <a:extLst>
              <a:ext uri="{FF2B5EF4-FFF2-40B4-BE49-F238E27FC236}">
                <a16:creationId xmlns:a16="http://schemas.microsoft.com/office/drawing/2014/main" id="{07F7372E-F1F2-B043-B352-C0DD1FCEB186}"/>
              </a:ext>
            </a:extLst>
          </p:cNvPr>
          <p:cNvSpPr txBox="1"/>
          <p:nvPr/>
        </p:nvSpPr>
        <p:spPr>
          <a:xfrm rot="21540000">
            <a:off x="8460501" y="573982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e</a:t>
            </a:r>
            <a:endParaRPr sz="1200" kern="0">
              <a:latin typeface="Arial" panose="020B0604020202020204" pitchFamily="34" charset="0"/>
              <a:cs typeface="Arial" panose="020B0604020202020204" pitchFamily="34" charset="0"/>
            </a:endParaRPr>
          </a:p>
        </p:txBody>
      </p:sp>
      <p:sp>
        <p:nvSpPr>
          <p:cNvPr id="65" name="object 64">
            <a:extLst>
              <a:ext uri="{FF2B5EF4-FFF2-40B4-BE49-F238E27FC236}">
                <a16:creationId xmlns:a16="http://schemas.microsoft.com/office/drawing/2014/main" id="{469C1685-675C-F642-84A4-A41098961CFA}"/>
              </a:ext>
            </a:extLst>
          </p:cNvPr>
          <p:cNvSpPr txBox="1"/>
          <p:nvPr/>
        </p:nvSpPr>
        <p:spPr>
          <a:xfrm rot="21540000">
            <a:off x="7606465" y="471493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66" name="object 65">
            <a:extLst>
              <a:ext uri="{FF2B5EF4-FFF2-40B4-BE49-F238E27FC236}">
                <a16:creationId xmlns:a16="http://schemas.microsoft.com/office/drawing/2014/main" id="{65A63082-495C-4A44-B2DE-313B4E69D102}"/>
              </a:ext>
            </a:extLst>
          </p:cNvPr>
          <p:cNvSpPr txBox="1"/>
          <p:nvPr/>
        </p:nvSpPr>
        <p:spPr>
          <a:xfrm rot="21540000">
            <a:off x="8102404" y="4706599"/>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70" name="object 69">
            <a:extLst>
              <a:ext uri="{FF2B5EF4-FFF2-40B4-BE49-F238E27FC236}">
                <a16:creationId xmlns:a16="http://schemas.microsoft.com/office/drawing/2014/main" id="{1FC759A3-000F-214B-AF02-8FBA0929E56A}"/>
              </a:ext>
            </a:extLst>
          </p:cNvPr>
          <p:cNvSpPr/>
          <p:nvPr/>
        </p:nvSpPr>
        <p:spPr>
          <a:xfrm>
            <a:off x="5811630" y="5731878"/>
            <a:ext cx="734060" cy="226695"/>
          </a:xfrm>
          <a:custGeom>
            <a:avLst/>
            <a:gdLst/>
            <a:ahLst/>
            <a:cxnLst/>
            <a:rect l="l" t="t" r="r" b="b"/>
            <a:pathLst>
              <a:path w="734059" h="226695">
                <a:moveTo>
                  <a:pt x="604494" y="0"/>
                </a:moveTo>
                <a:lnTo>
                  <a:pt x="129527" y="0"/>
                </a:lnTo>
                <a:lnTo>
                  <a:pt x="79118" y="8891"/>
                </a:lnTo>
                <a:lnTo>
                  <a:pt x="37946" y="33139"/>
                </a:lnTo>
                <a:lnTo>
                  <a:pt x="10182" y="69099"/>
                </a:lnTo>
                <a:lnTo>
                  <a:pt x="0" y="113131"/>
                </a:lnTo>
                <a:lnTo>
                  <a:pt x="10182" y="157128"/>
                </a:lnTo>
                <a:lnTo>
                  <a:pt x="37946" y="193060"/>
                </a:lnTo>
                <a:lnTo>
                  <a:pt x="79118" y="217289"/>
                </a:lnTo>
                <a:lnTo>
                  <a:pt x="129527"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1" name="object 70">
            <a:extLst>
              <a:ext uri="{FF2B5EF4-FFF2-40B4-BE49-F238E27FC236}">
                <a16:creationId xmlns:a16="http://schemas.microsoft.com/office/drawing/2014/main" id="{2FFE6A9F-F89C-CF45-AF47-30DCB0CE99E5}"/>
              </a:ext>
            </a:extLst>
          </p:cNvPr>
          <p:cNvSpPr/>
          <p:nvPr/>
        </p:nvSpPr>
        <p:spPr>
          <a:xfrm>
            <a:off x="5811626" y="5731883"/>
            <a:ext cx="734060" cy="226695"/>
          </a:xfrm>
          <a:custGeom>
            <a:avLst/>
            <a:gdLst/>
            <a:ahLst/>
            <a:cxnLst/>
            <a:rect l="l" t="t" r="r" b="b"/>
            <a:pathLst>
              <a:path w="734059" h="226695">
                <a:moveTo>
                  <a:pt x="734025" y="113126"/>
                </a:moveTo>
                <a:lnTo>
                  <a:pt x="723844" y="157123"/>
                </a:lnTo>
                <a:lnTo>
                  <a:pt x="696080" y="193055"/>
                </a:lnTo>
                <a:lnTo>
                  <a:pt x="654905" y="217282"/>
                </a:lnTo>
                <a:lnTo>
                  <a:pt x="604492"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2" y="0"/>
                </a:lnTo>
                <a:lnTo>
                  <a:pt x="654905" y="8891"/>
                </a:lnTo>
                <a:lnTo>
                  <a:pt x="696080" y="33138"/>
                </a:lnTo>
                <a:lnTo>
                  <a:pt x="723844"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2" name="object 71">
            <a:extLst>
              <a:ext uri="{FF2B5EF4-FFF2-40B4-BE49-F238E27FC236}">
                <a16:creationId xmlns:a16="http://schemas.microsoft.com/office/drawing/2014/main" id="{63DE2A4A-4BA7-B54F-8873-29FEB859AC49}"/>
              </a:ext>
            </a:extLst>
          </p:cNvPr>
          <p:cNvSpPr txBox="1"/>
          <p:nvPr/>
        </p:nvSpPr>
        <p:spPr>
          <a:xfrm>
            <a:off x="5932360" y="575072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c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73" name="object 72">
            <a:extLst>
              <a:ext uri="{FF2B5EF4-FFF2-40B4-BE49-F238E27FC236}">
                <a16:creationId xmlns:a16="http://schemas.microsoft.com/office/drawing/2014/main" id="{4B524B7B-DC2A-E244-8A20-8898BB1F4F12}"/>
              </a:ext>
            </a:extLst>
          </p:cNvPr>
          <p:cNvSpPr txBox="1"/>
          <p:nvPr/>
        </p:nvSpPr>
        <p:spPr>
          <a:xfrm>
            <a:off x="5536258" y="5372723"/>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77" name="object 76">
            <a:extLst>
              <a:ext uri="{FF2B5EF4-FFF2-40B4-BE49-F238E27FC236}">
                <a16:creationId xmlns:a16="http://schemas.microsoft.com/office/drawing/2014/main" id="{84863764-D9D6-C24D-A265-56386295C3F8}"/>
              </a:ext>
            </a:extLst>
          </p:cNvPr>
          <p:cNvSpPr/>
          <p:nvPr/>
        </p:nvSpPr>
        <p:spPr>
          <a:xfrm>
            <a:off x="5335253" y="4695075"/>
            <a:ext cx="734060" cy="226695"/>
          </a:xfrm>
          <a:custGeom>
            <a:avLst/>
            <a:gdLst/>
            <a:ahLst/>
            <a:cxnLst/>
            <a:rect l="l" t="t" r="r" b="b"/>
            <a:pathLst>
              <a:path w="734060" h="226695">
                <a:moveTo>
                  <a:pt x="604494" y="0"/>
                </a:moveTo>
                <a:lnTo>
                  <a:pt x="129539" y="0"/>
                </a:lnTo>
                <a:lnTo>
                  <a:pt x="79124" y="8888"/>
                </a:lnTo>
                <a:lnTo>
                  <a:pt x="37947" y="33127"/>
                </a:lnTo>
                <a:lnTo>
                  <a:pt x="10182" y="69083"/>
                </a:lnTo>
                <a:lnTo>
                  <a:pt x="0" y="113118"/>
                </a:lnTo>
                <a:lnTo>
                  <a:pt x="10182" y="157115"/>
                </a:lnTo>
                <a:lnTo>
                  <a:pt x="37947" y="193047"/>
                </a:lnTo>
                <a:lnTo>
                  <a:pt x="79124" y="217276"/>
                </a:lnTo>
                <a:lnTo>
                  <a:pt x="129539" y="226161"/>
                </a:lnTo>
                <a:lnTo>
                  <a:pt x="604494" y="226161"/>
                </a:lnTo>
                <a:lnTo>
                  <a:pt x="654921" y="217276"/>
                </a:lnTo>
                <a:lnTo>
                  <a:pt x="696096" y="193047"/>
                </a:lnTo>
                <a:lnTo>
                  <a:pt x="723855" y="157115"/>
                </a:lnTo>
                <a:lnTo>
                  <a:pt x="734034" y="113118"/>
                </a:lnTo>
                <a:lnTo>
                  <a:pt x="723855" y="69083"/>
                </a:lnTo>
                <a:lnTo>
                  <a:pt x="696096" y="33127"/>
                </a:lnTo>
                <a:lnTo>
                  <a:pt x="654921" y="8888"/>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8" name="object 77">
            <a:extLst>
              <a:ext uri="{FF2B5EF4-FFF2-40B4-BE49-F238E27FC236}">
                <a16:creationId xmlns:a16="http://schemas.microsoft.com/office/drawing/2014/main" id="{33F910AC-9269-174D-A4EC-626DEF010BBB}"/>
              </a:ext>
            </a:extLst>
          </p:cNvPr>
          <p:cNvSpPr/>
          <p:nvPr/>
        </p:nvSpPr>
        <p:spPr>
          <a:xfrm>
            <a:off x="5335262" y="4695068"/>
            <a:ext cx="734060" cy="226695"/>
          </a:xfrm>
          <a:custGeom>
            <a:avLst/>
            <a:gdLst/>
            <a:ahLst/>
            <a:cxnLst/>
            <a:rect l="l" t="t" r="r" b="b"/>
            <a:pathLst>
              <a:path w="734060" h="226695">
                <a:moveTo>
                  <a:pt x="734025" y="113126"/>
                </a:moveTo>
                <a:lnTo>
                  <a:pt x="723846" y="157123"/>
                </a:lnTo>
                <a:lnTo>
                  <a:pt x="696088" y="193055"/>
                </a:lnTo>
                <a:lnTo>
                  <a:pt x="654914" y="217282"/>
                </a:lnTo>
                <a:lnTo>
                  <a:pt x="604491" y="226166"/>
                </a:lnTo>
                <a:lnTo>
                  <a:pt x="129533" y="226166"/>
                </a:lnTo>
                <a:lnTo>
                  <a:pt x="79119" y="217282"/>
                </a:lnTo>
                <a:lnTo>
                  <a:pt x="37945" y="193055"/>
                </a:lnTo>
                <a:lnTo>
                  <a:pt x="10181" y="157123"/>
                </a:lnTo>
                <a:lnTo>
                  <a:pt x="0" y="113126"/>
                </a:lnTo>
                <a:lnTo>
                  <a:pt x="10181" y="69088"/>
                </a:lnTo>
                <a:lnTo>
                  <a:pt x="37945" y="33130"/>
                </a:lnTo>
                <a:lnTo>
                  <a:pt x="79119" y="8888"/>
                </a:lnTo>
                <a:lnTo>
                  <a:pt x="129533" y="0"/>
                </a:lnTo>
                <a:lnTo>
                  <a:pt x="604491" y="0"/>
                </a:lnTo>
                <a:lnTo>
                  <a:pt x="654914" y="8888"/>
                </a:lnTo>
                <a:lnTo>
                  <a:pt x="696088" y="33130"/>
                </a:lnTo>
                <a:lnTo>
                  <a:pt x="723846" y="6908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9" name="object 78">
            <a:extLst>
              <a:ext uri="{FF2B5EF4-FFF2-40B4-BE49-F238E27FC236}">
                <a16:creationId xmlns:a16="http://schemas.microsoft.com/office/drawing/2014/main" id="{3AD7745B-D93C-D942-BE31-3F73D3179702}"/>
              </a:ext>
            </a:extLst>
          </p:cNvPr>
          <p:cNvSpPr txBox="1"/>
          <p:nvPr/>
        </p:nvSpPr>
        <p:spPr>
          <a:xfrm>
            <a:off x="5489556" y="470550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0" name="object 79">
            <a:extLst>
              <a:ext uri="{FF2B5EF4-FFF2-40B4-BE49-F238E27FC236}">
                <a16:creationId xmlns:a16="http://schemas.microsoft.com/office/drawing/2014/main" id="{477CD301-A1B8-DE41-8E1C-8F63B27EBDCA}"/>
              </a:ext>
            </a:extLst>
          </p:cNvPr>
          <p:cNvSpPr txBox="1"/>
          <p:nvPr/>
        </p:nvSpPr>
        <p:spPr>
          <a:xfrm>
            <a:off x="5579415" y="4335892"/>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1" name="object 80">
            <a:extLst>
              <a:ext uri="{FF2B5EF4-FFF2-40B4-BE49-F238E27FC236}">
                <a16:creationId xmlns:a16="http://schemas.microsoft.com/office/drawing/2014/main" id="{1E6256E4-505F-1F4C-BBD0-CA3641F2743E}"/>
              </a:ext>
            </a:extLst>
          </p:cNvPr>
          <p:cNvSpPr/>
          <p:nvPr/>
        </p:nvSpPr>
        <p:spPr>
          <a:xfrm>
            <a:off x="7461462" y="5360492"/>
            <a:ext cx="734060" cy="226695"/>
          </a:xfrm>
          <a:custGeom>
            <a:avLst/>
            <a:gdLst/>
            <a:ahLst/>
            <a:cxnLst/>
            <a:rect l="l" t="t" r="r" b="b"/>
            <a:pathLst>
              <a:path w="734059" h="226695">
                <a:moveTo>
                  <a:pt x="604481"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604481" y="226161"/>
                </a:lnTo>
                <a:lnTo>
                  <a:pt x="654892" y="217276"/>
                </a:lnTo>
                <a:lnTo>
                  <a:pt x="696069" y="193047"/>
                </a:lnTo>
                <a:lnTo>
                  <a:pt x="723837" y="157115"/>
                </a:lnTo>
                <a:lnTo>
                  <a:pt x="734021" y="113118"/>
                </a:lnTo>
                <a:lnTo>
                  <a:pt x="723837" y="69094"/>
                </a:lnTo>
                <a:lnTo>
                  <a:pt x="696069" y="33137"/>
                </a:lnTo>
                <a:lnTo>
                  <a:pt x="654892"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2" name="object 81">
            <a:extLst>
              <a:ext uri="{FF2B5EF4-FFF2-40B4-BE49-F238E27FC236}">
                <a16:creationId xmlns:a16="http://schemas.microsoft.com/office/drawing/2014/main" id="{042D8812-78DA-5948-88A1-C98655C457F8}"/>
              </a:ext>
            </a:extLst>
          </p:cNvPr>
          <p:cNvSpPr/>
          <p:nvPr/>
        </p:nvSpPr>
        <p:spPr>
          <a:xfrm>
            <a:off x="7461458" y="5360484"/>
            <a:ext cx="734060" cy="226695"/>
          </a:xfrm>
          <a:custGeom>
            <a:avLst/>
            <a:gdLst/>
            <a:ahLst/>
            <a:cxnLst/>
            <a:rect l="l" t="t" r="r" b="b"/>
            <a:pathLst>
              <a:path w="734059" h="226695">
                <a:moveTo>
                  <a:pt x="734025" y="113126"/>
                </a:moveTo>
                <a:lnTo>
                  <a:pt x="723840" y="157123"/>
                </a:lnTo>
                <a:lnTo>
                  <a:pt x="696071"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1"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3" name="object 82">
            <a:extLst>
              <a:ext uri="{FF2B5EF4-FFF2-40B4-BE49-F238E27FC236}">
                <a16:creationId xmlns:a16="http://schemas.microsoft.com/office/drawing/2014/main" id="{66D69119-B72D-AD41-A4C4-B41C6374E244}"/>
              </a:ext>
            </a:extLst>
          </p:cNvPr>
          <p:cNvSpPr txBox="1"/>
          <p:nvPr/>
        </p:nvSpPr>
        <p:spPr>
          <a:xfrm>
            <a:off x="7571885" y="536309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4" name="object 83">
            <a:extLst>
              <a:ext uri="{FF2B5EF4-FFF2-40B4-BE49-F238E27FC236}">
                <a16:creationId xmlns:a16="http://schemas.microsoft.com/office/drawing/2014/main" id="{62F95DB3-E1EC-3D4F-B8D3-26614CA469A4}"/>
              </a:ext>
            </a:extLst>
          </p:cNvPr>
          <p:cNvSpPr/>
          <p:nvPr/>
        </p:nvSpPr>
        <p:spPr>
          <a:xfrm>
            <a:off x="7526219" y="4338015"/>
            <a:ext cx="734060" cy="226695"/>
          </a:xfrm>
          <a:custGeom>
            <a:avLst/>
            <a:gdLst/>
            <a:ahLst/>
            <a:cxnLst/>
            <a:rect l="l" t="t" r="r" b="b"/>
            <a:pathLst>
              <a:path w="734059" h="226695">
                <a:moveTo>
                  <a:pt x="604494" y="0"/>
                </a:moveTo>
                <a:lnTo>
                  <a:pt x="129539" y="0"/>
                </a:lnTo>
                <a:lnTo>
                  <a:pt x="79113" y="8891"/>
                </a:lnTo>
                <a:lnTo>
                  <a:pt x="37938" y="33137"/>
                </a:lnTo>
                <a:lnTo>
                  <a:pt x="10178" y="69094"/>
                </a:lnTo>
                <a:lnTo>
                  <a:pt x="0" y="113118"/>
                </a:lnTo>
                <a:lnTo>
                  <a:pt x="10178" y="157120"/>
                </a:lnTo>
                <a:lnTo>
                  <a:pt x="37938" y="193052"/>
                </a:lnTo>
                <a:lnTo>
                  <a:pt x="79113" y="217278"/>
                </a:lnTo>
                <a:lnTo>
                  <a:pt x="129539" y="226161"/>
                </a:lnTo>
                <a:lnTo>
                  <a:pt x="604494" y="226161"/>
                </a:lnTo>
                <a:lnTo>
                  <a:pt x="654899" y="217278"/>
                </a:lnTo>
                <a:lnTo>
                  <a:pt x="696077" y="193052"/>
                </a:lnTo>
                <a:lnTo>
                  <a:pt x="723848" y="157120"/>
                </a:lnTo>
                <a:lnTo>
                  <a:pt x="734034" y="113118"/>
                </a:lnTo>
                <a:lnTo>
                  <a:pt x="723848" y="69094"/>
                </a:lnTo>
                <a:lnTo>
                  <a:pt x="696077" y="33137"/>
                </a:lnTo>
                <a:lnTo>
                  <a:pt x="654899"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5" name="object 84">
            <a:extLst>
              <a:ext uri="{FF2B5EF4-FFF2-40B4-BE49-F238E27FC236}">
                <a16:creationId xmlns:a16="http://schemas.microsoft.com/office/drawing/2014/main" id="{A43E64CC-64CD-9746-BA66-1DFC9096FC37}"/>
              </a:ext>
            </a:extLst>
          </p:cNvPr>
          <p:cNvSpPr/>
          <p:nvPr/>
        </p:nvSpPr>
        <p:spPr>
          <a:xfrm>
            <a:off x="7526228" y="4338007"/>
            <a:ext cx="734060" cy="226695"/>
          </a:xfrm>
          <a:custGeom>
            <a:avLst/>
            <a:gdLst/>
            <a:ahLst/>
            <a:cxnLst/>
            <a:rect l="l" t="t" r="r" b="b"/>
            <a:pathLst>
              <a:path w="734059" h="226695">
                <a:moveTo>
                  <a:pt x="734025" y="113126"/>
                </a:moveTo>
                <a:lnTo>
                  <a:pt x="723840" y="157123"/>
                </a:lnTo>
                <a:lnTo>
                  <a:pt x="696072"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2"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6" name="object 85">
            <a:extLst>
              <a:ext uri="{FF2B5EF4-FFF2-40B4-BE49-F238E27FC236}">
                <a16:creationId xmlns:a16="http://schemas.microsoft.com/office/drawing/2014/main" id="{8DA45390-3F5A-5A4E-9604-EFF5CEB7D6CE}"/>
              </a:ext>
            </a:extLst>
          </p:cNvPr>
          <p:cNvSpPr txBox="1"/>
          <p:nvPr/>
        </p:nvSpPr>
        <p:spPr>
          <a:xfrm>
            <a:off x="7646932" y="434846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0" name="object 89">
            <a:extLst>
              <a:ext uri="{FF2B5EF4-FFF2-40B4-BE49-F238E27FC236}">
                <a16:creationId xmlns:a16="http://schemas.microsoft.com/office/drawing/2014/main" id="{29617A1F-38C0-9145-B2F0-26826990598C}"/>
              </a:ext>
            </a:extLst>
          </p:cNvPr>
          <p:cNvSpPr/>
          <p:nvPr/>
        </p:nvSpPr>
        <p:spPr>
          <a:xfrm>
            <a:off x="5162964" y="3697033"/>
            <a:ext cx="734060" cy="226695"/>
          </a:xfrm>
          <a:custGeom>
            <a:avLst/>
            <a:gdLst/>
            <a:ahLst/>
            <a:cxnLst/>
            <a:rect l="l" t="t" r="r" b="b"/>
            <a:pathLst>
              <a:path w="734060" h="226695">
                <a:moveTo>
                  <a:pt x="604494" y="0"/>
                </a:moveTo>
                <a:lnTo>
                  <a:pt x="129540" y="0"/>
                </a:lnTo>
                <a:lnTo>
                  <a:pt x="79129" y="8891"/>
                </a:lnTo>
                <a:lnTo>
                  <a:pt x="37952" y="33139"/>
                </a:lnTo>
                <a:lnTo>
                  <a:pt x="10184" y="69099"/>
                </a:lnTo>
                <a:lnTo>
                  <a:pt x="0" y="113131"/>
                </a:lnTo>
                <a:lnTo>
                  <a:pt x="10184" y="157128"/>
                </a:lnTo>
                <a:lnTo>
                  <a:pt x="37952" y="193060"/>
                </a:lnTo>
                <a:lnTo>
                  <a:pt x="79129" y="217289"/>
                </a:lnTo>
                <a:lnTo>
                  <a:pt x="129540" y="226174"/>
                </a:lnTo>
                <a:lnTo>
                  <a:pt x="604494" y="226174"/>
                </a:lnTo>
                <a:lnTo>
                  <a:pt x="654915" y="217289"/>
                </a:lnTo>
                <a:lnTo>
                  <a:pt x="696091" y="193060"/>
                </a:lnTo>
                <a:lnTo>
                  <a:pt x="723854" y="157128"/>
                </a:lnTo>
                <a:lnTo>
                  <a:pt x="734034" y="113131"/>
                </a:lnTo>
                <a:lnTo>
                  <a:pt x="723854" y="69099"/>
                </a:lnTo>
                <a:lnTo>
                  <a:pt x="696091" y="33139"/>
                </a:lnTo>
                <a:lnTo>
                  <a:pt x="654915"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1" name="object 90">
            <a:extLst>
              <a:ext uri="{FF2B5EF4-FFF2-40B4-BE49-F238E27FC236}">
                <a16:creationId xmlns:a16="http://schemas.microsoft.com/office/drawing/2014/main" id="{CDE85C46-B4AA-6F4E-B6E9-218029328BF2}"/>
              </a:ext>
            </a:extLst>
          </p:cNvPr>
          <p:cNvSpPr/>
          <p:nvPr/>
        </p:nvSpPr>
        <p:spPr>
          <a:xfrm>
            <a:off x="5162964" y="3697038"/>
            <a:ext cx="734060" cy="226695"/>
          </a:xfrm>
          <a:custGeom>
            <a:avLst/>
            <a:gdLst/>
            <a:ahLst/>
            <a:cxnLst/>
            <a:rect l="l" t="t" r="r" b="b"/>
            <a:pathLst>
              <a:path w="734060" h="226695">
                <a:moveTo>
                  <a:pt x="0" y="113126"/>
                </a:moveTo>
                <a:lnTo>
                  <a:pt x="10184" y="157123"/>
                </a:lnTo>
                <a:lnTo>
                  <a:pt x="37953" y="193055"/>
                </a:lnTo>
                <a:lnTo>
                  <a:pt x="79129" y="217282"/>
                </a:lnTo>
                <a:lnTo>
                  <a:pt x="129534" y="226167"/>
                </a:lnTo>
                <a:lnTo>
                  <a:pt x="604491" y="226167"/>
                </a:lnTo>
                <a:lnTo>
                  <a:pt x="654914" y="217282"/>
                </a:lnTo>
                <a:lnTo>
                  <a:pt x="696088" y="193055"/>
                </a:lnTo>
                <a:lnTo>
                  <a:pt x="723847" y="157123"/>
                </a:lnTo>
                <a:lnTo>
                  <a:pt x="734025" y="113126"/>
                </a:lnTo>
                <a:lnTo>
                  <a:pt x="723847" y="69098"/>
                </a:lnTo>
                <a:lnTo>
                  <a:pt x="696088" y="33138"/>
                </a:lnTo>
                <a:lnTo>
                  <a:pt x="654914" y="8891"/>
                </a:lnTo>
                <a:lnTo>
                  <a:pt x="604491" y="0"/>
                </a:lnTo>
                <a:lnTo>
                  <a:pt x="129534" y="0"/>
                </a:lnTo>
                <a:lnTo>
                  <a:pt x="79129" y="8891"/>
                </a:lnTo>
                <a:lnTo>
                  <a:pt x="37953" y="33138"/>
                </a:lnTo>
                <a:lnTo>
                  <a:pt x="10184"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2" name="object 91">
            <a:extLst>
              <a:ext uri="{FF2B5EF4-FFF2-40B4-BE49-F238E27FC236}">
                <a16:creationId xmlns:a16="http://schemas.microsoft.com/office/drawing/2014/main" id="{CF12EC66-343A-1545-AA44-EF47D6BE5F57}"/>
              </a:ext>
            </a:extLst>
          </p:cNvPr>
          <p:cNvSpPr txBox="1"/>
          <p:nvPr/>
        </p:nvSpPr>
        <p:spPr>
          <a:xfrm>
            <a:off x="5289734" y="3715881"/>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3" name="object 92">
            <a:extLst>
              <a:ext uri="{FF2B5EF4-FFF2-40B4-BE49-F238E27FC236}">
                <a16:creationId xmlns:a16="http://schemas.microsoft.com/office/drawing/2014/main" id="{BD6ECFF7-642E-354B-A67B-950AEF56725B}"/>
              </a:ext>
            </a:extLst>
          </p:cNvPr>
          <p:cNvSpPr txBox="1"/>
          <p:nvPr/>
        </p:nvSpPr>
        <p:spPr>
          <a:xfrm>
            <a:off x="5894190" y="333703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4" name="object 93">
            <a:extLst>
              <a:ext uri="{FF2B5EF4-FFF2-40B4-BE49-F238E27FC236}">
                <a16:creationId xmlns:a16="http://schemas.microsoft.com/office/drawing/2014/main" id="{1AFE3D9C-6D7F-B641-8388-77AA47F50BD3}"/>
              </a:ext>
            </a:extLst>
          </p:cNvPr>
          <p:cNvSpPr txBox="1"/>
          <p:nvPr/>
        </p:nvSpPr>
        <p:spPr>
          <a:xfrm rot="21540000">
            <a:off x="7785231" y="3696544"/>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5" name="object 94">
            <a:extLst>
              <a:ext uri="{FF2B5EF4-FFF2-40B4-BE49-F238E27FC236}">
                <a16:creationId xmlns:a16="http://schemas.microsoft.com/office/drawing/2014/main" id="{A74DC7DB-0B57-094E-80DC-15D13A49FD7B}"/>
              </a:ext>
            </a:extLst>
          </p:cNvPr>
          <p:cNvSpPr txBox="1"/>
          <p:nvPr/>
        </p:nvSpPr>
        <p:spPr>
          <a:xfrm rot="21540000">
            <a:off x="7272514" y="3696481"/>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96" name="object 95">
            <a:extLst>
              <a:ext uri="{FF2B5EF4-FFF2-40B4-BE49-F238E27FC236}">
                <a16:creationId xmlns:a16="http://schemas.microsoft.com/office/drawing/2014/main" id="{7231CBCC-A9EC-FE42-9A6D-6E882C31B5E7}"/>
              </a:ext>
            </a:extLst>
          </p:cNvPr>
          <p:cNvSpPr/>
          <p:nvPr/>
        </p:nvSpPr>
        <p:spPr>
          <a:xfrm>
            <a:off x="7615196" y="3325672"/>
            <a:ext cx="734060" cy="226695"/>
          </a:xfrm>
          <a:custGeom>
            <a:avLst/>
            <a:gdLst/>
            <a:ahLst/>
            <a:cxnLst/>
            <a:rect l="l" t="t" r="r" b="b"/>
            <a:pathLst>
              <a:path w="734059" h="226695">
                <a:moveTo>
                  <a:pt x="604494" y="0"/>
                </a:moveTo>
                <a:lnTo>
                  <a:pt x="129539" y="0"/>
                </a:lnTo>
                <a:lnTo>
                  <a:pt x="79129" y="8887"/>
                </a:lnTo>
                <a:lnTo>
                  <a:pt x="37952" y="33126"/>
                </a:lnTo>
                <a:lnTo>
                  <a:pt x="10184" y="69078"/>
                </a:lnTo>
                <a:lnTo>
                  <a:pt x="0" y="113106"/>
                </a:lnTo>
                <a:lnTo>
                  <a:pt x="10184" y="157100"/>
                </a:lnTo>
                <a:lnTo>
                  <a:pt x="37952" y="193028"/>
                </a:lnTo>
                <a:lnTo>
                  <a:pt x="79129" y="217253"/>
                </a:lnTo>
                <a:lnTo>
                  <a:pt x="129539" y="226136"/>
                </a:lnTo>
                <a:lnTo>
                  <a:pt x="604494" y="226136"/>
                </a:lnTo>
                <a:lnTo>
                  <a:pt x="654913" y="217253"/>
                </a:lnTo>
                <a:lnTo>
                  <a:pt x="696085" y="193028"/>
                </a:lnTo>
                <a:lnTo>
                  <a:pt x="723843" y="157100"/>
                </a:lnTo>
                <a:lnTo>
                  <a:pt x="734021" y="113106"/>
                </a:lnTo>
                <a:lnTo>
                  <a:pt x="723843" y="69078"/>
                </a:lnTo>
                <a:lnTo>
                  <a:pt x="696085" y="33126"/>
                </a:lnTo>
                <a:lnTo>
                  <a:pt x="654913" y="8887"/>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7" name="object 96">
            <a:extLst>
              <a:ext uri="{FF2B5EF4-FFF2-40B4-BE49-F238E27FC236}">
                <a16:creationId xmlns:a16="http://schemas.microsoft.com/office/drawing/2014/main" id="{EDDA654A-13BE-E840-90E5-70F5AD7C58FC}"/>
              </a:ext>
            </a:extLst>
          </p:cNvPr>
          <p:cNvSpPr/>
          <p:nvPr/>
        </p:nvSpPr>
        <p:spPr>
          <a:xfrm>
            <a:off x="7615195" y="3325674"/>
            <a:ext cx="734060" cy="226695"/>
          </a:xfrm>
          <a:custGeom>
            <a:avLst/>
            <a:gdLst/>
            <a:ahLst/>
            <a:cxnLst/>
            <a:rect l="l" t="t" r="r" b="b"/>
            <a:pathLst>
              <a:path w="734059" h="226695">
                <a:moveTo>
                  <a:pt x="0" y="113104"/>
                </a:moveTo>
                <a:lnTo>
                  <a:pt x="10184" y="157101"/>
                </a:lnTo>
                <a:lnTo>
                  <a:pt x="37953" y="193033"/>
                </a:lnTo>
                <a:lnTo>
                  <a:pt x="79128" y="217260"/>
                </a:lnTo>
                <a:lnTo>
                  <a:pt x="129533" y="226145"/>
                </a:lnTo>
                <a:lnTo>
                  <a:pt x="604491" y="226145"/>
                </a:lnTo>
                <a:lnTo>
                  <a:pt x="654914" y="217260"/>
                </a:lnTo>
                <a:lnTo>
                  <a:pt x="696088" y="193033"/>
                </a:lnTo>
                <a:lnTo>
                  <a:pt x="723847" y="157101"/>
                </a:lnTo>
                <a:lnTo>
                  <a:pt x="734025" y="113104"/>
                </a:lnTo>
                <a:lnTo>
                  <a:pt x="723847" y="69079"/>
                </a:lnTo>
                <a:lnTo>
                  <a:pt x="696088" y="33128"/>
                </a:lnTo>
                <a:lnTo>
                  <a:pt x="654914" y="8888"/>
                </a:lnTo>
                <a:lnTo>
                  <a:pt x="604491" y="0"/>
                </a:lnTo>
                <a:lnTo>
                  <a:pt x="129533" y="0"/>
                </a:lnTo>
                <a:lnTo>
                  <a:pt x="79128" y="8888"/>
                </a:lnTo>
                <a:lnTo>
                  <a:pt x="37953" y="33128"/>
                </a:lnTo>
                <a:lnTo>
                  <a:pt x="10184" y="69079"/>
                </a:lnTo>
                <a:lnTo>
                  <a:pt x="0" y="113104"/>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8" name="object 97">
            <a:extLst>
              <a:ext uri="{FF2B5EF4-FFF2-40B4-BE49-F238E27FC236}">
                <a16:creationId xmlns:a16="http://schemas.microsoft.com/office/drawing/2014/main" id="{BB34376E-6575-DF4F-8842-B1345F78EB07}"/>
              </a:ext>
            </a:extLst>
          </p:cNvPr>
          <p:cNvSpPr txBox="1"/>
          <p:nvPr/>
        </p:nvSpPr>
        <p:spPr>
          <a:xfrm>
            <a:off x="7769396" y="333650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9" name="object 98">
            <a:extLst>
              <a:ext uri="{FF2B5EF4-FFF2-40B4-BE49-F238E27FC236}">
                <a16:creationId xmlns:a16="http://schemas.microsoft.com/office/drawing/2014/main" id="{63EE8D08-ACB7-6343-9548-0256FD004D94}"/>
              </a:ext>
            </a:extLst>
          </p:cNvPr>
          <p:cNvSpPr/>
          <p:nvPr/>
        </p:nvSpPr>
        <p:spPr>
          <a:xfrm>
            <a:off x="2540444" y="5831361"/>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0" name="object 99">
            <a:extLst>
              <a:ext uri="{FF2B5EF4-FFF2-40B4-BE49-F238E27FC236}">
                <a16:creationId xmlns:a16="http://schemas.microsoft.com/office/drawing/2014/main" id="{C71B469B-2EAE-5B43-B013-934450505CDD}"/>
              </a:ext>
            </a:extLst>
          </p:cNvPr>
          <p:cNvSpPr/>
          <p:nvPr/>
        </p:nvSpPr>
        <p:spPr>
          <a:xfrm>
            <a:off x="2770276" y="5787991"/>
            <a:ext cx="146265" cy="86931"/>
          </a:xfrm>
          <a:prstGeom prst="rect">
            <a:avLst/>
          </a:prstGeom>
          <a:blipFill>
            <a:blip r:embed="rId10"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1" name="object 100">
            <a:extLst>
              <a:ext uri="{FF2B5EF4-FFF2-40B4-BE49-F238E27FC236}">
                <a16:creationId xmlns:a16="http://schemas.microsoft.com/office/drawing/2014/main" id="{1C6B32D3-4906-914D-803C-D771A68FE47F}"/>
              </a:ext>
            </a:extLst>
          </p:cNvPr>
          <p:cNvSpPr/>
          <p:nvPr/>
        </p:nvSpPr>
        <p:spPr>
          <a:xfrm>
            <a:off x="2547632" y="486207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2" name="object 101">
            <a:extLst>
              <a:ext uri="{FF2B5EF4-FFF2-40B4-BE49-F238E27FC236}">
                <a16:creationId xmlns:a16="http://schemas.microsoft.com/office/drawing/2014/main" id="{F0DCB4EE-1416-4F43-A132-34B8CC809A95}"/>
              </a:ext>
            </a:extLst>
          </p:cNvPr>
          <p:cNvSpPr/>
          <p:nvPr/>
        </p:nvSpPr>
        <p:spPr>
          <a:xfrm>
            <a:off x="2777477" y="4818714"/>
            <a:ext cx="146265" cy="86918"/>
          </a:xfrm>
          <a:prstGeom prst="rect">
            <a:avLst/>
          </a:prstGeom>
          <a:blipFill>
            <a:blip r:embed="rId11"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3" name="object 102">
            <a:extLst>
              <a:ext uri="{FF2B5EF4-FFF2-40B4-BE49-F238E27FC236}">
                <a16:creationId xmlns:a16="http://schemas.microsoft.com/office/drawing/2014/main" id="{49465362-951D-B84C-B4E0-F78BF11C3E8B}"/>
              </a:ext>
            </a:extLst>
          </p:cNvPr>
          <p:cNvSpPr txBox="1"/>
          <p:nvPr/>
        </p:nvSpPr>
        <p:spPr>
          <a:xfrm>
            <a:off x="513016" y="5461467"/>
            <a:ext cx="560460"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109" name="object 108">
            <a:extLst>
              <a:ext uri="{FF2B5EF4-FFF2-40B4-BE49-F238E27FC236}">
                <a16:creationId xmlns:a16="http://schemas.microsoft.com/office/drawing/2014/main" id="{6BD637BC-3278-9D41-9F92-A5C0D699C027}"/>
              </a:ext>
            </a:extLst>
          </p:cNvPr>
          <p:cNvSpPr/>
          <p:nvPr/>
        </p:nvSpPr>
        <p:spPr>
          <a:xfrm>
            <a:off x="3089140" y="5685248"/>
            <a:ext cx="331470" cy="213995"/>
          </a:xfrm>
          <a:custGeom>
            <a:avLst/>
            <a:gdLst/>
            <a:ahLst/>
            <a:cxnLst/>
            <a:rect l="l" t="t" r="r" b="b"/>
            <a:pathLst>
              <a:path w="331470" h="213995">
                <a:moveTo>
                  <a:pt x="331045" y="0"/>
                </a:moveTo>
                <a:lnTo>
                  <a:pt x="0" y="213609"/>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0" name="object 109">
            <a:extLst>
              <a:ext uri="{FF2B5EF4-FFF2-40B4-BE49-F238E27FC236}">
                <a16:creationId xmlns:a16="http://schemas.microsoft.com/office/drawing/2014/main" id="{D955560E-3AD8-0942-8C5E-C1A1874B3995}"/>
              </a:ext>
            </a:extLst>
          </p:cNvPr>
          <p:cNvSpPr/>
          <p:nvPr/>
        </p:nvSpPr>
        <p:spPr>
          <a:xfrm>
            <a:off x="3549716" y="5685248"/>
            <a:ext cx="70485" cy="366395"/>
          </a:xfrm>
          <a:custGeom>
            <a:avLst/>
            <a:gdLst/>
            <a:ahLst/>
            <a:cxnLst/>
            <a:rect l="l" t="t" r="r" b="b"/>
            <a:pathLst>
              <a:path w="70485" h="366395">
                <a:moveTo>
                  <a:pt x="70164" y="0"/>
                </a:moveTo>
                <a:lnTo>
                  <a:pt x="0"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1" name="object 110">
            <a:extLst>
              <a:ext uri="{FF2B5EF4-FFF2-40B4-BE49-F238E27FC236}">
                <a16:creationId xmlns:a16="http://schemas.microsoft.com/office/drawing/2014/main" id="{5B368ED2-EE6F-EE4E-B2E5-E8723847116E}"/>
              </a:ext>
            </a:extLst>
          </p:cNvPr>
          <p:cNvSpPr/>
          <p:nvPr/>
        </p:nvSpPr>
        <p:spPr>
          <a:xfrm>
            <a:off x="3792601" y="5685248"/>
            <a:ext cx="280670" cy="382905"/>
          </a:xfrm>
          <a:custGeom>
            <a:avLst/>
            <a:gdLst/>
            <a:ahLst/>
            <a:cxnLst/>
            <a:rect l="l" t="t" r="r" b="b"/>
            <a:pathLst>
              <a:path w="280670" h="382904">
                <a:moveTo>
                  <a:pt x="0" y="0"/>
                </a:moveTo>
                <a:lnTo>
                  <a:pt x="280656"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7" name="object 116">
            <a:extLst>
              <a:ext uri="{FF2B5EF4-FFF2-40B4-BE49-F238E27FC236}">
                <a16:creationId xmlns:a16="http://schemas.microsoft.com/office/drawing/2014/main" id="{A418392B-A7F3-8047-8F56-C39B7A0BD8BA}"/>
              </a:ext>
            </a:extLst>
          </p:cNvPr>
          <p:cNvSpPr/>
          <p:nvPr/>
        </p:nvSpPr>
        <p:spPr>
          <a:xfrm>
            <a:off x="3827716" y="4724963"/>
            <a:ext cx="331470" cy="213995"/>
          </a:xfrm>
          <a:custGeom>
            <a:avLst/>
            <a:gdLst/>
            <a:ahLst/>
            <a:cxnLst/>
            <a:rect l="l" t="t" r="r" b="b"/>
            <a:pathLst>
              <a:path w="331470" h="213995">
                <a:moveTo>
                  <a:pt x="0" y="0"/>
                </a:moveTo>
                <a:lnTo>
                  <a:pt x="331002" y="213630"/>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8" name="object 117">
            <a:extLst>
              <a:ext uri="{FF2B5EF4-FFF2-40B4-BE49-F238E27FC236}">
                <a16:creationId xmlns:a16="http://schemas.microsoft.com/office/drawing/2014/main" id="{F330916D-17F3-C045-995B-B8969D02CDB3}"/>
              </a:ext>
            </a:extLst>
          </p:cNvPr>
          <p:cNvSpPr/>
          <p:nvPr/>
        </p:nvSpPr>
        <p:spPr>
          <a:xfrm>
            <a:off x="3628021" y="4724963"/>
            <a:ext cx="70485" cy="366395"/>
          </a:xfrm>
          <a:custGeom>
            <a:avLst/>
            <a:gdLst/>
            <a:ahLst/>
            <a:cxnLst/>
            <a:rect l="l" t="t" r="r" b="b"/>
            <a:pathLst>
              <a:path w="70485" h="366395">
                <a:moveTo>
                  <a:pt x="0" y="0"/>
                </a:moveTo>
                <a:lnTo>
                  <a:pt x="70164"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9" name="object 118">
            <a:extLst>
              <a:ext uri="{FF2B5EF4-FFF2-40B4-BE49-F238E27FC236}">
                <a16:creationId xmlns:a16="http://schemas.microsoft.com/office/drawing/2014/main" id="{CB673612-60F7-8345-A37C-23A2810DE84A}"/>
              </a:ext>
            </a:extLst>
          </p:cNvPr>
          <p:cNvSpPr/>
          <p:nvPr/>
        </p:nvSpPr>
        <p:spPr>
          <a:xfrm>
            <a:off x="3174657" y="4724963"/>
            <a:ext cx="280670" cy="382905"/>
          </a:xfrm>
          <a:custGeom>
            <a:avLst/>
            <a:gdLst/>
            <a:ahLst/>
            <a:cxnLst/>
            <a:rect l="l" t="t" r="r" b="b"/>
            <a:pathLst>
              <a:path w="280670" h="382904">
                <a:moveTo>
                  <a:pt x="280656" y="0"/>
                </a:moveTo>
                <a:lnTo>
                  <a:pt x="0"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0" name="object 119">
            <a:extLst>
              <a:ext uri="{FF2B5EF4-FFF2-40B4-BE49-F238E27FC236}">
                <a16:creationId xmlns:a16="http://schemas.microsoft.com/office/drawing/2014/main" id="{4EA24985-B2E7-8A43-841E-4F6885E7033A}"/>
              </a:ext>
            </a:extLst>
          </p:cNvPr>
          <p:cNvSpPr/>
          <p:nvPr/>
        </p:nvSpPr>
        <p:spPr>
          <a:xfrm>
            <a:off x="3361740" y="5556686"/>
            <a:ext cx="518159" cy="226695"/>
          </a:xfrm>
          <a:custGeom>
            <a:avLst/>
            <a:gdLst/>
            <a:ahLst/>
            <a:cxnLst/>
            <a:rect l="l" t="t" r="r" b="b"/>
            <a:pathLst>
              <a:path w="518160" h="226695">
                <a:moveTo>
                  <a:pt x="388607" y="0"/>
                </a:moveTo>
                <a:lnTo>
                  <a:pt x="129539" y="0"/>
                </a:lnTo>
                <a:lnTo>
                  <a:pt x="79113" y="8891"/>
                </a:lnTo>
                <a:lnTo>
                  <a:pt x="37938" y="33139"/>
                </a:lnTo>
                <a:lnTo>
                  <a:pt x="10178" y="69099"/>
                </a:lnTo>
                <a:lnTo>
                  <a:pt x="0" y="113131"/>
                </a:lnTo>
                <a:lnTo>
                  <a:pt x="10178" y="157126"/>
                </a:lnTo>
                <a:lnTo>
                  <a:pt x="37938" y="193054"/>
                </a:lnTo>
                <a:lnTo>
                  <a:pt x="79113" y="217278"/>
                </a:lnTo>
                <a:lnTo>
                  <a:pt x="129539" y="226161"/>
                </a:lnTo>
                <a:lnTo>
                  <a:pt x="388607" y="226161"/>
                </a:lnTo>
                <a:lnTo>
                  <a:pt x="439010" y="217278"/>
                </a:lnTo>
                <a:lnTo>
                  <a:pt x="480183" y="193054"/>
                </a:lnTo>
                <a:lnTo>
                  <a:pt x="507950" y="157126"/>
                </a:lnTo>
                <a:lnTo>
                  <a:pt x="518134" y="113131"/>
                </a:lnTo>
                <a:lnTo>
                  <a:pt x="507950" y="69099"/>
                </a:lnTo>
                <a:lnTo>
                  <a:pt x="480183" y="33139"/>
                </a:lnTo>
                <a:lnTo>
                  <a:pt x="439010" y="8891"/>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1" name="object 120">
            <a:extLst>
              <a:ext uri="{FF2B5EF4-FFF2-40B4-BE49-F238E27FC236}">
                <a16:creationId xmlns:a16="http://schemas.microsoft.com/office/drawing/2014/main" id="{50BBC37B-7CFD-AC4D-BBEE-8F3454251AD6}"/>
              </a:ext>
            </a:extLst>
          </p:cNvPr>
          <p:cNvSpPr/>
          <p:nvPr/>
        </p:nvSpPr>
        <p:spPr>
          <a:xfrm>
            <a:off x="3361739" y="5556691"/>
            <a:ext cx="518159" cy="226695"/>
          </a:xfrm>
          <a:custGeom>
            <a:avLst/>
            <a:gdLst/>
            <a:ahLst/>
            <a:cxnLst/>
            <a:rect l="l" t="t" r="r" b="b"/>
            <a:pathLst>
              <a:path w="518160" h="226695">
                <a:moveTo>
                  <a:pt x="518135" y="113126"/>
                </a:moveTo>
                <a:lnTo>
                  <a:pt x="507950" y="157123"/>
                </a:lnTo>
                <a:lnTo>
                  <a:pt x="480182" y="193055"/>
                </a:lnTo>
                <a:lnTo>
                  <a:pt x="439006" y="217282"/>
                </a:lnTo>
                <a:lnTo>
                  <a:pt x="388601" y="226167"/>
                </a:lnTo>
                <a:lnTo>
                  <a:pt x="129533" y="226167"/>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2" name="object 121">
            <a:extLst>
              <a:ext uri="{FF2B5EF4-FFF2-40B4-BE49-F238E27FC236}">
                <a16:creationId xmlns:a16="http://schemas.microsoft.com/office/drawing/2014/main" id="{102CF38A-2AE6-CB43-BF9F-5A0060918777}"/>
              </a:ext>
            </a:extLst>
          </p:cNvPr>
          <p:cNvSpPr/>
          <p:nvPr/>
        </p:nvSpPr>
        <p:spPr>
          <a:xfrm>
            <a:off x="3430737" y="5932695"/>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3" name="object 122">
            <a:extLst>
              <a:ext uri="{FF2B5EF4-FFF2-40B4-BE49-F238E27FC236}">
                <a16:creationId xmlns:a16="http://schemas.microsoft.com/office/drawing/2014/main" id="{5422738D-B456-1E48-AC06-08A6160E45BD}"/>
              </a:ext>
            </a:extLst>
          </p:cNvPr>
          <p:cNvSpPr/>
          <p:nvPr/>
        </p:nvSpPr>
        <p:spPr>
          <a:xfrm>
            <a:off x="3938077" y="5923738"/>
            <a:ext cx="238006" cy="237466"/>
          </a:xfrm>
          <a:prstGeom prst="rect">
            <a:avLst/>
          </a:prstGeom>
          <a:blipFill>
            <a:blip r:embed="rId1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4" name="object 123">
            <a:extLst>
              <a:ext uri="{FF2B5EF4-FFF2-40B4-BE49-F238E27FC236}">
                <a16:creationId xmlns:a16="http://schemas.microsoft.com/office/drawing/2014/main" id="{0E09E655-5B0D-E049-AE29-4411916A1176}"/>
              </a:ext>
            </a:extLst>
          </p:cNvPr>
          <p:cNvSpPr/>
          <p:nvPr/>
        </p:nvSpPr>
        <p:spPr>
          <a:xfrm>
            <a:off x="3368027" y="4596401"/>
            <a:ext cx="518159" cy="226695"/>
          </a:xfrm>
          <a:custGeom>
            <a:avLst/>
            <a:gdLst/>
            <a:ahLst/>
            <a:cxnLst/>
            <a:rect l="l" t="t" r="r" b="b"/>
            <a:pathLst>
              <a:path w="518160" h="226695">
                <a:moveTo>
                  <a:pt x="388594" y="0"/>
                </a:moveTo>
                <a:lnTo>
                  <a:pt x="129527" y="0"/>
                </a:lnTo>
                <a:lnTo>
                  <a:pt x="79124" y="8891"/>
                </a:lnTo>
                <a:lnTo>
                  <a:pt x="37950" y="33137"/>
                </a:lnTo>
                <a:lnTo>
                  <a:pt x="10183" y="69094"/>
                </a:lnTo>
                <a:lnTo>
                  <a:pt x="0" y="113118"/>
                </a:lnTo>
                <a:lnTo>
                  <a:pt x="10183" y="157120"/>
                </a:lnTo>
                <a:lnTo>
                  <a:pt x="37950" y="193052"/>
                </a:lnTo>
                <a:lnTo>
                  <a:pt x="79124" y="217278"/>
                </a:lnTo>
                <a:lnTo>
                  <a:pt x="129527" y="226161"/>
                </a:lnTo>
                <a:lnTo>
                  <a:pt x="388594" y="226161"/>
                </a:lnTo>
                <a:lnTo>
                  <a:pt x="439021" y="217278"/>
                </a:lnTo>
                <a:lnTo>
                  <a:pt x="480196" y="193052"/>
                </a:lnTo>
                <a:lnTo>
                  <a:pt x="507955" y="157120"/>
                </a:lnTo>
                <a:lnTo>
                  <a:pt x="518134" y="113118"/>
                </a:lnTo>
                <a:lnTo>
                  <a:pt x="507955" y="69094"/>
                </a:lnTo>
                <a:lnTo>
                  <a:pt x="480196" y="33137"/>
                </a:lnTo>
                <a:lnTo>
                  <a:pt x="439021"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5" name="object 124">
            <a:extLst>
              <a:ext uri="{FF2B5EF4-FFF2-40B4-BE49-F238E27FC236}">
                <a16:creationId xmlns:a16="http://schemas.microsoft.com/office/drawing/2014/main" id="{8DA4544C-2348-CB43-8626-F54286E1F0FB}"/>
              </a:ext>
            </a:extLst>
          </p:cNvPr>
          <p:cNvSpPr/>
          <p:nvPr/>
        </p:nvSpPr>
        <p:spPr>
          <a:xfrm>
            <a:off x="3368027" y="4596393"/>
            <a:ext cx="518159" cy="226695"/>
          </a:xfrm>
          <a:custGeom>
            <a:avLst/>
            <a:gdLst/>
            <a:ahLst/>
            <a:cxnLst/>
            <a:rect l="l" t="t" r="r" b="b"/>
            <a:pathLst>
              <a:path w="518160" h="226695">
                <a:moveTo>
                  <a:pt x="0" y="113126"/>
                </a:moveTo>
                <a:lnTo>
                  <a:pt x="10184" y="157123"/>
                </a:lnTo>
                <a:lnTo>
                  <a:pt x="37953" y="193055"/>
                </a:lnTo>
                <a:lnTo>
                  <a:pt x="79129" y="217282"/>
                </a:lnTo>
                <a:lnTo>
                  <a:pt x="129534" y="226166"/>
                </a:lnTo>
                <a:lnTo>
                  <a:pt x="388601" y="226166"/>
                </a:lnTo>
                <a:lnTo>
                  <a:pt x="439024" y="217282"/>
                </a:lnTo>
                <a:lnTo>
                  <a:pt x="480198" y="193055"/>
                </a:lnTo>
                <a:lnTo>
                  <a:pt x="507957" y="157123"/>
                </a:lnTo>
                <a:lnTo>
                  <a:pt x="518135" y="113126"/>
                </a:lnTo>
                <a:lnTo>
                  <a:pt x="507957" y="69098"/>
                </a:lnTo>
                <a:lnTo>
                  <a:pt x="480198" y="33138"/>
                </a:lnTo>
                <a:lnTo>
                  <a:pt x="439024" y="8891"/>
                </a:lnTo>
                <a:lnTo>
                  <a:pt x="388601" y="0"/>
                </a:lnTo>
                <a:lnTo>
                  <a:pt x="129534" y="0"/>
                </a:lnTo>
                <a:lnTo>
                  <a:pt x="79129" y="8891"/>
                </a:lnTo>
                <a:lnTo>
                  <a:pt x="37953" y="33138"/>
                </a:lnTo>
                <a:lnTo>
                  <a:pt x="10184" y="69098"/>
                </a:lnTo>
                <a:lnTo>
                  <a:pt x="0"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6" name="object 125">
            <a:extLst>
              <a:ext uri="{FF2B5EF4-FFF2-40B4-BE49-F238E27FC236}">
                <a16:creationId xmlns:a16="http://schemas.microsoft.com/office/drawing/2014/main" id="{C7666D37-414C-D342-92F6-16016AEF081B}"/>
              </a:ext>
            </a:extLst>
          </p:cNvPr>
          <p:cNvSpPr/>
          <p:nvPr/>
        </p:nvSpPr>
        <p:spPr>
          <a:xfrm>
            <a:off x="3579158" y="4972410"/>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7" name="object 126">
            <a:extLst>
              <a:ext uri="{FF2B5EF4-FFF2-40B4-BE49-F238E27FC236}">
                <a16:creationId xmlns:a16="http://schemas.microsoft.com/office/drawing/2014/main" id="{35B47F9B-A878-544F-B391-24B525A1D17C}"/>
              </a:ext>
            </a:extLst>
          </p:cNvPr>
          <p:cNvSpPr/>
          <p:nvPr/>
        </p:nvSpPr>
        <p:spPr>
          <a:xfrm>
            <a:off x="3071819" y="4963457"/>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8" name="object 127">
            <a:extLst>
              <a:ext uri="{FF2B5EF4-FFF2-40B4-BE49-F238E27FC236}">
                <a16:creationId xmlns:a16="http://schemas.microsoft.com/office/drawing/2014/main" id="{BEC198CE-9D96-3245-B8BE-933FB659BC5C}"/>
              </a:ext>
            </a:extLst>
          </p:cNvPr>
          <p:cNvSpPr/>
          <p:nvPr/>
        </p:nvSpPr>
        <p:spPr>
          <a:xfrm>
            <a:off x="1279267" y="5667493"/>
            <a:ext cx="132080" cy="217170"/>
          </a:xfrm>
          <a:custGeom>
            <a:avLst/>
            <a:gdLst/>
            <a:ahLst/>
            <a:cxnLst/>
            <a:rect l="l" t="t" r="r" b="b"/>
            <a:pathLst>
              <a:path w="132080" h="217170">
                <a:moveTo>
                  <a:pt x="131779" y="0"/>
                </a:moveTo>
                <a:lnTo>
                  <a:pt x="0" y="217012"/>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9" name="object 128">
            <a:extLst>
              <a:ext uri="{FF2B5EF4-FFF2-40B4-BE49-F238E27FC236}">
                <a16:creationId xmlns:a16="http://schemas.microsoft.com/office/drawing/2014/main" id="{C77258A9-9372-7E4D-B2CC-79948D6340B6}"/>
              </a:ext>
            </a:extLst>
          </p:cNvPr>
          <p:cNvSpPr/>
          <p:nvPr/>
        </p:nvSpPr>
        <p:spPr>
          <a:xfrm>
            <a:off x="1411046" y="5667493"/>
            <a:ext cx="570230" cy="361315"/>
          </a:xfrm>
          <a:custGeom>
            <a:avLst/>
            <a:gdLst/>
            <a:ahLst/>
            <a:cxnLst/>
            <a:rect l="l" t="t" r="r" b="b"/>
            <a:pathLst>
              <a:path w="570230" h="361314">
                <a:moveTo>
                  <a:pt x="0" y="0"/>
                </a:moveTo>
                <a:lnTo>
                  <a:pt x="569862"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0" name="object 129">
            <a:extLst>
              <a:ext uri="{FF2B5EF4-FFF2-40B4-BE49-F238E27FC236}">
                <a16:creationId xmlns:a16="http://schemas.microsoft.com/office/drawing/2014/main" id="{92F110C3-2607-6B4C-84BE-3EED5AF2EF26}"/>
              </a:ext>
            </a:extLst>
          </p:cNvPr>
          <p:cNvSpPr/>
          <p:nvPr/>
        </p:nvSpPr>
        <p:spPr>
          <a:xfrm>
            <a:off x="1289810" y="5543725"/>
            <a:ext cx="238006" cy="237465"/>
          </a:xfrm>
          <a:prstGeom prst="rect">
            <a:avLst/>
          </a:prstGeom>
          <a:blipFill>
            <a:blip r:embed="rId1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1" name="object 130">
            <a:extLst>
              <a:ext uri="{FF2B5EF4-FFF2-40B4-BE49-F238E27FC236}">
                <a16:creationId xmlns:a16="http://schemas.microsoft.com/office/drawing/2014/main" id="{B636C90E-5093-4D4A-BB5E-BF8B6EA407C4}"/>
              </a:ext>
            </a:extLst>
          </p:cNvPr>
          <p:cNvSpPr txBox="1"/>
          <p:nvPr/>
        </p:nvSpPr>
        <p:spPr>
          <a:xfrm rot="21540000">
            <a:off x="3508936" y="595324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132" name="object 131">
            <a:extLst>
              <a:ext uri="{FF2B5EF4-FFF2-40B4-BE49-F238E27FC236}">
                <a16:creationId xmlns:a16="http://schemas.microsoft.com/office/drawing/2014/main" id="{0D0FA856-29BD-FB49-A960-31AA14A05542}"/>
              </a:ext>
            </a:extLst>
          </p:cNvPr>
          <p:cNvSpPr txBox="1"/>
          <p:nvPr/>
        </p:nvSpPr>
        <p:spPr>
          <a:xfrm rot="21540000">
            <a:off x="4021652" y="593652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6" name="object 135">
            <a:extLst>
              <a:ext uri="{FF2B5EF4-FFF2-40B4-BE49-F238E27FC236}">
                <a16:creationId xmlns:a16="http://schemas.microsoft.com/office/drawing/2014/main" id="{A0974468-EC1D-8E4C-B71C-E9FC45B0915E}"/>
              </a:ext>
            </a:extLst>
          </p:cNvPr>
          <p:cNvSpPr/>
          <p:nvPr/>
        </p:nvSpPr>
        <p:spPr>
          <a:xfrm>
            <a:off x="1613903" y="5915537"/>
            <a:ext cx="734060" cy="226695"/>
          </a:xfrm>
          <a:custGeom>
            <a:avLst/>
            <a:gdLst/>
            <a:ahLst/>
            <a:cxnLst/>
            <a:rect l="l" t="t" r="r" b="b"/>
            <a:pathLst>
              <a:path w="734060" h="226695">
                <a:moveTo>
                  <a:pt x="604494" y="0"/>
                </a:moveTo>
                <a:lnTo>
                  <a:pt x="129539" y="0"/>
                </a:lnTo>
                <a:lnTo>
                  <a:pt x="79124" y="8891"/>
                </a:lnTo>
                <a:lnTo>
                  <a:pt x="37947" y="33139"/>
                </a:lnTo>
                <a:lnTo>
                  <a:pt x="10182" y="69099"/>
                </a:lnTo>
                <a:lnTo>
                  <a:pt x="0" y="113131"/>
                </a:lnTo>
                <a:lnTo>
                  <a:pt x="10182" y="157128"/>
                </a:lnTo>
                <a:lnTo>
                  <a:pt x="37947" y="193060"/>
                </a:lnTo>
                <a:lnTo>
                  <a:pt x="79124" y="217289"/>
                </a:lnTo>
                <a:lnTo>
                  <a:pt x="129539" y="226174"/>
                </a:lnTo>
                <a:lnTo>
                  <a:pt x="604494" y="226174"/>
                </a:lnTo>
                <a:lnTo>
                  <a:pt x="654910" y="217289"/>
                </a:lnTo>
                <a:lnTo>
                  <a:pt x="696087" y="193060"/>
                </a:lnTo>
                <a:lnTo>
                  <a:pt x="723852" y="157128"/>
                </a:lnTo>
                <a:lnTo>
                  <a:pt x="734034" y="113131"/>
                </a:lnTo>
                <a:lnTo>
                  <a:pt x="723852" y="69099"/>
                </a:lnTo>
                <a:lnTo>
                  <a:pt x="696087" y="33139"/>
                </a:lnTo>
                <a:lnTo>
                  <a:pt x="654910"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7" name="object 136">
            <a:extLst>
              <a:ext uri="{FF2B5EF4-FFF2-40B4-BE49-F238E27FC236}">
                <a16:creationId xmlns:a16="http://schemas.microsoft.com/office/drawing/2014/main" id="{5872246C-06D9-9542-B9A8-3073DF1FE0E2}"/>
              </a:ext>
            </a:extLst>
          </p:cNvPr>
          <p:cNvSpPr/>
          <p:nvPr/>
        </p:nvSpPr>
        <p:spPr>
          <a:xfrm>
            <a:off x="1613912" y="5915542"/>
            <a:ext cx="734060" cy="226695"/>
          </a:xfrm>
          <a:custGeom>
            <a:avLst/>
            <a:gdLst/>
            <a:ahLst/>
            <a:cxnLst/>
            <a:rect l="l" t="t" r="r" b="b"/>
            <a:pathLst>
              <a:path w="734060" h="226695">
                <a:moveTo>
                  <a:pt x="734025" y="113126"/>
                </a:moveTo>
                <a:lnTo>
                  <a:pt x="723843" y="157123"/>
                </a:lnTo>
                <a:lnTo>
                  <a:pt x="696080" y="193055"/>
                </a:lnTo>
                <a:lnTo>
                  <a:pt x="654905" y="217282"/>
                </a:lnTo>
                <a:lnTo>
                  <a:pt x="604491"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1" y="0"/>
                </a:lnTo>
                <a:lnTo>
                  <a:pt x="654905" y="8891"/>
                </a:lnTo>
                <a:lnTo>
                  <a:pt x="696080" y="33138"/>
                </a:lnTo>
                <a:lnTo>
                  <a:pt x="723843"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8" name="object 137">
            <a:extLst>
              <a:ext uri="{FF2B5EF4-FFF2-40B4-BE49-F238E27FC236}">
                <a16:creationId xmlns:a16="http://schemas.microsoft.com/office/drawing/2014/main" id="{60E11650-5624-214E-B27C-5537BDBF7185}"/>
              </a:ext>
            </a:extLst>
          </p:cNvPr>
          <p:cNvSpPr txBox="1"/>
          <p:nvPr/>
        </p:nvSpPr>
        <p:spPr>
          <a:xfrm>
            <a:off x="1734644" y="590919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9" name="object 138">
            <a:extLst>
              <a:ext uri="{FF2B5EF4-FFF2-40B4-BE49-F238E27FC236}">
                <a16:creationId xmlns:a16="http://schemas.microsoft.com/office/drawing/2014/main" id="{C83CD899-921B-BF41-9401-745E538B4245}"/>
              </a:ext>
            </a:extLst>
          </p:cNvPr>
          <p:cNvSpPr txBox="1"/>
          <p:nvPr/>
        </p:nvSpPr>
        <p:spPr>
          <a:xfrm>
            <a:off x="3483096" y="554549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40" name="object 139">
            <a:extLst>
              <a:ext uri="{FF2B5EF4-FFF2-40B4-BE49-F238E27FC236}">
                <a16:creationId xmlns:a16="http://schemas.microsoft.com/office/drawing/2014/main" id="{47CCCB3C-D43F-C34E-9BB7-4CE77846B37F}"/>
              </a:ext>
            </a:extLst>
          </p:cNvPr>
          <p:cNvSpPr txBox="1"/>
          <p:nvPr/>
        </p:nvSpPr>
        <p:spPr>
          <a:xfrm>
            <a:off x="1360624" y="5523204"/>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41" name="object 140">
            <a:extLst>
              <a:ext uri="{FF2B5EF4-FFF2-40B4-BE49-F238E27FC236}">
                <a16:creationId xmlns:a16="http://schemas.microsoft.com/office/drawing/2014/main" id="{3441C1EF-C33D-724E-A510-82BFE044A16F}"/>
              </a:ext>
            </a:extLst>
          </p:cNvPr>
          <p:cNvSpPr/>
          <p:nvPr/>
        </p:nvSpPr>
        <p:spPr>
          <a:xfrm>
            <a:off x="2232342" y="4719197"/>
            <a:ext cx="132080" cy="217170"/>
          </a:xfrm>
          <a:custGeom>
            <a:avLst/>
            <a:gdLst/>
            <a:ahLst/>
            <a:cxnLst/>
            <a:rect l="l" t="t" r="r" b="b"/>
            <a:pathLst>
              <a:path w="132080" h="217170">
                <a:moveTo>
                  <a:pt x="0" y="0"/>
                </a:moveTo>
                <a:lnTo>
                  <a:pt x="131779" y="217034"/>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2" name="object 141">
            <a:extLst>
              <a:ext uri="{FF2B5EF4-FFF2-40B4-BE49-F238E27FC236}">
                <a16:creationId xmlns:a16="http://schemas.microsoft.com/office/drawing/2014/main" id="{3CAF9248-BA1D-5445-B5FB-B8A260CCCA2A}"/>
              </a:ext>
            </a:extLst>
          </p:cNvPr>
          <p:cNvSpPr/>
          <p:nvPr/>
        </p:nvSpPr>
        <p:spPr>
          <a:xfrm>
            <a:off x="1662479" y="4719197"/>
            <a:ext cx="570230" cy="361315"/>
          </a:xfrm>
          <a:custGeom>
            <a:avLst/>
            <a:gdLst/>
            <a:ahLst/>
            <a:cxnLst/>
            <a:rect l="l" t="t" r="r" b="b"/>
            <a:pathLst>
              <a:path w="570230" h="361314">
                <a:moveTo>
                  <a:pt x="569862" y="0"/>
                </a:moveTo>
                <a:lnTo>
                  <a:pt x="0"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3" name="object 142">
            <a:extLst>
              <a:ext uri="{FF2B5EF4-FFF2-40B4-BE49-F238E27FC236}">
                <a16:creationId xmlns:a16="http://schemas.microsoft.com/office/drawing/2014/main" id="{1DAA592E-3259-194A-B80A-74B13D1A3AD1}"/>
              </a:ext>
            </a:extLst>
          </p:cNvPr>
          <p:cNvSpPr/>
          <p:nvPr/>
        </p:nvSpPr>
        <p:spPr>
          <a:xfrm>
            <a:off x="2115572" y="4595423"/>
            <a:ext cx="238006" cy="237466"/>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7" name="object 146">
            <a:extLst>
              <a:ext uri="{FF2B5EF4-FFF2-40B4-BE49-F238E27FC236}">
                <a16:creationId xmlns:a16="http://schemas.microsoft.com/office/drawing/2014/main" id="{A577CA0D-463C-C14D-A3FB-1B2F7B5D85EA}"/>
              </a:ext>
            </a:extLst>
          </p:cNvPr>
          <p:cNvSpPr/>
          <p:nvPr/>
        </p:nvSpPr>
        <p:spPr>
          <a:xfrm>
            <a:off x="1295463" y="4967241"/>
            <a:ext cx="734060" cy="226695"/>
          </a:xfrm>
          <a:custGeom>
            <a:avLst/>
            <a:gdLst/>
            <a:ahLst/>
            <a:cxnLst/>
            <a:rect l="l" t="t" r="r" b="b"/>
            <a:pathLst>
              <a:path w="734060" h="226695">
                <a:moveTo>
                  <a:pt x="604481" y="0"/>
                </a:moveTo>
                <a:lnTo>
                  <a:pt x="129527" y="0"/>
                </a:lnTo>
                <a:lnTo>
                  <a:pt x="79113" y="8891"/>
                </a:lnTo>
                <a:lnTo>
                  <a:pt x="37941" y="33139"/>
                </a:lnTo>
                <a:lnTo>
                  <a:pt x="10180" y="69099"/>
                </a:lnTo>
                <a:lnTo>
                  <a:pt x="0" y="113131"/>
                </a:lnTo>
                <a:lnTo>
                  <a:pt x="10180" y="157128"/>
                </a:lnTo>
                <a:lnTo>
                  <a:pt x="37941" y="193060"/>
                </a:lnTo>
                <a:lnTo>
                  <a:pt x="79113" y="217289"/>
                </a:lnTo>
                <a:lnTo>
                  <a:pt x="129527" y="226174"/>
                </a:lnTo>
                <a:lnTo>
                  <a:pt x="604481" y="226174"/>
                </a:lnTo>
                <a:lnTo>
                  <a:pt x="654897" y="217289"/>
                </a:lnTo>
                <a:lnTo>
                  <a:pt x="696074" y="193060"/>
                </a:lnTo>
                <a:lnTo>
                  <a:pt x="723839" y="157128"/>
                </a:lnTo>
                <a:lnTo>
                  <a:pt x="734021" y="113131"/>
                </a:lnTo>
                <a:lnTo>
                  <a:pt x="723839" y="69099"/>
                </a:lnTo>
                <a:lnTo>
                  <a:pt x="696074" y="33139"/>
                </a:lnTo>
                <a:lnTo>
                  <a:pt x="654897"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8" name="object 147">
            <a:extLst>
              <a:ext uri="{FF2B5EF4-FFF2-40B4-BE49-F238E27FC236}">
                <a16:creationId xmlns:a16="http://schemas.microsoft.com/office/drawing/2014/main" id="{D9455C1C-57A5-014B-98B3-12A5B1557389}"/>
              </a:ext>
            </a:extLst>
          </p:cNvPr>
          <p:cNvSpPr/>
          <p:nvPr/>
        </p:nvSpPr>
        <p:spPr>
          <a:xfrm>
            <a:off x="1295463" y="4967246"/>
            <a:ext cx="734060" cy="226695"/>
          </a:xfrm>
          <a:custGeom>
            <a:avLst/>
            <a:gdLst/>
            <a:ahLst/>
            <a:cxnLst/>
            <a:rect l="l" t="t" r="r" b="b"/>
            <a:pathLst>
              <a:path w="734060" h="226695">
                <a:moveTo>
                  <a:pt x="0" y="113126"/>
                </a:moveTo>
                <a:lnTo>
                  <a:pt x="10181" y="157123"/>
                </a:lnTo>
                <a:lnTo>
                  <a:pt x="37945" y="193055"/>
                </a:lnTo>
                <a:lnTo>
                  <a:pt x="79119" y="217282"/>
                </a:lnTo>
                <a:lnTo>
                  <a:pt x="129533" y="226166"/>
                </a:lnTo>
                <a:lnTo>
                  <a:pt x="604491" y="226166"/>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9" name="object 148">
            <a:extLst>
              <a:ext uri="{FF2B5EF4-FFF2-40B4-BE49-F238E27FC236}">
                <a16:creationId xmlns:a16="http://schemas.microsoft.com/office/drawing/2014/main" id="{6A6AA9F8-E5E4-B246-9211-30E22E3BE40B}"/>
              </a:ext>
            </a:extLst>
          </p:cNvPr>
          <p:cNvSpPr txBox="1"/>
          <p:nvPr/>
        </p:nvSpPr>
        <p:spPr>
          <a:xfrm>
            <a:off x="2170188" y="4596481"/>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endParaRPr sz="1200" kern="0">
              <a:latin typeface="Arial" panose="020B0604020202020204" pitchFamily="34" charset="0"/>
              <a:cs typeface="Arial" panose="020B0604020202020204" pitchFamily="34" charset="0"/>
            </a:endParaRPr>
          </a:p>
        </p:txBody>
      </p:sp>
      <p:sp>
        <p:nvSpPr>
          <p:cNvPr id="150" name="object 149">
            <a:extLst>
              <a:ext uri="{FF2B5EF4-FFF2-40B4-BE49-F238E27FC236}">
                <a16:creationId xmlns:a16="http://schemas.microsoft.com/office/drawing/2014/main" id="{E906A37C-0825-254E-87C3-863A20A19600}"/>
              </a:ext>
            </a:extLst>
          </p:cNvPr>
          <p:cNvSpPr txBox="1"/>
          <p:nvPr/>
        </p:nvSpPr>
        <p:spPr>
          <a:xfrm rot="21540000">
            <a:off x="3652913" y="4992962"/>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51" name="object 150">
            <a:extLst>
              <a:ext uri="{FF2B5EF4-FFF2-40B4-BE49-F238E27FC236}">
                <a16:creationId xmlns:a16="http://schemas.microsoft.com/office/drawing/2014/main" id="{A0091609-DC48-4841-95A7-3E55C213D487}"/>
              </a:ext>
            </a:extLst>
          </p:cNvPr>
          <p:cNvSpPr txBox="1"/>
          <p:nvPr/>
        </p:nvSpPr>
        <p:spPr>
          <a:xfrm rot="21540000">
            <a:off x="3140196" y="499290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52" name="object 151">
            <a:extLst>
              <a:ext uri="{FF2B5EF4-FFF2-40B4-BE49-F238E27FC236}">
                <a16:creationId xmlns:a16="http://schemas.microsoft.com/office/drawing/2014/main" id="{D49A89A7-0ABF-DE4E-9F64-0E4EB1C52F28}"/>
              </a:ext>
            </a:extLst>
          </p:cNvPr>
          <p:cNvSpPr txBox="1"/>
          <p:nvPr/>
        </p:nvSpPr>
        <p:spPr>
          <a:xfrm>
            <a:off x="3494582" y="4602040"/>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53" name="object 152">
            <a:extLst>
              <a:ext uri="{FF2B5EF4-FFF2-40B4-BE49-F238E27FC236}">
                <a16:creationId xmlns:a16="http://schemas.microsoft.com/office/drawing/2014/main" id="{49AD53E1-9A99-414A-AB44-C9F6AA2FBD91}"/>
              </a:ext>
            </a:extLst>
          </p:cNvPr>
          <p:cNvSpPr txBox="1"/>
          <p:nvPr/>
        </p:nvSpPr>
        <p:spPr>
          <a:xfrm>
            <a:off x="243802" y="4016794"/>
            <a:ext cx="2384065" cy="523220"/>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2-node</a:t>
            </a:r>
            <a:r>
              <a:rPr lang="en-GB" dirty="0"/>
              <a:t>: split and parent turns into a 3-node</a:t>
            </a:r>
            <a:endParaRPr dirty="0"/>
          </a:p>
        </p:txBody>
      </p:sp>
      <p:sp>
        <p:nvSpPr>
          <p:cNvPr id="154" name="object 153">
            <a:extLst>
              <a:ext uri="{FF2B5EF4-FFF2-40B4-BE49-F238E27FC236}">
                <a16:creationId xmlns:a16="http://schemas.microsoft.com/office/drawing/2014/main" id="{924B4CCB-AB06-1B4E-8036-2D69D9E216D8}"/>
              </a:ext>
            </a:extLst>
          </p:cNvPr>
          <p:cNvSpPr/>
          <p:nvPr/>
        </p:nvSpPr>
        <p:spPr>
          <a:xfrm>
            <a:off x="2921470" y="3207918"/>
            <a:ext cx="255270" cy="299720"/>
          </a:xfrm>
          <a:custGeom>
            <a:avLst/>
            <a:gdLst/>
            <a:ahLst/>
            <a:cxnLst/>
            <a:rect l="l" t="t" r="r" b="b"/>
            <a:pathLst>
              <a:path w="255270" h="299720">
                <a:moveTo>
                  <a:pt x="0" y="0"/>
                </a:moveTo>
                <a:lnTo>
                  <a:pt x="255224" y="299294"/>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5" name="object 154">
            <a:extLst>
              <a:ext uri="{FF2B5EF4-FFF2-40B4-BE49-F238E27FC236}">
                <a16:creationId xmlns:a16="http://schemas.microsoft.com/office/drawing/2014/main" id="{415557DE-5982-2041-9465-77413C6B2ED0}"/>
              </a:ext>
            </a:extLst>
          </p:cNvPr>
          <p:cNvSpPr/>
          <p:nvPr/>
        </p:nvSpPr>
        <p:spPr>
          <a:xfrm>
            <a:off x="2654975" y="3207918"/>
            <a:ext cx="266700" cy="295910"/>
          </a:xfrm>
          <a:custGeom>
            <a:avLst/>
            <a:gdLst/>
            <a:ahLst/>
            <a:cxnLst/>
            <a:rect l="l" t="t" r="r" b="b"/>
            <a:pathLst>
              <a:path w="266700" h="295910">
                <a:moveTo>
                  <a:pt x="266494" y="0"/>
                </a:moveTo>
                <a:lnTo>
                  <a:pt x="0" y="295718"/>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6" name="object 155">
            <a:extLst>
              <a:ext uri="{FF2B5EF4-FFF2-40B4-BE49-F238E27FC236}">
                <a16:creationId xmlns:a16="http://schemas.microsoft.com/office/drawing/2014/main" id="{EFC3762A-4A0F-AE4A-9146-9FFD812CDACA}"/>
              </a:ext>
            </a:extLst>
          </p:cNvPr>
          <p:cNvSpPr/>
          <p:nvPr/>
        </p:nvSpPr>
        <p:spPr>
          <a:xfrm>
            <a:off x="2804699" y="3084132"/>
            <a:ext cx="238006" cy="237465"/>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7" name="object 156">
            <a:extLst>
              <a:ext uri="{FF2B5EF4-FFF2-40B4-BE49-F238E27FC236}">
                <a16:creationId xmlns:a16="http://schemas.microsoft.com/office/drawing/2014/main" id="{CECC11ED-9FC7-8F48-BEA7-FAFE59543D4B}"/>
              </a:ext>
            </a:extLst>
          </p:cNvPr>
          <p:cNvSpPr txBox="1"/>
          <p:nvPr/>
        </p:nvSpPr>
        <p:spPr>
          <a:xfrm>
            <a:off x="2859384" y="3085233"/>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endParaRPr sz="1200" kern="0">
              <a:latin typeface="Arial" panose="020B0604020202020204" pitchFamily="34" charset="0"/>
              <a:cs typeface="Arial" panose="020B0604020202020204" pitchFamily="34" charset="0"/>
            </a:endParaRPr>
          </a:p>
        </p:txBody>
      </p:sp>
      <p:sp>
        <p:nvSpPr>
          <p:cNvPr id="158" name="object 157">
            <a:extLst>
              <a:ext uri="{FF2B5EF4-FFF2-40B4-BE49-F238E27FC236}">
                <a16:creationId xmlns:a16="http://schemas.microsoft.com/office/drawing/2014/main" id="{2BC019C8-5962-5E4C-8125-9425EAD9372E}"/>
              </a:ext>
            </a:extLst>
          </p:cNvPr>
          <p:cNvSpPr/>
          <p:nvPr/>
        </p:nvSpPr>
        <p:spPr>
          <a:xfrm>
            <a:off x="1946986" y="3317545"/>
            <a:ext cx="259079" cy="0"/>
          </a:xfrm>
          <a:custGeom>
            <a:avLst/>
            <a:gdLst/>
            <a:ahLst/>
            <a:cxnLst/>
            <a:rect l="l" t="t" r="r" b="b"/>
            <a:pathLst>
              <a:path w="259080">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9" name="object 158">
            <a:extLst>
              <a:ext uri="{FF2B5EF4-FFF2-40B4-BE49-F238E27FC236}">
                <a16:creationId xmlns:a16="http://schemas.microsoft.com/office/drawing/2014/main" id="{3F50ABC0-F8B0-164D-A646-9834A06FCF36}"/>
              </a:ext>
            </a:extLst>
          </p:cNvPr>
          <p:cNvSpPr/>
          <p:nvPr/>
        </p:nvSpPr>
        <p:spPr>
          <a:xfrm>
            <a:off x="2176843" y="3274187"/>
            <a:ext cx="146265" cy="86906"/>
          </a:xfrm>
          <a:prstGeom prst="rect">
            <a:avLst/>
          </a:prstGeom>
          <a:blipFill>
            <a:blip r:embed="rId15" cstate="print"/>
            <a:stretch>
              <a:fillRect/>
            </a:stretch>
          </a:blipFill>
          <a:ln>
            <a:no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5" name="object 164">
            <a:extLst>
              <a:ext uri="{FF2B5EF4-FFF2-40B4-BE49-F238E27FC236}">
                <a16:creationId xmlns:a16="http://schemas.microsoft.com/office/drawing/2014/main" id="{6CBE3113-6813-5248-BF7F-A3ACCF5DDF38}"/>
              </a:ext>
            </a:extLst>
          </p:cNvPr>
          <p:cNvSpPr/>
          <p:nvPr/>
        </p:nvSpPr>
        <p:spPr>
          <a:xfrm>
            <a:off x="3048685" y="3399256"/>
            <a:ext cx="227329" cy="226695"/>
          </a:xfrm>
          <a:custGeom>
            <a:avLst/>
            <a:gdLst/>
            <a:ahLst/>
            <a:cxnLst/>
            <a:rect l="l" t="t" r="r" b="b"/>
            <a:pathLst>
              <a:path w="227329" h="226695">
                <a:moveTo>
                  <a:pt x="117348" y="0"/>
                </a:moveTo>
                <a:lnTo>
                  <a:pt x="72846" y="7461"/>
                </a:lnTo>
                <a:lnTo>
                  <a:pt x="35933" y="30581"/>
                </a:lnTo>
                <a:lnTo>
                  <a:pt x="10389" y="65808"/>
                </a:lnTo>
                <a:lnTo>
                  <a:pt x="0" y="109588"/>
                </a:lnTo>
                <a:lnTo>
                  <a:pt x="7467" y="154023"/>
                </a:lnTo>
                <a:lnTo>
                  <a:pt x="30632" y="190852"/>
                </a:lnTo>
                <a:lnTo>
                  <a:pt x="65951" y="216323"/>
                </a:lnTo>
                <a:lnTo>
                  <a:pt x="109880" y="226682"/>
                </a:lnTo>
                <a:lnTo>
                  <a:pt x="154394" y="219229"/>
                </a:lnTo>
                <a:lnTo>
                  <a:pt x="191308" y="196137"/>
                </a:lnTo>
                <a:lnTo>
                  <a:pt x="216841" y="160908"/>
                </a:lnTo>
                <a:lnTo>
                  <a:pt x="227215" y="117043"/>
                </a:lnTo>
                <a:lnTo>
                  <a:pt x="219751" y="72669"/>
                </a:lnTo>
                <a:lnTo>
                  <a:pt x="196603" y="35852"/>
                </a:lnTo>
                <a:lnTo>
                  <a:pt x="161294" y="10369"/>
                </a:lnTo>
                <a:lnTo>
                  <a:pt x="117348"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6" name="object 165">
            <a:extLst>
              <a:ext uri="{FF2B5EF4-FFF2-40B4-BE49-F238E27FC236}">
                <a16:creationId xmlns:a16="http://schemas.microsoft.com/office/drawing/2014/main" id="{9B609453-B700-944C-BA30-BB6D09FDC678}"/>
              </a:ext>
            </a:extLst>
          </p:cNvPr>
          <p:cNvSpPr/>
          <p:nvPr/>
        </p:nvSpPr>
        <p:spPr>
          <a:xfrm>
            <a:off x="3048685" y="3399251"/>
            <a:ext cx="227329" cy="226695"/>
          </a:xfrm>
          <a:custGeom>
            <a:avLst/>
            <a:gdLst/>
            <a:ahLst/>
            <a:cxnLst/>
            <a:rect l="l" t="t" r="r" b="b"/>
            <a:pathLst>
              <a:path w="227329" h="226695">
                <a:moveTo>
                  <a:pt x="0" y="109593"/>
                </a:moveTo>
                <a:lnTo>
                  <a:pt x="7473" y="154023"/>
                </a:lnTo>
                <a:lnTo>
                  <a:pt x="30640" y="190852"/>
                </a:lnTo>
                <a:lnTo>
                  <a:pt x="65959" y="216324"/>
                </a:lnTo>
                <a:lnTo>
                  <a:pt x="109888" y="226683"/>
                </a:lnTo>
                <a:lnTo>
                  <a:pt x="154400" y="219230"/>
                </a:lnTo>
                <a:lnTo>
                  <a:pt x="191313" y="196137"/>
                </a:lnTo>
                <a:lnTo>
                  <a:pt x="216847" y="160908"/>
                </a:lnTo>
                <a:lnTo>
                  <a:pt x="227224" y="117046"/>
                </a:lnTo>
                <a:lnTo>
                  <a:pt x="219760" y="72669"/>
                </a:lnTo>
                <a:lnTo>
                  <a:pt x="196610" y="35850"/>
                </a:lnTo>
                <a:lnTo>
                  <a:pt x="161301" y="10367"/>
                </a:lnTo>
                <a:lnTo>
                  <a:pt x="117357" y="0"/>
                </a:lnTo>
                <a:lnTo>
                  <a:pt x="72853" y="7461"/>
                </a:lnTo>
                <a:lnTo>
                  <a:pt x="35937" y="30580"/>
                </a:lnTo>
                <a:lnTo>
                  <a:pt x="10391"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7" name="object 166">
            <a:extLst>
              <a:ext uri="{FF2B5EF4-FFF2-40B4-BE49-F238E27FC236}">
                <a16:creationId xmlns:a16="http://schemas.microsoft.com/office/drawing/2014/main" id="{389053A9-334D-8540-88E2-89D6480BD2DA}"/>
              </a:ext>
            </a:extLst>
          </p:cNvPr>
          <p:cNvSpPr/>
          <p:nvPr/>
        </p:nvSpPr>
        <p:spPr>
          <a:xfrm>
            <a:off x="2541333" y="3390290"/>
            <a:ext cx="227329" cy="226695"/>
          </a:xfrm>
          <a:custGeom>
            <a:avLst/>
            <a:gdLst/>
            <a:ahLst/>
            <a:cxnLst/>
            <a:rect l="l" t="t" r="r" b="b"/>
            <a:pathLst>
              <a:path w="227329" h="226695">
                <a:moveTo>
                  <a:pt x="117360" y="0"/>
                </a:moveTo>
                <a:lnTo>
                  <a:pt x="72859" y="7466"/>
                </a:lnTo>
                <a:lnTo>
                  <a:pt x="35944" y="30587"/>
                </a:lnTo>
                <a:lnTo>
                  <a:pt x="10397" y="65815"/>
                </a:lnTo>
                <a:lnTo>
                  <a:pt x="0" y="109600"/>
                </a:lnTo>
                <a:lnTo>
                  <a:pt x="7474" y="154030"/>
                </a:lnTo>
                <a:lnTo>
                  <a:pt x="30643" y="190860"/>
                </a:lnTo>
                <a:lnTo>
                  <a:pt x="65963" y="216333"/>
                </a:lnTo>
                <a:lnTo>
                  <a:pt x="109893" y="226695"/>
                </a:lnTo>
                <a:lnTo>
                  <a:pt x="154406" y="219240"/>
                </a:lnTo>
                <a:lnTo>
                  <a:pt x="191320" y="196145"/>
                </a:lnTo>
                <a:lnTo>
                  <a:pt x="216854" y="160915"/>
                </a:lnTo>
                <a:lnTo>
                  <a:pt x="227228" y="117055"/>
                </a:lnTo>
                <a:lnTo>
                  <a:pt x="219764" y="72675"/>
                </a:lnTo>
                <a:lnTo>
                  <a:pt x="196616" y="35853"/>
                </a:lnTo>
                <a:lnTo>
                  <a:pt x="161307" y="10369"/>
                </a:lnTo>
                <a:lnTo>
                  <a:pt x="117360"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8" name="object 167">
            <a:extLst>
              <a:ext uri="{FF2B5EF4-FFF2-40B4-BE49-F238E27FC236}">
                <a16:creationId xmlns:a16="http://schemas.microsoft.com/office/drawing/2014/main" id="{EB8B9DA9-981A-6C49-9E30-F99CDA497D3D}"/>
              </a:ext>
            </a:extLst>
          </p:cNvPr>
          <p:cNvSpPr/>
          <p:nvPr/>
        </p:nvSpPr>
        <p:spPr>
          <a:xfrm>
            <a:off x="2541333" y="3390297"/>
            <a:ext cx="227329" cy="226695"/>
          </a:xfrm>
          <a:custGeom>
            <a:avLst/>
            <a:gdLst/>
            <a:ahLst/>
            <a:cxnLst/>
            <a:rect l="l" t="t" r="r" b="b"/>
            <a:pathLst>
              <a:path w="227329" h="226695">
                <a:moveTo>
                  <a:pt x="0" y="109593"/>
                </a:moveTo>
                <a:lnTo>
                  <a:pt x="7473" y="154023"/>
                </a:lnTo>
                <a:lnTo>
                  <a:pt x="30640" y="190852"/>
                </a:lnTo>
                <a:lnTo>
                  <a:pt x="65959" y="216324"/>
                </a:lnTo>
                <a:lnTo>
                  <a:pt x="109887" y="226683"/>
                </a:lnTo>
                <a:lnTo>
                  <a:pt x="154400" y="219230"/>
                </a:lnTo>
                <a:lnTo>
                  <a:pt x="191313" y="196137"/>
                </a:lnTo>
                <a:lnTo>
                  <a:pt x="216847" y="160908"/>
                </a:lnTo>
                <a:lnTo>
                  <a:pt x="227224" y="117046"/>
                </a:lnTo>
                <a:lnTo>
                  <a:pt x="219760" y="72669"/>
                </a:lnTo>
                <a:lnTo>
                  <a:pt x="196610" y="35849"/>
                </a:lnTo>
                <a:lnTo>
                  <a:pt x="161301" y="10367"/>
                </a:lnTo>
                <a:lnTo>
                  <a:pt x="117357" y="0"/>
                </a:lnTo>
                <a:lnTo>
                  <a:pt x="72853" y="7461"/>
                </a:lnTo>
                <a:lnTo>
                  <a:pt x="35937" y="30580"/>
                </a:lnTo>
                <a:lnTo>
                  <a:pt x="10392"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2" name="object 171">
            <a:extLst>
              <a:ext uri="{FF2B5EF4-FFF2-40B4-BE49-F238E27FC236}">
                <a16:creationId xmlns:a16="http://schemas.microsoft.com/office/drawing/2014/main" id="{B672E947-17C5-E94B-8515-11CE759D4C5A}"/>
              </a:ext>
            </a:extLst>
          </p:cNvPr>
          <p:cNvSpPr/>
          <p:nvPr/>
        </p:nvSpPr>
        <p:spPr>
          <a:xfrm>
            <a:off x="924839" y="3204451"/>
            <a:ext cx="734060" cy="226695"/>
          </a:xfrm>
          <a:custGeom>
            <a:avLst/>
            <a:gdLst/>
            <a:ahLst/>
            <a:cxnLst/>
            <a:rect l="l" t="t" r="r" b="b"/>
            <a:pathLst>
              <a:path w="734060" h="226695">
                <a:moveTo>
                  <a:pt x="604494" y="0"/>
                </a:moveTo>
                <a:lnTo>
                  <a:pt x="129540" y="0"/>
                </a:lnTo>
                <a:lnTo>
                  <a:pt x="79124" y="8891"/>
                </a:lnTo>
                <a:lnTo>
                  <a:pt x="37947" y="33139"/>
                </a:lnTo>
                <a:lnTo>
                  <a:pt x="10182" y="69099"/>
                </a:lnTo>
                <a:lnTo>
                  <a:pt x="0" y="113131"/>
                </a:lnTo>
                <a:lnTo>
                  <a:pt x="10182" y="157128"/>
                </a:lnTo>
                <a:lnTo>
                  <a:pt x="37947" y="193060"/>
                </a:lnTo>
                <a:lnTo>
                  <a:pt x="79124" y="217289"/>
                </a:lnTo>
                <a:lnTo>
                  <a:pt x="129540"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3" name="object 172">
            <a:extLst>
              <a:ext uri="{FF2B5EF4-FFF2-40B4-BE49-F238E27FC236}">
                <a16:creationId xmlns:a16="http://schemas.microsoft.com/office/drawing/2014/main" id="{8687529D-9026-6C4E-BADA-DFEBB88228A4}"/>
              </a:ext>
            </a:extLst>
          </p:cNvPr>
          <p:cNvSpPr/>
          <p:nvPr/>
        </p:nvSpPr>
        <p:spPr>
          <a:xfrm>
            <a:off x="924839" y="3204456"/>
            <a:ext cx="734060" cy="226695"/>
          </a:xfrm>
          <a:custGeom>
            <a:avLst/>
            <a:gdLst/>
            <a:ahLst/>
            <a:cxnLst/>
            <a:rect l="l" t="t" r="r" b="b"/>
            <a:pathLst>
              <a:path w="734060" h="226695">
                <a:moveTo>
                  <a:pt x="0" y="113126"/>
                </a:moveTo>
                <a:lnTo>
                  <a:pt x="10181" y="157123"/>
                </a:lnTo>
                <a:lnTo>
                  <a:pt x="37945" y="193055"/>
                </a:lnTo>
                <a:lnTo>
                  <a:pt x="79119" y="217282"/>
                </a:lnTo>
                <a:lnTo>
                  <a:pt x="129533" y="226167"/>
                </a:lnTo>
                <a:lnTo>
                  <a:pt x="604491" y="226167"/>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4" name="object 173">
            <a:extLst>
              <a:ext uri="{FF2B5EF4-FFF2-40B4-BE49-F238E27FC236}">
                <a16:creationId xmlns:a16="http://schemas.microsoft.com/office/drawing/2014/main" id="{0F92007C-34AB-4348-B446-A385D4C9E82F}"/>
              </a:ext>
            </a:extLst>
          </p:cNvPr>
          <p:cNvSpPr txBox="1"/>
          <p:nvPr/>
        </p:nvSpPr>
        <p:spPr>
          <a:xfrm>
            <a:off x="1110328" y="318975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b</a:t>
            </a:r>
            <a:r>
              <a:rPr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75" name="object 174">
            <a:extLst>
              <a:ext uri="{FF2B5EF4-FFF2-40B4-BE49-F238E27FC236}">
                <a16:creationId xmlns:a16="http://schemas.microsoft.com/office/drawing/2014/main" id="{072D59FA-1B7A-854E-93C7-90617F60FD60}"/>
              </a:ext>
            </a:extLst>
          </p:cNvPr>
          <p:cNvSpPr txBox="1"/>
          <p:nvPr/>
        </p:nvSpPr>
        <p:spPr>
          <a:xfrm rot="21540000">
            <a:off x="3133809" y="340601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a:latin typeface="Arial" panose="020B0604020202020204" pitchFamily="34" charset="0"/>
              <a:cs typeface="Arial" panose="020B0604020202020204" pitchFamily="34" charset="0"/>
            </a:endParaRPr>
          </a:p>
        </p:txBody>
      </p:sp>
      <p:sp>
        <p:nvSpPr>
          <p:cNvPr id="176" name="object 175">
            <a:extLst>
              <a:ext uri="{FF2B5EF4-FFF2-40B4-BE49-F238E27FC236}">
                <a16:creationId xmlns:a16="http://schemas.microsoft.com/office/drawing/2014/main" id="{7FDD47C2-44CE-FD45-A0C8-4D93E281D015}"/>
              </a:ext>
            </a:extLst>
          </p:cNvPr>
          <p:cNvSpPr txBox="1"/>
          <p:nvPr/>
        </p:nvSpPr>
        <p:spPr>
          <a:xfrm rot="21540000">
            <a:off x="2621096" y="340597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77" name="object 176">
            <a:extLst>
              <a:ext uri="{FF2B5EF4-FFF2-40B4-BE49-F238E27FC236}">
                <a16:creationId xmlns:a16="http://schemas.microsoft.com/office/drawing/2014/main" id="{6628799C-2747-C347-9CC7-3FF441FC22A7}"/>
              </a:ext>
            </a:extLst>
          </p:cNvPr>
          <p:cNvSpPr txBox="1"/>
          <p:nvPr/>
        </p:nvSpPr>
        <p:spPr>
          <a:xfrm>
            <a:off x="566617" y="2605105"/>
            <a:ext cx="584456" cy="307777"/>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pPr algn="ctr"/>
            <a:r>
              <a:rPr sz="1400" dirty="0"/>
              <a:t>root</a:t>
            </a:r>
          </a:p>
        </p:txBody>
      </p:sp>
      <p:sp>
        <p:nvSpPr>
          <p:cNvPr id="178" name="Rectangle 177">
            <a:extLst>
              <a:ext uri="{FF2B5EF4-FFF2-40B4-BE49-F238E27FC236}">
                <a16:creationId xmlns:a16="http://schemas.microsoft.com/office/drawing/2014/main" id="{2B91CF1C-AE99-3542-91E4-41704927B81A}"/>
              </a:ext>
            </a:extLst>
          </p:cNvPr>
          <p:cNvSpPr/>
          <p:nvPr/>
        </p:nvSpPr>
        <p:spPr>
          <a:xfrm>
            <a:off x="571111" y="4680397"/>
            <a:ext cx="458780" cy="307777"/>
          </a:xfrm>
          <a:prstGeom prst="rect">
            <a:avLst/>
          </a:prstGeom>
          <a:solidFill>
            <a:schemeClr val="accent1"/>
          </a:solidFill>
        </p:spPr>
        <p:txBody>
          <a:bodyPr wrap="square">
            <a:spAutoFit/>
          </a:bodyPr>
          <a:lstStyle/>
          <a:p>
            <a:pPr algn="ctr">
              <a:spcBef>
                <a:spcPts val="100"/>
              </a:spcBef>
              <a:spcAft>
                <a:spcPts val="100"/>
              </a:spcAft>
            </a:pPr>
            <a:r>
              <a:rPr lang="en-US" sz="1400" dirty="0">
                <a:solidFill>
                  <a:schemeClr val="bg1"/>
                </a:solidFill>
                <a:latin typeface="Arial"/>
                <a:cs typeface="Arial"/>
              </a:rPr>
              <a:t>left</a:t>
            </a:r>
          </a:p>
        </p:txBody>
      </p:sp>
      <p:sp>
        <p:nvSpPr>
          <p:cNvPr id="180" name="object 137">
            <a:extLst>
              <a:ext uri="{FF2B5EF4-FFF2-40B4-BE49-F238E27FC236}">
                <a16:creationId xmlns:a16="http://schemas.microsoft.com/office/drawing/2014/main" id="{0C134DC7-120E-E546-BA31-772D6987D0A4}"/>
              </a:ext>
            </a:extLst>
          </p:cNvPr>
          <p:cNvSpPr txBox="1"/>
          <p:nvPr/>
        </p:nvSpPr>
        <p:spPr>
          <a:xfrm>
            <a:off x="1409961" y="4972410"/>
            <a:ext cx="545465" cy="198131"/>
          </a:xfrm>
          <a:prstGeom prst="rect">
            <a:avLst/>
          </a:prstGeom>
        </p:spPr>
        <p:txBody>
          <a:bodyPr vert="horz" wrap="square" lIns="0" tIns="13335" rIns="0" bIns="0" rtlCol="0">
            <a:spAutoFit/>
          </a:bodyPr>
          <a:lstStyle/>
          <a:p>
            <a:pPr marL="12700">
              <a:lnSpc>
                <a:spcPct val="100000"/>
              </a:lnSpc>
              <a:spcBef>
                <a:spcPts val="105"/>
              </a:spcBef>
            </a:pPr>
            <a:r>
              <a:rPr lang="en-US" sz="1200" kern="0" spc="5" dirty="0">
                <a:solidFill>
                  <a:srgbClr val="231F20"/>
                </a:solidFill>
                <a:latin typeface="Arial" panose="020B0604020202020204" pitchFamily="34" charset="0"/>
                <a:cs typeface="Arial" panose="020B0604020202020204" pitchFamily="34" charset="0"/>
              </a:rPr>
              <a:t>a</a:t>
            </a:r>
            <a:r>
              <a:rPr sz="1200" kern="0" spc="5"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  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81" name="Rectangle 180">
            <a:extLst>
              <a:ext uri="{FF2B5EF4-FFF2-40B4-BE49-F238E27FC236}">
                <a16:creationId xmlns:a16="http://schemas.microsoft.com/office/drawing/2014/main" id="{A69029A6-10CB-9C41-A616-6FAC44953196}"/>
              </a:ext>
            </a:extLst>
          </p:cNvPr>
          <p:cNvSpPr/>
          <p:nvPr/>
        </p:nvSpPr>
        <p:spPr>
          <a:xfrm>
            <a:off x="365135" y="1740378"/>
            <a:ext cx="8004829" cy="369332"/>
          </a:xfrm>
          <a:prstGeom prst="rect">
            <a:avLst/>
          </a:prstGeom>
        </p:spPr>
        <p:txBody>
          <a:bodyPr wrap="square">
            <a:spAutoFit/>
          </a:bodyPr>
          <a:lstStyle/>
          <a:p>
            <a:pPr>
              <a:spcBef>
                <a:spcPts val="770"/>
              </a:spcBef>
              <a:tabLst>
                <a:tab pos="512445" algn="l"/>
              </a:tabLst>
            </a:pPr>
            <a:r>
              <a:rPr lang="en-US" spc="-35" dirty="0">
                <a:solidFill>
                  <a:srgbClr val="003F83"/>
                </a:solidFill>
                <a:latin typeface="Times New Roman" panose="02020603050405020304" pitchFamily="18" charset="0"/>
                <a:cs typeface="Times New Roman" panose="02020603050405020304" pitchFamily="18" charset="0"/>
              </a:rPr>
              <a:t>Proof.	</a:t>
            </a:r>
            <a:r>
              <a:rPr lang="en-US" spc="55" dirty="0">
                <a:latin typeface="Times New Roman" panose="02020603050405020304" pitchFamily="18" charset="0"/>
                <a:cs typeface="Times New Roman" panose="02020603050405020304" pitchFamily="18" charset="0"/>
              </a:rPr>
              <a:t>Each </a:t>
            </a:r>
            <a:r>
              <a:rPr lang="en-US" spc="70" dirty="0">
                <a:solidFill>
                  <a:schemeClr val="accent2"/>
                </a:solidFill>
                <a:latin typeface="Times New Roman" panose="02020603050405020304" pitchFamily="18" charset="0"/>
                <a:cs typeface="Times New Roman" panose="02020603050405020304" pitchFamily="18" charset="0"/>
              </a:rPr>
              <a:t>transformation</a:t>
            </a:r>
            <a:r>
              <a:rPr lang="en-US" spc="70"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maintains </a:t>
            </a:r>
            <a:r>
              <a:rPr lang="en-US" spc="85" dirty="0">
                <a:latin typeface="Times New Roman" panose="02020603050405020304" pitchFamily="18" charset="0"/>
                <a:cs typeface="Times New Roman" panose="02020603050405020304" pitchFamily="18" charset="0"/>
              </a:rPr>
              <a:t>symmetric </a:t>
            </a:r>
            <a:r>
              <a:rPr lang="en-US" spc="65" dirty="0">
                <a:latin typeface="Times New Roman" panose="02020603050405020304" pitchFamily="18" charset="0"/>
                <a:cs typeface="Times New Roman" panose="02020603050405020304" pitchFamily="18" charset="0"/>
              </a:rPr>
              <a:t>order </a:t>
            </a:r>
            <a:r>
              <a:rPr lang="en-US" spc="105" dirty="0">
                <a:latin typeface="Times New Roman" panose="02020603050405020304" pitchFamily="18" charset="0"/>
                <a:cs typeface="Times New Roman" panose="02020603050405020304" pitchFamily="18" charset="0"/>
              </a:rPr>
              <a:t>and </a:t>
            </a:r>
            <a:r>
              <a:rPr lang="en-US" spc="30" dirty="0">
                <a:latin typeface="Times New Roman" panose="02020603050405020304" pitchFamily="18" charset="0"/>
                <a:cs typeface="Times New Roman" panose="02020603050405020304" pitchFamily="18" charset="0"/>
              </a:rPr>
              <a:t>perfect</a:t>
            </a:r>
            <a:r>
              <a:rPr lang="en-US" spc="-290" dirty="0">
                <a:latin typeface="Times New Roman" panose="02020603050405020304" pitchFamily="18" charset="0"/>
                <a:cs typeface="Times New Roman" panose="02020603050405020304" pitchFamily="18" charset="0"/>
              </a:rPr>
              <a:t>  </a:t>
            </a:r>
            <a:r>
              <a:rPr lang="en-US" spc="40" dirty="0">
                <a:latin typeface="Times New Roman" panose="02020603050405020304" pitchFamily="18" charset="0"/>
                <a:cs typeface="Times New Roman" panose="02020603050405020304" pitchFamily="18" charset="0"/>
              </a:rPr>
              <a:t>balance.</a:t>
            </a:r>
            <a:endParaRPr lang="en-US" dirty="0">
              <a:latin typeface="Times New Roman" panose="02020603050405020304" pitchFamily="18" charset="0"/>
              <a:cs typeface="Times New Roman" panose="02020603050405020304" pitchFamily="18" charset="0"/>
            </a:endParaRPr>
          </a:p>
        </p:txBody>
      </p:sp>
      <p:sp>
        <p:nvSpPr>
          <p:cNvPr id="182" name="Rectangle 181">
            <a:extLst>
              <a:ext uri="{FF2B5EF4-FFF2-40B4-BE49-F238E27FC236}">
                <a16:creationId xmlns:a16="http://schemas.microsoft.com/office/drawing/2014/main" id="{C04B96F8-36B3-7741-B730-7349D1F9D2A7}"/>
              </a:ext>
            </a:extLst>
          </p:cNvPr>
          <p:cNvSpPr/>
          <p:nvPr/>
        </p:nvSpPr>
        <p:spPr>
          <a:xfrm>
            <a:off x="1976865" y="2215238"/>
            <a:ext cx="1470274" cy="307777"/>
          </a:xfrm>
          <a:prstGeom prst="rect">
            <a:avLst/>
          </a:prstGeom>
          <a:ln>
            <a:solidFill>
              <a:schemeClr val="accent2"/>
            </a:solidFill>
          </a:ln>
        </p:spPr>
        <p:txBody>
          <a:bodyPr wrap="none">
            <a:spAutoFit/>
          </a:bodyPr>
          <a:lstStyle/>
          <a:p>
            <a:r>
              <a:rPr lang="en-US" sz="1400" dirty="0">
                <a:latin typeface="Times New Roman" panose="02020603050405020304" pitchFamily="18" charset="0"/>
                <a:cs typeface="Times New Roman" panose="02020603050405020304" pitchFamily="18" charset="0"/>
              </a:rPr>
              <a:t>Splitting a 4-node</a:t>
            </a:r>
          </a:p>
        </p:txBody>
      </p:sp>
      <p:sp>
        <p:nvSpPr>
          <p:cNvPr id="183" name="Rectangle 182">
            <a:extLst>
              <a:ext uri="{FF2B5EF4-FFF2-40B4-BE49-F238E27FC236}">
                <a16:creationId xmlns:a16="http://schemas.microsoft.com/office/drawing/2014/main" id="{3C99EE1A-DE1F-274A-B1AD-D073DF7E1DB3}"/>
              </a:ext>
            </a:extLst>
          </p:cNvPr>
          <p:cNvSpPr/>
          <p:nvPr/>
        </p:nvSpPr>
        <p:spPr>
          <a:xfrm>
            <a:off x="2480617" y="6460125"/>
            <a:ext cx="4549643" cy="307777"/>
          </a:xfrm>
          <a:prstGeom prst="rect">
            <a:avLst/>
          </a:prstGeom>
          <a:ln>
            <a:solidFill>
              <a:srgbClr val="1B8E1D"/>
            </a:solidFill>
          </a:ln>
        </p:spPr>
        <p:txBody>
          <a:bodyPr wrap="none">
            <a:spAutoFit/>
          </a:bodyPr>
          <a:lstStyle/>
          <a:p>
            <a:r>
              <a:rPr lang="en-US" sz="1400" dirty="0">
                <a:latin typeface="Times New Roman" panose="02020603050405020304" pitchFamily="18" charset="0"/>
                <a:cs typeface="Times New Roman" panose="02020603050405020304" pitchFamily="18" charset="0"/>
              </a:rPr>
              <a:t>If it is perfect balance before, it is perfect balance afterwards</a:t>
            </a:r>
          </a:p>
        </p:txBody>
      </p:sp>
      <p:sp>
        <p:nvSpPr>
          <p:cNvPr id="3" name="object 152">
            <a:extLst>
              <a:ext uri="{FF2B5EF4-FFF2-40B4-BE49-F238E27FC236}">
                <a16:creationId xmlns:a16="http://schemas.microsoft.com/office/drawing/2014/main" id="{B0AFB22F-A061-5D93-3176-56BEEC394F76}"/>
              </a:ext>
            </a:extLst>
          </p:cNvPr>
          <p:cNvSpPr txBox="1"/>
          <p:nvPr/>
        </p:nvSpPr>
        <p:spPr>
          <a:xfrm>
            <a:off x="4168413" y="2316726"/>
            <a:ext cx="2861847" cy="738664"/>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a:t>
            </a:r>
            <a:r>
              <a:rPr lang="en-GB" dirty="0"/>
              <a:t>3</a:t>
            </a:r>
            <a:r>
              <a:rPr dirty="0"/>
              <a:t>-node</a:t>
            </a:r>
            <a:r>
              <a:rPr lang="en-GB" dirty="0"/>
              <a:t>: split and parent turns into a 4-node; parent splits again (omitted in figures)</a:t>
            </a:r>
            <a:endParaRPr dirty="0"/>
          </a:p>
        </p:txBody>
      </p:sp>
      <p:sp>
        <p:nvSpPr>
          <p:cNvPr id="50" name="Slide Number Placeholder 5">
            <a:extLst>
              <a:ext uri="{FF2B5EF4-FFF2-40B4-BE49-F238E27FC236}">
                <a16:creationId xmlns:a16="http://schemas.microsoft.com/office/drawing/2014/main" id="{E11DB743-60A6-5100-2CA2-2CA0347E049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7</a:t>
            </a:fld>
            <a:endParaRPr lang="en-US"/>
          </a:p>
        </p:txBody>
      </p:sp>
    </p:spTree>
    <p:extLst>
      <p:ext uri="{BB962C8B-B14F-4D97-AF65-F5344CB8AC3E}">
        <p14:creationId xmlns:p14="http://schemas.microsoft.com/office/powerpoint/2010/main" val="26061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dissolve">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dissolve">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dissolve">
                                      <p:cBhvr>
                                        <p:cTn id="22" dur="500"/>
                                        <p:tgtEl>
                                          <p:spTgt spid="17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72"/>
                                        </p:tgtEl>
                                        <p:attrNameLst>
                                          <p:attrName>style.visibility</p:attrName>
                                        </p:attrNameLst>
                                      </p:cBhvr>
                                      <p:to>
                                        <p:strVal val="visible"/>
                                      </p:to>
                                    </p:set>
                                    <p:animEffect transition="in" filter="dissolve">
                                      <p:cBhvr>
                                        <p:cTn id="25" dur="500"/>
                                        <p:tgtEl>
                                          <p:spTgt spid="17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73"/>
                                        </p:tgtEl>
                                        <p:attrNameLst>
                                          <p:attrName>style.visibility</p:attrName>
                                        </p:attrNameLst>
                                      </p:cBhvr>
                                      <p:to>
                                        <p:strVal val="visible"/>
                                      </p:to>
                                    </p:set>
                                    <p:animEffect transition="in" filter="dissolve">
                                      <p:cBhvr>
                                        <p:cTn id="28" dur="500"/>
                                        <p:tgtEl>
                                          <p:spTgt spid="17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74"/>
                                        </p:tgtEl>
                                        <p:attrNameLst>
                                          <p:attrName>style.visibility</p:attrName>
                                        </p:attrNameLst>
                                      </p:cBhvr>
                                      <p:to>
                                        <p:strVal val="visible"/>
                                      </p:to>
                                    </p:set>
                                    <p:animEffect transition="in" filter="dissolve">
                                      <p:cBhvr>
                                        <p:cTn id="31" dur="500"/>
                                        <p:tgtEl>
                                          <p:spTgt spid="17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dissolve">
                                      <p:cBhvr>
                                        <p:cTn id="36" dur="500"/>
                                        <p:tgtEl>
                                          <p:spTgt spid="154"/>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55"/>
                                        </p:tgtEl>
                                        <p:attrNameLst>
                                          <p:attrName>style.visibility</p:attrName>
                                        </p:attrNameLst>
                                      </p:cBhvr>
                                      <p:to>
                                        <p:strVal val="visible"/>
                                      </p:to>
                                    </p:set>
                                    <p:animEffect transition="in" filter="dissolve">
                                      <p:cBhvr>
                                        <p:cTn id="39" dur="500"/>
                                        <p:tgtEl>
                                          <p:spTgt spid="155"/>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56"/>
                                        </p:tgtEl>
                                        <p:attrNameLst>
                                          <p:attrName>style.visibility</p:attrName>
                                        </p:attrNameLst>
                                      </p:cBhvr>
                                      <p:to>
                                        <p:strVal val="visible"/>
                                      </p:to>
                                    </p:set>
                                    <p:animEffect transition="in" filter="dissolve">
                                      <p:cBhvr>
                                        <p:cTn id="42" dur="500"/>
                                        <p:tgtEl>
                                          <p:spTgt spid="156"/>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7"/>
                                        </p:tgtEl>
                                        <p:attrNameLst>
                                          <p:attrName>style.visibility</p:attrName>
                                        </p:attrNameLst>
                                      </p:cBhvr>
                                      <p:to>
                                        <p:strVal val="visible"/>
                                      </p:to>
                                    </p:set>
                                    <p:animEffect transition="in" filter="dissolve">
                                      <p:cBhvr>
                                        <p:cTn id="45" dur="500"/>
                                        <p:tgtEl>
                                          <p:spTgt spid="157"/>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58"/>
                                        </p:tgtEl>
                                        <p:attrNameLst>
                                          <p:attrName>style.visibility</p:attrName>
                                        </p:attrNameLst>
                                      </p:cBhvr>
                                      <p:to>
                                        <p:strVal val="visible"/>
                                      </p:to>
                                    </p:set>
                                    <p:animEffect transition="in" filter="dissolve">
                                      <p:cBhvr>
                                        <p:cTn id="48" dur="500"/>
                                        <p:tgtEl>
                                          <p:spTgt spid="158"/>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59"/>
                                        </p:tgtEl>
                                        <p:attrNameLst>
                                          <p:attrName>style.visibility</p:attrName>
                                        </p:attrNameLst>
                                      </p:cBhvr>
                                      <p:to>
                                        <p:strVal val="visible"/>
                                      </p:to>
                                    </p:set>
                                    <p:animEffect transition="in" filter="dissolve">
                                      <p:cBhvr>
                                        <p:cTn id="51" dur="500"/>
                                        <p:tgtEl>
                                          <p:spTgt spid="159"/>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65"/>
                                        </p:tgtEl>
                                        <p:attrNameLst>
                                          <p:attrName>style.visibility</p:attrName>
                                        </p:attrNameLst>
                                      </p:cBhvr>
                                      <p:to>
                                        <p:strVal val="visible"/>
                                      </p:to>
                                    </p:set>
                                    <p:animEffect transition="in" filter="dissolve">
                                      <p:cBhvr>
                                        <p:cTn id="54" dur="500"/>
                                        <p:tgtEl>
                                          <p:spTgt spid="16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66"/>
                                        </p:tgtEl>
                                        <p:attrNameLst>
                                          <p:attrName>style.visibility</p:attrName>
                                        </p:attrNameLst>
                                      </p:cBhvr>
                                      <p:to>
                                        <p:strVal val="visible"/>
                                      </p:to>
                                    </p:set>
                                    <p:animEffect transition="in" filter="dissolve">
                                      <p:cBhvr>
                                        <p:cTn id="57" dur="500"/>
                                        <p:tgtEl>
                                          <p:spTgt spid="16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67"/>
                                        </p:tgtEl>
                                        <p:attrNameLst>
                                          <p:attrName>style.visibility</p:attrName>
                                        </p:attrNameLst>
                                      </p:cBhvr>
                                      <p:to>
                                        <p:strVal val="visible"/>
                                      </p:to>
                                    </p:set>
                                    <p:animEffect transition="in" filter="dissolve">
                                      <p:cBhvr>
                                        <p:cTn id="60" dur="500"/>
                                        <p:tgtEl>
                                          <p:spTgt spid="16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8"/>
                                        </p:tgtEl>
                                        <p:attrNameLst>
                                          <p:attrName>style.visibility</p:attrName>
                                        </p:attrNameLst>
                                      </p:cBhvr>
                                      <p:to>
                                        <p:strVal val="visible"/>
                                      </p:to>
                                    </p:set>
                                    <p:animEffect transition="in" filter="dissolve">
                                      <p:cBhvr>
                                        <p:cTn id="63" dur="500"/>
                                        <p:tgtEl>
                                          <p:spTgt spid="16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75"/>
                                        </p:tgtEl>
                                        <p:attrNameLst>
                                          <p:attrName>style.visibility</p:attrName>
                                        </p:attrNameLst>
                                      </p:cBhvr>
                                      <p:to>
                                        <p:strVal val="visible"/>
                                      </p:to>
                                    </p:set>
                                    <p:animEffect transition="in" filter="dissolve">
                                      <p:cBhvr>
                                        <p:cTn id="66" dur="500"/>
                                        <p:tgtEl>
                                          <p:spTgt spid="17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76"/>
                                        </p:tgtEl>
                                        <p:attrNameLst>
                                          <p:attrName>style.visibility</p:attrName>
                                        </p:attrNameLst>
                                      </p:cBhvr>
                                      <p:to>
                                        <p:strVal val="visible"/>
                                      </p:to>
                                    </p:set>
                                    <p:animEffect transition="in" filter="dissolve">
                                      <p:cBhvr>
                                        <p:cTn id="69" dur="500"/>
                                        <p:tgtEl>
                                          <p:spTgt spid="176"/>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153"/>
                                        </p:tgtEl>
                                        <p:attrNameLst>
                                          <p:attrName>style.visibility</p:attrName>
                                        </p:attrNameLst>
                                      </p:cBhvr>
                                      <p:to>
                                        <p:strVal val="visible"/>
                                      </p:to>
                                    </p:set>
                                    <p:animEffect transition="in" filter="dissolve">
                                      <p:cBhvr>
                                        <p:cTn id="74" dur="500"/>
                                        <p:tgtEl>
                                          <p:spTgt spid="15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41"/>
                                        </p:tgtEl>
                                        <p:attrNameLst>
                                          <p:attrName>style.visibility</p:attrName>
                                        </p:attrNameLst>
                                      </p:cBhvr>
                                      <p:to>
                                        <p:strVal val="visible"/>
                                      </p:to>
                                    </p:set>
                                    <p:animEffect transition="in" filter="dissolve">
                                      <p:cBhvr>
                                        <p:cTn id="77" dur="500"/>
                                        <p:tgtEl>
                                          <p:spTgt spid="141"/>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42"/>
                                        </p:tgtEl>
                                        <p:attrNameLst>
                                          <p:attrName>style.visibility</p:attrName>
                                        </p:attrNameLst>
                                      </p:cBhvr>
                                      <p:to>
                                        <p:strVal val="visible"/>
                                      </p:to>
                                    </p:set>
                                    <p:animEffect transition="in" filter="dissolve">
                                      <p:cBhvr>
                                        <p:cTn id="80" dur="500"/>
                                        <p:tgtEl>
                                          <p:spTgt spid="142"/>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43"/>
                                        </p:tgtEl>
                                        <p:attrNameLst>
                                          <p:attrName>style.visibility</p:attrName>
                                        </p:attrNameLst>
                                      </p:cBhvr>
                                      <p:to>
                                        <p:strVal val="visible"/>
                                      </p:to>
                                    </p:set>
                                    <p:animEffect transition="in" filter="dissolve">
                                      <p:cBhvr>
                                        <p:cTn id="83" dur="500"/>
                                        <p:tgtEl>
                                          <p:spTgt spid="14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47"/>
                                        </p:tgtEl>
                                        <p:attrNameLst>
                                          <p:attrName>style.visibility</p:attrName>
                                        </p:attrNameLst>
                                      </p:cBhvr>
                                      <p:to>
                                        <p:strVal val="visible"/>
                                      </p:to>
                                    </p:set>
                                    <p:animEffect transition="in" filter="dissolve">
                                      <p:cBhvr>
                                        <p:cTn id="86" dur="500"/>
                                        <p:tgtEl>
                                          <p:spTgt spid="14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48"/>
                                        </p:tgtEl>
                                        <p:attrNameLst>
                                          <p:attrName>style.visibility</p:attrName>
                                        </p:attrNameLst>
                                      </p:cBhvr>
                                      <p:to>
                                        <p:strVal val="visible"/>
                                      </p:to>
                                    </p:set>
                                    <p:animEffect transition="in" filter="dissolve">
                                      <p:cBhvr>
                                        <p:cTn id="89" dur="500"/>
                                        <p:tgtEl>
                                          <p:spTgt spid="14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49"/>
                                        </p:tgtEl>
                                        <p:attrNameLst>
                                          <p:attrName>style.visibility</p:attrName>
                                        </p:attrNameLst>
                                      </p:cBhvr>
                                      <p:to>
                                        <p:strVal val="visible"/>
                                      </p:to>
                                    </p:set>
                                    <p:animEffect transition="in" filter="dissolve">
                                      <p:cBhvr>
                                        <p:cTn id="92" dur="500"/>
                                        <p:tgtEl>
                                          <p:spTgt spid="14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78"/>
                                        </p:tgtEl>
                                        <p:attrNameLst>
                                          <p:attrName>style.visibility</p:attrName>
                                        </p:attrNameLst>
                                      </p:cBhvr>
                                      <p:to>
                                        <p:strVal val="visible"/>
                                      </p:to>
                                    </p:set>
                                    <p:animEffect transition="in" filter="dissolve">
                                      <p:cBhvr>
                                        <p:cTn id="95" dur="500"/>
                                        <p:tgtEl>
                                          <p:spTgt spid="178"/>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80"/>
                                        </p:tgtEl>
                                        <p:attrNameLst>
                                          <p:attrName>style.visibility</p:attrName>
                                        </p:attrNameLst>
                                      </p:cBhvr>
                                      <p:to>
                                        <p:strVal val="visible"/>
                                      </p:to>
                                    </p:set>
                                    <p:animEffect transition="in" filter="dissolve">
                                      <p:cBhvr>
                                        <p:cTn id="98" dur="500"/>
                                        <p:tgtEl>
                                          <p:spTgt spid="18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101"/>
                                        </p:tgtEl>
                                        <p:attrNameLst>
                                          <p:attrName>style.visibility</p:attrName>
                                        </p:attrNameLst>
                                      </p:cBhvr>
                                      <p:to>
                                        <p:strVal val="visible"/>
                                      </p:to>
                                    </p:set>
                                    <p:animEffect transition="in" filter="dissolve">
                                      <p:cBhvr>
                                        <p:cTn id="103" dur="500"/>
                                        <p:tgtEl>
                                          <p:spTgt spid="101"/>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02"/>
                                        </p:tgtEl>
                                        <p:attrNameLst>
                                          <p:attrName>style.visibility</p:attrName>
                                        </p:attrNameLst>
                                      </p:cBhvr>
                                      <p:to>
                                        <p:strVal val="visible"/>
                                      </p:to>
                                    </p:set>
                                    <p:animEffect transition="in" filter="dissolve">
                                      <p:cBhvr>
                                        <p:cTn id="106" dur="500"/>
                                        <p:tgtEl>
                                          <p:spTgt spid="102"/>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17"/>
                                        </p:tgtEl>
                                        <p:attrNameLst>
                                          <p:attrName>style.visibility</p:attrName>
                                        </p:attrNameLst>
                                      </p:cBhvr>
                                      <p:to>
                                        <p:strVal val="visible"/>
                                      </p:to>
                                    </p:set>
                                    <p:animEffect transition="in" filter="dissolve">
                                      <p:cBhvr>
                                        <p:cTn id="109" dur="500"/>
                                        <p:tgtEl>
                                          <p:spTgt spid="11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8"/>
                                        </p:tgtEl>
                                        <p:attrNameLst>
                                          <p:attrName>style.visibility</p:attrName>
                                        </p:attrNameLst>
                                      </p:cBhvr>
                                      <p:to>
                                        <p:strVal val="visible"/>
                                      </p:to>
                                    </p:set>
                                    <p:animEffect transition="in" filter="dissolve">
                                      <p:cBhvr>
                                        <p:cTn id="112" dur="500"/>
                                        <p:tgtEl>
                                          <p:spTgt spid="118"/>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9"/>
                                        </p:tgtEl>
                                        <p:attrNameLst>
                                          <p:attrName>style.visibility</p:attrName>
                                        </p:attrNameLst>
                                      </p:cBhvr>
                                      <p:to>
                                        <p:strVal val="visible"/>
                                      </p:to>
                                    </p:set>
                                    <p:animEffect transition="in" filter="dissolve">
                                      <p:cBhvr>
                                        <p:cTn id="115" dur="500"/>
                                        <p:tgtEl>
                                          <p:spTgt spid="119"/>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24"/>
                                        </p:tgtEl>
                                        <p:attrNameLst>
                                          <p:attrName>style.visibility</p:attrName>
                                        </p:attrNameLst>
                                      </p:cBhvr>
                                      <p:to>
                                        <p:strVal val="visible"/>
                                      </p:to>
                                    </p:set>
                                    <p:animEffect transition="in" filter="dissolve">
                                      <p:cBhvr>
                                        <p:cTn id="118" dur="500"/>
                                        <p:tgtEl>
                                          <p:spTgt spid="124"/>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25"/>
                                        </p:tgtEl>
                                        <p:attrNameLst>
                                          <p:attrName>style.visibility</p:attrName>
                                        </p:attrNameLst>
                                      </p:cBhvr>
                                      <p:to>
                                        <p:strVal val="visible"/>
                                      </p:to>
                                    </p:set>
                                    <p:animEffect transition="in" filter="dissolve">
                                      <p:cBhvr>
                                        <p:cTn id="121" dur="500"/>
                                        <p:tgtEl>
                                          <p:spTgt spid="12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126"/>
                                        </p:tgtEl>
                                        <p:attrNameLst>
                                          <p:attrName>style.visibility</p:attrName>
                                        </p:attrNameLst>
                                      </p:cBhvr>
                                      <p:to>
                                        <p:strVal val="visible"/>
                                      </p:to>
                                    </p:set>
                                    <p:animEffect transition="in" filter="dissolve">
                                      <p:cBhvr>
                                        <p:cTn id="124" dur="500"/>
                                        <p:tgtEl>
                                          <p:spTgt spid="126"/>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127"/>
                                        </p:tgtEl>
                                        <p:attrNameLst>
                                          <p:attrName>style.visibility</p:attrName>
                                        </p:attrNameLst>
                                      </p:cBhvr>
                                      <p:to>
                                        <p:strVal val="visible"/>
                                      </p:to>
                                    </p:set>
                                    <p:animEffect transition="in" filter="dissolve">
                                      <p:cBhvr>
                                        <p:cTn id="127" dur="500"/>
                                        <p:tgtEl>
                                          <p:spTgt spid="127"/>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150"/>
                                        </p:tgtEl>
                                        <p:attrNameLst>
                                          <p:attrName>style.visibility</p:attrName>
                                        </p:attrNameLst>
                                      </p:cBhvr>
                                      <p:to>
                                        <p:strVal val="visible"/>
                                      </p:to>
                                    </p:set>
                                    <p:animEffect transition="in" filter="dissolve">
                                      <p:cBhvr>
                                        <p:cTn id="130" dur="500"/>
                                        <p:tgtEl>
                                          <p:spTgt spid="150"/>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51"/>
                                        </p:tgtEl>
                                        <p:attrNameLst>
                                          <p:attrName>style.visibility</p:attrName>
                                        </p:attrNameLst>
                                      </p:cBhvr>
                                      <p:to>
                                        <p:strVal val="visible"/>
                                      </p:to>
                                    </p:set>
                                    <p:animEffect transition="in" filter="dissolve">
                                      <p:cBhvr>
                                        <p:cTn id="133" dur="500"/>
                                        <p:tgtEl>
                                          <p:spTgt spid="151"/>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152"/>
                                        </p:tgtEl>
                                        <p:attrNameLst>
                                          <p:attrName>style.visibility</p:attrName>
                                        </p:attrNameLst>
                                      </p:cBhvr>
                                      <p:to>
                                        <p:strVal val="visible"/>
                                      </p:to>
                                    </p:set>
                                    <p:animEffect transition="in" filter="dissolve">
                                      <p:cBhvr>
                                        <p:cTn id="136" dur="500"/>
                                        <p:tgtEl>
                                          <p:spTgt spid="152"/>
                                        </p:tgtEl>
                                      </p:cBhvr>
                                    </p:animEffec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grpId="0" nodeType="clickEffect">
                                  <p:stCondLst>
                                    <p:cond delay="0"/>
                                  </p:stCondLst>
                                  <p:childTnLst>
                                    <p:set>
                                      <p:cBhvr>
                                        <p:cTn id="140" dur="1" fill="hold">
                                          <p:stCondLst>
                                            <p:cond delay="0"/>
                                          </p:stCondLst>
                                        </p:cTn>
                                        <p:tgtEl>
                                          <p:spTgt spid="183"/>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03"/>
                                        </p:tgtEl>
                                        <p:attrNameLst>
                                          <p:attrName>style.visibility</p:attrName>
                                        </p:attrNameLst>
                                      </p:cBhvr>
                                      <p:to>
                                        <p:strVal val="visible"/>
                                      </p:to>
                                    </p:set>
                                    <p:animEffect transition="in" filter="dissolve">
                                      <p:cBhvr>
                                        <p:cTn id="145" dur="500"/>
                                        <p:tgtEl>
                                          <p:spTgt spid="103"/>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28"/>
                                        </p:tgtEl>
                                        <p:attrNameLst>
                                          <p:attrName>style.visibility</p:attrName>
                                        </p:attrNameLst>
                                      </p:cBhvr>
                                      <p:to>
                                        <p:strVal val="visible"/>
                                      </p:to>
                                    </p:set>
                                    <p:animEffect transition="in" filter="dissolve">
                                      <p:cBhvr>
                                        <p:cTn id="148" dur="500"/>
                                        <p:tgtEl>
                                          <p:spTgt spid="128"/>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29"/>
                                        </p:tgtEl>
                                        <p:attrNameLst>
                                          <p:attrName>style.visibility</p:attrName>
                                        </p:attrNameLst>
                                      </p:cBhvr>
                                      <p:to>
                                        <p:strVal val="visible"/>
                                      </p:to>
                                    </p:set>
                                    <p:animEffect transition="in" filter="dissolve">
                                      <p:cBhvr>
                                        <p:cTn id="151" dur="500"/>
                                        <p:tgtEl>
                                          <p:spTgt spid="129"/>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30"/>
                                        </p:tgtEl>
                                        <p:attrNameLst>
                                          <p:attrName>style.visibility</p:attrName>
                                        </p:attrNameLst>
                                      </p:cBhvr>
                                      <p:to>
                                        <p:strVal val="visible"/>
                                      </p:to>
                                    </p:set>
                                    <p:animEffect transition="in" filter="dissolve">
                                      <p:cBhvr>
                                        <p:cTn id="154" dur="500"/>
                                        <p:tgtEl>
                                          <p:spTgt spid="1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36"/>
                                        </p:tgtEl>
                                        <p:attrNameLst>
                                          <p:attrName>style.visibility</p:attrName>
                                        </p:attrNameLst>
                                      </p:cBhvr>
                                      <p:to>
                                        <p:strVal val="visible"/>
                                      </p:to>
                                    </p:set>
                                    <p:animEffect transition="in" filter="dissolve">
                                      <p:cBhvr>
                                        <p:cTn id="157" dur="500"/>
                                        <p:tgtEl>
                                          <p:spTgt spid="136"/>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37"/>
                                        </p:tgtEl>
                                        <p:attrNameLst>
                                          <p:attrName>style.visibility</p:attrName>
                                        </p:attrNameLst>
                                      </p:cBhvr>
                                      <p:to>
                                        <p:strVal val="visible"/>
                                      </p:to>
                                    </p:set>
                                    <p:animEffect transition="in" filter="dissolve">
                                      <p:cBhvr>
                                        <p:cTn id="160" dur="500"/>
                                        <p:tgtEl>
                                          <p:spTgt spid="137"/>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138"/>
                                        </p:tgtEl>
                                        <p:attrNameLst>
                                          <p:attrName>style.visibility</p:attrName>
                                        </p:attrNameLst>
                                      </p:cBhvr>
                                      <p:to>
                                        <p:strVal val="visible"/>
                                      </p:to>
                                    </p:set>
                                    <p:animEffect transition="in" filter="dissolve">
                                      <p:cBhvr>
                                        <p:cTn id="163" dur="500"/>
                                        <p:tgtEl>
                                          <p:spTgt spid="138"/>
                                        </p:tgtEl>
                                      </p:cBhvr>
                                    </p:animEffect>
                                  </p:childTnLst>
                                </p:cTn>
                              </p:par>
                              <p:par>
                                <p:cTn id="164" presetID="9" presetClass="entr" presetSubtype="0" fill="hold" grpId="0" nodeType="withEffect">
                                  <p:stCondLst>
                                    <p:cond delay="0"/>
                                  </p:stCondLst>
                                  <p:childTnLst>
                                    <p:set>
                                      <p:cBhvr>
                                        <p:cTn id="165" dur="1" fill="hold">
                                          <p:stCondLst>
                                            <p:cond delay="0"/>
                                          </p:stCondLst>
                                        </p:cTn>
                                        <p:tgtEl>
                                          <p:spTgt spid="140"/>
                                        </p:tgtEl>
                                        <p:attrNameLst>
                                          <p:attrName>style.visibility</p:attrName>
                                        </p:attrNameLst>
                                      </p:cBhvr>
                                      <p:to>
                                        <p:strVal val="visible"/>
                                      </p:to>
                                    </p:set>
                                    <p:animEffect transition="in" filter="dissolve">
                                      <p:cBhvr>
                                        <p:cTn id="166" dur="500"/>
                                        <p:tgtEl>
                                          <p:spTgt spid="140"/>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99"/>
                                        </p:tgtEl>
                                        <p:attrNameLst>
                                          <p:attrName>style.visibility</p:attrName>
                                        </p:attrNameLst>
                                      </p:cBhvr>
                                      <p:to>
                                        <p:strVal val="visible"/>
                                      </p:to>
                                    </p:set>
                                    <p:animEffect transition="in" filter="dissolve">
                                      <p:cBhvr>
                                        <p:cTn id="171" dur="500"/>
                                        <p:tgtEl>
                                          <p:spTgt spid="99"/>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00"/>
                                        </p:tgtEl>
                                        <p:attrNameLst>
                                          <p:attrName>style.visibility</p:attrName>
                                        </p:attrNameLst>
                                      </p:cBhvr>
                                      <p:to>
                                        <p:strVal val="visible"/>
                                      </p:to>
                                    </p:set>
                                    <p:animEffect transition="in" filter="dissolve">
                                      <p:cBhvr>
                                        <p:cTn id="174" dur="500"/>
                                        <p:tgtEl>
                                          <p:spTgt spid="100"/>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09"/>
                                        </p:tgtEl>
                                        <p:attrNameLst>
                                          <p:attrName>style.visibility</p:attrName>
                                        </p:attrNameLst>
                                      </p:cBhvr>
                                      <p:to>
                                        <p:strVal val="visible"/>
                                      </p:to>
                                    </p:set>
                                    <p:animEffect transition="in" filter="dissolve">
                                      <p:cBhvr>
                                        <p:cTn id="177" dur="500"/>
                                        <p:tgtEl>
                                          <p:spTgt spid="10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10"/>
                                        </p:tgtEl>
                                        <p:attrNameLst>
                                          <p:attrName>style.visibility</p:attrName>
                                        </p:attrNameLst>
                                      </p:cBhvr>
                                      <p:to>
                                        <p:strVal val="visible"/>
                                      </p:to>
                                    </p:set>
                                    <p:animEffect transition="in" filter="dissolve">
                                      <p:cBhvr>
                                        <p:cTn id="180" dur="500"/>
                                        <p:tgtEl>
                                          <p:spTgt spid="11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11"/>
                                        </p:tgtEl>
                                        <p:attrNameLst>
                                          <p:attrName>style.visibility</p:attrName>
                                        </p:attrNameLst>
                                      </p:cBhvr>
                                      <p:to>
                                        <p:strVal val="visible"/>
                                      </p:to>
                                    </p:set>
                                    <p:animEffect transition="in" filter="dissolve">
                                      <p:cBhvr>
                                        <p:cTn id="183" dur="500"/>
                                        <p:tgtEl>
                                          <p:spTgt spid="111"/>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20"/>
                                        </p:tgtEl>
                                        <p:attrNameLst>
                                          <p:attrName>style.visibility</p:attrName>
                                        </p:attrNameLst>
                                      </p:cBhvr>
                                      <p:to>
                                        <p:strVal val="visible"/>
                                      </p:to>
                                    </p:set>
                                    <p:animEffect transition="in" filter="dissolve">
                                      <p:cBhvr>
                                        <p:cTn id="186" dur="500"/>
                                        <p:tgtEl>
                                          <p:spTgt spid="12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21"/>
                                        </p:tgtEl>
                                        <p:attrNameLst>
                                          <p:attrName>style.visibility</p:attrName>
                                        </p:attrNameLst>
                                      </p:cBhvr>
                                      <p:to>
                                        <p:strVal val="visible"/>
                                      </p:to>
                                    </p:set>
                                    <p:animEffect transition="in" filter="dissolve">
                                      <p:cBhvr>
                                        <p:cTn id="189" dur="500"/>
                                        <p:tgtEl>
                                          <p:spTgt spid="12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22"/>
                                        </p:tgtEl>
                                        <p:attrNameLst>
                                          <p:attrName>style.visibility</p:attrName>
                                        </p:attrNameLst>
                                      </p:cBhvr>
                                      <p:to>
                                        <p:strVal val="visible"/>
                                      </p:to>
                                    </p:set>
                                    <p:animEffect transition="in" filter="dissolve">
                                      <p:cBhvr>
                                        <p:cTn id="192" dur="500"/>
                                        <p:tgtEl>
                                          <p:spTgt spid="12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23"/>
                                        </p:tgtEl>
                                        <p:attrNameLst>
                                          <p:attrName>style.visibility</p:attrName>
                                        </p:attrNameLst>
                                      </p:cBhvr>
                                      <p:to>
                                        <p:strVal val="visible"/>
                                      </p:to>
                                    </p:set>
                                    <p:animEffect transition="in" filter="dissolve">
                                      <p:cBhvr>
                                        <p:cTn id="195" dur="500"/>
                                        <p:tgtEl>
                                          <p:spTgt spid="12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31"/>
                                        </p:tgtEl>
                                        <p:attrNameLst>
                                          <p:attrName>style.visibility</p:attrName>
                                        </p:attrNameLst>
                                      </p:cBhvr>
                                      <p:to>
                                        <p:strVal val="visible"/>
                                      </p:to>
                                    </p:set>
                                    <p:animEffect transition="in" filter="dissolve">
                                      <p:cBhvr>
                                        <p:cTn id="198" dur="500"/>
                                        <p:tgtEl>
                                          <p:spTgt spid="131"/>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32"/>
                                        </p:tgtEl>
                                        <p:attrNameLst>
                                          <p:attrName>style.visibility</p:attrName>
                                        </p:attrNameLst>
                                      </p:cBhvr>
                                      <p:to>
                                        <p:strVal val="visible"/>
                                      </p:to>
                                    </p:set>
                                    <p:animEffect transition="in" filter="dissolve">
                                      <p:cBhvr>
                                        <p:cTn id="201" dur="500"/>
                                        <p:tgtEl>
                                          <p:spTgt spid="132"/>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39"/>
                                        </p:tgtEl>
                                        <p:attrNameLst>
                                          <p:attrName>style.visibility</p:attrName>
                                        </p:attrNameLst>
                                      </p:cBhvr>
                                      <p:to>
                                        <p:strVal val="visible"/>
                                      </p:to>
                                    </p:set>
                                    <p:animEffect transition="in" filter="dissolve">
                                      <p:cBhvr>
                                        <p:cTn id="204" dur="500"/>
                                        <p:tgtEl>
                                          <p:spTgt spid="139"/>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29"/>
                                        </p:tgtEl>
                                        <p:attrNameLst>
                                          <p:attrName>style.visibility</p:attrName>
                                        </p:attrNameLst>
                                      </p:cBhvr>
                                      <p:to>
                                        <p:strVal val="visible"/>
                                      </p:to>
                                    </p:set>
                                    <p:animEffect transition="in" filter="dissolve">
                                      <p:cBhvr>
                                        <p:cTn id="207" dur="500"/>
                                        <p:tgtEl>
                                          <p:spTgt spid="29"/>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30"/>
                                        </p:tgtEl>
                                        <p:attrNameLst>
                                          <p:attrName>style.visibility</p:attrName>
                                        </p:attrNameLst>
                                      </p:cBhvr>
                                      <p:to>
                                        <p:strVal val="visible"/>
                                      </p:to>
                                    </p:set>
                                    <p:animEffect transition="in" filter="dissolve">
                                      <p:cBhvr>
                                        <p:cTn id="210" dur="500"/>
                                        <p:tgtEl>
                                          <p:spTgt spid="30"/>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31"/>
                                        </p:tgtEl>
                                        <p:attrNameLst>
                                          <p:attrName>style.visibility</p:attrName>
                                        </p:attrNameLst>
                                      </p:cBhvr>
                                      <p:to>
                                        <p:strVal val="visible"/>
                                      </p:to>
                                    </p:set>
                                    <p:animEffect transition="in" filter="dissolve">
                                      <p:cBhvr>
                                        <p:cTn id="213" dur="500"/>
                                        <p:tgtEl>
                                          <p:spTgt spid="31"/>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49"/>
                                        </p:tgtEl>
                                        <p:attrNameLst>
                                          <p:attrName>style.visibility</p:attrName>
                                        </p:attrNameLst>
                                      </p:cBhvr>
                                      <p:to>
                                        <p:strVal val="visible"/>
                                      </p:to>
                                    </p:set>
                                    <p:animEffect transition="in" filter="dissolve">
                                      <p:cBhvr>
                                        <p:cTn id="216" dur="500"/>
                                        <p:tgtEl>
                                          <p:spTgt spid="49"/>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59"/>
                                        </p:tgtEl>
                                        <p:attrNameLst>
                                          <p:attrName>style.visibility</p:attrName>
                                        </p:attrNameLst>
                                      </p:cBhvr>
                                      <p:to>
                                        <p:strVal val="visible"/>
                                      </p:to>
                                    </p:set>
                                    <p:animEffect transition="in" filter="dissolve">
                                      <p:cBhvr>
                                        <p:cTn id="219" dur="500"/>
                                        <p:tgtEl>
                                          <p:spTgt spid="59"/>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60"/>
                                        </p:tgtEl>
                                        <p:attrNameLst>
                                          <p:attrName>style.visibility</p:attrName>
                                        </p:attrNameLst>
                                      </p:cBhvr>
                                      <p:to>
                                        <p:strVal val="visible"/>
                                      </p:to>
                                    </p:set>
                                    <p:animEffect transition="in" filter="dissolve">
                                      <p:cBhvr>
                                        <p:cTn id="222" dur="500"/>
                                        <p:tgtEl>
                                          <p:spTgt spid="60"/>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0"/>
                                        </p:tgtEl>
                                        <p:attrNameLst>
                                          <p:attrName>style.visibility</p:attrName>
                                        </p:attrNameLst>
                                      </p:cBhvr>
                                      <p:to>
                                        <p:strVal val="visible"/>
                                      </p:to>
                                    </p:set>
                                    <p:animEffect transition="in" filter="dissolve">
                                      <p:cBhvr>
                                        <p:cTn id="225" dur="500"/>
                                        <p:tgtEl>
                                          <p:spTgt spid="90"/>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1"/>
                                        </p:tgtEl>
                                        <p:attrNameLst>
                                          <p:attrName>style.visibility</p:attrName>
                                        </p:attrNameLst>
                                      </p:cBhvr>
                                      <p:to>
                                        <p:strVal val="visible"/>
                                      </p:to>
                                    </p:set>
                                    <p:animEffect transition="in" filter="dissolve">
                                      <p:cBhvr>
                                        <p:cTn id="228" dur="500"/>
                                        <p:tgtEl>
                                          <p:spTgt spid="91"/>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2"/>
                                        </p:tgtEl>
                                        <p:attrNameLst>
                                          <p:attrName>style.visibility</p:attrName>
                                        </p:attrNameLst>
                                      </p:cBhvr>
                                      <p:to>
                                        <p:strVal val="visible"/>
                                      </p:to>
                                    </p:set>
                                    <p:animEffect transition="in" filter="dissolve">
                                      <p:cBhvr>
                                        <p:cTn id="231" dur="500"/>
                                        <p:tgtEl>
                                          <p:spTgt spid="92"/>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3"/>
                                        </p:tgtEl>
                                        <p:attrNameLst>
                                          <p:attrName>style.visibility</p:attrName>
                                        </p:attrNameLst>
                                      </p:cBhvr>
                                      <p:to>
                                        <p:strVal val="visible"/>
                                      </p:to>
                                    </p:set>
                                    <p:animEffect transition="in" filter="dissolve">
                                      <p:cBhvr>
                                        <p:cTn id="234" dur="500"/>
                                        <p:tgtEl>
                                          <p:spTgt spid="93"/>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36"/>
                                        </p:tgtEl>
                                        <p:attrNameLst>
                                          <p:attrName>style.visibility</p:attrName>
                                        </p:attrNameLst>
                                      </p:cBhvr>
                                      <p:to>
                                        <p:strVal val="visible"/>
                                      </p:to>
                                    </p:set>
                                    <p:animEffect transition="in" filter="dissolve">
                                      <p:cBhvr>
                                        <p:cTn id="237" dur="500"/>
                                        <p:tgtEl>
                                          <p:spTgt spid="36"/>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37"/>
                                        </p:tgtEl>
                                        <p:attrNameLst>
                                          <p:attrName>style.visibility</p:attrName>
                                        </p:attrNameLst>
                                      </p:cBhvr>
                                      <p:to>
                                        <p:strVal val="visible"/>
                                      </p:to>
                                    </p:set>
                                    <p:animEffect transition="in" filter="dissolve">
                                      <p:cBhvr>
                                        <p:cTn id="240" dur="500"/>
                                        <p:tgtEl>
                                          <p:spTgt spid="37"/>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38"/>
                                        </p:tgtEl>
                                        <p:attrNameLst>
                                          <p:attrName>style.visibility</p:attrName>
                                        </p:attrNameLst>
                                      </p:cBhvr>
                                      <p:to>
                                        <p:strVal val="visible"/>
                                      </p:to>
                                    </p:set>
                                    <p:animEffect transition="in" filter="dissolve">
                                      <p:cBhvr>
                                        <p:cTn id="243" dur="500"/>
                                        <p:tgtEl>
                                          <p:spTgt spid="38"/>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39"/>
                                        </p:tgtEl>
                                        <p:attrNameLst>
                                          <p:attrName>style.visibility</p:attrName>
                                        </p:attrNameLst>
                                      </p:cBhvr>
                                      <p:to>
                                        <p:strVal val="visible"/>
                                      </p:to>
                                    </p:set>
                                    <p:animEffect transition="in" filter="dissolve">
                                      <p:cBhvr>
                                        <p:cTn id="246" dur="500"/>
                                        <p:tgtEl>
                                          <p:spTgt spid="39"/>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45"/>
                                        </p:tgtEl>
                                        <p:attrNameLst>
                                          <p:attrName>style.visibility</p:attrName>
                                        </p:attrNameLst>
                                      </p:cBhvr>
                                      <p:to>
                                        <p:strVal val="visible"/>
                                      </p:to>
                                    </p:set>
                                    <p:animEffect transition="in" filter="dissolve">
                                      <p:cBhvr>
                                        <p:cTn id="249" dur="500"/>
                                        <p:tgtEl>
                                          <p:spTgt spid="45"/>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46"/>
                                        </p:tgtEl>
                                        <p:attrNameLst>
                                          <p:attrName>style.visibility</p:attrName>
                                        </p:attrNameLst>
                                      </p:cBhvr>
                                      <p:to>
                                        <p:strVal val="visible"/>
                                      </p:to>
                                    </p:set>
                                    <p:animEffect transition="in" filter="dissolve">
                                      <p:cBhvr>
                                        <p:cTn id="252" dur="500"/>
                                        <p:tgtEl>
                                          <p:spTgt spid="46"/>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61"/>
                                        </p:tgtEl>
                                        <p:attrNameLst>
                                          <p:attrName>style.visibility</p:attrName>
                                        </p:attrNameLst>
                                      </p:cBhvr>
                                      <p:to>
                                        <p:strVal val="visible"/>
                                      </p:to>
                                    </p:set>
                                    <p:animEffect transition="in" filter="dissolve">
                                      <p:cBhvr>
                                        <p:cTn id="255" dur="500"/>
                                        <p:tgtEl>
                                          <p:spTgt spid="6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62"/>
                                        </p:tgtEl>
                                        <p:attrNameLst>
                                          <p:attrName>style.visibility</p:attrName>
                                        </p:attrNameLst>
                                      </p:cBhvr>
                                      <p:to>
                                        <p:strVal val="visible"/>
                                      </p:to>
                                    </p:set>
                                    <p:animEffect transition="in" filter="dissolve">
                                      <p:cBhvr>
                                        <p:cTn id="258" dur="500"/>
                                        <p:tgtEl>
                                          <p:spTgt spid="62"/>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94"/>
                                        </p:tgtEl>
                                        <p:attrNameLst>
                                          <p:attrName>style.visibility</p:attrName>
                                        </p:attrNameLst>
                                      </p:cBhvr>
                                      <p:to>
                                        <p:strVal val="visible"/>
                                      </p:to>
                                    </p:set>
                                    <p:animEffect transition="in" filter="dissolve">
                                      <p:cBhvr>
                                        <p:cTn id="261" dur="500"/>
                                        <p:tgtEl>
                                          <p:spTgt spid="94"/>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95"/>
                                        </p:tgtEl>
                                        <p:attrNameLst>
                                          <p:attrName>style.visibility</p:attrName>
                                        </p:attrNameLst>
                                      </p:cBhvr>
                                      <p:to>
                                        <p:strVal val="visible"/>
                                      </p:to>
                                    </p:set>
                                    <p:animEffect transition="in" filter="dissolve">
                                      <p:cBhvr>
                                        <p:cTn id="264" dur="500"/>
                                        <p:tgtEl>
                                          <p:spTgt spid="95"/>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96"/>
                                        </p:tgtEl>
                                        <p:attrNameLst>
                                          <p:attrName>style.visibility</p:attrName>
                                        </p:attrNameLst>
                                      </p:cBhvr>
                                      <p:to>
                                        <p:strVal val="visible"/>
                                      </p:to>
                                    </p:set>
                                    <p:animEffect transition="in" filter="dissolve">
                                      <p:cBhvr>
                                        <p:cTn id="267" dur="500"/>
                                        <p:tgtEl>
                                          <p:spTgt spid="96"/>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97"/>
                                        </p:tgtEl>
                                        <p:attrNameLst>
                                          <p:attrName>style.visibility</p:attrName>
                                        </p:attrNameLst>
                                      </p:cBhvr>
                                      <p:to>
                                        <p:strVal val="visible"/>
                                      </p:to>
                                    </p:set>
                                    <p:animEffect transition="in" filter="dissolve">
                                      <p:cBhvr>
                                        <p:cTn id="270" dur="500"/>
                                        <p:tgtEl>
                                          <p:spTgt spid="97"/>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98"/>
                                        </p:tgtEl>
                                        <p:attrNameLst>
                                          <p:attrName>style.visibility</p:attrName>
                                        </p:attrNameLst>
                                      </p:cBhvr>
                                      <p:to>
                                        <p:strVal val="visible"/>
                                      </p:to>
                                    </p:set>
                                    <p:animEffect transition="in" filter="dissolve">
                                      <p:cBhvr>
                                        <p:cTn id="273" dur="500"/>
                                        <p:tgtEl>
                                          <p:spTgt spid="98"/>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20"/>
                                        </p:tgtEl>
                                        <p:attrNameLst>
                                          <p:attrName>style.visibility</p:attrName>
                                        </p:attrNameLst>
                                      </p:cBhvr>
                                      <p:to>
                                        <p:strVal val="visible"/>
                                      </p:to>
                                    </p:set>
                                    <p:animEffect transition="in" filter="dissolve">
                                      <p:cBhvr>
                                        <p:cTn id="276" dur="500"/>
                                        <p:tgtEl>
                                          <p:spTgt spid="2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21"/>
                                        </p:tgtEl>
                                        <p:attrNameLst>
                                          <p:attrName>style.visibility</p:attrName>
                                        </p:attrNameLst>
                                      </p:cBhvr>
                                      <p:to>
                                        <p:strVal val="visible"/>
                                      </p:to>
                                    </p:set>
                                    <p:animEffect transition="in" filter="dissolve">
                                      <p:cBhvr>
                                        <p:cTn id="279" dur="500"/>
                                        <p:tgtEl>
                                          <p:spTgt spid="2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40"/>
                                        </p:tgtEl>
                                        <p:attrNameLst>
                                          <p:attrName>style.visibility</p:attrName>
                                        </p:attrNameLst>
                                      </p:cBhvr>
                                      <p:to>
                                        <p:strVal val="visible"/>
                                      </p:to>
                                    </p:set>
                                    <p:animEffect transition="in" filter="dissolve">
                                      <p:cBhvr>
                                        <p:cTn id="282" dur="500"/>
                                        <p:tgtEl>
                                          <p:spTgt spid="40"/>
                                        </p:tgtEl>
                                      </p:cBhvr>
                                    </p:animEffect>
                                  </p:childTnLst>
                                </p:cTn>
                              </p:par>
                              <p:par>
                                <p:cTn id="283" presetID="9" presetClass="entr" presetSubtype="0" fill="hold" grpId="0" nodeType="withEffect">
                                  <p:stCondLst>
                                    <p:cond delay="0"/>
                                  </p:stCondLst>
                                  <p:childTnLst>
                                    <p:set>
                                      <p:cBhvr>
                                        <p:cTn id="284" dur="1" fill="hold">
                                          <p:stCondLst>
                                            <p:cond delay="0"/>
                                          </p:stCondLst>
                                        </p:cTn>
                                        <p:tgtEl>
                                          <p:spTgt spid="48"/>
                                        </p:tgtEl>
                                        <p:attrNameLst>
                                          <p:attrName>style.visibility</p:attrName>
                                        </p:attrNameLst>
                                      </p:cBhvr>
                                      <p:to>
                                        <p:strVal val="visible"/>
                                      </p:to>
                                    </p:set>
                                    <p:animEffect transition="in" filter="dissolve">
                                      <p:cBhvr>
                                        <p:cTn id="285" dur="500"/>
                                        <p:tgtEl>
                                          <p:spTgt spid="48"/>
                                        </p:tgtEl>
                                      </p:cBhvr>
                                    </p:animEffect>
                                  </p:childTnLst>
                                </p:cTn>
                              </p:par>
                              <p:par>
                                <p:cTn id="286" presetID="9" presetClass="entr" presetSubtype="0" fill="hold" grpId="0" nodeType="withEffect">
                                  <p:stCondLst>
                                    <p:cond delay="0"/>
                                  </p:stCondLst>
                                  <p:childTnLst>
                                    <p:set>
                                      <p:cBhvr>
                                        <p:cTn id="287" dur="1" fill="hold">
                                          <p:stCondLst>
                                            <p:cond delay="0"/>
                                          </p:stCondLst>
                                        </p:cTn>
                                        <p:tgtEl>
                                          <p:spTgt spid="53"/>
                                        </p:tgtEl>
                                        <p:attrNameLst>
                                          <p:attrName>style.visibility</p:attrName>
                                        </p:attrNameLst>
                                      </p:cBhvr>
                                      <p:to>
                                        <p:strVal val="visible"/>
                                      </p:to>
                                    </p:set>
                                    <p:animEffect transition="in" filter="dissolve">
                                      <p:cBhvr>
                                        <p:cTn id="288" dur="500"/>
                                        <p:tgtEl>
                                          <p:spTgt spid="53"/>
                                        </p:tgtEl>
                                      </p:cBhvr>
                                    </p:animEffect>
                                  </p:childTnLst>
                                </p:cTn>
                              </p:par>
                              <p:par>
                                <p:cTn id="289" presetID="9" presetClass="entr" presetSubtype="0" fill="hold" grpId="0" nodeType="withEffect">
                                  <p:stCondLst>
                                    <p:cond delay="0"/>
                                  </p:stCondLst>
                                  <p:childTnLst>
                                    <p:set>
                                      <p:cBhvr>
                                        <p:cTn id="290" dur="1" fill="hold">
                                          <p:stCondLst>
                                            <p:cond delay="0"/>
                                          </p:stCondLst>
                                        </p:cTn>
                                        <p:tgtEl>
                                          <p:spTgt spid="54"/>
                                        </p:tgtEl>
                                        <p:attrNameLst>
                                          <p:attrName>style.visibility</p:attrName>
                                        </p:attrNameLst>
                                      </p:cBhvr>
                                      <p:to>
                                        <p:strVal val="visible"/>
                                      </p:to>
                                    </p:set>
                                    <p:animEffect transition="in" filter="dissolve">
                                      <p:cBhvr>
                                        <p:cTn id="291" dur="500"/>
                                        <p:tgtEl>
                                          <p:spTgt spid="54"/>
                                        </p:tgtEl>
                                      </p:cBhvr>
                                    </p:animEffect>
                                  </p:childTnLst>
                                </p:cTn>
                              </p:par>
                              <p:par>
                                <p:cTn id="292" presetID="9" presetClass="entr" presetSubtype="0" fill="hold" grpId="0" nodeType="withEffect">
                                  <p:stCondLst>
                                    <p:cond delay="0"/>
                                  </p:stCondLst>
                                  <p:childTnLst>
                                    <p:set>
                                      <p:cBhvr>
                                        <p:cTn id="293" dur="1" fill="hold">
                                          <p:stCondLst>
                                            <p:cond delay="0"/>
                                          </p:stCondLst>
                                        </p:cTn>
                                        <p:tgtEl>
                                          <p:spTgt spid="77"/>
                                        </p:tgtEl>
                                        <p:attrNameLst>
                                          <p:attrName>style.visibility</p:attrName>
                                        </p:attrNameLst>
                                      </p:cBhvr>
                                      <p:to>
                                        <p:strVal val="visible"/>
                                      </p:to>
                                    </p:set>
                                    <p:animEffect transition="in" filter="dissolve">
                                      <p:cBhvr>
                                        <p:cTn id="294" dur="500"/>
                                        <p:tgtEl>
                                          <p:spTgt spid="77"/>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8"/>
                                        </p:tgtEl>
                                        <p:attrNameLst>
                                          <p:attrName>style.visibility</p:attrName>
                                        </p:attrNameLst>
                                      </p:cBhvr>
                                      <p:to>
                                        <p:strVal val="visible"/>
                                      </p:to>
                                    </p:set>
                                    <p:animEffect transition="in" filter="dissolve">
                                      <p:cBhvr>
                                        <p:cTn id="297" dur="500"/>
                                        <p:tgtEl>
                                          <p:spTgt spid="78"/>
                                        </p:tgtEl>
                                      </p:cBhvr>
                                    </p:animEffect>
                                  </p:childTnLst>
                                </p:cTn>
                              </p:par>
                              <p:par>
                                <p:cTn id="298" presetID="9" presetClass="entr" presetSubtype="0" fill="hold" grpId="0" nodeType="withEffect">
                                  <p:stCondLst>
                                    <p:cond delay="0"/>
                                  </p:stCondLst>
                                  <p:childTnLst>
                                    <p:set>
                                      <p:cBhvr>
                                        <p:cTn id="299" dur="1" fill="hold">
                                          <p:stCondLst>
                                            <p:cond delay="0"/>
                                          </p:stCondLst>
                                        </p:cTn>
                                        <p:tgtEl>
                                          <p:spTgt spid="79"/>
                                        </p:tgtEl>
                                        <p:attrNameLst>
                                          <p:attrName>style.visibility</p:attrName>
                                        </p:attrNameLst>
                                      </p:cBhvr>
                                      <p:to>
                                        <p:strVal val="visible"/>
                                      </p:to>
                                    </p:set>
                                    <p:animEffect transition="in" filter="dissolve">
                                      <p:cBhvr>
                                        <p:cTn id="300" dur="500"/>
                                        <p:tgtEl>
                                          <p:spTgt spid="79"/>
                                        </p:tgtEl>
                                      </p:cBhvr>
                                    </p:animEffect>
                                  </p:childTnLst>
                                </p:cTn>
                              </p:par>
                              <p:par>
                                <p:cTn id="301" presetID="9" presetClass="entr" presetSubtype="0" fill="hold" grpId="0" nodeType="withEffect">
                                  <p:stCondLst>
                                    <p:cond delay="0"/>
                                  </p:stCondLst>
                                  <p:childTnLst>
                                    <p:set>
                                      <p:cBhvr>
                                        <p:cTn id="302" dur="1" fill="hold">
                                          <p:stCondLst>
                                            <p:cond delay="0"/>
                                          </p:stCondLst>
                                        </p:cTn>
                                        <p:tgtEl>
                                          <p:spTgt spid="80"/>
                                        </p:tgtEl>
                                        <p:attrNameLst>
                                          <p:attrName>style.visibility</p:attrName>
                                        </p:attrNameLst>
                                      </p:cBhvr>
                                      <p:to>
                                        <p:strVal val="visible"/>
                                      </p:to>
                                    </p:set>
                                    <p:animEffect transition="in" filter="dissolve">
                                      <p:cBhvr>
                                        <p:cTn id="303" dur="500"/>
                                        <p:tgtEl>
                                          <p:spTgt spid="80"/>
                                        </p:tgtEl>
                                      </p:cBhvr>
                                    </p:animEffect>
                                  </p:childTnLst>
                                </p:cTn>
                              </p:par>
                              <p:par>
                                <p:cTn id="304" presetID="9" presetClass="entr" presetSubtype="0" fill="hold" grpId="0" nodeType="withEffect">
                                  <p:stCondLst>
                                    <p:cond delay="0"/>
                                  </p:stCondLst>
                                  <p:childTnLst>
                                    <p:set>
                                      <p:cBhvr>
                                        <p:cTn id="305" dur="1" fill="hold">
                                          <p:stCondLst>
                                            <p:cond delay="0"/>
                                          </p:stCondLst>
                                        </p:cTn>
                                        <p:tgtEl>
                                          <p:spTgt spid="24"/>
                                        </p:tgtEl>
                                        <p:attrNameLst>
                                          <p:attrName>style.visibility</p:attrName>
                                        </p:attrNameLst>
                                      </p:cBhvr>
                                      <p:to>
                                        <p:strVal val="visible"/>
                                      </p:to>
                                    </p:set>
                                    <p:animEffect transition="in" filter="dissolve">
                                      <p:cBhvr>
                                        <p:cTn id="306" dur="500"/>
                                        <p:tgtEl>
                                          <p:spTgt spid="24"/>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25"/>
                                        </p:tgtEl>
                                        <p:attrNameLst>
                                          <p:attrName>style.visibility</p:attrName>
                                        </p:attrNameLst>
                                      </p:cBhvr>
                                      <p:to>
                                        <p:strVal val="visible"/>
                                      </p:to>
                                    </p:set>
                                    <p:animEffect transition="in" filter="dissolve">
                                      <p:cBhvr>
                                        <p:cTn id="309" dur="500"/>
                                        <p:tgtEl>
                                          <p:spTgt spid="25"/>
                                        </p:tgtEl>
                                      </p:cBhvr>
                                    </p:animEffect>
                                  </p:childTnLst>
                                </p:cTn>
                              </p:par>
                              <p:par>
                                <p:cTn id="310" presetID="9" presetClass="entr" presetSubtype="0" fill="hold" grpId="0" nodeType="withEffect">
                                  <p:stCondLst>
                                    <p:cond delay="0"/>
                                  </p:stCondLst>
                                  <p:childTnLst>
                                    <p:set>
                                      <p:cBhvr>
                                        <p:cTn id="311" dur="1" fill="hold">
                                          <p:stCondLst>
                                            <p:cond delay="0"/>
                                          </p:stCondLst>
                                        </p:cTn>
                                        <p:tgtEl>
                                          <p:spTgt spid="26"/>
                                        </p:tgtEl>
                                        <p:attrNameLst>
                                          <p:attrName>style.visibility</p:attrName>
                                        </p:attrNameLst>
                                      </p:cBhvr>
                                      <p:to>
                                        <p:strVal val="visible"/>
                                      </p:to>
                                    </p:set>
                                    <p:animEffect transition="in" filter="dissolve">
                                      <p:cBhvr>
                                        <p:cTn id="312" dur="500"/>
                                        <p:tgtEl>
                                          <p:spTgt spid="26"/>
                                        </p:tgtEl>
                                      </p:cBhvr>
                                    </p:animEffect>
                                  </p:childTnLst>
                                </p:cTn>
                              </p:par>
                              <p:par>
                                <p:cTn id="313" presetID="9" presetClass="entr" presetSubtype="0" fill="hold" grpId="0" nodeType="withEffect">
                                  <p:stCondLst>
                                    <p:cond delay="0"/>
                                  </p:stCondLst>
                                  <p:childTnLst>
                                    <p:set>
                                      <p:cBhvr>
                                        <p:cTn id="314" dur="1" fill="hold">
                                          <p:stCondLst>
                                            <p:cond delay="0"/>
                                          </p:stCondLst>
                                        </p:cTn>
                                        <p:tgtEl>
                                          <p:spTgt spid="27"/>
                                        </p:tgtEl>
                                        <p:attrNameLst>
                                          <p:attrName>style.visibility</p:attrName>
                                        </p:attrNameLst>
                                      </p:cBhvr>
                                      <p:to>
                                        <p:strVal val="visible"/>
                                      </p:to>
                                    </p:set>
                                    <p:animEffect transition="in" filter="dissolve">
                                      <p:cBhvr>
                                        <p:cTn id="315" dur="500"/>
                                        <p:tgtEl>
                                          <p:spTgt spid="27"/>
                                        </p:tgtEl>
                                      </p:cBhvr>
                                    </p:animEffect>
                                  </p:childTnLst>
                                </p:cTn>
                              </p:par>
                              <p:par>
                                <p:cTn id="316" presetID="9" presetClass="entr" presetSubtype="0" fill="hold" grpId="0" nodeType="withEffect">
                                  <p:stCondLst>
                                    <p:cond delay="0"/>
                                  </p:stCondLst>
                                  <p:childTnLst>
                                    <p:set>
                                      <p:cBhvr>
                                        <p:cTn id="317" dur="1" fill="hold">
                                          <p:stCondLst>
                                            <p:cond delay="0"/>
                                          </p:stCondLst>
                                        </p:cTn>
                                        <p:tgtEl>
                                          <p:spTgt spid="43"/>
                                        </p:tgtEl>
                                        <p:attrNameLst>
                                          <p:attrName>style.visibility</p:attrName>
                                        </p:attrNameLst>
                                      </p:cBhvr>
                                      <p:to>
                                        <p:strVal val="visible"/>
                                      </p:to>
                                    </p:set>
                                    <p:animEffect transition="in" filter="dissolve">
                                      <p:cBhvr>
                                        <p:cTn id="318" dur="500"/>
                                        <p:tgtEl>
                                          <p:spTgt spid="43"/>
                                        </p:tgtEl>
                                      </p:cBhvr>
                                    </p:animEffect>
                                  </p:childTnLst>
                                </p:cTn>
                              </p:par>
                              <p:par>
                                <p:cTn id="319" presetID="9" presetClass="entr" presetSubtype="0" fill="hold" grpId="0" nodeType="withEffect">
                                  <p:stCondLst>
                                    <p:cond delay="0"/>
                                  </p:stCondLst>
                                  <p:childTnLst>
                                    <p:set>
                                      <p:cBhvr>
                                        <p:cTn id="320" dur="1" fill="hold">
                                          <p:stCondLst>
                                            <p:cond delay="0"/>
                                          </p:stCondLst>
                                        </p:cTn>
                                        <p:tgtEl>
                                          <p:spTgt spid="44"/>
                                        </p:tgtEl>
                                        <p:attrNameLst>
                                          <p:attrName>style.visibility</p:attrName>
                                        </p:attrNameLst>
                                      </p:cBhvr>
                                      <p:to>
                                        <p:strVal val="visible"/>
                                      </p:to>
                                    </p:set>
                                    <p:animEffect transition="in" filter="dissolve">
                                      <p:cBhvr>
                                        <p:cTn id="321" dur="500"/>
                                        <p:tgtEl>
                                          <p:spTgt spid="44"/>
                                        </p:tgtEl>
                                      </p:cBhvr>
                                    </p:animEffect>
                                  </p:childTnLst>
                                </p:cTn>
                              </p:par>
                              <p:par>
                                <p:cTn id="322" presetID="9" presetClass="entr" presetSubtype="0" fill="hold" grpId="0" nodeType="withEffect">
                                  <p:stCondLst>
                                    <p:cond delay="0"/>
                                  </p:stCondLst>
                                  <p:childTnLst>
                                    <p:set>
                                      <p:cBhvr>
                                        <p:cTn id="323" dur="1" fill="hold">
                                          <p:stCondLst>
                                            <p:cond delay="0"/>
                                          </p:stCondLst>
                                        </p:cTn>
                                        <p:tgtEl>
                                          <p:spTgt spid="57"/>
                                        </p:tgtEl>
                                        <p:attrNameLst>
                                          <p:attrName>style.visibility</p:attrName>
                                        </p:attrNameLst>
                                      </p:cBhvr>
                                      <p:to>
                                        <p:strVal val="visible"/>
                                      </p:to>
                                    </p:set>
                                    <p:animEffect transition="in" filter="dissolve">
                                      <p:cBhvr>
                                        <p:cTn id="324" dur="500"/>
                                        <p:tgtEl>
                                          <p:spTgt spid="57"/>
                                        </p:tgtEl>
                                      </p:cBhvr>
                                    </p:animEffect>
                                  </p:childTnLst>
                                </p:cTn>
                              </p:par>
                              <p:par>
                                <p:cTn id="325" presetID="9" presetClass="entr" presetSubtype="0" fill="hold" grpId="0" nodeType="withEffect">
                                  <p:stCondLst>
                                    <p:cond delay="0"/>
                                  </p:stCondLst>
                                  <p:childTnLst>
                                    <p:set>
                                      <p:cBhvr>
                                        <p:cTn id="326" dur="1" fill="hold">
                                          <p:stCondLst>
                                            <p:cond delay="0"/>
                                          </p:stCondLst>
                                        </p:cTn>
                                        <p:tgtEl>
                                          <p:spTgt spid="58"/>
                                        </p:tgtEl>
                                        <p:attrNameLst>
                                          <p:attrName>style.visibility</p:attrName>
                                        </p:attrNameLst>
                                      </p:cBhvr>
                                      <p:to>
                                        <p:strVal val="visible"/>
                                      </p:to>
                                    </p:set>
                                    <p:animEffect transition="in" filter="dissolve">
                                      <p:cBhvr>
                                        <p:cTn id="327" dur="500"/>
                                        <p:tgtEl>
                                          <p:spTgt spid="58"/>
                                        </p:tgtEl>
                                      </p:cBhvr>
                                    </p:animEffect>
                                  </p:childTnLst>
                                </p:cTn>
                              </p:par>
                              <p:par>
                                <p:cTn id="328" presetID="9" presetClass="entr" presetSubtype="0" fill="hold" grpId="0" nodeType="withEffect">
                                  <p:stCondLst>
                                    <p:cond delay="0"/>
                                  </p:stCondLst>
                                  <p:childTnLst>
                                    <p:set>
                                      <p:cBhvr>
                                        <p:cTn id="329" dur="1" fill="hold">
                                          <p:stCondLst>
                                            <p:cond delay="0"/>
                                          </p:stCondLst>
                                        </p:cTn>
                                        <p:tgtEl>
                                          <p:spTgt spid="65"/>
                                        </p:tgtEl>
                                        <p:attrNameLst>
                                          <p:attrName>style.visibility</p:attrName>
                                        </p:attrNameLst>
                                      </p:cBhvr>
                                      <p:to>
                                        <p:strVal val="visible"/>
                                      </p:to>
                                    </p:set>
                                    <p:animEffect transition="in" filter="dissolve">
                                      <p:cBhvr>
                                        <p:cTn id="330" dur="500"/>
                                        <p:tgtEl>
                                          <p:spTgt spid="65"/>
                                        </p:tgtEl>
                                      </p:cBhvr>
                                    </p:animEffect>
                                  </p:childTnLst>
                                </p:cTn>
                              </p:par>
                              <p:par>
                                <p:cTn id="331" presetID="9" presetClass="entr" presetSubtype="0" fill="hold" grpId="0" nodeType="withEffect">
                                  <p:stCondLst>
                                    <p:cond delay="0"/>
                                  </p:stCondLst>
                                  <p:childTnLst>
                                    <p:set>
                                      <p:cBhvr>
                                        <p:cTn id="332" dur="1" fill="hold">
                                          <p:stCondLst>
                                            <p:cond delay="0"/>
                                          </p:stCondLst>
                                        </p:cTn>
                                        <p:tgtEl>
                                          <p:spTgt spid="66"/>
                                        </p:tgtEl>
                                        <p:attrNameLst>
                                          <p:attrName>style.visibility</p:attrName>
                                        </p:attrNameLst>
                                      </p:cBhvr>
                                      <p:to>
                                        <p:strVal val="visible"/>
                                      </p:to>
                                    </p:set>
                                    <p:animEffect transition="in" filter="dissolve">
                                      <p:cBhvr>
                                        <p:cTn id="333" dur="500"/>
                                        <p:tgtEl>
                                          <p:spTgt spid="66"/>
                                        </p:tgtEl>
                                      </p:cBhvr>
                                    </p:animEffect>
                                  </p:childTnLst>
                                </p:cTn>
                              </p:par>
                              <p:par>
                                <p:cTn id="334" presetID="9" presetClass="entr" presetSubtype="0" fill="hold" grpId="0" nodeType="withEffect">
                                  <p:stCondLst>
                                    <p:cond delay="0"/>
                                  </p:stCondLst>
                                  <p:childTnLst>
                                    <p:set>
                                      <p:cBhvr>
                                        <p:cTn id="335" dur="1" fill="hold">
                                          <p:stCondLst>
                                            <p:cond delay="0"/>
                                          </p:stCondLst>
                                        </p:cTn>
                                        <p:tgtEl>
                                          <p:spTgt spid="84"/>
                                        </p:tgtEl>
                                        <p:attrNameLst>
                                          <p:attrName>style.visibility</p:attrName>
                                        </p:attrNameLst>
                                      </p:cBhvr>
                                      <p:to>
                                        <p:strVal val="visible"/>
                                      </p:to>
                                    </p:set>
                                    <p:animEffect transition="in" filter="dissolve">
                                      <p:cBhvr>
                                        <p:cTn id="336" dur="500"/>
                                        <p:tgtEl>
                                          <p:spTgt spid="84"/>
                                        </p:tgtEl>
                                      </p:cBhvr>
                                    </p:animEffect>
                                  </p:childTnLst>
                                </p:cTn>
                              </p:par>
                              <p:par>
                                <p:cTn id="337" presetID="9" presetClass="entr" presetSubtype="0" fill="hold" grpId="0" nodeType="withEffect">
                                  <p:stCondLst>
                                    <p:cond delay="0"/>
                                  </p:stCondLst>
                                  <p:childTnLst>
                                    <p:set>
                                      <p:cBhvr>
                                        <p:cTn id="338" dur="1" fill="hold">
                                          <p:stCondLst>
                                            <p:cond delay="0"/>
                                          </p:stCondLst>
                                        </p:cTn>
                                        <p:tgtEl>
                                          <p:spTgt spid="85"/>
                                        </p:tgtEl>
                                        <p:attrNameLst>
                                          <p:attrName>style.visibility</p:attrName>
                                        </p:attrNameLst>
                                      </p:cBhvr>
                                      <p:to>
                                        <p:strVal val="visible"/>
                                      </p:to>
                                    </p:set>
                                    <p:animEffect transition="in" filter="dissolve">
                                      <p:cBhvr>
                                        <p:cTn id="339" dur="500"/>
                                        <p:tgtEl>
                                          <p:spTgt spid="85"/>
                                        </p:tgtEl>
                                      </p:cBhvr>
                                    </p:animEffect>
                                  </p:childTnLst>
                                </p:cTn>
                              </p:par>
                              <p:par>
                                <p:cTn id="340" presetID="9" presetClass="entr" presetSubtype="0" fill="hold" grpId="0" nodeType="withEffect">
                                  <p:stCondLst>
                                    <p:cond delay="0"/>
                                  </p:stCondLst>
                                  <p:childTnLst>
                                    <p:set>
                                      <p:cBhvr>
                                        <p:cTn id="341" dur="1" fill="hold">
                                          <p:stCondLst>
                                            <p:cond delay="0"/>
                                          </p:stCondLst>
                                        </p:cTn>
                                        <p:tgtEl>
                                          <p:spTgt spid="86"/>
                                        </p:tgtEl>
                                        <p:attrNameLst>
                                          <p:attrName>style.visibility</p:attrName>
                                        </p:attrNameLst>
                                      </p:cBhvr>
                                      <p:to>
                                        <p:strVal val="visible"/>
                                      </p:to>
                                    </p:set>
                                    <p:animEffect transition="in" filter="dissolve">
                                      <p:cBhvr>
                                        <p:cTn id="342" dur="500"/>
                                        <p:tgtEl>
                                          <p:spTgt spid="86"/>
                                        </p:tgtEl>
                                      </p:cBhvr>
                                    </p:animEffect>
                                  </p:childTnLst>
                                </p:cTn>
                              </p:par>
                              <p:par>
                                <p:cTn id="343" presetID="9" presetClass="entr" presetSubtype="0" fill="hold" grpId="0" nodeType="withEffect">
                                  <p:stCondLst>
                                    <p:cond delay="0"/>
                                  </p:stCondLst>
                                  <p:childTnLst>
                                    <p:set>
                                      <p:cBhvr>
                                        <p:cTn id="344" dur="1" fill="hold">
                                          <p:stCondLst>
                                            <p:cond delay="0"/>
                                          </p:stCondLst>
                                        </p:cTn>
                                        <p:tgtEl>
                                          <p:spTgt spid="16"/>
                                        </p:tgtEl>
                                        <p:attrNameLst>
                                          <p:attrName>style.visibility</p:attrName>
                                        </p:attrNameLst>
                                      </p:cBhvr>
                                      <p:to>
                                        <p:strVal val="visible"/>
                                      </p:to>
                                    </p:set>
                                    <p:animEffect transition="in" filter="dissolve">
                                      <p:cBhvr>
                                        <p:cTn id="345" dur="500"/>
                                        <p:tgtEl>
                                          <p:spTgt spid="16"/>
                                        </p:tgtEl>
                                      </p:cBhvr>
                                    </p:animEffect>
                                  </p:childTnLst>
                                </p:cTn>
                              </p:par>
                              <p:par>
                                <p:cTn id="346" presetID="9" presetClass="entr" presetSubtype="0" fill="hold" grpId="0" nodeType="withEffect">
                                  <p:stCondLst>
                                    <p:cond delay="0"/>
                                  </p:stCondLst>
                                  <p:childTnLst>
                                    <p:set>
                                      <p:cBhvr>
                                        <p:cTn id="347" dur="1" fill="hold">
                                          <p:stCondLst>
                                            <p:cond delay="0"/>
                                          </p:stCondLst>
                                        </p:cTn>
                                        <p:tgtEl>
                                          <p:spTgt spid="17"/>
                                        </p:tgtEl>
                                        <p:attrNameLst>
                                          <p:attrName>style.visibility</p:attrName>
                                        </p:attrNameLst>
                                      </p:cBhvr>
                                      <p:to>
                                        <p:strVal val="visible"/>
                                      </p:to>
                                    </p:set>
                                    <p:animEffect transition="in" filter="dissolve">
                                      <p:cBhvr>
                                        <p:cTn id="348" dur="500"/>
                                        <p:tgtEl>
                                          <p:spTgt spid="17"/>
                                        </p:tgtEl>
                                      </p:cBhvr>
                                    </p:animEffect>
                                  </p:childTnLst>
                                </p:cTn>
                              </p:par>
                              <p:par>
                                <p:cTn id="349" presetID="9" presetClass="entr" presetSubtype="0" fill="hold" grpId="0" nodeType="withEffect">
                                  <p:stCondLst>
                                    <p:cond delay="0"/>
                                  </p:stCondLst>
                                  <p:childTnLst>
                                    <p:set>
                                      <p:cBhvr>
                                        <p:cTn id="350" dur="1" fill="hold">
                                          <p:stCondLst>
                                            <p:cond delay="0"/>
                                          </p:stCondLst>
                                        </p:cTn>
                                        <p:tgtEl>
                                          <p:spTgt spid="18"/>
                                        </p:tgtEl>
                                        <p:attrNameLst>
                                          <p:attrName>style.visibility</p:attrName>
                                        </p:attrNameLst>
                                      </p:cBhvr>
                                      <p:to>
                                        <p:strVal val="visible"/>
                                      </p:to>
                                    </p:set>
                                    <p:animEffect transition="in" filter="dissolve">
                                      <p:cBhvr>
                                        <p:cTn id="351" dur="500"/>
                                        <p:tgtEl>
                                          <p:spTgt spid="18"/>
                                        </p:tgtEl>
                                      </p:cBhvr>
                                    </p:animEffect>
                                  </p:childTnLst>
                                </p:cTn>
                              </p:par>
                              <p:par>
                                <p:cTn id="352" presetID="9" presetClass="entr" presetSubtype="0" fill="hold" grpId="0" nodeType="withEffect">
                                  <p:stCondLst>
                                    <p:cond delay="0"/>
                                  </p:stCondLst>
                                  <p:childTnLst>
                                    <p:set>
                                      <p:cBhvr>
                                        <p:cTn id="353" dur="1" fill="hold">
                                          <p:stCondLst>
                                            <p:cond delay="0"/>
                                          </p:stCondLst>
                                        </p:cTn>
                                        <p:tgtEl>
                                          <p:spTgt spid="47"/>
                                        </p:tgtEl>
                                        <p:attrNameLst>
                                          <p:attrName>style.visibility</p:attrName>
                                        </p:attrNameLst>
                                      </p:cBhvr>
                                      <p:to>
                                        <p:strVal val="visible"/>
                                      </p:to>
                                    </p:set>
                                    <p:animEffect transition="in" filter="dissolve">
                                      <p:cBhvr>
                                        <p:cTn id="354" dur="500"/>
                                        <p:tgtEl>
                                          <p:spTgt spid="47"/>
                                        </p:tgtEl>
                                      </p:cBhvr>
                                    </p:animEffect>
                                  </p:childTnLst>
                                </p:cTn>
                              </p:par>
                              <p:par>
                                <p:cTn id="355" presetID="9" presetClass="entr" presetSubtype="0" fill="hold" grpId="0" nodeType="withEffect">
                                  <p:stCondLst>
                                    <p:cond delay="0"/>
                                  </p:stCondLst>
                                  <p:childTnLst>
                                    <p:set>
                                      <p:cBhvr>
                                        <p:cTn id="356" dur="1" fill="hold">
                                          <p:stCondLst>
                                            <p:cond delay="0"/>
                                          </p:stCondLst>
                                        </p:cTn>
                                        <p:tgtEl>
                                          <p:spTgt spid="51"/>
                                        </p:tgtEl>
                                        <p:attrNameLst>
                                          <p:attrName>style.visibility</p:attrName>
                                        </p:attrNameLst>
                                      </p:cBhvr>
                                      <p:to>
                                        <p:strVal val="visible"/>
                                      </p:to>
                                    </p:set>
                                    <p:animEffect transition="in" filter="dissolve">
                                      <p:cBhvr>
                                        <p:cTn id="357" dur="500"/>
                                        <p:tgtEl>
                                          <p:spTgt spid="51"/>
                                        </p:tgtEl>
                                      </p:cBhvr>
                                    </p:animEffect>
                                  </p:childTnLst>
                                </p:cTn>
                              </p:par>
                              <p:par>
                                <p:cTn id="358" presetID="9" presetClass="entr" presetSubtype="0" fill="hold" grpId="0" nodeType="withEffect">
                                  <p:stCondLst>
                                    <p:cond delay="0"/>
                                  </p:stCondLst>
                                  <p:childTnLst>
                                    <p:set>
                                      <p:cBhvr>
                                        <p:cTn id="359" dur="1" fill="hold">
                                          <p:stCondLst>
                                            <p:cond delay="0"/>
                                          </p:stCondLst>
                                        </p:cTn>
                                        <p:tgtEl>
                                          <p:spTgt spid="52"/>
                                        </p:tgtEl>
                                        <p:attrNameLst>
                                          <p:attrName>style.visibility</p:attrName>
                                        </p:attrNameLst>
                                      </p:cBhvr>
                                      <p:to>
                                        <p:strVal val="visible"/>
                                      </p:to>
                                    </p:set>
                                    <p:animEffect transition="in" filter="dissolve">
                                      <p:cBhvr>
                                        <p:cTn id="360" dur="500"/>
                                        <p:tgtEl>
                                          <p:spTgt spid="52"/>
                                        </p:tgtEl>
                                      </p:cBhvr>
                                    </p:animEffect>
                                  </p:childTnLst>
                                </p:cTn>
                              </p:par>
                              <p:par>
                                <p:cTn id="361" presetID="9" presetClass="entr" presetSubtype="0" fill="hold" grpId="0" nodeType="withEffect">
                                  <p:stCondLst>
                                    <p:cond delay="0"/>
                                  </p:stCondLst>
                                  <p:childTnLst>
                                    <p:set>
                                      <p:cBhvr>
                                        <p:cTn id="362" dur="1" fill="hold">
                                          <p:stCondLst>
                                            <p:cond delay="0"/>
                                          </p:stCondLst>
                                        </p:cTn>
                                        <p:tgtEl>
                                          <p:spTgt spid="70"/>
                                        </p:tgtEl>
                                        <p:attrNameLst>
                                          <p:attrName>style.visibility</p:attrName>
                                        </p:attrNameLst>
                                      </p:cBhvr>
                                      <p:to>
                                        <p:strVal val="visible"/>
                                      </p:to>
                                    </p:set>
                                    <p:animEffect transition="in" filter="dissolve">
                                      <p:cBhvr>
                                        <p:cTn id="363" dur="500"/>
                                        <p:tgtEl>
                                          <p:spTgt spid="70"/>
                                        </p:tgtEl>
                                      </p:cBhvr>
                                    </p:animEffect>
                                  </p:childTnLst>
                                </p:cTn>
                              </p:par>
                              <p:par>
                                <p:cTn id="364" presetID="9" presetClass="entr" presetSubtype="0" fill="hold" grpId="0" nodeType="withEffect">
                                  <p:stCondLst>
                                    <p:cond delay="0"/>
                                  </p:stCondLst>
                                  <p:childTnLst>
                                    <p:set>
                                      <p:cBhvr>
                                        <p:cTn id="365" dur="1" fill="hold">
                                          <p:stCondLst>
                                            <p:cond delay="0"/>
                                          </p:stCondLst>
                                        </p:cTn>
                                        <p:tgtEl>
                                          <p:spTgt spid="71"/>
                                        </p:tgtEl>
                                        <p:attrNameLst>
                                          <p:attrName>style.visibility</p:attrName>
                                        </p:attrNameLst>
                                      </p:cBhvr>
                                      <p:to>
                                        <p:strVal val="visible"/>
                                      </p:to>
                                    </p:set>
                                    <p:animEffect transition="in" filter="dissolve">
                                      <p:cBhvr>
                                        <p:cTn id="366" dur="500"/>
                                        <p:tgtEl>
                                          <p:spTgt spid="71"/>
                                        </p:tgtEl>
                                      </p:cBhvr>
                                    </p:animEffect>
                                  </p:childTnLst>
                                </p:cTn>
                              </p:par>
                              <p:par>
                                <p:cTn id="367" presetID="9" presetClass="entr" presetSubtype="0" fill="hold" grpId="0" nodeType="withEffect">
                                  <p:stCondLst>
                                    <p:cond delay="0"/>
                                  </p:stCondLst>
                                  <p:childTnLst>
                                    <p:set>
                                      <p:cBhvr>
                                        <p:cTn id="368" dur="1" fill="hold">
                                          <p:stCondLst>
                                            <p:cond delay="0"/>
                                          </p:stCondLst>
                                        </p:cTn>
                                        <p:tgtEl>
                                          <p:spTgt spid="72"/>
                                        </p:tgtEl>
                                        <p:attrNameLst>
                                          <p:attrName>style.visibility</p:attrName>
                                        </p:attrNameLst>
                                      </p:cBhvr>
                                      <p:to>
                                        <p:strVal val="visible"/>
                                      </p:to>
                                    </p:set>
                                    <p:animEffect transition="in" filter="dissolve">
                                      <p:cBhvr>
                                        <p:cTn id="369" dur="500"/>
                                        <p:tgtEl>
                                          <p:spTgt spid="72"/>
                                        </p:tgtEl>
                                      </p:cBhvr>
                                    </p:animEffect>
                                  </p:childTnLst>
                                </p:cTn>
                              </p:par>
                              <p:par>
                                <p:cTn id="370" presetID="9" presetClass="entr" presetSubtype="0" fill="hold" grpId="0" nodeType="withEffect">
                                  <p:stCondLst>
                                    <p:cond delay="0"/>
                                  </p:stCondLst>
                                  <p:childTnLst>
                                    <p:set>
                                      <p:cBhvr>
                                        <p:cTn id="371" dur="1" fill="hold">
                                          <p:stCondLst>
                                            <p:cond delay="0"/>
                                          </p:stCondLst>
                                        </p:cTn>
                                        <p:tgtEl>
                                          <p:spTgt spid="73"/>
                                        </p:tgtEl>
                                        <p:attrNameLst>
                                          <p:attrName>style.visibility</p:attrName>
                                        </p:attrNameLst>
                                      </p:cBhvr>
                                      <p:to>
                                        <p:strVal val="visible"/>
                                      </p:to>
                                    </p:set>
                                    <p:animEffect transition="in" filter="dissolve">
                                      <p:cBhvr>
                                        <p:cTn id="372" dur="500"/>
                                        <p:tgtEl>
                                          <p:spTgt spid="73"/>
                                        </p:tgtEl>
                                      </p:cBhvr>
                                    </p:animEffect>
                                  </p:childTnLst>
                                </p:cTn>
                              </p:par>
                              <p:par>
                                <p:cTn id="373" presetID="9" presetClass="entr" presetSubtype="0" fill="hold" grpId="0" nodeType="withEffect">
                                  <p:stCondLst>
                                    <p:cond delay="0"/>
                                  </p:stCondLst>
                                  <p:childTnLst>
                                    <p:set>
                                      <p:cBhvr>
                                        <p:cTn id="374" dur="1" fill="hold">
                                          <p:stCondLst>
                                            <p:cond delay="0"/>
                                          </p:stCondLst>
                                        </p:cTn>
                                        <p:tgtEl>
                                          <p:spTgt spid="10"/>
                                        </p:tgtEl>
                                        <p:attrNameLst>
                                          <p:attrName>style.visibility</p:attrName>
                                        </p:attrNameLst>
                                      </p:cBhvr>
                                      <p:to>
                                        <p:strVal val="visible"/>
                                      </p:to>
                                    </p:set>
                                    <p:animEffect transition="in" filter="dissolve">
                                      <p:cBhvr>
                                        <p:cTn id="375" dur="500"/>
                                        <p:tgtEl>
                                          <p:spTgt spid="10"/>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11"/>
                                        </p:tgtEl>
                                        <p:attrNameLst>
                                          <p:attrName>style.visibility</p:attrName>
                                        </p:attrNameLst>
                                      </p:cBhvr>
                                      <p:to>
                                        <p:strVal val="visible"/>
                                      </p:to>
                                    </p:set>
                                    <p:animEffect transition="in" filter="dissolve">
                                      <p:cBhvr>
                                        <p:cTn id="378" dur="500"/>
                                        <p:tgtEl>
                                          <p:spTgt spid="11"/>
                                        </p:tgtEl>
                                      </p:cBhvr>
                                    </p:animEffect>
                                  </p:childTnLst>
                                </p:cTn>
                              </p:par>
                              <p:par>
                                <p:cTn id="379" presetID="9" presetClass="entr" presetSubtype="0" fill="hold" grpId="0" nodeType="withEffect">
                                  <p:stCondLst>
                                    <p:cond delay="0"/>
                                  </p:stCondLst>
                                  <p:childTnLst>
                                    <p:set>
                                      <p:cBhvr>
                                        <p:cTn id="380" dur="1" fill="hold">
                                          <p:stCondLst>
                                            <p:cond delay="0"/>
                                          </p:stCondLst>
                                        </p:cTn>
                                        <p:tgtEl>
                                          <p:spTgt spid="22"/>
                                        </p:tgtEl>
                                        <p:attrNameLst>
                                          <p:attrName>style.visibility</p:attrName>
                                        </p:attrNameLst>
                                      </p:cBhvr>
                                      <p:to>
                                        <p:strVal val="visible"/>
                                      </p:to>
                                    </p:set>
                                    <p:animEffect transition="in" filter="dissolve">
                                      <p:cBhvr>
                                        <p:cTn id="381" dur="500"/>
                                        <p:tgtEl>
                                          <p:spTgt spid="22"/>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23"/>
                                        </p:tgtEl>
                                        <p:attrNameLst>
                                          <p:attrName>style.visibility</p:attrName>
                                        </p:attrNameLst>
                                      </p:cBhvr>
                                      <p:to>
                                        <p:strVal val="visible"/>
                                      </p:to>
                                    </p:set>
                                    <p:animEffect transition="in" filter="dissolve">
                                      <p:cBhvr>
                                        <p:cTn id="384" dur="500"/>
                                        <p:tgtEl>
                                          <p:spTgt spid="23"/>
                                        </p:tgtEl>
                                      </p:cBhvr>
                                    </p:animEffect>
                                  </p:childTnLst>
                                </p:cTn>
                              </p:par>
                              <p:par>
                                <p:cTn id="385" presetID="9" presetClass="entr" presetSubtype="0" fill="hold" grpId="0" nodeType="withEffect">
                                  <p:stCondLst>
                                    <p:cond delay="0"/>
                                  </p:stCondLst>
                                  <p:childTnLst>
                                    <p:set>
                                      <p:cBhvr>
                                        <p:cTn id="386" dur="1" fill="hold">
                                          <p:stCondLst>
                                            <p:cond delay="0"/>
                                          </p:stCondLst>
                                        </p:cTn>
                                        <p:tgtEl>
                                          <p:spTgt spid="42"/>
                                        </p:tgtEl>
                                        <p:attrNameLst>
                                          <p:attrName>style.visibility</p:attrName>
                                        </p:attrNameLst>
                                      </p:cBhvr>
                                      <p:to>
                                        <p:strVal val="visible"/>
                                      </p:to>
                                    </p:set>
                                    <p:animEffect transition="in" filter="dissolve">
                                      <p:cBhvr>
                                        <p:cTn id="387" dur="500"/>
                                        <p:tgtEl>
                                          <p:spTgt spid="42"/>
                                        </p:tgtEl>
                                      </p:cBhvr>
                                    </p:animEffect>
                                  </p:childTnLst>
                                </p:cTn>
                              </p:par>
                              <p:par>
                                <p:cTn id="388" presetID="9" presetClass="entr" presetSubtype="0" fill="hold" grpId="0" nodeType="withEffect">
                                  <p:stCondLst>
                                    <p:cond delay="0"/>
                                  </p:stCondLst>
                                  <p:childTnLst>
                                    <p:set>
                                      <p:cBhvr>
                                        <p:cTn id="389" dur="1" fill="hold">
                                          <p:stCondLst>
                                            <p:cond delay="0"/>
                                          </p:stCondLst>
                                        </p:cTn>
                                        <p:tgtEl>
                                          <p:spTgt spid="55"/>
                                        </p:tgtEl>
                                        <p:attrNameLst>
                                          <p:attrName>style.visibility</p:attrName>
                                        </p:attrNameLst>
                                      </p:cBhvr>
                                      <p:to>
                                        <p:strVal val="visible"/>
                                      </p:to>
                                    </p:set>
                                    <p:animEffect transition="in" filter="dissolve">
                                      <p:cBhvr>
                                        <p:cTn id="390" dur="500"/>
                                        <p:tgtEl>
                                          <p:spTgt spid="55"/>
                                        </p:tgtEl>
                                      </p:cBhvr>
                                    </p:animEffect>
                                  </p:childTnLst>
                                </p:cTn>
                              </p:par>
                              <p:par>
                                <p:cTn id="391" presetID="9" presetClass="entr" presetSubtype="0" fill="hold" grpId="0" nodeType="withEffect">
                                  <p:stCondLst>
                                    <p:cond delay="0"/>
                                  </p:stCondLst>
                                  <p:childTnLst>
                                    <p:set>
                                      <p:cBhvr>
                                        <p:cTn id="392" dur="1" fill="hold">
                                          <p:stCondLst>
                                            <p:cond delay="0"/>
                                          </p:stCondLst>
                                        </p:cTn>
                                        <p:tgtEl>
                                          <p:spTgt spid="56"/>
                                        </p:tgtEl>
                                        <p:attrNameLst>
                                          <p:attrName>style.visibility</p:attrName>
                                        </p:attrNameLst>
                                      </p:cBhvr>
                                      <p:to>
                                        <p:strVal val="visible"/>
                                      </p:to>
                                    </p:set>
                                    <p:animEffect transition="in" filter="dissolve">
                                      <p:cBhvr>
                                        <p:cTn id="393" dur="500"/>
                                        <p:tgtEl>
                                          <p:spTgt spid="56"/>
                                        </p:tgtEl>
                                      </p:cBhvr>
                                    </p:animEffect>
                                  </p:childTnLst>
                                </p:cTn>
                              </p:par>
                              <p:par>
                                <p:cTn id="394" presetID="9" presetClass="entr" presetSubtype="0" fill="hold" grpId="0" nodeType="withEffect">
                                  <p:stCondLst>
                                    <p:cond delay="0"/>
                                  </p:stCondLst>
                                  <p:childTnLst>
                                    <p:set>
                                      <p:cBhvr>
                                        <p:cTn id="395" dur="1" fill="hold">
                                          <p:stCondLst>
                                            <p:cond delay="0"/>
                                          </p:stCondLst>
                                        </p:cTn>
                                        <p:tgtEl>
                                          <p:spTgt spid="63"/>
                                        </p:tgtEl>
                                        <p:attrNameLst>
                                          <p:attrName>style.visibility</p:attrName>
                                        </p:attrNameLst>
                                      </p:cBhvr>
                                      <p:to>
                                        <p:strVal val="visible"/>
                                      </p:to>
                                    </p:set>
                                    <p:animEffect transition="in" filter="dissolve">
                                      <p:cBhvr>
                                        <p:cTn id="396" dur="500"/>
                                        <p:tgtEl>
                                          <p:spTgt spid="63"/>
                                        </p:tgtEl>
                                      </p:cBhvr>
                                    </p:animEffect>
                                  </p:childTnLst>
                                </p:cTn>
                              </p:par>
                              <p:par>
                                <p:cTn id="397" presetID="9" presetClass="entr" presetSubtype="0" fill="hold" grpId="0" nodeType="withEffect">
                                  <p:stCondLst>
                                    <p:cond delay="0"/>
                                  </p:stCondLst>
                                  <p:childTnLst>
                                    <p:set>
                                      <p:cBhvr>
                                        <p:cTn id="398" dur="1" fill="hold">
                                          <p:stCondLst>
                                            <p:cond delay="0"/>
                                          </p:stCondLst>
                                        </p:cTn>
                                        <p:tgtEl>
                                          <p:spTgt spid="64"/>
                                        </p:tgtEl>
                                        <p:attrNameLst>
                                          <p:attrName>style.visibility</p:attrName>
                                        </p:attrNameLst>
                                      </p:cBhvr>
                                      <p:to>
                                        <p:strVal val="visible"/>
                                      </p:to>
                                    </p:set>
                                    <p:animEffect transition="in" filter="dissolve">
                                      <p:cBhvr>
                                        <p:cTn id="399" dur="500"/>
                                        <p:tgtEl>
                                          <p:spTgt spid="64"/>
                                        </p:tgtEl>
                                      </p:cBhvr>
                                    </p:animEffect>
                                  </p:childTnLst>
                                </p:cTn>
                              </p:par>
                              <p:par>
                                <p:cTn id="400" presetID="9" presetClass="entr" presetSubtype="0" fill="hold" grpId="0" nodeType="withEffect">
                                  <p:stCondLst>
                                    <p:cond delay="0"/>
                                  </p:stCondLst>
                                  <p:childTnLst>
                                    <p:set>
                                      <p:cBhvr>
                                        <p:cTn id="401" dur="1" fill="hold">
                                          <p:stCondLst>
                                            <p:cond delay="0"/>
                                          </p:stCondLst>
                                        </p:cTn>
                                        <p:tgtEl>
                                          <p:spTgt spid="81"/>
                                        </p:tgtEl>
                                        <p:attrNameLst>
                                          <p:attrName>style.visibility</p:attrName>
                                        </p:attrNameLst>
                                      </p:cBhvr>
                                      <p:to>
                                        <p:strVal val="visible"/>
                                      </p:to>
                                    </p:set>
                                    <p:animEffect transition="in" filter="dissolve">
                                      <p:cBhvr>
                                        <p:cTn id="402" dur="500"/>
                                        <p:tgtEl>
                                          <p:spTgt spid="81"/>
                                        </p:tgtEl>
                                      </p:cBhvr>
                                    </p:animEffect>
                                  </p:childTnLst>
                                </p:cTn>
                              </p:par>
                              <p:par>
                                <p:cTn id="403" presetID="9" presetClass="entr" presetSubtype="0" fill="hold" grpId="0" nodeType="withEffect">
                                  <p:stCondLst>
                                    <p:cond delay="0"/>
                                  </p:stCondLst>
                                  <p:childTnLst>
                                    <p:set>
                                      <p:cBhvr>
                                        <p:cTn id="404" dur="1" fill="hold">
                                          <p:stCondLst>
                                            <p:cond delay="0"/>
                                          </p:stCondLst>
                                        </p:cTn>
                                        <p:tgtEl>
                                          <p:spTgt spid="82"/>
                                        </p:tgtEl>
                                        <p:attrNameLst>
                                          <p:attrName>style.visibility</p:attrName>
                                        </p:attrNameLst>
                                      </p:cBhvr>
                                      <p:to>
                                        <p:strVal val="visible"/>
                                      </p:to>
                                    </p:set>
                                    <p:animEffect transition="in" filter="dissolve">
                                      <p:cBhvr>
                                        <p:cTn id="405" dur="500"/>
                                        <p:tgtEl>
                                          <p:spTgt spid="82"/>
                                        </p:tgtEl>
                                      </p:cBhvr>
                                    </p:animEffect>
                                  </p:childTnLst>
                                </p:cTn>
                              </p:par>
                              <p:par>
                                <p:cTn id="406" presetID="9" presetClass="entr" presetSubtype="0" fill="hold" grpId="0" nodeType="withEffect">
                                  <p:stCondLst>
                                    <p:cond delay="0"/>
                                  </p:stCondLst>
                                  <p:childTnLst>
                                    <p:set>
                                      <p:cBhvr>
                                        <p:cTn id="407" dur="1" fill="hold">
                                          <p:stCondLst>
                                            <p:cond delay="0"/>
                                          </p:stCondLst>
                                        </p:cTn>
                                        <p:tgtEl>
                                          <p:spTgt spid="83"/>
                                        </p:tgtEl>
                                        <p:attrNameLst>
                                          <p:attrName>style.visibility</p:attrName>
                                        </p:attrNameLst>
                                      </p:cBhvr>
                                      <p:to>
                                        <p:strVal val="visible"/>
                                      </p:to>
                                    </p:set>
                                    <p:animEffect transition="in" filter="dissolve">
                                      <p:cBhvr>
                                        <p:cTn id="408" dur="500"/>
                                        <p:tgtEl>
                                          <p:spTgt spid="83"/>
                                        </p:tgtEl>
                                      </p:cBhvr>
                                    </p:animEffect>
                                  </p:childTnLst>
                                </p:cTn>
                              </p:par>
                              <p:par>
                                <p:cTn id="409" presetID="9" presetClass="entr" presetSubtype="0" fill="hold" grpId="0" nodeType="withEffect">
                                  <p:stCondLst>
                                    <p:cond delay="0"/>
                                  </p:stCondLst>
                                  <p:childTnLst>
                                    <p:set>
                                      <p:cBhvr>
                                        <p:cTn id="410" dur="1" fill="hold">
                                          <p:stCondLst>
                                            <p:cond delay="0"/>
                                          </p:stCondLst>
                                        </p:cTn>
                                        <p:tgtEl>
                                          <p:spTgt spid="41"/>
                                        </p:tgtEl>
                                        <p:attrNameLst>
                                          <p:attrName>style.visibility</p:attrName>
                                        </p:attrNameLst>
                                      </p:cBhvr>
                                      <p:to>
                                        <p:strVal val="visible"/>
                                      </p:to>
                                    </p:set>
                                    <p:animEffect transition="in" filter="dissolve">
                                      <p:cBhvr>
                                        <p:cTn id="411" dur="500"/>
                                        <p:tgtEl>
                                          <p:spTgt spid="41"/>
                                        </p:tgtEl>
                                      </p:cBhvr>
                                    </p:animEffect>
                                  </p:childTnLst>
                                </p:cTn>
                              </p:par>
                            </p:childTnLst>
                          </p:cTn>
                        </p:par>
                      </p:childTnLst>
                    </p:cTn>
                  </p:par>
                  <p:par>
                    <p:cTn id="412" fill="hold">
                      <p:stCondLst>
                        <p:cond delay="indefinite"/>
                      </p:stCondLst>
                      <p:childTnLst>
                        <p:par>
                          <p:cTn id="413" fill="hold">
                            <p:stCondLst>
                              <p:cond delay="0"/>
                            </p:stCondLst>
                            <p:childTnLst>
                              <p:par>
                                <p:cTn id="414" presetID="9" presetClass="entr" presetSubtype="0" fill="hold" grpId="0" nodeType="clickEffect">
                                  <p:stCondLst>
                                    <p:cond delay="0"/>
                                  </p:stCondLst>
                                  <p:childTnLst>
                                    <p:set>
                                      <p:cBhvr>
                                        <p:cTn id="415" dur="1" fill="hold">
                                          <p:stCondLst>
                                            <p:cond delay="0"/>
                                          </p:stCondLst>
                                        </p:cTn>
                                        <p:tgtEl>
                                          <p:spTgt spid="3"/>
                                        </p:tgtEl>
                                        <p:attrNameLst>
                                          <p:attrName>style.visibility</p:attrName>
                                        </p:attrNameLst>
                                      </p:cBhvr>
                                      <p:to>
                                        <p:strVal val="visible"/>
                                      </p:to>
                                    </p:set>
                                    <p:animEffect transition="in" filter="dissolve">
                                      <p:cBhvr>
                                        <p:cTn id="4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P spid="16" grpId="0" animBg="1"/>
      <p:bldP spid="17" grpId="0" animBg="1"/>
      <p:bldP spid="18" grpId="0" animBg="1"/>
      <p:bldP spid="20" grpId="0" animBg="1"/>
      <p:bldP spid="21" grpId="0" animBg="1"/>
      <p:bldP spid="22" grpId="0" animBg="1"/>
      <p:bldP spid="23" grpId="0" animBg="1"/>
      <p:bldP spid="24" grpId="0" animBg="1"/>
      <p:bldP spid="25" grpId="0" animBg="1"/>
      <p:bldP spid="26" grpId="0" animBg="1"/>
      <p:bldP spid="27" grpId="0" animBg="1"/>
      <p:bldP spid="29" grpId="0" animBg="1"/>
      <p:bldP spid="30" grpId="0" animBg="1"/>
      <p:bldP spid="31"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70" grpId="0" animBg="1"/>
      <p:bldP spid="71" grpId="0" animBg="1"/>
      <p:bldP spid="72" grpId="0"/>
      <p:bldP spid="73" grpId="0"/>
      <p:bldP spid="77" grpId="0" animBg="1"/>
      <p:bldP spid="78" grpId="0" animBg="1"/>
      <p:bldP spid="79" grpId="0"/>
      <p:bldP spid="80" grpId="0"/>
      <p:bldP spid="81" grpId="0" animBg="1"/>
      <p:bldP spid="82" grpId="0" animBg="1"/>
      <p:bldP spid="83" grpId="0"/>
      <p:bldP spid="84" grpId="0" animBg="1"/>
      <p:bldP spid="85" grpId="0" animBg="1"/>
      <p:bldP spid="86" grpId="0"/>
      <p:bldP spid="90" grpId="0" animBg="1"/>
      <p:bldP spid="91" grpId="0" animBg="1"/>
      <p:bldP spid="92" grpId="0"/>
      <p:bldP spid="93" grpId="0"/>
      <p:bldP spid="94" grpId="0"/>
      <p:bldP spid="95" grpId="0"/>
      <p:bldP spid="96" grpId="0" animBg="1"/>
      <p:bldP spid="97" grpId="0" animBg="1"/>
      <p:bldP spid="98" grpId="0"/>
      <p:bldP spid="99" grpId="0" animBg="1"/>
      <p:bldP spid="100" grpId="0" animBg="1"/>
      <p:bldP spid="101" grpId="0" animBg="1"/>
      <p:bldP spid="102" grpId="0" animBg="1"/>
      <p:bldP spid="103" grpId="0" animBg="1"/>
      <p:bldP spid="109" grpId="0" animBg="1"/>
      <p:bldP spid="110" grpId="0" animBg="1"/>
      <p:bldP spid="111"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p:bldP spid="132" grpId="0"/>
      <p:bldP spid="136" grpId="0" animBg="1"/>
      <p:bldP spid="137" grpId="0" animBg="1"/>
      <p:bldP spid="138" grpId="0"/>
      <p:bldP spid="139" grpId="0"/>
      <p:bldP spid="140" grpId="0"/>
      <p:bldP spid="141" grpId="0" animBg="1"/>
      <p:bldP spid="142" grpId="0" animBg="1"/>
      <p:bldP spid="143" grpId="0" animBg="1"/>
      <p:bldP spid="147" grpId="0" animBg="1"/>
      <p:bldP spid="148" grpId="0" animBg="1"/>
      <p:bldP spid="149" grpId="0"/>
      <p:bldP spid="150" grpId="0"/>
      <p:bldP spid="151" grpId="0"/>
      <p:bldP spid="152" grpId="0"/>
      <p:bldP spid="153" grpId="0" animBg="1"/>
      <p:bldP spid="154" grpId="0" animBg="1"/>
      <p:bldP spid="155" grpId="0" animBg="1"/>
      <p:bldP spid="156" grpId="0" animBg="1"/>
      <p:bldP spid="157" grpId="0"/>
      <p:bldP spid="158" grpId="0" animBg="1"/>
      <p:bldP spid="159" grpId="0" animBg="1"/>
      <p:bldP spid="165" grpId="0" animBg="1"/>
      <p:bldP spid="166" grpId="0" animBg="1"/>
      <p:bldP spid="167" grpId="0" animBg="1"/>
      <p:bldP spid="168" grpId="0" animBg="1"/>
      <p:bldP spid="172" grpId="0" animBg="1"/>
      <p:bldP spid="173" grpId="0" animBg="1"/>
      <p:bldP spid="174" grpId="0"/>
      <p:bldP spid="175" grpId="0"/>
      <p:bldP spid="176" grpId="0"/>
      <p:bldP spid="177" grpId="0" animBg="1"/>
      <p:bldP spid="178" grpId="0" animBg="1"/>
      <p:bldP spid="180" grpId="0"/>
      <p:bldP spid="181" grpId="0"/>
      <p:bldP spid="182" grpId="0" animBg="1"/>
      <p:bldP spid="183"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A2A4-33CF-5771-C52C-BA69E125FB6B}"/>
              </a:ext>
            </a:extLst>
          </p:cNvPr>
          <p:cNvSpPr>
            <a:spLocks noGrp="1"/>
          </p:cNvSpPr>
          <p:nvPr>
            <p:ph type="title"/>
          </p:nvPr>
        </p:nvSpPr>
        <p:spPr/>
        <p:txBody>
          <a:bodyPr>
            <a:normAutofit/>
          </a:bodyPr>
          <a:lstStyle/>
          <a:p>
            <a:r>
              <a:rPr lang="en-GB" sz="2800" dirty="0"/>
              <a:t>EXAMPLE PROBLEM ON 2-3 TREE INSERTION</a:t>
            </a:r>
            <a:endParaRPr lang="en-SE" sz="2800" dirty="0"/>
          </a:p>
        </p:txBody>
      </p:sp>
      <p:sp>
        <p:nvSpPr>
          <p:cNvPr id="3" name="Content Placeholder 2">
            <a:extLst>
              <a:ext uri="{FF2B5EF4-FFF2-40B4-BE49-F238E27FC236}">
                <a16:creationId xmlns:a16="http://schemas.microsoft.com/office/drawing/2014/main" id="{E8C04318-54E9-5FA4-D20B-F114C6DC91B8}"/>
              </a:ext>
            </a:extLst>
          </p:cNvPr>
          <p:cNvSpPr>
            <a:spLocks noGrp="1"/>
          </p:cNvSpPr>
          <p:nvPr>
            <p:ph idx="1"/>
          </p:nvPr>
        </p:nvSpPr>
        <p:spPr>
          <a:xfrm>
            <a:off x="235974" y="6292977"/>
            <a:ext cx="8770374" cy="580769"/>
          </a:xfrm>
        </p:spPr>
        <p:txBody>
          <a:bodyPr>
            <a:normAutofit fontScale="77500" lnSpcReduction="20000"/>
          </a:bodyPr>
          <a:lstStyle/>
          <a:p>
            <a:r>
              <a:rPr lang="en-GB" dirty="0"/>
              <a:t>EXAMPLE PROBLEM ON 2-3 TREE INSERTION, DIVVELA SRINIVASA RAO</a:t>
            </a:r>
          </a:p>
          <a:p>
            <a:pPr lvl="1"/>
            <a:r>
              <a:rPr lang="en-GB" dirty="0">
                <a:hlinkClick r:id="rId2"/>
              </a:rPr>
              <a:t>https://www.youtube.com/watch?v=2S5Ld-FQ2dM</a:t>
            </a:r>
            <a:r>
              <a:rPr lang="en-GB" b="1" dirty="0"/>
              <a:t> </a:t>
            </a:r>
            <a:endParaRPr lang="en-SE" dirty="0"/>
          </a:p>
        </p:txBody>
      </p:sp>
      <p:pic>
        <p:nvPicPr>
          <p:cNvPr id="5" name="Picture 4">
            <a:extLst>
              <a:ext uri="{FF2B5EF4-FFF2-40B4-BE49-F238E27FC236}">
                <a16:creationId xmlns:a16="http://schemas.microsoft.com/office/drawing/2014/main" id="{C2D7EBFD-967D-0AC2-A0A6-7B0DD5BFFC5E}"/>
              </a:ext>
            </a:extLst>
          </p:cNvPr>
          <p:cNvPicPr>
            <a:picLocks noChangeAspect="1"/>
          </p:cNvPicPr>
          <p:nvPr/>
        </p:nvPicPr>
        <p:blipFill>
          <a:blip r:embed="rId3"/>
          <a:stretch>
            <a:fillRect/>
          </a:stretch>
        </p:blipFill>
        <p:spPr>
          <a:xfrm>
            <a:off x="744793" y="1077787"/>
            <a:ext cx="7806488" cy="5215190"/>
          </a:xfrm>
          <a:prstGeom prst="rect">
            <a:avLst/>
          </a:prstGeom>
        </p:spPr>
      </p:pic>
    </p:spTree>
    <p:extLst>
      <p:ext uri="{BB962C8B-B14F-4D97-AF65-F5344CB8AC3E}">
        <p14:creationId xmlns:p14="http://schemas.microsoft.com/office/powerpoint/2010/main" val="4183765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0837-90CB-9D48-8D8A-2F206C1F987A}"/>
              </a:ext>
            </a:extLst>
          </p:cNvPr>
          <p:cNvSpPr>
            <a:spLocks noGrp="1"/>
          </p:cNvSpPr>
          <p:nvPr>
            <p:ph type="title"/>
          </p:nvPr>
        </p:nvSpPr>
        <p:spPr/>
        <p:txBody>
          <a:bodyPr>
            <a:normAutofit fontScale="90000"/>
          </a:bodyPr>
          <a:lstStyle/>
          <a:p>
            <a:r>
              <a:rPr lang="en-US" dirty="0"/>
              <a:t>Motivation for B-tree: File system model</a:t>
            </a:r>
          </a:p>
        </p:txBody>
      </p:sp>
      <p:sp>
        <p:nvSpPr>
          <p:cNvPr id="4" name="object 3">
            <a:extLst>
              <a:ext uri="{FF2B5EF4-FFF2-40B4-BE49-F238E27FC236}">
                <a16:creationId xmlns:a16="http://schemas.microsoft.com/office/drawing/2014/main" id="{D6B65C9A-F6BE-E64F-914C-57B7060E5FB9}"/>
              </a:ext>
            </a:extLst>
          </p:cNvPr>
          <p:cNvSpPr txBox="1"/>
          <p:nvPr/>
        </p:nvSpPr>
        <p:spPr>
          <a:xfrm>
            <a:off x="675694" y="1169525"/>
            <a:ext cx="7307580" cy="792461"/>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752475" algn="l"/>
                <a:tab pos="857250" algn="l"/>
              </a:tabLst>
            </a:pPr>
            <a:r>
              <a:rPr sz="1800" spc="35" dirty="0">
                <a:solidFill>
                  <a:srgbClr val="005493"/>
                </a:solidFill>
                <a:latin typeface="Arial" panose="020B0604020202020204" pitchFamily="34" charset="0"/>
                <a:cs typeface="Arial" panose="020B0604020202020204" pitchFamily="34" charset="0"/>
              </a:rPr>
              <a:t>Page.</a:t>
            </a:r>
            <a:r>
              <a:rPr lang="en-US" sz="1800" spc="35" dirty="0">
                <a:solidFill>
                  <a:srgbClr val="005493"/>
                </a:solidFill>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Contiguous</a:t>
            </a:r>
            <a:r>
              <a:rPr sz="1800" spc="12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block of data (e.g., a file or 4,096-byte chunk). </a:t>
            </a:r>
            <a:r>
              <a:rPr sz="1800" spc="60" dirty="0">
                <a:latin typeface="Arial" panose="020B0604020202020204" pitchFamily="34" charset="0"/>
                <a:cs typeface="Arial" panose="020B0604020202020204" pitchFamily="34" charset="0"/>
              </a:rPr>
              <a:t> </a:t>
            </a:r>
            <a:r>
              <a:rPr sz="1800" spc="30" dirty="0">
                <a:solidFill>
                  <a:srgbClr val="005493"/>
                </a:solidFill>
                <a:latin typeface="Arial" panose="020B0604020202020204" pitchFamily="34" charset="0"/>
                <a:cs typeface="Arial" panose="020B0604020202020204" pitchFamily="34" charset="0"/>
              </a:rPr>
              <a:t>Probe.</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First access to a page (e.g., from disk to memory).</a:t>
            </a:r>
          </a:p>
        </p:txBody>
      </p:sp>
      <p:sp>
        <p:nvSpPr>
          <p:cNvPr id="5" name="object 4">
            <a:extLst>
              <a:ext uri="{FF2B5EF4-FFF2-40B4-BE49-F238E27FC236}">
                <a16:creationId xmlns:a16="http://schemas.microsoft.com/office/drawing/2014/main" id="{8948A568-F3D2-DE46-863A-83DE64B1A45E}"/>
              </a:ext>
            </a:extLst>
          </p:cNvPr>
          <p:cNvSpPr txBox="1"/>
          <p:nvPr/>
        </p:nvSpPr>
        <p:spPr>
          <a:xfrm>
            <a:off x="675694" y="4532057"/>
            <a:ext cx="7899400" cy="1674754"/>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1143635" algn="l"/>
              </a:tabLst>
            </a:pPr>
            <a:r>
              <a:rPr sz="1800" spc="15" dirty="0">
                <a:solidFill>
                  <a:srgbClr val="005493"/>
                </a:solidFill>
                <a:latin typeface="Arial" panose="020B0604020202020204" pitchFamily="34" charset="0"/>
                <a:cs typeface="Arial" panose="020B0604020202020204" pitchFamily="34" charset="0"/>
              </a:rPr>
              <a:t>Property.</a:t>
            </a:r>
            <a:r>
              <a:rPr lang="en-US" sz="1800" spc="15"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Time required for a probe is much larger than time to</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 access  data within a page.</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1495425" algn="l"/>
              </a:tabLst>
            </a:pPr>
            <a:r>
              <a:rPr sz="1800" spc="114" dirty="0">
                <a:solidFill>
                  <a:srgbClr val="005493"/>
                </a:solidFill>
                <a:latin typeface="Arial" panose="020B0604020202020204" pitchFamily="34" charset="0"/>
                <a:cs typeface="Arial" panose="020B0604020202020204" pitchFamily="34" charset="0"/>
              </a:rPr>
              <a:t>Cost</a:t>
            </a:r>
            <a:r>
              <a:rPr sz="1800" spc="30" dirty="0">
                <a:solidFill>
                  <a:srgbClr val="005493"/>
                </a:solidFill>
                <a:latin typeface="Arial" panose="020B0604020202020204" pitchFamily="34" charset="0"/>
                <a:cs typeface="Arial" panose="020B0604020202020204" pitchFamily="34" charset="0"/>
              </a:rPr>
              <a:t> </a:t>
            </a:r>
            <a:r>
              <a:rPr sz="1800" spc="60" dirty="0">
                <a:solidFill>
                  <a:srgbClr val="005493"/>
                </a:solidFill>
                <a:latin typeface="Arial" panose="020B0604020202020204" pitchFamily="34" charset="0"/>
                <a:cs typeface="Arial" panose="020B0604020202020204" pitchFamily="34" charset="0"/>
              </a:rPr>
              <a:t>model.</a:t>
            </a:r>
            <a:r>
              <a:rPr lang="en-US" sz="1800" spc="6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Number of probes.</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727710" algn="l"/>
              </a:tabLst>
            </a:pPr>
            <a:r>
              <a:rPr sz="1800" spc="30" dirty="0">
                <a:solidFill>
                  <a:srgbClr val="FF0000"/>
                </a:solidFill>
                <a:latin typeface="Arial" panose="020B0604020202020204" pitchFamily="34" charset="0"/>
                <a:cs typeface="Arial" panose="020B0604020202020204" pitchFamily="34" charset="0"/>
              </a:rPr>
              <a:t>Goal</a:t>
            </a:r>
            <a:r>
              <a:rPr sz="1800" spc="30" dirty="0">
                <a:solidFill>
                  <a:srgbClr val="005493"/>
                </a:solidFill>
                <a:latin typeface="Arial" panose="020B0604020202020204" pitchFamily="34" charset="0"/>
                <a:cs typeface="Arial" panose="020B0604020202020204" pitchFamily="34" charset="0"/>
              </a:rPr>
              <a:t>.</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Access data using minimum number of probes.</a:t>
            </a:r>
          </a:p>
        </p:txBody>
      </p:sp>
      <p:sp>
        <p:nvSpPr>
          <p:cNvPr id="6" name="object 5">
            <a:extLst>
              <a:ext uri="{FF2B5EF4-FFF2-40B4-BE49-F238E27FC236}">
                <a16:creationId xmlns:a16="http://schemas.microsoft.com/office/drawing/2014/main" id="{DFFC8EFF-7046-F34A-A414-49FD48E672A1}"/>
              </a:ext>
            </a:extLst>
          </p:cNvPr>
          <p:cNvSpPr/>
          <p:nvPr/>
        </p:nvSpPr>
        <p:spPr>
          <a:xfrm>
            <a:off x="2236327" y="2208874"/>
            <a:ext cx="1671507" cy="1564009"/>
          </a:xfrm>
          <a:prstGeom prst="rect">
            <a:avLst/>
          </a:prstGeom>
          <a:blipFill>
            <a:blip r:embed="rId2"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F5AF4E56-6399-174E-BAC1-57A0C1C66511}"/>
              </a:ext>
            </a:extLst>
          </p:cNvPr>
          <p:cNvSpPr txBox="1"/>
          <p:nvPr/>
        </p:nvSpPr>
        <p:spPr>
          <a:xfrm>
            <a:off x="2809343" y="3920836"/>
            <a:ext cx="390525" cy="197490"/>
          </a:xfrm>
          <a:prstGeom prst="rect">
            <a:avLst/>
          </a:prstGeom>
        </p:spPr>
        <p:txBody>
          <a:bodyPr vert="horz" wrap="square" lIns="0" tIns="12700" rIns="0" bIns="0" rtlCol="0">
            <a:spAutoFit/>
          </a:bodyPr>
          <a:lstStyle/>
          <a:p>
            <a:pPr marL="12700">
              <a:spcBef>
                <a:spcPts val="100"/>
              </a:spcBef>
              <a:spcAft>
                <a:spcPts val="100"/>
              </a:spcAft>
            </a:pPr>
            <a:r>
              <a:rPr sz="1200" b="1" spc="-35" dirty="0">
                <a:latin typeface="Arial" panose="020B0604020202020204" pitchFamily="34" charset="0"/>
                <a:cs typeface="Arial" panose="020B0604020202020204" pitchFamily="34" charset="0"/>
              </a:rPr>
              <a:t>sl</a:t>
            </a:r>
            <a:r>
              <a:rPr sz="1200" b="1" spc="-55" dirty="0">
                <a:latin typeface="Arial" panose="020B0604020202020204" pitchFamily="34" charset="0"/>
                <a:cs typeface="Arial" panose="020B0604020202020204" pitchFamily="34" charset="0"/>
              </a:rPr>
              <a:t>o</a:t>
            </a:r>
            <a:r>
              <a:rPr sz="1200" b="1" spc="-75" dirty="0">
                <a:latin typeface="Arial" panose="020B0604020202020204" pitchFamily="34" charset="0"/>
                <a:cs typeface="Arial" panose="020B0604020202020204" pitchFamily="34" charset="0"/>
              </a:rPr>
              <a:t>w</a:t>
            </a:r>
            <a:endParaRPr sz="120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65A3DA95-EE30-434C-BE5D-382E022F2B92}"/>
              </a:ext>
            </a:extLst>
          </p:cNvPr>
          <p:cNvSpPr/>
          <p:nvPr/>
        </p:nvSpPr>
        <p:spPr>
          <a:xfrm>
            <a:off x="4279150" y="2482943"/>
            <a:ext cx="2683650" cy="1333500"/>
          </a:xfrm>
          <a:prstGeom prst="rect">
            <a:avLst/>
          </a:prstGeom>
          <a:blipFill>
            <a:blip r:embed="rId3"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8A4AD942-3E87-5543-9D7E-CF1BB3EA4404}"/>
              </a:ext>
            </a:extLst>
          </p:cNvPr>
          <p:cNvSpPr txBox="1"/>
          <p:nvPr/>
        </p:nvSpPr>
        <p:spPr>
          <a:xfrm>
            <a:off x="5188066" y="3920836"/>
            <a:ext cx="327025" cy="197490"/>
          </a:xfrm>
          <a:prstGeom prst="rect">
            <a:avLst/>
          </a:prstGeom>
        </p:spPr>
        <p:txBody>
          <a:bodyPr vert="horz" wrap="square" lIns="0" tIns="12700" rIns="0" bIns="0" rtlCol="0">
            <a:spAutoFit/>
          </a:bodyPr>
          <a:lstStyle/>
          <a:p>
            <a:pPr marL="12700">
              <a:spcBef>
                <a:spcPts val="100"/>
              </a:spcBef>
              <a:spcAft>
                <a:spcPts val="100"/>
              </a:spcAft>
            </a:pPr>
            <a:r>
              <a:rPr sz="1200" b="1" spc="-55" dirty="0">
                <a:latin typeface="Arial" panose="020B0604020202020204" pitchFamily="34" charset="0"/>
                <a:cs typeface="Arial" panose="020B0604020202020204" pitchFamily="34" charset="0"/>
              </a:rPr>
              <a:t>fas</a:t>
            </a:r>
            <a:r>
              <a:rPr sz="1200" b="1" spc="-90" dirty="0">
                <a:latin typeface="Arial" panose="020B0604020202020204" pitchFamily="34" charset="0"/>
                <a:cs typeface="Arial" panose="020B0604020202020204" pitchFamily="34" charset="0"/>
              </a:rPr>
              <a:t>t</a:t>
            </a:r>
            <a:endParaRPr sz="120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5CFAB419-3D66-C12E-6133-D086A618A99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9</a:t>
            </a:fld>
            <a:endParaRPr lang="en-US"/>
          </a:p>
        </p:txBody>
      </p:sp>
    </p:spTree>
    <p:extLst>
      <p:ext uri="{BB962C8B-B14F-4D97-AF65-F5344CB8AC3E}">
        <p14:creationId xmlns:p14="http://schemas.microsoft.com/office/powerpoint/2010/main" val="1234495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40413</TotalTime>
  <Words>4415</Words>
  <Application>Microsoft Office PowerPoint</Application>
  <PresentationFormat>On-screen Show (4:3)</PresentationFormat>
  <Paragraphs>722</Paragraphs>
  <Slides>38</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38</vt:i4>
      </vt:variant>
    </vt:vector>
  </HeadingPairs>
  <TitlesOfParts>
    <vt:vector size="51" baseType="lpstr">
      <vt:lpstr>Courier</vt:lpstr>
      <vt:lpstr>DejaVu Sans Mono</vt:lpstr>
      <vt:lpstr>fkGroteskNeue</vt:lpstr>
      <vt:lpstr>Arial</vt:lpstr>
      <vt:lpstr>Calibri</vt:lpstr>
      <vt:lpstr>Cambria Math</vt:lpstr>
      <vt:lpstr>Helvetica</vt:lpstr>
      <vt:lpstr>Symbol</vt:lpstr>
      <vt:lpstr>Times</vt:lpstr>
      <vt:lpstr>Times New Roman</vt:lpstr>
      <vt:lpstr>Trebuchet MS</vt:lpstr>
      <vt:lpstr>Wingdings</vt:lpstr>
      <vt:lpstr>Office Theme</vt:lpstr>
      <vt:lpstr>Lecture 10 2-3 Trees B Trees</vt:lpstr>
      <vt:lpstr>2−3 Trees</vt:lpstr>
      <vt:lpstr>Insert in 2−3 Trees </vt:lpstr>
      <vt:lpstr>Insert in 2−3 Trees (Contd.) </vt:lpstr>
      <vt:lpstr>2−3 Trees Construction</vt:lpstr>
      <vt:lpstr>Local Transformations in a 2-3 Tree</vt:lpstr>
      <vt:lpstr>Global Properties in a 2-3 Tree</vt:lpstr>
      <vt:lpstr>EXAMPLE PROBLEM ON 2-3 TREE INSERTION</vt:lpstr>
      <vt:lpstr>Motivation for B-tree: File system model</vt:lpstr>
      <vt:lpstr>Motivation for B-Trees</vt:lpstr>
      <vt:lpstr>Motivation (cont.)</vt:lpstr>
      <vt:lpstr>Definition of a B-tree</vt:lpstr>
      <vt:lpstr>B-trees Example I</vt:lpstr>
      <vt:lpstr>B-trees Example II</vt:lpstr>
      <vt:lpstr>PowerPoint Presentation</vt:lpstr>
      <vt:lpstr>Inserting into a B-Tree</vt:lpstr>
      <vt:lpstr>Constructing a B-tree</vt:lpstr>
      <vt:lpstr>Constructing a B-tree (contd.)</vt:lpstr>
      <vt:lpstr>Constructing a B-tree (contd.)</vt:lpstr>
      <vt:lpstr>Constructing a B-tree (contd.)</vt:lpstr>
      <vt:lpstr>Constructing a B-tree (contd.)</vt:lpstr>
      <vt:lpstr>Deletion from a B-tree</vt:lpstr>
      <vt:lpstr> Explanations: why a key’s predecessor or successor is guaranteed to be in a leaf </vt:lpstr>
      <vt:lpstr>Deletion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Analysis of B-Trees I</vt:lpstr>
      <vt:lpstr>Analysis of B-Trees II</vt:lpstr>
      <vt:lpstr>Recall: Height of a Binary Tree</vt:lpstr>
      <vt:lpstr>Height of an M-way B Tree</vt:lpstr>
      <vt:lpstr>Reasons for using B-Trees</vt:lpstr>
      <vt:lpstr>Comparing Trees</vt:lpstr>
      <vt:lpstr>Balanced Trees in the Wild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1291</cp:revision>
  <dcterms:created xsi:type="dcterms:W3CDTF">2018-08-13T22:58:39Z</dcterms:created>
  <dcterms:modified xsi:type="dcterms:W3CDTF">2025-04-05T17:24:22Z</dcterms:modified>
</cp:coreProperties>
</file>