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7"/>
  </p:notesMasterIdLst>
  <p:sldIdLst>
    <p:sldId id="256" r:id="rId2"/>
    <p:sldId id="370" r:id="rId3"/>
    <p:sldId id="371" r:id="rId4"/>
    <p:sldId id="292" r:id="rId5"/>
    <p:sldId id="301" r:id="rId6"/>
  </p:sldIdLst>
  <p:sldSz cx="12192000" cy="6858000"/>
  <p:notesSz cx="6858000" cy="9144000"/>
  <p:embeddedFontLst>
    <p:embeddedFont>
      <p:font typeface="Helvetica" panose="020B0604020202020204" pitchFamily="34" charset="0"/>
      <p:regular r:id="rId8"/>
      <p:bold r:id="rId9"/>
      <p:italic r:id="rId10"/>
      <p:boldItalic r:id="rId11"/>
    </p:embeddedFont>
    <p:embeddedFont>
      <p:font typeface="Quattrocento Sans" panose="020B05020500000200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9A21AA-B209-4A29-8116-E2E36930E0F9}">
  <a:tblStyle styleId="{369A21AA-B209-4A29-8116-E2E36930E0F9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02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D2AE9344-1AE2-86C7-F3DE-2C895C11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E98D2F75-BD82-A11C-AC54-B4CBEA32F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D222256D-99CC-C469-14C5-D22B1D6A3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2272E909-EE4E-EEF2-F03D-519DF69713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49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1EEFF554-B254-E4D6-98A2-332EE5729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D8B55618-436B-6B91-6F55-BD4697052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83A8290C-F818-5A09-21D6-5F1B53218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89FEF9EA-CB18-592D-B342-C9BBB6D1F2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13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>
          <a:extLst>
            <a:ext uri="{FF2B5EF4-FFF2-40B4-BE49-F238E27FC236}">
              <a16:creationId xmlns:a16="http://schemas.microsoft.com/office/drawing/2014/main" id="{9AF16F01-E90D-9B79-EEED-33A540283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b2fd5e8dd1_0_1187:notes">
            <a:extLst>
              <a:ext uri="{FF2B5EF4-FFF2-40B4-BE49-F238E27FC236}">
                <a16:creationId xmlns:a16="http://schemas.microsoft.com/office/drawing/2014/main" id="{9E10DF1C-BD24-623E-F97A-A02BC8E563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4" name="Google Shape;1594;g2b2fd5e8dd1_0_1187:notes">
            <a:extLst>
              <a:ext uri="{FF2B5EF4-FFF2-40B4-BE49-F238E27FC236}">
                <a16:creationId xmlns:a16="http://schemas.microsoft.com/office/drawing/2014/main" id="{4AEDBBE4-BEF2-263B-357B-01056E746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the kink case</a:t>
            </a:r>
            <a:endParaRPr/>
          </a:p>
        </p:txBody>
      </p:sp>
      <p:sp>
        <p:nvSpPr>
          <p:cNvPr id="1595" name="Google Shape;1595;g2b2fd5e8dd1_0_1187:notes">
            <a:extLst>
              <a:ext uri="{FF2B5EF4-FFF2-40B4-BE49-F238E27FC236}">
                <a16:creationId xmlns:a16="http://schemas.microsoft.com/office/drawing/2014/main" id="{D85A5575-CE6E-02E3-0977-FB848526B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45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7" r:id="rId7"/>
    <p:sldLayoutId id="2147483658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9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Self-Balancing Trees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4F81BD"/>
                </a:solidFill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3274D3F4-7872-C560-CD98-35E8390F0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B699CFA7-BD69-72FA-C832-41030DB4E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9307EA40-ECC5-3DDE-3892-A27265B2A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9000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165E9466-5085-E680-414A-7D6F88A2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FBF382C3-8A19-9510-0350-A72E1C358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Red-Black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2DA212D6-15F0-F47F-6BA2-842516B8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 Red-Black Tree by inserting the sequence: 1, 2, 3, 4, 5, 6.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1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/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89A82F55-B108-FA02-9A9B-1416FA169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sequence: 45, 70, 35, 3, 74, 25, 81, 60. Draw a new figure whenever you do a rotation.</a:t>
            </a:r>
          </a:p>
          <a:p>
            <a:endParaRPr lang="en-S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6">
          <a:extLst>
            <a:ext uri="{FF2B5EF4-FFF2-40B4-BE49-F238E27FC236}">
              <a16:creationId xmlns:a16="http://schemas.microsoft.com/office/drawing/2014/main" id="{DE9289ED-767D-68DE-F0B7-BA354CF7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p53">
            <a:extLst>
              <a:ext uri="{FF2B5EF4-FFF2-40B4-BE49-F238E27FC236}">
                <a16:creationId xmlns:a16="http://schemas.microsoft.com/office/drawing/2014/main" id="{1D4170CA-91B3-DDA5-A617-812544FD5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500" y="225229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GB" b="0" i="0" dirty="0">
                <a:effectLst/>
                <a:latin typeface="fkGroteskNeue"/>
              </a:rPr>
              <a:t>AVL Tree</a:t>
            </a:r>
            <a:endParaRPr dirty="0"/>
          </a:p>
        </p:txBody>
      </p:sp>
      <p:sp>
        <p:nvSpPr>
          <p:cNvPr id="1732" name="Text Placeholder 2">
            <a:extLst>
              <a:ext uri="{FF2B5EF4-FFF2-40B4-BE49-F238E27FC236}">
                <a16:creationId xmlns:a16="http://schemas.microsoft.com/office/drawing/2014/main" id="{D1F94952-1343-8428-78A4-59DDDB52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10667689" cy="1477285"/>
          </a:xfrm>
        </p:spPr>
        <p:txBody>
          <a:bodyPr/>
          <a:lstStyle/>
          <a:p>
            <a:r>
              <a:rPr lang="en-GB" dirty="0"/>
              <a:t>Create an AVL Tree by inserting the values: 45, 70, 35, 3, 74, 25, 81, 60. Draw a new figure whenever you do a rotation.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7160685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177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Quattrocento Sans</vt:lpstr>
      <vt:lpstr>Helvetica</vt:lpstr>
      <vt:lpstr>Wingdings</vt:lpstr>
      <vt:lpstr>fkGroteskNeue</vt:lpstr>
      <vt:lpstr>Times New Roman</vt:lpstr>
      <vt:lpstr>Arial</vt:lpstr>
      <vt:lpstr>Twentieth Century</vt:lpstr>
      <vt:lpstr>Calibri</vt:lpstr>
      <vt:lpstr>Integral</vt:lpstr>
      <vt:lpstr>PowerPoint Presentation</vt:lpstr>
      <vt:lpstr>AVL Tree</vt:lpstr>
      <vt:lpstr>Red-Black Tree</vt:lpstr>
      <vt:lpstr>AVL Tree</vt:lpstr>
      <vt:lpstr>AVL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22</cp:revision>
  <dcterms:modified xsi:type="dcterms:W3CDTF">2025-03-12T13:36:11Z</dcterms:modified>
</cp:coreProperties>
</file>