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370" r:id="rId3"/>
    <p:sldId id="365" r:id="rId4"/>
    <p:sldId id="371" r:id="rId5"/>
    <p:sldId id="367" r:id="rId6"/>
    <p:sldId id="369" r:id="rId7"/>
    <p:sldId id="292" r:id="rId8"/>
    <p:sldId id="297" r:id="rId9"/>
    <p:sldId id="301" r:id="rId10"/>
    <p:sldId id="296" r:id="rId11"/>
    <p:sldId id="300" r:id="rId12"/>
  </p:sldIdLst>
  <p:sldSz cx="12192000" cy="6858000"/>
  <p:notesSz cx="6858000" cy="9144000"/>
  <p:embeddedFontLs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9A21AA-B209-4A29-8116-E2E36930E0F9}">
  <a:tblStyle styleId="{369A21AA-B209-4A29-8116-E2E36930E0F9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86013" autoAdjust="0"/>
  </p:normalViewPr>
  <p:slideViewPr>
    <p:cSldViewPr snapToGrid="0">
      <p:cViewPr varScale="1">
        <p:scale>
          <a:sx n="71" d="100"/>
          <a:sy n="71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D2AE9344-1AE2-86C7-F3DE-2C895C111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E98D2F75-BD82-A11C-AC54-B4CBEA32F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D222256D-99CC-C469-14C5-D22B1D6A3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2272E909-EE4E-EEF2-F03D-519DF6971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49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1EEFF554-B254-E4D6-98A2-332EE5729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D8B55618-436B-6B91-6F55-BD46970525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83A8290C-F818-5A09-21D6-5F1B53218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89FEF9EA-CB18-592D-B342-C9BBB6D1F2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13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5AB4EB95-38A5-A9E2-154D-B221ED78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67A71737-BB78-4681-46D4-0CA17FA7E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99C27F55-CDDE-07A6-08C2-754438348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2C504E6A-9FC5-3DC6-29B7-C9D5FC39A7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48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9AF16F01-E90D-9B79-EEED-33A54028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9E10DF1C-BD24-623E-F97A-A02BC8E56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4AEDBBE4-BEF2-263B-357B-01056E746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D85A5575-CE6E-02E3-0977-FB848526B9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45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dGVkgMuq_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cXKAhsJKD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9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Self-Balancing Trees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1600;p53">
            <a:extLst>
              <a:ext uri="{FF2B5EF4-FFF2-40B4-BE49-F238E27FC236}">
                <a16:creationId xmlns:a16="http://schemas.microsoft.com/office/drawing/2014/main" id="{4171B3AE-16A8-765E-E98C-65D1805DA0A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31780" y="1492433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1601;p53">
            <a:extLst>
              <a:ext uri="{FF2B5EF4-FFF2-40B4-BE49-F238E27FC236}">
                <a16:creationId xmlns:a16="http://schemas.microsoft.com/office/drawing/2014/main" id="{6511CF32-6995-2994-CE55-5C83000354BF}"/>
              </a:ext>
            </a:extLst>
          </p:cNvPr>
          <p:cNvSpPr/>
          <p:nvPr/>
        </p:nvSpPr>
        <p:spPr>
          <a:xfrm>
            <a:off x="2312883" y="103222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" name="Google Shape;1602;p53">
            <a:extLst>
              <a:ext uri="{FF2B5EF4-FFF2-40B4-BE49-F238E27FC236}">
                <a16:creationId xmlns:a16="http://schemas.microsoft.com/office/drawing/2014/main" id="{49FE7BB8-29F9-9D1A-FA57-770FE958F38A}"/>
              </a:ext>
            </a:extLst>
          </p:cNvPr>
          <p:cNvSpPr/>
          <p:nvPr/>
        </p:nvSpPr>
        <p:spPr>
          <a:xfrm>
            <a:off x="3038412" y="17882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ABE75-F097-C337-1B27-07B99C644768}"/>
              </a:ext>
            </a:extLst>
          </p:cNvPr>
          <p:cNvSpPr txBox="1"/>
          <p:nvPr/>
        </p:nvSpPr>
        <p:spPr>
          <a:xfrm>
            <a:off x="2435573" y="1135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FD243-1B3B-2612-A8FC-B17C8CEA449B}"/>
              </a:ext>
            </a:extLst>
          </p:cNvPr>
          <p:cNvSpPr txBox="1"/>
          <p:nvPr/>
        </p:nvSpPr>
        <p:spPr>
          <a:xfrm>
            <a:off x="3066169" y="1883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35" name="Google Shape;1598;p53">
            <a:extLst>
              <a:ext uri="{FF2B5EF4-FFF2-40B4-BE49-F238E27FC236}">
                <a16:creationId xmlns:a16="http://schemas.microsoft.com/office/drawing/2014/main" id="{B609A308-903E-EF2E-C54E-FE1BA53E35FB}"/>
              </a:ext>
            </a:extLst>
          </p:cNvPr>
          <p:cNvSpPr/>
          <p:nvPr/>
        </p:nvSpPr>
        <p:spPr>
          <a:xfrm>
            <a:off x="5642763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6" name="Google Shape;1600;p53">
            <a:extLst>
              <a:ext uri="{FF2B5EF4-FFF2-40B4-BE49-F238E27FC236}">
                <a16:creationId xmlns:a16="http://schemas.microsoft.com/office/drawing/2014/main" id="{86337258-F608-355B-3EA9-82B40181088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867510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601;p53">
            <a:extLst>
              <a:ext uri="{FF2B5EF4-FFF2-40B4-BE49-F238E27FC236}">
                <a16:creationId xmlns:a16="http://schemas.microsoft.com/office/drawing/2014/main" id="{8B4BE127-A61A-6269-7236-082CD634DFEC}"/>
              </a:ext>
            </a:extLst>
          </p:cNvPr>
          <p:cNvSpPr/>
          <p:nvPr/>
        </p:nvSpPr>
        <p:spPr>
          <a:xfrm>
            <a:off x="6448613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8" name="Google Shape;1602;p53">
            <a:extLst>
              <a:ext uri="{FF2B5EF4-FFF2-40B4-BE49-F238E27FC236}">
                <a16:creationId xmlns:a16="http://schemas.microsoft.com/office/drawing/2014/main" id="{42B76325-99EA-1142-7CBA-D76CEE462AE0}"/>
              </a:ext>
            </a:extLst>
          </p:cNvPr>
          <p:cNvSpPr/>
          <p:nvPr/>
        </p:nvSpPr>
        <p:spPr>
          <a:xfrm>
            <a:off x="7174142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Google Shape;1607;p53">
            <a:extLst>
              <a:ext uri="{FF2B5EF4-FFF2-40B4-BE49-F238E27FC236}">
                <a16:creationId xmlns:a16="http://schemas.microsoft.com/office/drawing/2014/main" id="{652C7BD4-F12F-935A-7652-DF170AE43C09}"/>
              </a:ext>
            </a:extLst>
          </p:cNvPr>
          <p:cNvCxnSpPr>
            <a:cxnSpLocks/>
            <a:stCxn id="37" idx="3"/>
            <a:endCxn id="35" idx="7"/>
          </p:cNvCxnSpPr>
          <p:nvPr/>
        </p:nvCxnSpPr>
        <p:spPr>
          <a:xfrm flipH="1">
            <a:off x="6096000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C2799D-802B-F3DF-C14A-75A2333661F7}"/>
              </a:ext>
            </a:extLst>
          </p:cNvPr>
          <p:cNvSpPr txBox="1"/>
          <p:nvPr/>
        </p:nvSpPr>
        <p:spPr>
          <a:xfrm>
            <a:off x="6493540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804732-CA90-6F88-EF7A-0EF5B5187BE1}"/>
              </a:ext>
            </a:extLst>
          </p:cNvPr>
          <p:cNvSpPr txBox="1"/>
          <p:nvPr/>
        </p:nvSpPr>
        <p:spPr>
          <a:xfrm>
            <a:off x="5742075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6B9760-5A5D-FAB7-59FD-FC73C8B7E660}"/>
              </a:ext>
            </a:extLst>
          </p:cNvPr>
          <p:cNvSpPr txBox="1"/>
          <p:nvPr/>
        </p:nvSpPr>
        <p:spPr>
          <a:xfrm>
            <a:off x="7256180" y="1967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7FFE6BB-E0D3-15E2-10EB-83239924BF54}"/>
              </a:ext>
            </a:extLst>
          </p:cNvPr>
          <p:cNvSpPr/>
          <p:nvPr/>
        </p:nvSpPr>
        <p:spPr>
          <a:xfrm>
            <a:off x="4119004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257BE4-8B10-7148-8C01-9AD81E44F688}"/>
              </a:ext>
            </a:extLst>
          </p:cNvPr>
          <p:cNvSpPr txBox="1"/>
          <p:nvPr/>
        </p:nvSpPr>
        <p:spPr>
          <a:xfrm>
            <a:off x="3585528" y="1558218"/>
            <a:ext cx="1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73" name="Google Shape;1598;p53">
            <a:extLst>
              <a:ext uri="{FF2B5EF4-FFF2-40B4-BE49-F238E27FC236}">
                <a16:creationId xmlns:a16="http://schemas.microsoft.com/office/drawing/2014/main" id="{5837D5CD-272A-8198-AB3D-7CAEB1046AB0}"/>
              </a:ext>
            </a:extLst>
          </p:cNvPr>
          <p:cNvSpPr/>
          <p:nvPr/>
        </p:nvSpPr>
        <p:spPr>
          <a:xfrm>
            <a:off x="9730595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1601;p53">
            <a:extLst>
              <a:ext uri="{FF2B5EF4-FFF2-40B4-BE49-F238E27FC236}">
                <a16:creationId xmlns:a16="http://schemas.microsoft.com/office/drawing/2014/main" id="{7D78F3B3-B22E-E5D0-E5A8-FB0DD7F28DD2}"/>
              </a:ext>
            </a:extLst>
          </p:cNvPr>
          <p:cNvSpPr/>
          <p:nvPr/>
        </p:nvSpPr>
        <p:spPr>
          <a:xfrm>
            <a:off x="10536445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77" name="Google Shape;1607;p53">
            <a:extLst>
              <a:ext uri="{FF2B5EF4-FFF2-40B4-BE49-F238E27FC236}">
                <a16:creationId xmlns:a16="http://schemas.microsoft.com/office/drawing/2014/main" id="{2D88BC70-C9D2-742A-59A7-E6F468480332}"/>
              </a:ext>
            </a:extLst>
          </p:cNvPr>
          <p:cNvCxnSpPr>
            <a:cxnSpLocks/>
            <a:stCxn id="75" idx="3"/>
            <a:endCxn id="73" idx="7"/>
          </p:cNvCxnSpPr>
          <p:nvPr/>
        </p:nvCxnSpPr>
        <p:spPr>
          <a:xfrm flipH="1">
            <a:off x="10183832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598;p53">
            <a:extLst>
              <a:ext uri="{FF2B5EF4-FFF2-40B4-BE49-F238E27FC236}">
                <a16:creationId xmlns:a16="http://schemas.microsoft.com/office/drawing/2014/main" id="{5491A191-5A0B-73D6-0DBE-B1EDBB18E40D}"/>
              </a:ext>
            </a:extLst>
          </p:cNvPr>
          <p:cNvSpPr/>
          <p:nvPr/>
        </p:nvSpPr>
        <p:spPr>
          <a:xfrm>
            <a:off x="9136135" y="26661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" name="Google Shape;1607;p53">
            <a:extLst>
              <a:ext uri="{FF2B5EF4-FFF2-40B4-BE49-F238E27FC236}">
                <a16:creationId xmlns:a16="http://schemas.microsoft.com/office/drawing/2014/main" id="{501BE062-18ED-0598-4217-CEC544ABAE16}"/>
              </a:ext>
            </a:extLst>
          </p:cNvPr>
          <p:cNvCxnSpPr>
            <a:cxnSpLocks/>
          </p:cNvCxnSpPr>
          <p:nvPr/>
        </p:nvCxnSpPr>
        <p:spPr>
          <a:xfrm flipH="1">
            <a:off x="9529329" y="235247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2156267-1150-8F21-7B4B-49D021AEF1E1}"/>
              </a:ext>
            </a:extLst>
          </p:cNvPr>
          <p:cNvSpPr txBox="1"/>
          <p:nvPr/>
        </p:nvSpPr>
        <p:spPr>
          <a:xfrm>
            <a:off x="10581372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C8BB58-6BF3-4345-6D21-E6636014E41E}"/>
              </a:ext>
            </a:extLst>
          </p:cNvPr>
          <p:cNvSpPr txBox="1"/>
          <p:nvPr/>
        </p:nvSpPr>
        <p:spPr>
          <a:xfrm>
            <a:off x="9829907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8857B0-1158-12AD-B33E-73374004138A}"/>
              </a:ext>
            </a:extLst>
          </p:cNvPr>
          <p:cNvSpPr txBox="1"/>
          <p:nvPr/>
        </p:nvSpPr>
        <p:spPr>
          <a:xfrm>
            <a:off x="9245610" y="2757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7F17B0A7-8A37-115C-7A82-FC9162DC0850}"/>
              </a:ext>
            </a:extLst>
          </p:cNvPr>
          <p:cNvSpPr/>
          <p:nvPr/>
        </p:nvSpPr>
        <p:spPr>
          <a:xfrm>
            <a:off x="8206836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5494EA-133A-9989-60F3-FED0806281D9}"/>
              </a:ext>
            </a:extLst>
          </p:cNvPr>
          <p:cNvSpPr txBox="1"/>
          <p:nvPr/>
        </p:nvSpPr>
        <p:spPr>
          <a:xfrm>
            <a:off x="8029760" y="1525438"/>
            <a:ext cx="121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8, 7</a:t>
            </a:r>
            <a:endParaRPr lang="en-SE" sz="1800" dirty="0"/>
          </a:p>
        </p:txBody>
      </p:sp>
      <p:sp>
        <p:nvSpPr>
          <p:cNvPr id="171" name="Google Shape;1597;p53">
            <a:extLst>
              <a:ext uri="{FF2B5EF4-FFF2-40B4-BE49-F238E27FC236}">
                <a16:creationId xmlns:a16="http://schemas.microsoft.com/office/drawing/2014/main" id="{41C33AB3-B3F2-A12F-8E33-1EFA7A5D9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65" y="117413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Tree: Inserting the sequence: 9, 15, 20, 8, 7, 13, 10</a:t>
            </a:r>
            <a:endParaRPr dirty="0"/>
          </a:p>
        </p:txBody>
      </p:sp>
      <p:cxnSp>
        <p:nvCxnSpPr>
          <p:cNvPr id="176" name="Google Shape;1600;p53">
            <a:extLst>
              <a:ext uri="{FF2B5EF4-FFF2-40B4-BE49-F238E27FC236}">
                <a16:creationId xmlns:a16="http://schemas.microsoft.com/office/drawing/2014/main" id="{893864F1-F00E-739A-4BE4-E20850503176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3473502" y="2276957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Google Shape;1602;p53">
            <a:extLst>
              <a:ext uri="{FF2B5EF4-FFF2-40B4-BE49-F238E27FC236}">
                <a16:creationId xmlns:a16="http://schemas.microsoft.com/office/drawing/2014/main" id="{A8B943C0-A307-E318-AF53-38F5289C611F}"/>
              </a:ext>
            </a:extLst>
          </p:cNvPr>
          <p:cNvSpPr/>
          <p:nvPr/>
        </p:nvSpPr>
        <p:spPr>
          <a:xfrm>
            <a:off x="3780134" y="25727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9671300-4A97-FD01-B17C-BDBB183FEC93}"/>
              </a:ext>
            </a:extLst>
          </p:cNvPr>
          <p:cNvSpPr txBox="1"/>
          <p:nvPr/>
        </p:nvSpPr>
        <p:spPr>
          <a:xfrm>
            <a:off x="3807891" y="26682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D70CCAD1-D380-9884-B7DC-B10BC5B470E3}"/>
              </a:ext>
            </a:extLst>
          </p:cNvPr>
          <p:cNvSpPr/>
          <p:nvPr/>
        </p:nvSpPr>
        <p:spPr>
          <a:xfrm>
            <a:off x="978837" y="201789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  <a:endParaRPr lang="en-SE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AFD6C9E-92D3-CA35-C16D-9839CE311199}"/>
              </a:ext>
            </a:extLst>
          </p:cNvPr>
          <p:cNvSpPr txBox="1"/>
          <p:nvPr/>
        </p:nvSpPr>
        <p:spPr>
          <a:xfrm>
            <a:off x="445360" y="1681341"/>
            <a:ext cx="17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Insert 9, 15, 20</a:t>
            </a:r>
            <a:endParaRPr lang="en-SE" sz="1800" dirty="0"/>
          </a:p>
        </p:txBody>
      </p:sp>
      <p:sp>
        <p:nvSpPr>
          <p:cNvPr id="181" name="Google Shape;1598;p53">
            <a:extLst>
              <a:ext uri="{FF2B5EF4-FFF2-40B4-BE49-F238E27FC236}">
                <a16:creationId xmlns:a16="http://schemas.microsoft.com/office/drawing/2014/main" id="{E7D97DBE-6C7F-6501-F199-D0A664E180CD}"/>
              </a:ext>
            </a:extLst>
          </p:cNvPr>
          <p:cNvSpPr/>
          <p:nvPr/>
        </p:nvSpPr>
        <p:spPr>
          <a:xfrm>
            <a:off x="8605347" y="347045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2" name="Google Shape;1607;p53">
            <a:extLst>
              <a:ext uri="{FF2B5EF4-FFF2-40B4-BE49-F238E27FC236}">
                <a16:creationId xmlns:a16="http://schemas.microsoft.com/office/drawing/2014/main" id="{8F5342C1-AA11-1CCC-E0F2-9F85BFE51F83}"/>
              </a:ext>
            </a:extLst>
          </p:cNvPr>
          <p:cNvCxnSpPr>
            <a:cxnSpLocks/>
          </p:cNvCxnSpPr>
          <p:nvPr/>
        </p:nvCxnSpPr>
        <p:spPr>
          <a:xfrm flipH="1">
            <a:off x="8998541" y="315676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0A8236A-CBC1-3F72-5B97-8F30DD054499}"/>
              </a:ext>
            </a:extLst>
          </p:cNvPr>
          <p:cNvSpPr txBox="1"/>
          <p:nvPr/>
        </p:nvSpPr>
        <p:spPr>
          <a:xfrm>
            <a:off x="8714822" y="3561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cxnSp>
        <p:nvCxnSpPr>
          <p:cNvPr id="184" name="Google Shape;1600;p53">
            <a:extLst>
              <a:ext uri="{FF2B5EF4-FFF2-40B4-BE49-F238E27FC236}">
                <a16:creationId xmlns:a16="http://schemas.microsoft.com/office/drawing/2014/main" id="{6B30F569-EB68-14CE-D01E-3E840EF0AE81}"/>
              </a:ext>
            </a:extLst>
          </p:cNvPr>
          <p:cNvCxnSpPr>
            <a:cxnSpLocks/>
            <a:endCxn id="185" idx="1"/>
          </p:cNvCxnSpPr>
          <p:nvPr/>
        </p:nvCxnSpPr>
        <p:spPr>
          <a:xfrm>
            <a:off x="11011563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5" name="Google Shape;1602;p53">
            <a:extLst>
              <a:ext uri="{FF2B5EF4-FFF2-40B4-BE49-F238E27FC236}">
                <a16:creationId xmlns:a16="http://schemas.microsoft.com/office/drawing/2014/main" id="{9FF89FB2-2BEF-EC34-66C9-18A1D20CF6B6}"/>
              </a:ext>
            </a:extLst>
          </p:cNvPr>
          <p:cNvSpPr/>
          <p:nvPr/>
        </p:nvSpPr>
        <p:spPr>
          <a:xfrm>
            <a:off x="11318195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FBD65B5-0F03-9358-FB87-D22E758A0B85}"/>
              </a:ext>
            </a:extLst>
          </p:cNvPr>
          <p:cNvSpPr txBox="1"/>
          <p:nvPr/>
        </p:nvSpPr>
        <p:spPr>
          <a:xfrm>
            <a:off x="11371192" y="19570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ADB9CCD-8578-686E-5263-C44E1107B5D6}"/>
              </a:ext>
            </a:extLst>
          </p:cNvPr>
          <p:cNvSpPr txBox="1"/>
          <p:nvPr/>
        </p:nvSpPr>
        <p:spPr>
          <a:xfrm>
            <a:off x="4437798" y="6217367"/>
            <a:ext cx="4292337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AVL Tree – Insertion Lalitha Natraj</a:t>
            </a:r>
          </a:p>
          <a:p>
            <a:r>
              <a:rPr lang="en-GB" dirty="0">
                <a:hlinkClick r:id="rId2"/>
              </a:rPr>
              <a:t>https://www.youtube.com/watch?v=CdGVkgMuq_4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4821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16FF4-D468-6070-1CEE-FB872C4C8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98;p53">
            <a:extLst>
              <a:ext uri="{FF2B5EF4-FFF2-40B4-BE49-F238E27FC236}">
                <a16:creationId xmlns:a16="http://schemas.microsoft.com/office/drawing/2014/main" id="{2DF03027-A69D-6640-A190-4F75C0BE2A9C}"/>
              </a:ext>
            </a:extLst>
          </p:cNvPr>
          <p:cNvSpPr/>
          <p:nvPr/>
        </p:nvSpPr>
        <p:spPr>
          <a:xfrm>
            <a:off x="1507033" y="178641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" name="Google Shape;1600;p53">
            <a:extLst>
              <a:ext uri="{FF2B5EF4-FFF2-40B4-BE49-F238E27FC236}">
                <a16:creationId xmlns:a16="http://schemas.microsoft.com/office/drawing/2014/main" id="{D1D53359-7148-6CEF-F69D-B4444AEC608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31780" y="1492433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1601;p53">
            <a:extLst>
              <a:ext uri="{FF2B5EF4-FFF2-40B4-BE49-F238E27FC236}">
                <a16:creationId xmlns:a16="http://schemas.microsoft.com/office/drawing/2014/main" id="{0F87E0BD-FAE3-4314-6C67-03FF9A1640EC}"/>
              </a:ext>
            </a:extLst>
          </p:cNvPr>
          <p:cNvSpPr/>
          <p:nvPr/>
        </p:nvSpPr>
        <p:spPr>
          <a:xfrm>
            <a:off x="2312883" y="103222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" name="Google Shape;1602;p53">
            <a:extLst>
              <a:ext uri="{FF2B5EF4-FFF2-40B4-BE49-F238E27FC236}">
                <a16:creationId xmlns:a16="http://schemas.microsoft.com/office/drawing/2014/main" id="{DAE663EA-E830-7F93-3B42-0881F77388DB}"/>
              </a:ext>
            </a:extLst>
          </p:cNvPr>
          <p:cNvSpPr/>
          <p:nvPr/>
        </p:nvSpPr>
        <p:spPr>
          <a:xfrm>
            <a:off x="3038412" y="17882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Google Shape;1607;p53">
            <a:extLst>
              <a:ext uri="{FF2B5EF4-FFF2-40B4-BE49-F238E27FC236}">
                <a16:creationId xmlns:a16="http://schemas.microsoft.com/office/drawing/2014/main" id="{36A3AD73-6D2C-C1A0-6616-D7A9EDF0DD97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1960270" y="1485458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598;p53">
            <a:extLst>
              <a:ext uri="{FF2B5EF4-FFF2-40B4-BE49-F238E27FC236}">
                <a16:creationId xmlns:a16="http://schemas.microsoft.com/office/drawing/2014/main" id="{3AECDCD3-34F2-6C35-94F4-FE3512FAF182}"/>
              </a:ext>
            </a:extLst>
          </p:cNvPr>
          <p:cNvSpPr/>
          <p:nvPr/>
        </p:nvSpPr>
        <p:spPr>
          <a:xfrm>
            <a:off x="912573" y="258256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" name="Google Shape;1607;p53">
            <a:extLst>
              <a:ext uri="{FF2B5EF4-FFF2-40B4-BE49-F238E27FC236}">
                <a16:creationId xmlns:a16="http://schemas.microsoft.com/office/drawing/2014/main" id="{E4F5E0AD-2CBD-B2B0-52C3-888CE837811D}"/>
              </a:ext>
            </a:extLst>
          </p:cNvPr>
          <p:cNvCxnSpPr>
            <a:cxnSpLocks/>
          </p:cNvCxnSpPr>
          <p:nvPr/>
        </p:nvCxnSpPr>
        <p:spPr>
          <a:xfrm flipH="1">
            <a:off x="1305767" y="226887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A14C41-D31C-39B2-CB36-A0EA42DD1767}"/>
              </a:ext>
            </a:extLst>
          </p:cNvPr>
          <p:cNvSpPr txBox="1"/>
          <p:nvPr/>
        </p:nvSpPr>
        <p:spPr>
          <a:xfrm>
            <a:off x="2357810" y="11130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285F9-E95B-DCC7-833B-AF8EC94EF741}"/>
              </a:ext>
            </a:extLst>
          </p:cNvPr>
          <p:cNvSpPr txBox="1"/>
          <p:nvPr/>
        </p:nvSpPr>
        <p:spPr>
          <a:xfrm>
            <a:off x="1622020" y="18641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BAEF58-24BF-A5D4-15D1-3576AE33C989}"/>
              </a:ext>
            </a:extLst>
          </p:cNvPr>
          <p:cNvSpPr txBox="1"/>
          <p:nvPr/>
        </p:nvSpPr>
        <p:spPr>
          <a:xfrm>
            <a:off x="1022048" y="2673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2C0CAB-FDB6-C482-C818-BFD74B02C140}"/>
              </a:ext>
            </a:extLst>
          </p:cNvPr>
          <p:cNvSpPr txBox="1"/>
          <p:nvPr/>
        </p:nvSpPr>
        <p:spPr>
          <a:xfrm>
            <a:off x="3120450" y="1883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32" name="Google Shape;1598;p53">
            <a:extLst>
              <a:ext uri="{FF2B5EF4-FFF2-40B4-BE49-F238E27FC236}">
                <a16:creationId xmlns:a16="http://schemas.microsoft.com/office/drawing/2014/main" id="{4E1090B1-27F5-1906-9A0E-875D3A45D75B}"/>
              </a:ext>
            </a:extLst>
          </p:cNvPr>
          <p:cNvSpPr/>
          <p:nvPr/>
        </p:nvSpPr>
        <p:spPr>
          <a:xfrm>
            <a:off x="381650" y="34094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" name="Google Shape;1607;p53">
            <a:extLst>
              <a:ext uri="{FF2B5EF4-FFF2-40B4-BE49-F238E27FC236}">
                <a16:creationId xmlns:a16="http://schemas.microsoft.com/office/drawing/2014/main" id="{4E57CA98-D4B8-96BB-122C-90268DE735A1}"/>
              </a:ext>
            </a:extLst>
          </p:cNvPr>
          <p:cNvCxnSpPr>
            <a:cxnSpLocks/>
          </p:cNvCxnSpPr>
          <p:nvPr/>
        </p:nvCxnSpPr>
        <p:spPr>
          <a:xfrm flipH="1">
            <a:off x="774844" y="309577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CB6555-5ABA-1A75-97D3-16C69176359A}"/>
              </a:ext>
            </a:extLst>
          </p:cNvPr>
          <p:cNvSpPr txBox="1"/>
          <p:nvPr/>
        </p:nvSpPr>
        <p:spPr>
          <a:xfrm>
            <a:off x="491125" y="3500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35" name="Google Shape;1598;p53">
            <a:extLst>
              <a:ext uri="{FF2B5EF4-FFF2-40B4-BE49-F238E27FC236}">
                <a16:creationId xmlns:a16="http://schemas.microsoft.com/office/drawing/2014/main" id="{6B6D72EC-0212-6146-C6FB-3F86638A8D6F}"/>
              </a:ext>
            </a:extLst>
          </p:cNvPr>
          <p:cNvSpPr/>
          <p:nvPr/>
        </p:nvSpPr>
        <p:spPr>
          <a:xfrm>
            <a:off x="5642763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6" name="Google Shape;1600;p53">
            <a:extLst>
              <a:ext uri="{FF2B5EF4-FFF2-40B4-BE49-F238E27FC236}">
                <a16:creationId xmlns:a16="http://schemas.microsoft.com/office/drawing/2014/main" id="{0BDBAB34-D0F3-B89D-188E-9710FA97ADE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867510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601;p53">
            <a:extLst>
              <a:ext uri="{FF2B5EF4-FFF2-40B4-BE49-F238E27FC236}">
                <a16:creationId xmlns:a16="http://schemas.microsoft.com/office/drawing/2014/main" id="{0360FCB8-5194-3385-6EE6-EC37B4211E68}"/>
              </a:ext>
            </a:extLst>
          </p:cNvPr>
          <p:cNvSpPr/>
          <p:nvPr/>
        </p:nvSpPr>
        <p:spPr>
          <a:xfrm>
            <a:off x="6448613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8" name="Google Shape;1602;p53">
            <a:extLst>
              <a:ext uri="{FF2B5EF4-FFF2-40B4-BE49-F238E27FC236}">
                <a16:creationId xmlns:a16="http://schemas.microsoft.com/office/drawing/2014/main" id="{52CEF183-4C8B-9BDF-0B6B-2F270A75FEDF}"/>
              </a:ext>
            </a:extLst>
          </p:cNvPr>
          <p:cNvSpPr/>
          <p:nvPr/>
        </p:nvSpPr>
        <p:spPr>
          <a:xfrm>
            <a:off x="7174142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Google Shape;1607;p53">
            <a:extLst>
              <a:ext uri="{FF2B5EF4-FFF2-40B4-BE49-F238E27FC236}">
                <a16:creationId xmlns:a16="http://schemas.microsoft.com/office/drawing/2014/main" id="{579FCC0E-B631-1775-D546-D50244F1B795}"/>
              </a:ext>
            </a:extLst>
          </p:cNvPr>
          <p:cNvCxnSpPr>
            <a:cxnSpLocks/>
            <a:stCxn id="37" idx="3"/>
            <a:endCxn id="35" idx="7"/>
          </p:cNvCxnSpPr>
          <p:nvPr/>
        </p:nvCxnSpPr>
        <p:spPr>
          <a:xfrm flipH="1">
            <a:off x="6096000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Google Shape;1598;p53">
            <a:extLst>
              <a:ext uri="{FF2B5EF4-FFF2-40B4-BE49-F238E27FC236}">
                <a16:creationId xmlns:a16="http://schemas.microsoft.com/office/drawing/2014/main" id="{004B6272-2441-5B76-6B5A-FF0C796031BA}"/>
              </a:ext>
            </a:extLst>
          </p:cNvPr>
          <p:cNvSpPr/>
          <p:nvPr/>
        </p:nvSpPr>
        <p:spPr>
          <a:xfrm>
            <a:off x="5048303" y="26661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" name="Google Shape;1607;p53">
            <a:extLst>
              <a:ext uri="{FF2B5EF4-FFF2-40B4-BE49-F238E27FC236}">
                <a16:creationId xmlns:a16="http://schemas.microsoft.com/office/drawing/2014/main" id="{59EF618F-0DB2-C550-4FB9-C13E4CB35DD1}"/>
              </a:ext>
            </a:extLst>
          </p:cNvPr>
          <p:cNvCxnSpPr>
            <a:cxnSpLocks/>
          </p:cNvCxnSpPr>
          <p:nvPr/>
        </p:nvCxnSpPr>
        <p:spPr>
          <a:xfrm flipH="1">
            <a:off x="5441497" y="235247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239332-6615-934A-5FC6-46C816BF1F31}"/>
              </a:ext>
            </a:extLst>
          </p:cNvPr>
          <p:cNvSpPr txBox="1"/>
          <p:nvPr/>
        </p:nvSpPr>
        <p:spPr>
          <a:xfrm>
            <a:off x="6493540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A23936-5426-9468-680B-8D61762CDF2F}"/>
              </a:ext>
            </a:extLst>
          </p:cNvPr>
          <p:cNvSpPr txBox="1"/>
          <p:nvPr/>
        </p:nvSpPr>
        <p:spPr>
          <a:xfrm>
            <a:off x="5742075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57A87D-52F4-373C-8EAB-EDEEEA740784}"/>
              </a:ext>
            </a:extLst>
          </p:cNvPr>
          <p:cNvSpPr txBox="1"/>
          <p:nvPr/>
        </p:nvSpPr>
        <p:spPr>
          <a:xfrm>
            <a:off x="5157778" y="2757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9D35-7CED-5F05-7F10-0F3A4644D3CE}"/>
              </a:ext>
            </a:extLst>
          </p:cNvPr>
          <p:cNvSpPr txBox="1"/>
          <p:nvPr/>
        </p:nvSpPr>
        <p:spPr>
          <a:xfrm>
            <a:off x="7256180" y="1967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50" name="Google Shape;1600;p53">
            <a:extLst>
              <a:ext uri="{FF2B5EF4-FFF2-40B4-BE49-F238E27FC236}">
                <a16:creationId xmlns:a16="http://schemas.microsoft.com/office/drawing/2014/main" id="{F5276D48-9BD3-FD07-8DF3-B87CF9EC4E1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71087" y="235103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" name="Google Shape;1602;p53">
            <a:extLst>
              <a:ext uri="{FF2B5EF4-FFF2-40B4-BE49-F238E27FC236}">
                <a16:creationId xmlns:a16="http://schemas.microsoft.com/office/drawing/2014/main" id="{F587F032-C769-D04D-2598-7CD4A929B363}"/>
              </a:ext>
            </a:extLst>
          </p:cNvPr>
          <p:cNvSpPr/>
          <p:nvPr/>
        </p:nvSpPr>
        <p:spPr>
          <a:xfrm>
            <a:off x="6377719" y="26468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A17BEE-27A2-D6AF-152C-B36EDA765C64}"/>
              </a:ext>
            </a:extLst>
          </p:cNvPr>
          <p:cNvSpPr txBox="1"/>
          <p:nvPr/>
        </p:nvSpPr>
        <p:spPr>
          <a:xfrm>
            <a:off x="6459757" y="2742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3E886A8F-9B15-C48C-9EEE-2540311DA569}"/>
              </a:ext>
            </a:extLst>
          </p:cNvPr>
          <p:cNvSpPr/>
          <p:nvPr/>
        </p:nvSpPr>
        <p:spPr>
          <a:xfrm>
            <a:off x="4119004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F8E32B-77D3-4A0A-AD70-4D2C7B8CE584}"/>
              </a:ext>
            </a:extLst>
          </p:cNvPr>
          <p:cNvSpPr txBox="1"/>
          <p:nvPr/>
        </p:nvSpPr>
        <p:spPr>
          <a:xfrm>
            <a:off x="3585528" y="1558218"/>
            <a:ext cx="1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Right rotation</a:t>
            </a:r>
            <a:endParaRPr lang="en-SE" sz="1800" dirty="0"/>
          </a:p>
        </p:txBody>
      </p:sp>
      <p:sp>
        <p:nvSpPr>
          <p:cNvPr id="73" name="Google Shape;1598;p53">
            <a:extLst>
              <a:ext uri="{FF2B5EF4-FFF2-40B4-BE49-F238E27FC236}">
                <a16:creationId xmlns:a16="http://schemas.microsoft.com/office/drawing/2014/main" id="{75FBA64B-ED13-D69D-38C8-AEEA80D5518E}"/>
              </a:ext>
            </a:extLst>
          </p:cNvPr>
          <p:cNvSpPr/>
          <p:nvPr/>
        </p:nvSpPr>
        <p:spPr>
          <a:xfrm>
            <a:off x="9730595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4" name="Google Shape;1600;p53">
            <a:extLst>
              <a:ext uri="{FF2B5EF4-FFF2-40B4-BE49-F238E27FC236}">
                <a16:creationId xmlns:a16="http://schemas.microsoft.com/office/drawing/2014/main" id="{8B5DC7BC-0BBD-BE3F-6738-831151EFEE06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0955342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" name="Google Shape;1601;p53">
            <a:extLst>
              <a:ext uri="{FF2B5EF4-FFF2-40B4-BE49-F238E27FC236}">
                <a16:creationId xmlns:a16="http://schemas.microsoft.com/office/drawing/2014/main" id="{4F1EFA58-8307-CB60-4DB4-E1A1551457A3}"/>
              </a:ext>
            </a:extLst>
          </p:cNvPr>
          <p:cNvSpPr/>
          <p:nvPr/>
        </p:nvSpPr>
        <p:spPr>
          <a:xfrm>
            <a:off x="10536445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6" name="Google Shape;1602;p53">
            <a:extLst>
              <a:ext uri="{FF2B5EF4-FFF2-40B4-BE49-F238E27FC236}">
                <a16:creationId xmlns:a16="http://schemas.microsoft.com/office/drawing/2014/main" id="{D5CCD422-C82E-E0C6-F5F3-5649E57FE68E}"/>
              </a:ext>
            </a:extLst>
          </p:cNvPr>
          <p:cNvSpPr/>
          <p:nvPr/>
        </p:nvSpPr>
        <p:spPr>
          <a:xfrm>
            <a:off x="11261974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7" name="Google Shape;1607;p53">
            <a:extLst>
              <a:ext uri="{FF2B5EF4-FFF2-40B4-BE49-F238E27FC236}">
                <a16:creationId xmlns:a16="http://schemas.microsoft.com/office/drawing/2014/main" id="{2A9C4F5C-AC09-80F7-0938-0ADEF74105F7}"/>
              </a:ext>
            </a:extLst>
          </p:cNvPr>
          <p:cNvCxnSpPr>
            <a:cxnSpLocks/>
            <a:stCxn id="75" idx="3"/>
            <a:endCxn id="73" idx="7"/>
          </p:cNvCxnSpPr>
          <p:nvPr/>
        </p:nvCxnSpPr>
        <p:spPr>
          <a:xfrm flipH="1">
            <a:off x="10183832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598;p53">
            <a:extLst>
              <a:ext uri="{FF2B5EF4-FFF2-40B4-BE49-F238E27FC236}">
                <a16:creationId xmlns:a16="http://schemas.microsoft.com/office/drawing/2014/main" id="{8BE076CF-5B9F-81B7-7869-5F9CB6BB1B7C}"/>
              </a:ext>
            </a:extLst>
          </p:cNvPr>
          <p:cNvSpPr/>
          <p:nvPr/>
        </p:nvSpPr>
        <p:spPr>
          <a:xfrm>
            <a:off x="9136135" y="26661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" name="Google Shape;1607;p53">
            <a:extLst>
              <a:ext uri="{FF2B5EF4-FFF2-40B4-BE49-F238E27FC236}">
                <a16:creationId xmlns:a16="http://schemas.microsoft.com/office/drawing/2014/main" id="{9050C139-09D6-7B9F-603A-AC9A5B23C01A}"/>
              </a:ext>
            </a:extLst>
          </p:cNvPr>
          <p:cNvCxnSpPr>
            <a:cxnSpLocks/>
          </p:cNvCxnSpPr>
          <p:nvPr/>
        </p:nvCxnSpPr>
        <p:spPr>
          <a:xfrm flipH="1">
            <a:off x="9529329" y="235247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088D83B-FEC3-4179-3390-E1B3CC660D00}"/>
              </a:ext>
            </a:extLst>
          </p:cNvPr>
          <p:cNvSpPr txBox="1"/>
          <p:nvPr/>
        </p:nvSpPr>
        <p:spPr>
          <a:xfrm>
            <a:off x="10581372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2FDD63-0595-2B31-4F3D-58BDE51D71CE}"/>
              </a:ext>
            </a:extLst>
          </p:cNvPr>
          <p:cNvSpPr txBox="1"/>
          <p:nvPr/>
        </p:nvSpPr>
        <p:spPr>
          <a:xfrm>
            <a:off x="9829907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0E3902-9F1D-9430-7B29-28741430D5D7}"/>
              </a:ext>
            </a:extLst>
          </p:cNvPr>
          <p:cNvSpPr txBox="1"/>
          <p:nvPr/>
        </p:nvSpPr>
        <p:spPr>
          <a:xfrm>
            <a:off x="9245610" y="2757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7381B-1DAA-F5F2-57FE-4732AD266322}"/>
              </a:ext>
            </a:extLst>
          </p:cNvPr>
          <p:cNvSpPr txBox="1"/>
          <p:nvPr/>
        </p:nvSpPr>
        <p:spPr>
          <a:xfrm>
            <a:off x="11344012" y="1967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84" name="Google Shape;1600;p53">
            <a:extLst>
              <a:ext uri="{FF2B5EF4-FFF2-40B4-BE49-F238E27FC236}">
                <a16:creationId xmlns:a16="http://schemas.microsoft.com/office/drawing/2014/main" id="{1B84478A-AE4E-8892-3103-565CCE9ECF4D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0158919" y="235103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1602;p53">
            <a:extLst>
              <a:ext uri="{FF2B5EF4-FFF2-40B4-BE49-F238E27FC236}">
                <a16:creationId xmlns:a16="http://schemas.microsoft.com/office/drawing/2014/main" id="{2EF9477C-A0A1-DFCC-F342-0947C3D10880}"/>
              </a:ext>
            </a:extLst>
          </p:cNvPr>
          <p:cNvSpPr/>
          <p:nvPr/>
        </p:nvSpPr>
        <p:spPr>
          <a:xfrm>
            <a:off x="10465551" y="26468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8A6B25-7482-F6C0-F571-9C616B7FBD0E}"/>
              </a:ext>
            </a:extLst>
          </p:cNvPr>
          <p:cNvSpPr txBox="1"/>
          <p:nvPr/>
        </p:nvSpPr>
        <p:spPr>
          <a:xfrm>
            <a:off x="10547589" y="2742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B96EBF9-C056-1A27-B8FF-AEDCBAE2A1B3}"/>
              </a:ext>
            </a:extLst>
          </p:cNvPr>
          <p:cNvSpPr/>
          <p:nvPr/>
        </p:nvSpPr>
        <p:spPr>
          <a:xfrm>
            <a:off x="8206836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B2F6EB-10D1-22E7-4B8C-7CB28A0F8F34}"/>
              </a:ext>
            </a:extLst>
          </p:cNvPr>
          <p:cNvSpPr txBox="1"/>
          <p:nvPr/>
        </p:nvSpPr>
        <p:spPr>
          <a:xfrm>
            <a:off x="8029761" y="1525438"/>
            <a:ext cx="10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13</a:t>
            </a:r>
            <a:endParaRPr lang="en-SE" sz="1800" dirty="0"/>
          </a:p>
        </p:txBody>
      </p:sp>
      <p:cxnSp>
        <p:nvCxnSpPr>
          <p:cNvPr id="89" name="Google Shape;1600;p53">
            <a:extLst>
              <a:ext uri="{FF2B5EF4-FFF2-40B4-BE49-F238E27FC236}">
                <a16:creationId xmlns:a16="http://schemas.microsoft.com/office/drawing/2014/main" id="{F8C1B21C-6C39-0F1B-884D-33CCE021214C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0924607" y="3107062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1602;p53">
            <a:extLst>
              <a:ext uri="{FF2B5EF4-FFF2-40B4-BE49-F238E27FC236}">
                <a16:creationId xmlns:a16="http://schemas.microsoft.com/office/drawing/2014/main" id="{F3B5268C-5EC7-83D6-269B-1E5F2F1BF0F6}"/>
              </a:ext>
            </a:extLst>
          </p:cNvPr>
          <p:cNvSpPr/>
          <p:nvPr/>
        </p:nvSpPr>
        <p:spPr>
          <a:xfrm>
            <a:off x="11231239" y="340287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292D7F-567C-E59B-1761-5ECDBB236DC8}"/>
              </a:ext>
            </a:extLst>
          </p:cNvPr>
          <p:cNvSpPr txBox="1"/>
          <p:nvPr/>
        </p:nvSpPr>
        <p:spPr>
          <a:xfrm>
            <a:off x="11259729" y="34982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13</a:t>
            </a:r>
            <a:endParaRPr lang="en-SE" sz="1800" dirty="0"/>
          </a:p>
        </p:txBody>
      </p:sp>
      <p:sp>
        <p:nvSpPr>
          <p:cNvPr id="115" name="Google Shape;1598;p53">
            <a:extLst>
              <a:ext uri="{FF2B5EF4-FFF2-40B4-BE49-F238E27FC236}">
                <a16:creationId xmlns:a16="http://schemas.microsoft.com/office/drawing/2014/main" id="{65B423F4-A352-9D5E-1F21-CF9EFB1A5B89}"/>
              </a:ext>
            </a:extLst>
          </p:cNvPr>
          <p:cNvSpPr/>
          <p:nvPr/>
        </p:nvSpPr>
        <p:spPr>
          <a:xfrm>
            <a:off x="1314835" y="452263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6" name="Google Shape;1600;p53">
            <a:extLst>
              <a:ext uri="{FF2B5EF4-FFF2-40B4-BE49-F238E27FC236}">
                <a16:creationId xmlns:a16="http://schemas.microsoft.com/office/drawing/2014/main" id="{D8DAAE07-D5D4-87D3-A843-FC4CF24A38C9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2539582" y="4228656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1601;p53">
            <a:extLst>
              <a:ext uri="{FF2B5EF4-FFF2-40B4-BE49-F238E27FC236}">
                <a16:creationId xmlns:a16="http://schemas.microsoft.com/office/drawing/2014/main" id="{839B2539-209D-44C1-E7DA-DEC185D98C2E}"/>
              </a:ext>
            </a:extLst>
          </p:cNvPr>
          <p:cNvSpPr/>
          <p:nvPr/>
        </p:nvSpPr>
        <p:spPr>
          <a:xfrm>
            <a:off x="2120685" y="37684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8" name="Google Shape;1602;p53">
            <a:extLst>
              <a:ext uri="{FF2B5EF4-FFF2-40B4-BE49-F238E27FC236}">
                <a16:creationId xmlns:a16="http://schemas.microsoft.com/office/drawing/2014/main" id="{2D46D4CD-C78C-44E4-B77C-FBD06FFCD28C}"/>
              </a:ext>
            </a:extLst>
          </p:cNvPr>
          <p:cNvSpPr/>
          <p:nvPr/>
        </p:nvSpPr>
        <p:spPr>
          <a:xfrm>
            <a:off x="2846214" y="45244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9" name="Google Shape;1604;p53">
            <a:extLst>
              <a:ext uri="{FF2B5EF4-FFF2-40B4-BE49-F238E27FC236}">
                <a16:creationId xmlns:a16="http://schemas.microsoft.com/office/drawing/2014/main" id="{94D5ADA5-3022-CE9F-6D13-C48E5EED9AD2}"/>
              </a:ext>
            </a:extLst>
          </p:cNvPr>
          <p:cNvCxnSpPr/>
          <p:nvPr/>
        </p:nvCxnSpPr>
        <p:spPr>
          <a:xfrm>
            <a:off x="3312729" y="497109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606;p53">
            <a:extLst>
              <a:ext uri="{FF2B5EF4-FFF2-40B4-BE49-F238E27FC236}">
                <a16:creationId xmlns:a16="http://schemas.microsoft.com/office/drawing/2014/main" id="{956B92DA-D788-9A23-97A4-DED1C8B484D7}"/>
              </a:ext>
            </a:extLst>
          </p:cNvPr>
          <p:cNvSpPr/>
          <p:nvPr/>
        </p:nvSpPr>
        <p:spPr>
          <a:xfrm>
            <a:off x="3447187" y="529084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1" name="Google Shape;1607;p53">
            <a:extLst>
              <a:ext uri="{FF2B5EF4-FFF2-40B4-BE49-F238E27FC236}">
                <a16:creationId xmlns:a16="http://schemas.microsoft.com/office/drawing/2014/main" id="{1D8B509A-D93E-5AAD-E224-EC0FBAB93AB4}"/>
              </a:ext>
            </a:extLst>
          </p:cNvPr>
          <p:cNvCxnSpPr>
            <a:cxnSpLocks/>
            <a:stCxn id="117" idx="3"/>
            <a:endCxn id="115" idx="7"/>
          </p:cNvCxnSpPr>
          <p:nvPr/>
        </p:nvCxnSpPr>
        <p:spPr>
          <a:xfrm flipH="1">
            <a:off x="1768072" y="4221681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598;p53">
            <a:extLst>
              <a:ext uri="{FF2B5EF4-FFF2-40B4-BE49-F238E27FC236}">
                <a16:creationId xmlns:a16="http://schemas.microsoft.com/office/drawing/2014/main" id="{0CB033B4-A960-4FC1-BE4F-1C2A16B25037}"/>
              </a:ext>
            </a:extLst>
          </p:cNvPr>
          <p:cNvSpPr/>
          <p:nvPr/>
        </p:nvSpPr>
        <p:spPr>
          <a:xfrm>
            <a:off x="720375" y="531878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6" name="Google Shape;1607;p53">
            <a:extLst>
              <a:ext uri="{FF2B5EF4-FFF2-40B4-BE49-F238E27FC236}">
                <a16:creationId xmlns:a16="http://schemas.microsoft.com/office/drawing/2014/main" id="{20211545-CBD4-B9CF-AC41-94172355DDE4}"/>
              </a:ext>
            </a:extLst>
          </p:cNvPr>
          <p:cNvCxnSpPr>
            <a:cxnSpLocks/>
          </p:cNvCxnSpPr>
          <p:nvPr/>
        </p:nvCxnSpPr>
        <p:spPr>
          <a:xfrm flipH="1">
            <a:off x="1113569" y="500509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598;p53">
            <a:extLst>
              <a:ext uri="{FF2B5EF4-FFF2-40B4-BE49-F238E27FC236}">
                <a16:creationId xmlns:a16="http://schemas.microsoft.com/office/drawing/2014/main" id="{BC31F110-0674-8538-3643-C46E08D8A449}"/>
              </a:ext>
            </a:extLst>
          </p:cNvPr>
          <p:cNvSpPr/>
          <p:nvPr/>
        </p:nvSpPr>
        <p:spPr>
          <a:xfrm>
            <a:off x="2457616" y="533077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74E89F-D97C-9880-5998-F0D6566CF88E}"/>
              </a:ext>
            </a:extLst>
          </p:cNvPr>
          <p:cNvSpPr txBox="1"/>
          <p:nvPr/>
        </p:nvSpPr>
        <p:spPr>
          <a:xfrm>
            <a:off x="2249209" y="38382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9FAA0C-11C7-2974-501A-BB0C1CEB7F59}"/>
              </a:ext>
            </a:extLst>
          </p:cNvPr>
          <p:cNvSpPr txBox="1"/>
          <p:nvPr/>
        </p:nvSpPr>
        <p:spPr>
          <a:xfrm>
            <a:off x="1443467" y="4619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27C17A-B3E3-8128-4265-55A08EEEBFB5}"/>
              </a:ext>
            </a:extLst>
          </p:cNvPr>
          <p:cNvSpPr txBox="1"/>
          <p:nvPr/>
        </p:nvSpPr>
        <p:spPr>
          <a:xfrm>
            <a:off x="829850" y="5409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CE3709-D1D1-D574-85BF-8ADD171945E7}"/>
              </a:ext>
            </a:extLst>
          </p:cNvPr>
          <p:cNvSpPr txBox="1"/>
          <p:nvPr/>
        </p:nvSpPr>
        <p:spPr>
          <a:xfrm>
            <a:off x="2874962" y="46199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0D398F-706A-AE9C-652C-F665A99F0D1B}"/>
              </a:ext>
            </a:extLst>
          </p:cNvPr>
          <p:cNvSpPr txBox="1"/>
          <p:nvPr/>
        </p:nvSpPr>
        <p:spPr>
          <a:xfrm>
            <a:off x="2514536" y="54198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13</a:t>
            </a:r>
            <a:endParaRPr lang="en-SE" sz="1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BC5D994-EF6C-647B-159A-4753111D4AFE}"/>
              </a:ext>
            </a:extLst>
          </p:cNvPr>
          <p:cNvSpPr txBox="1"/>
          <p:nvPr/>
        </p:nvSpPr>
        <p:spPr>
          <a:xfrm>
            <a:off x="3501854" y="53996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138" name="Google Shape;1607;p53">
            <a:extLst>
              <a:ext uri="{FF2B5EF4-FFF2-40B4-BE49-F238E27FC236}">
                <a16:creationId xmlns:a16="http://schemas.microsoft.com/office/drawing/2014/main" id="{7ECF11F5-B451-C979-0956-0E3929FB6235}"/>
              </a:ext>
            </a:extLst>
          </p:cNvPr>
          <p:cNvCxnSpPr>
            <a:cxnSpLocks/>
            <a:stCxn id="118" idx="3"/>
            <a:endCxn id="127" idx="0"/>
          </p:cNvCxnSpPr>
          <p:nvPr/>
        </p:nvCxnSpPr>
        <p:spPr>
          <a:xfrm flipH="1">
            <a:off x="2723116" y="497770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9584FF52-D6C5-1FBC-13B1-71F8911DB375}"/>
              </a:ext>
            </a:extLst>
          </p:cNvPr>
          <p:cNvSpPr/>
          <p:nvPr/>
        </p:nvSpPr>
        <p:spPr>
          <a:xfrm>
            <a:off x="212720" y="4703914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95ECA9-0B10-1875-1864-7C73CADB2E0C}"/>
              </a:ext>
            </a:extLst>
          </p:cNvPr>
          <p:cNvSpPr txBox="1"/>
          <p:nvPr/>
        </p:nvSpPr>
        <p:spPr>
          <a:xfrm>
            <a:off x="30944" y="5850773"/>
            <a:ext cx="270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</a:t>
            </a:r>
            <a:r>
              <a:rPr lang="en-GB" altLang="zh-CN" sz="1800" dirty="0"/>
              <a:t>/right rotation</a:t>
            </a:r>
          </a:p>
          <a:p>
            <a:r>
              <a:rPr lang="en-GB" altLang="zh-CN" sz="1800" dirty="0"/>
              <a:t>(15 is lowest unbalanced node.)</a:t>
            </a:r>
            <a:endParaRPr lang="en-US" altLang="zh-CN" sz="1800" dirty="0"/>
          </a:p>
        </p:txBody>
      </p:sp>
      <p:sp>
        <p:nvSpPr>
          <p:cNvPr id="147" name="Google Shape;1598;p53">
            <a:extLst>
              <a:ext uri="{FF2B5EF4-FFF2-40B4-BE49-F238E27FC236}">
                <a16:creationId xmlns:a16="http://schemas.microsoft.com/office/drawing/2014/main" id="{A385CB30-E0C8-262E-542A-195A1B2F1A09}"/>
              </a:ext>
            </a:extLst>
          </p:cNvPr>
          <p:cNvSpPr/>
          <p:nvPr/>
        </p:nvSpPr>
        <p:spPr>
          <a:xfrm>
            <a:off x="5628858" y="44494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8" name="Google Shape;1600;p53">
            <a:extLst>
              <a:ext uri="{FF2B5EF4-FFF2-40B4-BE49-F238E27FC236}">
                <a16:creationId xmlns:a16="http://schemas.microsoft.com/office/drawing/2014/main" id="{708AD0E9-FBA8-7E14-9069-B4A9A726137B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6853605" y="4155477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601;p53">
            <a:extLst>
              <a:ext uri="{FF2B5EF4-FFF2-40B4-BE49-F238E27FC236}">
                <a16:creationId xmlns:a16="http://schemas.microsoft.com/office/drawing/2014/main" id="{9AC74F42-B74E-E5AA-2677-4C33218FD8E9}"/>
              </a:ext>
            </a:extLst>
          </p:cNvPr>
          <p:cNvSpPr/>
          <p:nvPr/>
        </p:nvSpPr>
        <p:spPr>
          <a:xfrm>
            <a:off x="6434708" y="369526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50" name="Google Shape;1602;p53">
            <a:extLst>
              <a:ext uri="{FF2B5EF4-FFF2-40B4-BE49-F238E27FC236}">
                <a16:creationId xmlns:a16="http://schemas.microsoft.com/office/drawing/2014/main" id="{AC15080B-F8A1-1411-A487-8F0CC26D38EF}"/>
              </a:ext>
            </a:extLst>
          </p:cNvPr>
          <p:cNvSpPr/>
          <p:nvPr/>
        </p:nvSpPr>
        <p:spPr>
          <a:xfrm>
            <a:off x="7160237" y="445128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1" name="Google Shape;1604;p53">
            <a:extLst>
              <a:ext uri="{FF2B5EF4-FFF2-40B4-BE49-F238E27FC236}">
                <a16:creationId xmlns:a16="http://schemas.microsoft.com/office/drawing/2014/main" id="{4B06528B-3F78-30B5-DF0D-D4BCE8D2AB5C}"/>
              </a:ext>
            </a:extLst>
          </p:cNvPr>
          <p:cNvCxnSpPr>
            <a:cxnSpLocks/>
          </p:cNvCxnSpPr>
          <p:nvPr/>
        </p:nvCxnSpPr>
        <p:spPr>
          <a:xfrm>
            <a:off x="7626752" y="489791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606;p53">
            <a:extLst>
              <a:ext uri="{FF2B5EF4-FFF2-40B4-BE49-F238E27FC236}">
                <a16:creationId xmlns:a16="http://schemas.microsoft.com/office/drawing/2014/main" id="{BD865B7A-C4A1-220E-4790-F8D7AA7908E9}"/>
              </a:ext>
            </a:extLst>
          </p:cNvPr>
          <p:cNvSpPr/>
          <p:nvPr/>
        </p:nvSpPr>
        <p:spPr>
          <a:xfrm>
            <a:off x="7761210" y="521766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607;p53">
            <a:extLst>
              <a:ext uri="{FF2B5EF4-FFF2-40B4-BE49-F238E27FC236}">
                <a16:creationId xmlns:a16="http://schemas.microsoft.com/office/drawing/2014/main" id="{29B31404-F6BE-899E-7F1C-DEA6D2F48389}"/>
              </a:ext>
            </a:extLst>
          </p:cNvPr>
          <p:cNvCxnSpPr>
            <a:cxnSpLocks/>
            <a:stCxn id="149" idx="3"/>
            <a:endCxn id="147" idx="7"/>
          </p:cNvCxnSpPr>
          <p:nvPr/>
        </p:nvCxnSpPr>
        <p:spPr>
          <a:xfrm flipH="1">
            <a:off x="6082095" y="4148502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598;p53">
            <a:extLst>
              <a:ext uri="{FF2B5EF4-FFF2-40B4-BE49-F238E27FC236}">
                <a16:creationId xmlns:a16="http://schemas.microsoft.com/office/drawing/2014/main" id="{0A5A8441-180D-B5FE-3A1B-BD77A28A5F78}"/>
              </a:ext>
            </a:extLst>
          </p:cNvPr>
          <p:cNvSpPr/>
          <p:nvPr/>
        </p:nvSpPr>
        <p:spPr>
          <a:xfrm>
            <a:off x="5034398" y="524561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5" name="Google Shape;1607;p53">
            <a:extLst>
              <a:ext uri="{FF2B5EF4-FFF2-40B4-BE49-F238E27FC236}">
                <a16:creationId xmlns:a16="http://schemas.microsoft.com/office/drawing/2014/main" id="{173B93E2-5FAF-9C5D-2755-B1C7A999A18C}"/>
              </a:ext>
            </a:extLst>
          </p:cNvPr>
          <p:cNvCxnSpPr>
            <a:cxnSpLocks/>
          </p:cNvCxnSpPr>
          <p:nvPr/>
        </p:nvCxnSpPr>
        <p:spPr>
          <a:xfrm flipH="1">
            <a:off x="5427592" y="493192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98;p53">
            <a:extLst>
              <a:ext uri="{FF2B5EF4-FFF2-40B4-BE49-F238E27FC236}">
                <a16:creationId xmlns:a16="http://schemas.microsoft.com/office/drawing/2014/main" id="{1549B469-76DD-FE3D-A092-ADF421F388EC}"/>
              </a:ext>
            </a:extLst>
          </p:cNvPr>
          <p:cNvSpPr/>
          <p:nvPr/>
        </p:nvSpPr>
        <p:spPr>
          <a:xfrm>
            <a:off x="6771639" y="52575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DFCF172-F553-0FF7-366F-3BDC55B320C9}"/>
              </a:ext>
            </a:extLst>
          </p:cNvPr>
          <p:cNvSpPr txBox="1"/>
          <p:nvPr/>
        </p:nvSpPr>
        <p:spPr>
          <a:xfrm>
            <a:off x="6563232" y="376510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F201040-533F-803F-B341-3F65F7E85A60}"/>
              </a:ext>
            </a:extLst>
          </p:cNvPr>
          <p:cNvSpPr txBox="1"/>
          <p:nvPr/>
        </p:nvSpPr>
        <p:spPr>
          <a:xfrm>
            <a:off x="5757490" y="454673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849856-E26B-A985-4E11-9DCDDCB05793}"/>
              </a:ext>
            </a:extLst>
          </p:cNvPr>
          <p:cNvSpPr txBox="1"/>
          <p:nvPr/>
        </p:nvSpPr>
        <p:spPr>
          <a:xfrm>
            <a:off x="5143873" y="53365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5B6185C-5C9C-AD8C-117C-A1AA1E08B84D}"/>
              </a:ext>
            </a:extLst>
          </p:cNvPr>
          <p:cNvSpPr txBox="1"/>
          <p:nvPr/>
        </p:nvSpPr>
        <p:spPr>
          <a:xfrm>
            <a:off x="7188985" y="454673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1A6C88E-DDCE-0D87-8F6E-AB1F98AD7901}"/>
              </a:ext>
            </a:extLst>
          </p:cNvPr>
          <p:cNvSpPr txBox="1"/>
          <p:nvPr/>
        </p:nvSpPr>
        <p:spPr>
          <a:xfrm>
            <a:off x="6828559" y="534671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13</a:t>
            </a:r>
            <a:endParaRPr lang="en-SE" sz="18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E103DB8-433F-CD27-18ED-5E6569F41C2B}"/>
              </a:ext>
            </a:extLst>
          </p:cNvPr>
          <p:cNvSpPr txBox="1"/>
          <p:nvPr/>
        </p:nvSpPr>
        <p:spPr>
          <a:xfrm>
            <a:off x="7815877" y="532644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163" name="Google Shape;1607;p53">
            <a:extLst>
              <a:ext uri="{FF2B5EF4-FFF2-40B4-BE49-F238E27FC236}">
                <a16:creationId xmlns:a16="http://schemas.microsoft.com/office/drawing/2014/main" id="{16F773C8-EAE8-CD24-8E19-4CF8AB71054A}"/>
              </a:ext>
            </a:extLst>
          </p:cNvPr>
          <p:cNvCxnSpPr>
            <a:cxnSpLocks/>
            <a:stCxn id="150" idx="3"/>
            <a:endCxn id="156" idx="0"/>
          </p:cNvCxnSpPr>
          <p:nvPr/>
        </p:nvCxnSpPr>
        <p:spPr>
          <a:xfrm flipH="1">
            <a:off x="7037139" y="490452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Arrow: Right 163">
            <a:extLst>
              <a:ext uri="{FF2B5EF4-FFF2-40B4-BE49-F238E27FC236}">
                <a16:creationId xmlns:a16="http://schemas.microsoft.com/office/drawing/2014/main" id="{AB58471F-4F5F-70CB-68FA-6EE4C8EC863C}"/>
              </a:ext>
            </a:extLst>
          </p:cNvPr>
          <p:cNvSpPr/>
          <p:nvPr/>
        </p:nvSpPr>
        <p:spPr>
          <a:xfrm>
            <a:off x="4142151" y="4703914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182449C-B960-6FF3-BAF4-ABF91B8DB4BF}"/>
              </a:ext>
            </a:extLst>
          </p:cNvPr>
          <p:cNvSpPr txBox="1"/>
          <p:nvPr/>
        </p:nvSpPr>
        <p:spPr>
          <a:xfrm>
            <a:off x="4039521" y="4293499"/>
            <a:ext cx="10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/>
              <a:t>Insert 10</a:t>
            </a:r>
            <a:endParaRPr lang="en-SE" sz="1800" dirty="0"/>
          </a:p>
        </p:txBody>
      </p:sp>
      <p:sp>
        <p:nvSpPr>
          <p:cNvPr id="168" name="Google Shape;1598;p53">
            <a:extLst>
              <a:ext uri="{FF2B5EF4-FFF2-40B4-BE49-F238E27FC236}">
                <a16:creationId xmlns:a16="http://schemas.microsoft.com/office/drawing/2014/main" id="{26E8F3C2-4001-3177-7582-0AE2DC71D898}"/>
              </a:ext>
            </a:extLst>
          </p:cNvPr>
          <p:cNvSpPr/>
          <p:nvPr/>
        </p:nvSpPr>
        <p:spPr>
          <a:xfrm>
            <a:off x="6365742" y="606185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4702D06-66AF-734E-BB43-546CB7F6409F}"/>
              </a:ext>
            </a:extLst>
          </p:cNvPr>
          <p:cNvSpPr txBox="1"/>
          <p:nvPr/>
        </p:nvSpPr>
        <p:spPr>
          <a:xfrm>
            <a:off x="6422662" y="61509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</a:t>
            </a:r>
            <a:endParaRPr lang="en-SE" sz="1800" dirty="0"/>
          </a:p>
        </p:txBody>
      </p:sp>
      <p:cxnSp>
        <p:nvCxnSpPr>
          <p:cNvPr id="170" name="Google Shape;1607;p53">
            <a:extLst>
              <a:ext uri="{FF2B5EF4-FFF2-40B4-BE49-F238E27FC236}">
                <a16:creationId xmlns:a16="http://schemas.microsoft.com/office/drawing/2014/main" id="{FFC9D8CF-A090-7995-50BE-C8A70350849B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6631242" y="5708778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89BFF5-013A-0929-30E7-F9642669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210" y="4053944"/>
            <a:ext cx="3795101" cy="1834299"/>
          </a:xfrm>
          <a:prstGeom prst="rect">
            <a:avLst/>
          </a:prstGeom>
        </p:spPr>
      </p:pic>
      <p:sp>
        <p:nvSpPr>
          <p:cNvPr id="18" name="Google Shape;1597;p53">
            <a:extLst>
              <a:ext uri="{FF2B5EF4-FFF2-40B4-BE49-F238E27FC236}">
                <a16:creationId xmlns:a16="http://schemas.microsoft.com/office/drawing/2014/main" id="{94D17938-41DB-BA7B-F88C-C18A8E979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65" y="117413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Tree: Inserting the sequence: 9, 15, 20, 8, 7, 13, 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3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3274D3F4-7872-C560-CD98-35E8390F0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B699CFA7-BD69-72FA-C832-41030DB4E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9307EA40-ECC5-3DDE-3892-A27265B2A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sequence: 1, 2, 3, 4, 5, 6.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900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6391-967F-6029-DECE-22DA47A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AVL Tree: Inserting the sequence: 1,2,3,4,5,6</a:t>
            </a:r>
            <a:endParaRPr lang="en-SE" dirty="0"/>
          </a:p>
        </p:txBody>
      </p:sp>
      <p:cxnSp>
        <p:nvCxnSpPr>
          <p:cNvPr id="31" name="Google Shape;1600;p53">
            <a:extLst>
              <a:ext uri="{FF2B5EF4-FFF2-40B4-BE49-F238E27FC236}">
                <a16:creationId xmlns:a16="http://schemas.microsoft.com/office/drawing/2014/main" id="{6989F044-F88C-B68B-89D7-D6D3EE782F2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48968" y="152565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601;p53">
            <a:extLst>
              <a:ext uri="{FF2B5EF4-FFF2-40B4-BE49-F238E27FC236}">
                <a16:creationId xmlns:a16="http://schemas.microsoft.com/office/drawing/2014/main" id="{4A6F2756-88D2-621E-0934-DB2E69096A28}"/>
              </a:ext>
            </a:extLst>
          </p:cNvPr>
          <p:cNvSpPr/>
          <p:nvPr/>
        </p:nvSpPr>
        <p:spPr>
          <a:xfrm>
            <a:off x="1830071" y="106544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3" name="Google Shape;1602;p53">
            <a:extLst>
              <a:ext uri="{FF2B5EF4-FFF2-40B4-BE49-F238E27FC236}">
                <a16:creationId xmlns:a16="http://schemas.microsoft.com/office/drawing/2014/main" id="{F836ADE6-790F-A9EA-C152-384CEB3121D3}"/>
              </a:ext>
            </a:extLst>
          </p:cNvPr>
          <p:cNvSpPr/>
          <p:nvPr/>
        </p:nvSpPr>
        <p:spPr>
          <a:xfrm>
            <a:off x="2555600" y="182147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" name="Google Shape;1604;p53">
            <a:extLst>
              <a:ext uri="{FF2B5EF4-FFF2-40B4-BE49-F238E27FC236}">
                <a16:creationId xmlns:a16="http://schemas.microsoft.com/office/drawing/2014/main" id="{76888009-6B93-75F8-A389-0F061D47DB46}"/>
              </a:ext>
            </a:extLst>
          </p:cNvPr>
          <p:cNvCxnSpPr/>
          <p:nvPr/>
        </p:nvCxnSpPr>
        <p:spPr>
          <a:xfrm>
            <a:off x="3022115" y="22680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1606;p53">
            <a:extLst>
              <a:ext uri="{FF2B5EF4-FFF2-40B4-BE49-F238E27FC236}">
                <a16:creationId xmlns:a16="http://schemas.microsoft.com/office/drawing/2014/main" id="{353262AC-887B-4212-2633-F5F5ADF57C2B}"/>
              </a:ext>
            </a:extLst>
          </p:cNvPr>
          <p:cNvSpPr/>
          <p:nvPr/>
        </p:nvSpPr>
        <p:spPr>
          <a:xfrm>
            <a:off x="3156573" y="25878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ED96B9-7C9B-58AA-D462-1CFB9F7D3728}"/>
              </a:ext>
            </a:extLst>
          </p:cNvPr>
          <p:cNvSpPr txBox="1"/>
          <p:nvPr/>
        </p:nvSpPr>
        <p:spPr>
          <a:xfrm>
            <a:off x="1947541" y="1156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F7913A-9368-3B9D-7CDE-0ECF0D709B2B}"/>
              </a:ext>
            </a:extLst>
          </p:cNvPr>
          <p:cNvSpPr txBox="1"/>
          <p:nvPr/>
        </p:nvSpPr>
        <p:spPr>
          <a:xfrm>
            <a:off x="2647660" y="1905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545899-41B8-92C1-1117-0C708546613E}"/>
              </a:ext>
            </a:extLst>
          </p:cNvPr>
          <p:cNvSpPr txBox="1"/>
          <p:nvPr/>
        </p:nvSpPr>
        <p:spPr>
          <a:xfrm>
            <a:off x="3297515" y="2675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74EA9320-8CC8-DC24-AA0E-25633F08E7F6}"/>
              </a:ext>
            </a:extLst>
          </p:cNvPr>
          <p:cNvSpPr/>
          <p:nvPr/>
        </p:nvSpPr>
        <p:spPr>
          <a:xfrm>
            <a:off x="1112065" y="21252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B04CE7-D843-EB1B-DCDE-AB8FB7ED74C8}"/>
              </a:ext>
            </a:extLst>
          </p:cNvPr>
          <p:cNvSpPr txBox="1"/>
          <p:nvPr/>
        </p:nvSpPr>
        <p:spPr>
          <a:xfrm>
            <a:off x="786043" y="1855642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1,2,3</a:t>
            </a:r>
            <a:endParaRPr lang="en-SE" sz="1800" dirty="0"/>
          </a:p>
        </p:txBody>
      </p:sp>
      <p:sp>
        <p:nvSpPr>
          <p:cNvPr id="84" name="Google Shape;1602;p53">
            <a:extLst>
              <a:ext uri="{FF2B5EF4-FFF2-40B4-BE49-F238E27FC236}">
                <a16:creationId xmlns:a16="http://schemas.microsoft.com/office/drawing/2014/main" id="{9B5936F5-5AF6-3503-CC2A-F242E056C90E}"/>
              </a:ext>
            </a:extLst>
          </p:cNvPr>
          <p:cNvSpPr/>
          <p:nvPr/>
        </p:nvSpPr>
        <p:spPr>
          <a:xfrm>
            <a:off x="5462711" y="13893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5" name="Google Shape;1604;p53">
            <a:extLst>
              <a:ext uri="{FF2B5EF4-FFF2-40B4-BE49-F238E27FC236}">
                <a16:creationId xmlns:a16="http://schemas.microsoft.com/office/drawing/2014/main" id="{8251BF42-F53E-AE13-7529-530130D1A681}"/>
              </a:ext>
            </a:extLst>
          </p:cNvPr>
          <p:cNvCxnSpPr/>
          <p:nvPr/>
        </p:nvCxnSpPr>
        <p:spPr>
          <a:xfrm>
            <a:off x="5929226" y="183596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6;p53">
            <a:extLst>
              <a:ext uri="{FF2B5EF4-FFF2-40B4-BE49-F238E27FC236}">
                <a16:creationId xmlns:a16="http://schemas.microsoft.com/office/drawing/2014/main" id="{5F9ECB00-CBC9-1117-1430-E33BC90A41E4}"/>
              </a:ext>
            </a:extLst>
          </p:cNvPr>
          <p:cNvSpPr/>
          <p:nvPr/>
        </p:nvSpPr>
        <p:spPr>
          <a:xfrm>
            <a:off x="6063684" y="215571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AC2D89-AF52-0E19-7D4B-2D7135846AE7}"/>
              </a:ext>
            </a:extLst>
          </p:cNvPr>
          <p:cNvSpPr txBox="1"/>
          <p:nvPr/>
        </p:nvSpPr>
        <p:spPr>
          <a:xfrm>
            <a:off x="5554771" y="1473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6846D3-6EFD-83E1-CB5D-7242C1CAE5D3}"/>
              </a:ext>
            </a:extLst>
          </p:cNvPr>
          <p:cNvSpPr txBox="1"/>
          <p:nvPr/>
        </p:nvSpPr>
        <p:spPr>
          <a:xfrm>
            <a:off x="6204626" y="2243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74B65ECB-6255-151A-39C0-B956952CDC00}"/>
              </a:ext>
            </a:extLst>
          </p:cNvPr>
          <p:cNvSpPr/>
          <p:nvPr/>
        </p:nvSpPr>
        <p:spPr>
          <a:xfrm>
            <a:off x="3949786" y="207548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D7FB1D2-6048-6F15-9407-7405F2C8A90F}"/>
              </a:ext>
            </a:extLst>
          </p:cNvPr>
          <p:cNvSpPr txBox="1"/>
          <p:nvPr/>
        </p:nvSpPr>
        <p:spPr>
          <a:xfrm>
            <a:off x="3623764" y="1805909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92" name="Google Shape;1598;p53">
            <a:extLst>
              <a:ext uri="{FF2B5EF4-FFF2-40B4-BE49-F238E27FC236}">
                <a16:creationId xmlns:a16="http://schemas.microsoft.com/office/drawing/2014/main" id="{5FDCE37A-08DE-43A7-3B86-D4558FF762E1}"/>
              </a:ext>
            </a:extLst>
          </p:cNvPr>
          <p:cNvSpPr/>
          <p:nvPr/>
        </p:nvSpPr>
        <p:spPr>
          <a:xfrm>
            <a:off x="5088410" y="22379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F6A1E6-A6BB-B1A7-963A-84338BB870AC}"/>
              </a:ext>
            </a:extLst>
          </p:cNvPr>
          <p:cNvSpPr txBox="1"/>
          <p:nvPr/>
        </p:nvSpPr>
        <p:spPr>
          <a:xfrm>
            <a:off x="5216828" y="2328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94" name="Google Shape;1607;p53">
            <a:extLst>
              <a:ext uri="{FF2B5EF4-FFF2-40B4-BE49-F238E27FC236}">
                <a16:creationId xmlns:a16="http://schemas.microsoft.com/office/drawing/2014/main" id="{5BA9502B-7FB3-B099-D4D3-6BFD47C78AAA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5353910" y="188488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602;p53">
            <a:extLst>
              <a:ext uri="{FF2B5EF4-FFF2-40B4-BE49-F238E27FC236}">
                <a16:creationId xmlns:a16="http://schemas.microsoft.com/office/drawing/2014/main" id="{67FA4B11-04EA-F947-C0BD-5F807F1D5C0A}"/>
              </a:ext>
            </a:extLst>
          </p:cNvPr>
          <p:cNvSpPr/>
          <p:nvPr/>
        </p:nvSpPr>
        <p:spPr>
          <a:xfrm>
            <a:off x="8167167" y="132249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6" name="Google Shape;1604;p53">
            <a:extLst>
              <a:ext uri="{FF2B5EF4-FFF2-40B4-BE49-F238E27FC236}">
                <a16:creationId xmlns:a16="http://schemas.microsoft.com/office/drawing/2014/main" id="{8983F18E-B49B-9D80-4B5C-70C114AC9D34}"/>
              </a:ext>
            </a:extLst>
          </p:cNvPr>
          <p:cNvCxnSpPr/>
          <p:nvPr/>
        </p:nvCxnSpPr>
        <p:spPr>
          <a:xfrm>
            <a:off x="8633682" y="176912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" name="Google Shape;1606;p53">
            <a:extLst>
              <a:ext uri="{FF2B5EF4-FFF2-40B4-BE49-F238E27FC236}">
                <a16:creationId xmlns:a16="http://schemas.microsoft.com/office/drawing/2014/main" id="{163622E5-AB99-A6A7-B5BE-EBE07B11A8D6}"/>
              </a:ext>
            </a:extLst>
          </p:cNvPr>
          <p:cNvSpPr/>
          <p:nvPr/>
        </p:nvSpPr>
        <p:spPr>
          <a:xfrm>
            <a:off x="8768140" y="20888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482F22-C1CA-AB9A-3C71-A0F7AC2C072D}"/>
              </a:ext>
            </a:extLst>
          </p:cNvPr>
          <p:cNvSpPr txBox="1"/>
          <p:nvPr/>
        </p:nvSpPr>
        <p:spPr>
          <a:xfrm>
            <a:off x="8259227" y="14063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C858E8-6C50-74AD-B5E4-F9AAF5DEC98B}"/>
              </a:ext>
            </a:extLst>
          </p:cNvPr>
          <p:cNvSpPr txBox="1"/>
          <p:nvPr/>
        </p:nvSpPr>
        <p:spPr>
          <a:xfrm>
            <a:off x="8909082" y="217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00" name="Google Shape;1598;p53">
            <a:extLst>
              <a:ext uri="{FF2B5EF4-FFF2-40B4-BE49-F238E27FC236}">
                <a16:creationId xmlns:a16="http://schemas.microsoft.com/office/drawing/2014/main" id="{72E59C18-9BA5-B7ED-888C-6722712DC4B6}"/>
              </a:ext>
            </a:extLst>
          </p:cNvPr>
          <p:cNvSpPr/>
          <p:nvPr/>
        </p:nvSpPr>
        <p:spPr>
          <a:xfrm>
            <a:off x="7792866" y="21711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E2FAE6-9292-EF68-5120-A204B1512A93}"/>
              </a:ext>
            </a:extLst>
          </p:cNvPr>
          <p:cNvSpPr txBox="1"/>
          <p:nvPr/>
        </p:nvSpPr>
        <p:spPr>
          <a:xfrm>
            <a:off x="7921284" y="2261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02" name="Google Shape;1607;p53">
            <a:extLst>
              <a:ext uri="{FF2B5EF4-FFF2-40B4-BE49-F238E27FC236}">
                <a16:creationId xmlns:a16="http://schemas.microsoft.com/office/drawing/2014/main" id="{89B9785A-7E3A-1178-BF9F-804DF5C54563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8058366" y="181804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604;p53">
            <a:extLst>
              <a:ext uri="{FF2B5EF4-FFF2-40B4-BE49-F238E27FC236}">
                <a16:creationId xmlns:a16="http://schemas.microsoft.com/office/drawing/2014/main" id="{CC960113-FC1E-1D91-4964-946B47D84FB2}"/>
              </a:ext>
            </a:extLst>
          </p:cNvPr>
          <p:cNvCxnSpPr/>
          <p:nvPr/>
        </p:nvCxnSpPr>
        <p:spPr>
          <a:xfrm>
            <a:off x="9228472" y="253315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606;p53">
            <a:extLst>
              <a:ext uri="{FF2B5EF4-FFF2-40B4-BE49-F238E27FC236}">
                <a16:creationId xmlns:a16="http://schemas.microsoft.com/office/drawing/2014/main" id="{D6D2DB4C-D2F7-C9AB-A864-FC88154B021A}"/>
              </a:ext>
            </a:extLst>
          </p:cNvPr>
          <p:cNvSpPr/>
          <p:nvPr/>
        </p:nvSpPr>
        <p:spPr>
          <a:xfrm>
            <a:off x="9362930" y="28528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EAA127-D598-F2C0-0967-6B46A7022B26}"/>
              </a:ext>
            </a:extLst>
          </p:cNvPr>
          <p:cNvSpPr txBox="1"/>
          <p:nvPr/>
        </p:nvSpPr>
        <p:spPr>
          <a:xfrm>
            <a:off x="9503872" y="29403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cxnSp>
        <p:nvCxnSpPr>
          <p:cNvPr id="106" name="Google Shape;1604;p53">
            <a:extLst>
              <a:ext uri="{FF2B5EF4-FFF2-40B4-BE49-F238E27FC236}">
                <a16:creationId xmlns:a16="http://schemas.microsoft.com/office/drawing/2014/main" id="{3CC3D5BA-0367-6F15-E7F4-4F09BEE5C35C}"/>
              </a:ext>
            </a:extLst>
          </p:cNvPr>
          <p:cNvCxnSpPr/>
          <p:nvPr/>
        </p:nvCxnSpPr>
        <p:spPr>
          <a:xfrm>
            <a:off x="9792006" y="332499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606;p53">
            <a:extLst>
              <a:ext uri="{FF2B5EF4-FFF2-40B4-BE49-F238E27FC236}">
                <a16:creationId xmlns:a16="http://schemas.microsoft.com/office/drawing/2014/main" id="{C4FB7137-61A6-E1B5-EA8D-8A38211746A4}"/>
              </a:ext>
            </a:extLst>
          </p:cNvPr>
          <p:cNvSpPr/>
          <p:nvPr/>
        </p:nvSpPr>
        <p:spPr>
          <a:xfrm>
            <a:off x="9926464" y="364473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B6EBE98-E31C-6B07-36ED-3CB1C8F41E57}"/>
              </a:ext>
            </a:extLst>
          </p:cNvPr>
          <p:cNvSpPr txBox="1"/>
          <p:nvPr/>
        </p:nvSpPr>
        <p:spPr>
          <a:xfrm>
            <a:off x="10067406" y="3732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B1FCD90-C9B9-2CCE-DFFE-772972E34A9E}"/>
              </a:ext>
            </a:extLst>
          </p:cNvPr>
          <p:cNvSpPr/>
          <p:nvPr/>
        </p:nvSpPr>
        <p:spPr>
          <a:xfrm>
            <a:off x="6872080" y="2041565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79B65F-5760-C5D3-24E6-9A4BD2DF9148}"/>
              </a:ext>
            </a:extLst>
          </p:cNvPr>
          <p:cNvSpPr txBox="1"/>
          <p:nvPr/>
        </p:nvSpPr>
        <p:spPr>
          <a:xfrm>
            <a:off x="6587571" y="1771991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4,5</a:t>
            </a:r>
            <a:endParaRPr lang="en-SE" sz="1800" dirty="0"/>
          </a:p>
        </p:txBody>
      </p:sp>
      <p:sp>
        <p:nvSpPr>
          <p:cNvPr id="111" name="Google Shape;1602;p53">
            <a:extLst>
              <a:ext uri="{FF2B5EF4-FFF2-40B4-BE49-F238E27FC236}">
                <a16:creationId xmlns:a16="http://schemas.microsoft.com/office/drawing/2014/main" id="{3716E904-2F39-D2BA-67B2-738EDA3A499A}"/>
              </a:ext>
            </a:extLst>
          </p:cNvPr>
          <p:cNvSpPr/>
          <p:nvPr/>
        </p:nvSpPr>
        <p:spPr>
          <a:xfrm>
            <a:off x="1749292" y="359847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2" name="Google Shape;1604;p53">
            <a:extLst>
              <a:ext uri="{FF2B5EF4-FFF2-40B4-BE49-F238E27FC236}">
                <a16:creationId xmlns:a16="http://schemas.microsoft.com/office/drawing/2014/main" id="{87AF1CCA-B730-DD8B-EB4F-5430E465DDA6}"/>
              </a:ext>
            </a:extLst>
          </p:cNvPr>
          <p:cNvCxnSpPr/>
          <p:nvPr/>
        </p:nvCxnSpPr>
        <p:spPr>
          <a:xfrm>
            <a:off x="2215807" y="404510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606;p53">
            <a:extLst>
              <a:ext uri="{FF2B5EF4-FFF2-40B4-BE49-F238E27FC236}">
                <a16:creationId xmlns:a16="http://schemas.microsoft.com/office/drawing/2014/main" id="{CC1B4F67-F1DA-6E90-2F8B-5D667B341EDF}"/>
              </a:ext>
            </a:extLst>
          </p:cNvPr>
          <p:cNvSpPr/>
          <p:nvPr/>
        </p:nvSpPr>
        <p:spPr>
          <a:xfrm>
            <a:off x="2350265" y="43648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8CA3E7-0CB5-83BB-1C88-56AB11B74497}"/>
              </a:ext>
            </a:extLst>
          </p:cNvPr>
          <p:cNvSpPr txBox="1"/>
          <p:nvPr/>
        </p:nvSpPr>
        <p:spPr>
          <a:xfrm>
            <a:off x="1841352" y="3682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63151F-4965-0E3B-BEC4-31736B019BE8}"/>
              </a:ext>
            </a:extLst>
          </p:cNvPr>
          <p:cNvSpPr txBox="1"/>
          <p:nvPr/>
        </p:nvSpPr>
        <p:spPr>
          <a:xfrm>
            <a:off x="2491207" y="4452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16" name="Google Shape;1598;p53">
            <a:extLst>
              <a:ext uri="{FF2B5EF4-FFF2-40B4-BE49-F238E27FC236}">
                <a16:creationId xmlns:a16="http://schemas.microsoft.com/office/drawing/2014/main" id="{85697171-0BD4-D88F-F08C-2726AA521AAC}"/>
              </a:ext>
            </a:extLst>
          </p:cNvPr>
          <p:cNvSpPr/>
          <p:nvPr/>
        </p:nvSpPr>
        <p:spPr>
          <a:xfrm>
            <a:off x="1374991" y="44471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8230EF5-7E14-94E1-FF69-B2AF2221FAEE}"/>
              </a:ext>
            </a:extLst>
          </p:cNvPr>
          <p:cNvSpPr txBox="1"/>
          <p:nvPr/>
        </p:nvSpPr>
        <p:spPr>
          <a:xfrm>
            <a:off x="1503409" y="4537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18" name="Google Shape;1607;p53">
            <a:extLst>
              <a:ext uri="{FF2B5EF4-FFF2-40B4-BE49-F238E27FC236}">
                <a16:creationId xmlns:a16="http://schemas.microsoft.com/office/drawing/2014/main" id="{0B475AB6-6B3A-9B1D-7CCB-95F1E82F69BF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640491" y="409403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604;p53">
            <a:extLst>
              <a:ext uri="{FF2B5EF4-FFF2-40B4-BE49-F238E27FC236}">
                <a16:creationId xmlns:a16="http://schemas.microsoft.com/office/drawing/2014/main" id="{7FC2C863-6DD7-FF6C-6FB5-A6DFC128F8A7}"/>
              </a:ext>
            </a:extLst>
          </p:cNvPr>
          <p:cNvCxnSpPr/>
          <p:nvPr/>
        </p:nvCxnSpPr>
        <p:spPr>
          <a:xfrm>
            <a:off x="2810597" y="480913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606;p53">
            <a:extLst>
              <a:ext uri="{FF2B5EF4-FFF2-40B4-BE49-F238E27FC236}">
                <a16:creationId xmlns:a16="http://schemas.microsoft.com/office/drawing/2014/main" id="{3B82DB0B-719D-3C79-6678-55254587D594}"/>
              </a:ext>
            </a:extLst>
          </p:cNvPr>
          <p:cNvSpPr/>
          <p:nvPr/>
        </p:nvSpPr>
        <p:spPr>
          <a:xfrm>
            <a:off x="2945055" y="512888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F895F9-57B7-B043-D9EC-1C11B97F9C18}"/>
              </a:ext>
            </a:extLst>
          </p:cNvPr>
          <p:cNvSpPr txBox="1"/>
          <p:nvPr/>
        </p:nvSpPr>
        <p:spPr>
          <a:xfrm>
            <a:off x="3085997" y="5216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318BF9BF-BCF5-7A99-442B-B8829B7FC9E8}"/>
              </a:ext>
            </a:extLst>
          </p:cNvPr>
          <p:cNvSpPr/>
          <p:nvPr/>
        </p:nvSpPr>
        <p:spPr>
          <a:xfrm>
            <a:off x="454205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F6DABD6-1D6C-922B-0E15-6DDC3168F20A}"/>
              </a:ext>
            </a:extLst>
          </p:cNvPr>
          <p:cNvSpPr txBox="1"/>
          <p:nvPr/>
        </p:nvSpPr>
        <p:spPr>
          <a:xfrm>
            <a:off x="175153" y="4023006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128" name="Google Shape;1598;p53">
            <a:extLst>
              <a:ext uri="{FF2B5EF4-FFF2-40B4-BE49-F238E27FC236}">
                <a16:creationId xmlns:a16="http://schemas.microsoft.com/office/drawing/2014/main" id="{862032D6-DB6E-D47B-E840-6851430947BE}"/>
              </a:ext>
            </a:extLst>
          </p:cNvPr>
          <p:cNvSpPr/>
          <p:nvPr/>
        </p:nvSpPr>
        <p:spPr>
          <a:xfrm>
            <a:off x="1976518" y="518890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8D65F7-0EB9-4D39-7258-058BB87C9579}"/>
              </a:ext>
            </a:extLst>
          </p:cNvPr>
          <p:cNvSpPr txBox="1"/>
          <p:nvPr/>
        </p:nvSpPr>
        <p:spPr>
          <a:xfrm>
            <a:off x="2104936" y="5279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cxnSp>
        <p:nvCxnSpPr>
          <p:cNvPr id="130" name="Google Shape;1607;p53">
            <a:extLst>
              <a:ext uri="{FF2B5EF4-FFF2-40B4-BE49-F238E27FC236}">
                <a16:creationId xmlns:a16="http://schemas.microsoft.com/office/drawing/2014/main" id="{2882C93D-B395-3034-DBF1-24B87B1A06F5}"/>
              </a:ext>
            </a:extLst>
          </p:cNvPr>
          <p:cNvCxnSpPr>
            <a:cxnSpLocks/>
            <a:endCxn id="128" idx="0"/>
          </p:cNvCxnSpPr>
          <p:nvPr/>
        </p:nvCxnSpPr>
        <p:spPr>
          <a:xfrm flipH="1">
            <a:off x="2242018" y="4835833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602;p53">
            <a:extLst>
              <a:ext uri="{FF2B5EF4-FFF2-40B4-BE49-F238E27FC236}">
                <a16:creationId xmlns:a16="http://schemas.microsoft.com/office/drawing/2014/main" id="{9B4B4F5A-D76B-A340-DB6A-F67A53D3F2F2}"/>
              </a:ext>
            </a:extLst>
          </p:cNvPr>
          <p:cNvSpPr/>
          <p:nvPr/>
        </p:nvSpPr>
        <p:spPr>
          <a:xfrm>
            <a:off x="4764588" y="356873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2" name="Google Shape;1604;p53">
            <a:extLst>
              <a:ext uri="{FF2B5EF4-FFF2-40B4-BE49-F238E27FC236}">
                <a16:creationId xmlns:a16="http://schemas.microsoft.com/office/drawing/2014/main" id="{77DEC963-F362-A030-30DA-8286DE02205F}"/>
              </a:ext>
            </a:extLst>
          </p:cNvPr>
          <p:cNvCxnSpPr/>
          <p:nvPr/>
        </p:nvCxnSpPr>
        <p:spPr>
          <a:xfrm>
            <a:off x="5231103" y="401535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606;p53">
            <a:extLst>
              <a:ext uri="{FF2B5EF4-FFF2-40B4-BE49-F238E27FC236}">
                <a16:creationId xmlns:a16="http://schemas.microsoft.com/office/drawing/2014/main" id="{EB44952D-D9E5-07A5-CD40-8E6892C40997}"/>
              </a:ext>
            </a:extLst>
          </p:cNvPr>
          <p:cNvSpPr/>
          <p:nvPr/>
        </p:nvSpPr>
        <p:spPr>
          <a:xfrm>
            <a:off x="5365561" y="433510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69A8F0-314A-5B3F-B758-77D6886F2114}"/>
              </a:ext>
            </a:extLst>
          </p:cNvPr>
          <p:cNvSpPr txBox="1"/>
          <p:nvPr/>
        </p:nvSpPr>
        <p:spPr>
          <a:xfrm>
            <a:off x="4856648" y="3652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8B0B868-97EB-0F9C-579C-AE473147B43A}"/>
              </a:ext>
            </a:extLst>
          </p:cNvPr>
          <p:cNvSpPr txBox="1"/>
          <p:nvPr/>
        </p:nvSpPr>
        <p:spPr>
          <a:xfrm>
            <a:off x="5506503" y="4422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36" name="Google Shape;1598;p53">
            <a:extLst>
              <a:ext uri="{FF2B5EF4-FFF2-40B4-BE49-F238E27FC236}">
                <a16:creationId xmlns:a16="http://schemas.microsoft.com/office/drawing/2014/main" id="{A03E35A1-2372-76F5-4088-19AB4523A5C7}"/>
              </a:ext>
            </a:extLst>
          </p:cNvPr>
          <p:cNvSpPr/>
          <p:nvPr/>
        </p:nvSpPr>
        <p:spPr>
          <a:xfrm>
            <a:off x="4390287" y="441735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6094284-773F-8C14-FFF5-06677D020FB9}"/>
              </a:ext>
            </a:extLst>
          </p:cNvPr>
          <p:cNvSpPr txBox="1"/>
          <p:nvPr/>
        </p:nvSpPr>
        <p:spPr>
          <a:xfrm>
            <a:off x="4518705" y="4507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38" name="Google Shape;1607;p53">
            <a:extLst>
              <a:ext uri="{FF2B5EF4-FFF2-40B4-BE49-F238E27FC236}">
                <a16:creationId xmlns:a16="http://schemas.microsoft.com/office/drawing/2014/main" id="{1A1ED314-F61F-817F-254C-C35CA5344B8E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4655787" y="406428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604;p53">
            <a:extLst>
              <a:ext uri="{FF2B5EF4-FFF2-40B4-BE49-F238E27FC236}">
                <a16:creationId xmlns:a16="http://schemas.microsoft.com/office/drawing/2014/main" id="{3EA016E0-E504-04B6-C72E-FD3C837B8596}"/>
              </a:ext>
            </a:extLst>
          </p:cNvPr>
          <p:cNvCxnSpPr>
            <a:cxnSpLocks/>
          </p:cNvCxnSpPr>
          <p:nvPr/>
        </p:nvCxnSpPr>
        <p:spPr>
          <a:xfrm>
            <a:off x="5825893" y="477938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606;p53">
            <a:extLst>
              <a:ext uri="{FF2B5EF4-FFF2-40B4-BE49-F238E27FC236}">
                <a16:creationId xmlns:a16="http://schemas.microsoft.com/office/drawing/2014/main" id="{3F516068-DF35-B893-BD23-0BD38A2BA15F}"/>
              </a:ext>
            </a:extLst>
          </p:cNvPr>
          <p:cNvSpPr/>
          <p:nvPr/>
        </p:nvSpPr>
        <p:spPr>
          <a:xfrm>
            <a:off x="5960351" y="50991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6291C25-2EB8-6BEF-0845-235479DAC34F}"/>
              </a:ext>
            </a:extLst>
          </p:cNvPr>
          <p:cNvSpPr txBox="1"/>
          <p:nvPr/>
        </p:nvSpPr>
        <p:spPr>
          <a:xfrm>
            <a:off x="6101293" y="5186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61DF45BD-9448-4A1A-5571-E366DB46E44A}"/>
              </a:ext>
            </a:extLst>
          </p:cNvPr>
          <p:cNvSpPr/>
          <p:nvPr/>
        </p:nvSpPr>
        <p:spPr>
          <a:xfrm>
            <a:off x="3265529" y="428464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CB6434-088B-1406-33AB-D8F9D6A64781}"/>
              </a:ext>
            </a:extLst>
          </p:cNvPr>
          <p:cNvSpPr txBox="1"/>
          <p:nvPr/>
        </p:nvSpPr>
        <p:spPr>
          <a:xfrm>
            <a:off x="3049527" y="3975542"/>
            <a:ext cx="11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6</a:t>
            </a:r>
            <a:endParaRPr lang="en-SE" sz="1800" dirty="0"/>
          </a:p>
        </p:txBody>
      </p:sp>
      <p:sp>
        <p:nvSpPr>
          <p:cNvPr id="144" name="Google Shape;1598;p53">
            <a:extLst>
              <a:ext uri="{FF2B5EF4-FFF2-40B4-BE49-F238E27FC236}">
                <a16:creationId xmlns:a16="http://schemas.microsoft.com/office/drawing/2014/main" id="{F4F8D709-AAF5-DF08-B2C0-CBF4B4E73DAF}"/>
              </a:ext>
            </a:extLst>
          </p:cNvPr>
          <p:cNvSpPr/>
          <p:nvPr/>
        </p:nvSpPr>
        <p:spPr>
          <a:xfrm>
            <a:off x="4991814" y="51591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007170-94C1-2E54-2E10-517E597EAB8D}"/>
              </a:ext>
            </a:extLst>
          </p:cNvPr>
          <p:cNvSpPr txBox="1"/>
          <p:nvPr/>
        </p:nvSpPr>
        <p:spPr>
          <a:xfrm>
            <a:off x="5120232" y="5249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cxnSp>
        <p:nvCxnSpPr>
          <p:cNvPr id="146" name="Google Shape;1607;p53">
            <a:extLst>
              <a:ext uri="{FF2B5EF4-FFF2-40B4-BE49-F238E27FC236}">
                <a16:creationId xmlns:a16="http://schemas.microsoft.com/office/drawing/2014/main" id="{E92F4486-4761-40AB-617C-8D3B5D5CF637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5257314" y="480608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604;p53">
            <a:extLst>
              <a:ext uri="{FF2B5EF4-FFF2-40B4-BE49-F238E27FC236}">
                <a16:creationId xmlns:a16="http://schemas.microsoft.com/office/drawing/2014/main" id="{4E3ACFFA-66DB-F2DC-DD58-243AC68AF5AD}"/>
              </a:ext>
            </a:extLst>
          </p:cNvPr>
          <p:cNvCxnSpPr>
            <a:cxnSpLocks/>
          </p:cNvCxnSpPr>
          <p:nvPr/>
        </p:nvCxnSpPr>
        <p:spPr>
          <a:xfrm>
            <a:off x="6383074" y="558443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606;p53">
            <a:extLst>
              <a:ext uri="{FF2B5EF4-FFF2-40B4-BE49-F238E27FC236}">
                <a16:creationId xmlns:a16="http://schemas.microsoft.com/office/drawing/2014/main" id="{3200E838-7E6F-B27E-0B7C-C6B269588BF6}"/>
              </a:ext>
            </a:extLst>
          </p:cNvPr>
          <p:cNvSpPr/>
          <p:nvPr/>
        </p:nvSpPr>
        <p:spPr>
          <a:xfrm>
            <a:off x="6517532" y="590417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9CCDF2-C0F0-ADF6-BFD3-002E488A532D}"/>
              </a:ext>
            </a:extLst>
          </p:cNvPr>
          <p:cNvSpPr txBox="1"/>
          <p:nvPr/>
        </p:nvSpPr>
        <p:spPr>
          <a:xfrm>
            <a:off x="6658474" y="59916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152" name="Google Shape;1602;p53">
            <a:extLst>
              <a:ext uri="{FF2B5EF4-FFF2-40B4-BE49-F238E27FC236}">
                <a16:creationId xmlns:a16="http://schemas.microsoft.com/office/drawing/2014/main" id="{65A4EFFB-F5CA-72C9-3FEB-64A68A07705E}"/>
              </a:ext>
            </a:extLst>
          </p:cNvPr>
          <p:cNvSpPr/>
          <p:nvPr/>
        </p:nvSpPr>
        <p:spPr>
          <a:xfrm>
            <a:off x="8492586" y="360163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604;p53">
            <a:extLst>
              <a:ext uri="{FF2B5EF4-FFF2-40B4-BE49-F238E27FC236}">
                <a16:creationId xmlns:a16="http://schemas.microsoft.com/office/drawing/2014/main" id="{59816991-506A-5C53-EDE7-005984AAD237}"/>
              </a:ext>
            </a:extLst>
          </p:cNvPr>
          <p:cNvCxnSpPr/>
          <p:nvPr/>
        </p:nvCxnSpPr>
        <p:spPr>
          <a:xfrm>
            <a:off x="8959101" y="404826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606;p53">
            <a:extLst>
              <a:ext uri="{FF2B5EF4-FFF2-40B4-BE49-F238E27FC236}">
                <a16:creationId xmlns:a16="http://schemas.microsoft.com/office/drawing/2014/main" id="{71F7B277-18A6-0D82-04F9-0FEAE9CB374F}"/>
              </a:ext>
            </a:extLst>
          </p:cNvPr>
          <p:cNvSpPr/>
          <p:nvPr/>
        </p:nvSpPr>
        <p:spPr>
          <a:xfrm>
            <a:off x="9093559" y="436801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C050A5-A248-1D44-1280-41633B47FE18}"/>
              </a:ext>
            </a:extLst>
          </p:cNvPr>
          <p:cNvSpPr txBox="1"/>
          <p:nvPr/>
        </p:nvSpPr>
        <p:spPr>
          <a:xfrm>
            <a:off x="8584646" y="3685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07AB9A4-B0E9-D7AD-58CA-7629E2B621EC}"/>
              </a:ext>
            </a:extLst>
          </p:cNvPr>
          <p:cNvSpPr txBox="1"/>
          <p:nvPr/>
        </p:nvSpPr>
        <p:spPr>
          <a:xfrm>
            <a:off x="9234501" y="4455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57" name="Google Shape;1598;p53">
            <a:extLst>
              <a:ext uri="{FF2B5EF4-FFF2-40B4-BE49-F238E27FC236}">
                <a16:creationId xmlns:a16="http://schemas.microsoft.com/office/drawing/2014/main" id="{6C9439A8-6E25-D2A9-5E44-2EDE2ABA22F9}"/>
              </a:ext>
            </a:extLst>
          </p:cNvPr>
          <p:cNvSpPr/>
          <p:nvPr/>
        </p:nvSpPr>
        <p:spPr>
          <a:xfrm>
            <a:off x="8118285" y="44502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A25CAB-6C83-7AE3-0FF4-88E9EEE853D6}"/>
              </a:ext>
            </a:extLst>
          </p:cNvPr>
          <p:cNvSpPr txBox="1"/>
          <p:nvPr/>
        </p:nvSpPr>
        <p:spPr>
          <a:xfrm>
            <a:off x="8246703" y="45409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cxnSp>
        <p:nvCxnSpPr>
          <p:cNvPr id="159" name="Google Shape;1607;p53">
            <a:extLst>
              <a:ext uri="{FF2B5EF4-FFF2-40B4-BE49-F238E27FC236}">
                <a16:creationId xmlns:a16="http://schemas.microsoft.com/office/drawing/2014/main" id="{37C1EEC3-86B5-9A4C-F129-1446851D47E9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8383785" y="409719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4;p53">
            <a:extLst>
              <a:ext uri="{FF2B5EF4-FFF2-40B4-BE49-F238E27FC236}">
                <a16:creationId xmlns:a16="http://schemas.microsoft.com/office/drawing/2014/main" id="{23FED0EF-5E73-5947-379D-4D0302753BCF}"/>
              </a:ext>
            </a:extLst>
          </p:cNvPr>
          <p:cNvCxnSpPr>
            <a:cxnSpLocks/>
          </p:cNvCxnSpPr>
          <p:nvPr/>
        </p:nvCxnSpPr>
        <p:spPr>
          <a:xfrm>
            <a:off x="9553891" y="48122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06;p53">
            <a:extLst>
              <a:ext uri="{FF2B5EF4-FFF2-40B4-BE49-F238E27FC236}">
                <a16:creationId xmlns:a16="http://schemas.microsoft.com/office/drawing/2014/main" id="{2D6435F3-5CE3-8F1E-B1C4-25B88D0DAE74}"/>
              </a:ext>
            </a:extLst>
          </p:cNvPr>
          <p:cNvSpPr/>
          <p:nvPr/>
        </p:nvSpPr>
        <p:spPr>
          <a:xfrm>
            <a:off x="9688349" y="51320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0CCCC44-16AD-5932-B1B5-ED77A355B727}"/>
              </a:ext>
            </a:extLst>
          </p:cNvPr>
          <p:cNvSpPr txBox="1"/>
          <p:nvPr/>
        </p:nvSpPr>
        <p:spPr>
          <a:xfrm>
            <a:off x="9829291" y="52195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FF82EE65-B983-BDE7-B1F1-455237E50D28}"/>
              </a:ext>
            </a:extLst>
          </p:cNvPr>
          <p:cNvSpPr/>
          <p:nvPr/>
        </p:nvSpPr>
        <p:spPr>
          <a:xfrm>
            <a:off x="6993527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054467C-6100-DF44-B7ED-531158A0A8A5}"/>
              </a:ext>
            </a:extLst>
          </p:cNvPr>
          <p:cNvSpPr txBox="1"/>
          <p:nvPr/>
        </p:nvSpPr>
        <p:spPr>
          <a:xfrm>
            <a:off x="6362447" y="3436677"/>
            <a:ext cx="231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</a:p>
          <a:p>
            <a:r>
              <a:rPr lang="en-GB" altLang="zh-CN" sz="1800" dirty="0"/>
              <a:t>(2 is lowest unbalanced node.)</a:t>
            </a:r>
            <a:endParaRPr lang="en-US" altLang="zh-CN" sz="1800" dirty="0"/>
          </a:p>
          <a:p>
            <a:endParaRPr lang="en-SE" sz="1800" dirty="0"/>
          </a:p>
        </p:txBody>
      </p:sp>
      <p:sp>
        <p:nvSpPr>
          <p:cNvPr id="7" name="Google Shape;1598;p53">
            <a:extLst>
              <a:ext uri="{FF2B5EF4-FFF2-40B4-BE49-F238E27FC236}">
                <a16:creationId xmlns:a16="http://schemas.microsoft.com/office/drawing/2014/main" id="{B2A60FE5-39CE-FA3E-FC69-1CBC5FA0CEB2}"/>
              </a:ext>
            </a:extLst>
          </p:cNvPr>
          <p:cNvSpPr/>
          <p:nvPr/>
        </p:nvSpPr>
        <p:spPr>
          <a:xfrm>
            <a:off x="7727571" y="526019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CBC5D-6740-6E8B-1F05-86C26B3B971F}"/>
              </a:ext>
            </a:extLst>
          </p:cNvPr>
          <p:cNvSpPr txBox="1"/>
          <p:nvPr/>
        </p:nvSpPr>
        <p:spPr>
          <a:xfrm>
            <a:off x="7855989" y="5350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9" name="Google Shape;1607;p53">
            <a:extLst>
              <a:ext uri="{FF2B5EF4-FFF2-40B4-BE49-F238E27FC236}">
                <a16:creationId xmlns:a16="http://schemas.microsoft.com/office/drawing/2014/main" id="{3DF5F6E2-6983-05BE-00CA-0FA5A39A3E2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93071" y="490712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604;p53">
            <a:extLst>
              <a:ext uri="{FF2B5EF4-FFF2-40B4-BE49-F238E27FC236}">
                <a16:creationId xmlns:a16="http://schemas.microsoft.com/office/drawing/2014/main" id="{D164A605-A353-1254-1AF5-CEA59DDEB078}"/>
              </a:ext>
            </a:extLst>
          </p:cNvPr>
          <p:cNvCxnSpPr>
            <a:cxnSpLocks/>
          </p:cNvCxnSpPr>
          <p:nvPr/>
        </p:nvCxnSpPr>
        <p:spPr>
          <a:xfrm>
            <a:off x="8581487" y="493005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606;p53">
            <a:extLst>
              <a:ext uri="{FF2B5EF4-FFF2-40B4-BE49-F238E27FC236}">
                <a16:creationId xmlns:a16="http://schemas.microsoft.com/office/drawing/2014/main" id="{5CFE7134-92B4-40D0-EC28-C48849472922}"/>
              </a:ext>
            </a:extLst>
          </p:cNvPr>
          <p:cNvSpPr/>
          <p:nvPr/>
        </p:nvSpPr>
        <p:spPr>
          <a:xfrm>
            <a:off x="8715945" y="524980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37732-9FB2-C039-1FCE-31D6791775EC}"/>
              </a:ext>
            </a:extLst>
          </p:cNvPr>
          <p:cNvSpPr txBox="1"/>
          <p:nvPr/>
        </p:nvSpPr>
        <p:spPr>
          <a:xfrm>
            <a:off x="8867133" y="53208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285844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165E9466-5085-E680-414A-7D6F88A28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FBF382C3-8A19-9510-0350-A72E1C358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Red-Black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2DA212D6-15F0-F47F-6BA2-842516B8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 Red-Black Tree by inserting the sequence: 1, 2, 3, 4, 5, 6.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1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E81B-283C-C747-014E-D46AE31C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97FA-90B3-11FB-5AAA-0203736B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Red-Black Tree: Inserting the sequence: 1,2,3,4,5,6</a:t>
            </a:r>
            <a:endParaRPr lang="en-SE" dirty="0"/>
          </a:p>
        </p:txBody>
      </p:sp>
      <p:cxnSp>
        <p:nvCxnSpPr>
          <p:cNvPr id="31" name="Google Shape;1600;p53">
            <a:extLst>
              <a:ext uri="{FF2B5EF4-FFF2-40B4-BE49-F238E27FC236}">
                <a16:creationId xmlns:a16="http://schemas.microsoft.com/office/drawing/2014/main" id="{C934413E-A81E-5B5A-EB5F-B6DC8F2A014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48968" y="152565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601;p53">
            <a:extLst>
              <a:ext uri="{FF2B5EF4-FFF2-40B4-BE49-F238E27FC236}">
                <a16:creationId xmlns:a16="http://schemas.microsoft.com/office/drawing/2014/main" id="{8B1B2B8F-0486-4ACD-CDE1-5C31F8F31796}"/>
              </a:ext>
            </a:extLst>
          </p:cNvPr>
          <p:cNvSpPr/>
          <p:nvPr/>
        </p:nvSpPr>
        <p:spPr>
          <a:xfrm>
            <a:off x="1830071" y="106544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3" name="Google Shape;1602;p53">
            <a:extLst>
              <a:ext uri="{FF2B5EF4-FFF2-40B4-BE49-F238E27FC236}">
                <a16:creationId xmlns:a16="http://schemas.microsoft.com/office/drawing/2014/main" id="{94F25C9F-7F75-998C-1F8B-A05E365030F5}"/>
              </a:ext>
            </a:extLst>
          </p:cNvPr>
          <p:cNvSpPr/>
          <p:nvPr/>
        </p:nvSpPr>
        <p:spPr>
          <a:xfrm>
            <a:off x="2555600" y="182147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" name="Google Shape;1604;p53">
            <a:extLst>
              <a:ext uri="{FF2B5EF4-FFF2-40B4-BE49-F238E27FC236}">
                <a16:creationId xmlns:a16="http://schemas.microsoft.com/office/drawing/2014/main" id="{AF68D835-E7F4-4DE7-27DC-F0FE14C74655}"/>
              </a:ext>
            </a:extLst>
          </p:cNvPr>
          <p:cNvCxnSpPr/>
          <p:nvPr/>
        </p:nvCxnSpPr>
        <p:spPr>
          <a:xfrm>
            <a:off x="3022115" y="22680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1606;p53">
            <a:extLst>
              <a:ext uri="{FF2B5EF4-FFF2-40B4-BE49-F238E27FC236}">
                <a16:creationId xmlns:a16="http://schemas.microsoft.com/office/drawing/2014/main" id="{BF2AB991-9E78-0756-9309-5E44A4743F7F}"/>
              </a:ext>
            </a:extLst>
          </p:cNvPr>
          <p:cNvSpPr/>
          <p:nvPr/>
        </p:nvSpPr>
        <p:spPr>
          <a:xfrm>
            <a:off x="3156573" y="25878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A76819-9D06-67AC-C2BF-F6EE1E8DFD63}"/>
              </a:ext>
            </a:extLst>
          </p:cNvPr>
          <p:cNvSpPr txBox="1"/>
          <p:nvPr/>
        </p:nvSpPr>
        <p:spPr>
          <a:xfrm>
            <a:off x="1947541" y="1156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1C79F-511A-ABBE-7992-51CE27D54F42}"/>
              </a:ext>
            </a:extLst>
          </p:cNvPr>
          <p:cNvSpPr txBox="1"/>
          <p:nvPr/>
        </p:nvSpPr>
        <p:spPr>
          <a:xfrm>
            <a:off x="2647660" y="1905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4BEB4-C4E7-8095-4A70-0AA6764275EE}"/>
              </a:ext>
            </a:extLst>
          </p:cNvPr>
          <p:cNvSpPr txBox="1"/>
          <p:nvPr/>
        </p:nvSpPr>
        <p:spPr>
          <a:xfrm>
            <a:off x="3297515" y="2675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E66CA459-DB22-7414-EF0A-95665D324F34}"/>
              </a:ext>
            </a:extLst>
          </p:cNvPr>
          <p:cNvSpPr/>
          <p:nvPr/>
        </p:nvSpPr>
        <p:spPr>
          <a:xfrm>
            <a:off x="1112065" y="21252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1682A4-BCC6-C375-EBCA-6BC652433853}"/>
              </a:ext>
            </a:extLst>
          </p:cNvPr>
          <p:cNvSpPr txBox="1"/>
          <p:nvPr/>
        </p:nvSpPr>
        <p:spPr>
          <a:xfrm>
            <a:off x="786043" y="1855642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1,2,3</a:t>
            </a:r>
            <a:endParaRPr lang="en-SE" sz="1800" dirty="0"/>
          </a:p>
        </p:txBody>
      </p:sp>
      <p:sp>
        <p:nvSpPr>
          <p:cNvPr id="84" name="Google Shape;1602;p53">
            <a:extLst>
              <a:ext uri="{FF2B5EF4-FFF2-40B4-BE49-F238E27FC236}">
                <a16:creationId xmlns:a16="http://schemas.microsoft.com/office/drawing/2014/main" id="{A3A0610C-15CF-EE22-8328-47DBF0217A21}"/>
              </a:ext>
            </a:extLst>
          </p:cNvPr>
          <p:cNvSpPr/>
          <p:nvPr/>
        </p:nvSpPr>
        <p:spPr>
          <a:xfrm>
            <a:off x="5462711" y="13893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5" name="Google Shape;1604;p53">
            <a:extLst>
              <a:ext uri="{FF2B5EF4-FFF2-40B4-BE49-F238E27FC236}">
                <a16:creationId xmlns:a16="http://schemas.microsoft.com/office/drawing/2014/main" id="{F7DFEC07-D95B-631F-436D-93320231AEEC}"/>
              </a:ext>
            </a:extLst>
          </p:cNvPr>
          <p:cNvCxnSpPr/>
          <p:nvPr/>
        </p:nvCxnSpPr>
        <p:spPr>
          <a:xfrm>
            <a:off x="5929226" y="183596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6;p53">
            <a:extLst>
              <a:ext uri="{FF2B5EF4-FFF2-40B4-BE49-F238E27FC236}">
                <a16:creationId xmlns:a16="http://schemas.microsoft.com/office/drawing/2014/main" id="{6F26F210-E90D-D284-E72A-04D4F0178191}"/>
              </a:ext>
            </a:extLst>
          </p:cNvPr>
          <p:cNvSpPr/>
          <p:nvPr/>
        </p:nvSpPr>
        <p:spPr>
          <a:xfrm>
            <a:off x="6063684" y="215571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719920-637E-768F-AB11-133A8DB7EE50}"/>
              </a:ext>
            </a:extLst>
          </p:cNvPr>
          <p:cNvSpPr txBox="1"/>
          <p:nvPr/>
        </p:nvSpPr>
        <p:spPr>
          <a:xfrm>
            <a:off x="5554771" y="1473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FF0451-9786-ED80-2960-025C888CF43B}"/>
              </a:ext>
            </a:extLst>
          </p:cNvPr>
          <p:cNvSpPr txBox="1"/>
          <p:nvPr/>
        </p:nvSpPr>
        <p:spPr>
          <a:xfrm>
            <a:off x="6204626" y="2243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6E0B953-9E67-0AEE-4FAB-AB445C3A47D8}"/>
              </a:ext>
            </a:extLst>
          </p:cNvPr>
          <p:cNvSpPr/>
          <p:nvPr/>
        </p:nvSpPr>
        <p:spPr>
          <a:xfrm>
            <a:off x="3949786" y="207548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0954CC-781F-48C4-5066-DAB6A70033ED}"/>
              </a:ext>
            </a:extLst>
          </p:cNvPr>
          <p:cNvSpPr txBox="1"/>
          <p:nvPr/>
        </p:nvSpPr>
        <p:spPr>
          <a:xfrm>
            <a:off x="3636456" y="1481420"/>
            <a:ext cx="144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</a:p>
          <a:p>
            <a:r>
              <a:rPr lang="en-US" sz="1800" dirty="0"/>
              <a:t>Recolor</a:t>
            </a:r>
            <a:endParaRPr lang="en-SE" sz="1800" dirty="0"/>
          </a:p>
        </p:txBody>
      </p:sp>
      <p:sp>
        <p:nvSpPr>
          <p:cNvPr id="92" name="Google Shape;1598;p53">
            <a:extLst>
              <a:ext uri="{FF2B5EF4-FFF2-40B4-BE49-F238E27FC236}">
                <a16:creationId xmlns:a16="http://schemas.microsoft.com/office/drawing/2014/main" id="{ED543AC3-451E-A075-692A-DAF851BB7194}"/>
              </a:ext>
            </a:extLst>
          </p:cNvPr>
          <p:cNvSpPr/>
          <p:nvPr/>
        </p:nvSpPr>
        <p:spPr>
          <a:xfrm>
            <a:off x="5047443" y="219564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C7A8FF-7147-FD9D-BE48-113871534222}"/>
              </a:ext>
            </a:extLst>
          </p:cNvPr>
          <p:cNvSpPr txBox="1"/>
          <p:nvPr/>
        </p:nvSpPr>
        <p:spPr>
          <a:xfrm>
            <a:off x="5175861" y="2286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94" name="Google Shape;1607;p53">
            <a:extLst>
              <a:ext uri="{FF2B5EF4-FFF2-40B4-BE49-F238E27FC236}">
                <a16:creationId xmlns:a16="http://schemas.microsoft.com/office/drawing/2014/main" id="{46ED2965-026F-E0D8-5D4B-1F4F8EDB27A4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5312943" y="1842573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602;p53">
            <a:extLst>
              <a:ext uri="{FF2B5EF4-FFF2-40B4-BE49-F238E27FC236}">
                <a16:creationId xmlns:a16="http://schemas.microsoft.com/office/drawing/2014/main" id="{3CA2B494-6207-1D3F-B7AE-9114252E555E}"/>
              </a:ext>
            </a:extLst>
          </p:cNvPr>
          <p:cNvSpPr/>
          <p:nvPr/>
        </p:nvSpPr>
        <p:spPr>
          <a:xfrm>
            <a:off x="8253229" y="132249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6" name="Google Shape;1604;p53">
            <a:extLst>
              <a:ext uri="{FF2B5EF4-FFF2-40B4-BE49-F238E27FC236}">
                <a16:creationId xmlns:a16="http://schemas.microsoft.com/office/drawing/2014/main" id="{DEE44054-4BAE-D46B-BDCC-98103DEA6E48}"/>
              </a:ext>
            </a:extLst>
          </p:cNvPr>
          <p:cNvCxnSpPr/>
          <p:nvPr/>
        </p:nvCxnSpPr>
        <p:spPr>
          <a:xfrm>
            <a:off x="8719744" y="176912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" name="Google Shape;1606;p53">
            <a:extLst>
              <a:ext uri="{FF2B5EF4-FFF2-40B4-BE49-F238E27FC236}">
                <a16:creationId xmlns:a16="http://schemas.microsoft.com/office/drawing/2014/main" id="{A7DB9297-1CFB-C9A0-5E00-7191B8DFC000}"/>
              </a:ext>
            </a:extLst>
          </p:cNvPr>
          <p:cNvSpPr/>
          <p:nvPr/>
        </p:nvSpPr>
        <p:spPr>
          <a:xfrm>
            <a:off x="8854202" y="20888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C73FE4-FC16-CF5F-E2E1-EFA3C83B488D}"/>
              </a:ext>
            </a:extLst>
          </p:cNvPr>
          <p:cNvSpPr txBox="1"/>
          <p:nvPr/>
        </p:nvSpPr>
        <p:spPr>
          <a:xfrm>
            <a:off x="8308633" y="1354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519752-459B-FB01-4E68-2317F0B470DB}"/>
              </a:ext>
            </a:extLst>
          </p:cNvPr>
          <p:cNvSpPr txBox="1"/>
          <p:nvPr/>
        </p:nvSpPr>
        <p:spPr>
          <a:xfrm>
            <a:off x="8995144" y="217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00" name="Google Shape;1598;p53">
            <a:extLst>
              <a:ext uri="{FF2B5EF4-FFF2-40B4-BE49-F238E27FC236}">
                <a16:creationId xmlns:a16="http://schemas.microsoft.com/office/drawing/2014/main" id="{EF29114C-4D20-F09B-06EE-65918BB87F10}"/>
              </a:ext>
            </a:extLst>
          </p:cNvPr>
          <p:cNvSpPr/>
          <p:nvPr/>
        </p:nvSpPr>
        <p:spPr>
          <a:xfrm>
            <a:off x="7842272" y="211934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FBFD7-DDAA-1DAB-7508-D17AF01E5529}"/>
              </a:ext>
            </a:extLst>
          </p:cNvPr>
          <p:cNvSpPr txBox="1"/>
          <p:nvPr/>
        </p:nvSpPr>
        <p:spPr>
          <a:xfrm>
            <a:off x="7970690" y="2209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102" name="Google Shape;1607;p53">
            <a:extLst>
              <a:ext uri="{FF2B5EF4-FFF2-40B4-BE49-F238E27FC236}">
                <a16:creationId xmlns:a16="http://schemas.microsoft.com/office/drawing/2014/main" id="{D96C922E-D8E9-B28E-FF7F-36E837C1DC64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8107772" y="176627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604;p53">
            <a:extLst>
              <a:ext uri="{FF2B5EF4-FFF2-40B4-BE49-F238E27FC236}">
                <a16:creationId xmlns:a16="http://schemas.microsoft.com/office/drawing/2014/main" id="{B7705CAE-5549-A61B-BC66-E3A81EC93F80}"/>
              </a:ext>
            </a:extLst>
          </p:cNvPr>
          <p:cNvCxnSpPr/>
          <p:nvPr/>
        </p:nvCxnSpPr>
        <p:spPr>
          <a:xfrm>
            <a:off x="9314534" y="253315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606;p53">
            <a:extLst>
              <a:ext uri="{FF2B5EF4-FFF2-40B4-BE49-F238E27FC236}">
                <a16:creationId xmlns:a16="http://schemas.microsoft.com/office/drawing/2014/main" id="{2266A261-5437-D632-EE8D-996F92519AAF}"/>
              </a:ext>
            </a:extLst>
          </p:cNvPr>
          <p:cNvSpPr/>
          <p:nvPr/>
        </p:nvSpPr>
        <p:spPr>
          <a:xfrm>
            <a:off x="9448992" y="28528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4F7C07-76C1-0D19-2E6C-DE06FF8EFF5D}"/>
              </a:ext>
            </a:extLst>
          </p:cNvPr>
          <p:cNvSpPr txBox="1"/>
          <p:nvPr/>
        </p:nvSpPr>
        <p:spPr>
          <a:xfrm>
            <a:off x="9589934" y="29403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E6E74008-731C-3667-6A51-77958F98667E}"/>
              </a:ext>
            </a:extLst>
          </p:cNvPr>
          <p:cNvSpPr/>
          <p:nvPr/>
        </p:nvSpPr>
        <p:spPr>
          <a:xfrm>
            <a:off x="6872080" y="2041565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6DA9CE-A40A-9B96-B11C-64D070C4C988}"/>
              </a:ext>
            </a:extLst>
          </p:cNvPr>
          <p:cNvSpPr txBox="1"/>
          <p:nvPr/>
        </p:nvSpPr>
        <p:spPr>
          <a:xfrm>
            <a:off x="6587571" y="1771991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4</a:t>
            </a:r>
            <a:endParaRPr lang="en-SE" sz="1800" dirty="0"/>
          </a:p>
        </p:txBody>
      </p:sp>
      <p:sp>
        <p:nvSpPr>
          <p:cNvPr id="111" name="Google Shape;1602;p53">
            <a:extLst>
              <a:ext uri="{FF2B5EF4-FFF2-40B4-BE49-F238E27FC236}">
                <a16:creationId xmlns:a16="http://schemas.microsoft.com/office/drawing/2014/main" id="{A15A5C63-E3E1-3BE9-751F-8E3B9E005E55}"/>
              </a:ext>
            </a:extLst>
          </p:cNvPr>
          <p:cNvSpPr/>
          <p:nvPr/>
        </p:nvSpPr>
        <p:spPr>
          <a:xfrm>
            <a:off x="1749292" y="359847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2" name="Google Shape;1604;p53">
            <a:extLst>
              <a:ext uri="{FF2B5EF4-FFF2-40B4-BE49-F238E27FC236}">
                <a16:creationId xmlns:a16="http://schemas.microsoft.com/office/drawing/2014/main" id="{1B4E0DE8-92AB-AF42-F137-CED481ECD6B2}"/>
              </a:ext>
            </a:extLst>
          </p:cNvPr>
          <p:cNvCxnSpPr/>
          <p:nvPr/>
        </p:nvCxnSpPr>
        <p:spPr>
          <a:xfrm>
            <a:off x="2215807" y="404510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606;p53">
            <a:extLst>
              <a:ext uri="{FF2B5EF4-FFF2-40B4-BE49-F238E27FC236}">
                <a16:creationId xmlns:a16="http://schemas.microsoft.com/office/drawing/2014/main" id="{1AB47021-DC71-1500-0284-F3E8C46A3F87}"/>
              </a:ext>
            </a:extLst>
          </p:cNvPr>
          <p:cNvSpPr/>
          <p:nvPr/>
        </p:nvSpPr>
        <p:spPr>
          <a:xfrm>
            <a:off x="2350265" y="43648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A0369E3-2296-8F1E-14AD-2EF12F0D7ECB}"/>
              </a:ext>
            </a:extLst>
          </p:cNvPr>
          <p:cNvSpPr txBox="1"/>
          <p:nvPr/>
        </p:nvSpPr>
        <p:spPr>
          <a:xfrm>
            <a:off x="1841352" y="3682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4A5611-0FA7-9CB3-E0E2-D6652457A20B}"/>
              </a:ext>
            </a:extLst>
          </p:cNvPr>
          <p:cNvSpPr txBox="1"/>
          <p:nvPr/>
        </p:nvSpPr>
        <p:spPr>
          <a:xfrm>
            <a:off x="2491207" y="4452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16" name="Google Shape;1598;p53">
            <a:extLst>
              <a:ext uri="{FF2B5EF4-FFF2-40B4-BE49-F238E27FC236}">
                <a16:creationId xmlns:a16="http://schemas.microsoft.com/office/drawing/2014/main" id="{840DF6A4-C88E-F097-3900-2295AD5C077D}"/>
              </a:ext>
            </a:extLst>
          </p:cNvPr>
          <p:cNvSpPr/>
          <p:nvPr/>
        </p:nvSpPr>
        <p:spPr>
          <a:xfrm>
            <a:off x="1374991" y="44471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603EEE-A8E1-1043-8AC3-5A1E8AABF16F}"/>
              </a:ext>
            </a:extLst>
          </p:cNvPr>
          <p:cNvSpPr txBox="1"/>
          <p:nvPr/>
        </p:nvSpPr>
        <p:spPr>
          <a:xfrm>
            <a:off x="1503409" y="4537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18" name="Google Shape;1607;p53">
            <a:extLst>
              <a:ext uri="{FF2B5EF4-FFF2-40B4-BE49-F238E27FC236}">
                <a16:creationId xmlns:a16="http://schemas.microsoft.com/office/drawing/2014/main" id="{6A283094-3B49-A027-11B9-7A8D4A097756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640491" y="409403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604;p53">
            <a:extLst>
              <a:ext uri="{FF2B5EF4-FFF2-40B4-BE49-F238E27FC236}">
                <a16:creationId xmlns:a16="http://schemas.microsoft.com/office/drawing/2014/main" id="{9C1A6EB1-C8B2-DCA6-53AC-99C30B25B897}"/>
              </a:ext>
            </a:extLst>
          </p:cNvPr>
          <p:cNvCxnSpPr/>
          <p:nvPr/>
        </p:nvCxnSpPr>
        <p:spPr>
          <a:xfrm>
            <a:off x="2810597" y="480913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606;p53">
            <a:extLst>
              <a:ext uri="{FF2B5EF4-FFF2-40B4-BE49-F238E27FC236}">
                <a16:creationId xmlns:a16="http://schemas.microsoft.com/office/drawing/2014/main" id="{008B4CF7-D22C-54BB-F650-386D33F4CDAF}"/>
              </a:ext>
            </a:extLst>
          </p:cNvPr>
          <p:cNvSpPr/>
          <p:nvPr/>
        </p:nvSpPr>
        <p:spPr>
          <a:xfrm>
            <a:off x="2945055" y="512888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7E78861B-0B96-C938-B8A6-53C11D69355C}"/>
              </a:ext>
            </a:extLst>
          </p:cNvPr>
          <p:cNvSpPr/>
          <p:nvPr/>
        </p:nvSpPr>
        <p:spPr>
          <a:xfrm>
            <a:off x="454205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0F8A78-2773-D1B0-537F-71720C82390C}"/>
              </a:ext>
            </a:extLst>
          </p:cNvPr>
          <p:cNvSpPr txBox="1"/>
          <p:nvPr/>
        </p:nvSpPr>
        <p:spPr>
          <a:xfrm>
            <a:off x="175153" y="4023006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Recolor</a:t>
            </a:r>
            <a:endParaRPr lang="en-SE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7442-2209-6692-F661-2F18B7FA8DA1}"/>
              </a:ext>
            </a:extLst>
          </p:cNvPr>
          <p:cNvSpPr txBox="1"/>
          <p:nvPr/>
        </p:nvSpPr>
        <p:spPr>
          <a:xfrm>
            <a:off x="3085997" y="5216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4" name="Google Shape;1602;p53">
            <a:extLst>
              <a:ext uri="{FF2B5EF4-FFF2-40B4-BE49-F238E27FC236}">
                <a16:creationId xmlns:a16="http://schemas.microsoft.com/office/drawing/2014/main" id="{A0D7BC37-2F41-9E25-0950-AE2D00BD119F}"/>
              </a:ext>
            </a:extLst>
          </p:cNvPr>
          <p:cNvSpPr/>
          <p:nvPr/>
        </p:nvSpPr>
        <p:spPr>
          <a:xfrm>
            <a:off x="4688298" y="35642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604;p53">
            <a:extLst>
              <a:ext uri="{FF2B5EF4-FFF2-40B4-BE49-F238E27FC236}">
                <a16:creationId xmlns:a16="http://schemas.microsoft.com/office/drawing/2014/main" id="{CED29A2F-E183-7209-E3D1-BF89CD5B5641}"/>
              </a:ext>
            </a:extLst>
          </p:cNvPr>
          <p:cNvCxnSpPr/>
          <p:nvPr/>
        </p:nvCxnSpPr>
        <p:spPr>
          <a:xfrm>
            <a:off x="5154813" y="401087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06;p53">
            <a:extLst>
              <a:ext uri="{FF2B5EF4-FFF2-40B4-BE49-F238E27FC236}">
                <a16:creationId xmlns:a16="http://schemas.microsoft.com/office/drawing/2014/main" id="{60DCC2AB-6E2B-CDF3-430A-BCB9C4CEF811}"/>
              </a:ext>
            </a:extLst>
          </p:cNvPr>
          <p:cNvSpPr/>
          <p:nvPr/>
        </p:nvSpPr>
        <p:spPr>
          <a:xfrm>
            <a:off x="5289271" y="433061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2E1B7-6F56-3B76-DC35-CB4DF4B7D3A8}"/>
              </a:ext>
            </a:extLst>
          </p:cNvPr>
          <p:cNvSpPr txBox="1"/>
          <p:nvPr/>
        </p:nvSpPr>
        <p:spPr>
          <a:xfrm>
            <a:off x="4780358" y="3648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27FA4-8CD9-2C8A-61F7-27C4DCA60451}"/>
              </a:ext>
            </a:extLst>
          </p:cNvPr>
          <p:cNvSpPr txBox="1"/>
          <p:nvPr/>
        </p:nvSpPr>
        <p:spPr>
          <a:xfrm>
            <a:off x="5430213" y="4418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5" name="Google Shape;1598;p53">
            <a:extLst>
              <a:ext uri="{FF2B5EF4-FFF2-40B4-BE49-F238E27FC236}">
                <a16:creationId xmlns:a16="http://schemas.microsoft.com/office/drawing/2014/main" id="{459AC9CE-C1B2-A831-FADC-D7B21C5B3DBF}"/>
              </a:ext>
            </a:extLst>
          </p:cNvPr>
          <p:cNvSpPr/>
          <p:nvPr/>
        </p:nvSpPr>
        <p:spPr>
          <a:xfrm>
            <a:off x="4313997" y="44128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3EF3F-921B-998B-2473-1D8AD7E42FE1}"/>
              </a:ext>
            </a:extLst>
          </p:cNvPr>
          <p:cNvSpPr txBox="1"/>
          <p:nvPr/>
        </p:nvSpPr>
        <p:spPr>
          <a:xfrm>
            <a:off x="4442415" y="450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7" name="Google Shape;1607;p53">
            <a:extLst>
              <a:ext uri="{FF2B5EF4-FFF2-40B4-BE49-F238E27FC236}">
                <a16:creationId xmlns:a16="http://schemas.microsoft.com/office/drawing/2014/main" id="{09789D48-7688-B522-5A5D-3CF08D06091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579497" y="405979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604;p53">
            <a:extLst>
              <a:ext uri="{FF2B5EF4-FFF2-40B4-BE49-F238E27FC236}">
                <a16:creationId xmlns:a16="http://schemas.microsoft.com/office/drawing/2014/main" id="{DF7855E5-6AC1-BF9B-3F84-C863CD57F473}"/>
              </a:ext>
            </a:extLst>
          </p:cNvPr>
          <p:cNvCxnSpPr/>
          <p:nvPr/>
        </p:nvCxnSpPr>
        <p:spPr>
          <a:xfrm>
            <a:off x="5749603" y="477490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1606;p53">
            <a:extLst>
              <a:ext uri="{FF2B5EF4-FFF2-40B4-BE49-F238E27FC236}">
                <a16:creationId xmlns:a16="http://schemas.microsoft.com/office/drawing/2014/main" id="{C95760A5-A23A-BDB5-15BB-A6C9A98D878F}"/>
              </a:ext>
            </a:extLst>
          </p:cNvPr>
          <p:cNvSpPr/>
          <p:nvPr/>
        </p:nvSpPr>
        <p:spPr>
          <a:xfrm>
            <a:off x="5884061" y="509464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0D9403-05CA-E39E-0BFD-AFFE7F72AF00}"/>
              </a:ext>
            </a:extLst>
          </p:cNvPr>
          <p:cNvSpPr/>
          <p:nvPr/>
        </p:nvSpPr>
        <p:spPr>
          <a:xfrm>
            <a:off x="3393211" y="42833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BD351-1256-45AE-76AE-D2E68AB51041}"/>
              </a:ext>
            </a:extLst>
          </p:cNvPr>
          <p:cNvSpPr txBox="1"/>
          <p:nvPr/>
        </p:nvSpPr>
        <p:spPr>
          <a:xfrm>
            <a:off x="3114159" y="3988771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Recolor</a:t>
            </a:r>
            <a:endParaRPr lang="en-SE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3552D-EF97-455D-F4D7-ADBE2975C6A3}"/>
              </a:ext>
            </a:extLst>
          </p:cNvPr>
          <p:cNvSpPr txBox="1"/>
          <p:nvPr/>
        </p:nvSpPr>
        <p:spPr>
          <a:xfrm>
            <a:off x="6025003" y="5182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23" name="Google Shape;1602;p53">
            <a:extLst>
              <a:ext uri="{FF2B5EF4-FFF2-40B4-BE49-F238E27FC236}">
                <a16:creationId xmlns:a16="http://schemas.microsoft.com/office/drawing/2014/main" id="{A10CAA2F-ED7A-3A79-C3C7-EB20CF7CAD28}"/>
              </a:ext>
            </a:extLst>
          </p:cNvPr>
          <p:cNvSpPr/>
          <p:nvPr/>
        </p:nvSpPr>
        <p:spPr>
          <a:xfrm>
            <a:off x="7496877" y="34950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" name="Google Shape;1604;p53">
            <a:extLst>
              <a:ext uri="{FF2B5EF4-FFF2-40B4-BE49-F238E27FC236}">
                <a16:creationId xmlns:a16="http://schemas.microsoft.com/office/drawing/2014/main" id="{73E922CA-A62F-B28B-06B7-DEF6E7D1351B}"/>
              </a:ext>
            </a:extLst>
          </p:cNvPr>
          <p:cNvCxnSpPr/>
          <p:nvPr/>
        </p:nvCxnSpPr>
        <p:spPr>
          <a:xfrm>
            <a:off x="7963392" y="394168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1606;p53">
            <a:extLst>
              <a:ext uri="{FF2B5EF4-FFF2-40B4-BE49-F238E27FC236}">
                <a16:creationId xmlns:a16="http://schemas.microsoft.com/office/drawing/2014/main" id="{C21CC0E6-DA4F-A9AE-9AF6-5B8EB72494BB}"/>
              </a:ext>
            </a:extLst>
          </p:cNvPr>
          <p:cNvSpPr/>
          <p:nvPr/>
        </p:nvSpPr>
        <p:spPr>
          <a:xfrm>
            <a:off x="8097850" y="426143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47A6F9-39B5-CDEB-053E-8D9776E90CB0}"/>
              </a:ext>
            </a:extLst>
          </p:cNvPr>
          <p:cNvSpPr txBox="1"/>
          <p:nvPr/>
        </p:nvSpPr>
        <p:spPr>
          <a:xfrm>
            <a:off x="7588937" y="35789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A74999-F882-06A1-46ED-43A902A02876}"/>
              </a:ext>
            </a:extLst>
          </p:cNvPr>
          <p:cNvSpPr txBox="1"/>
          <p:nvPr/>
        </p:nvSpPr>
        <p:spPr>
          <a:xfrm>
            <a:off x="8238792" y="43489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28" name="Google Shape;1598;p53">
            <a:extLst>
              <a:ext uri="{FF2B5EF4-FFF2-40B4-BE49-F238E27FC236}">
                <a16:creationId xmlns:a16="http://schemas.microsoft.com/office/drawing/2014/main" id="{C83D375D-E16B-A32C-5DB9-F2C09DF00271}"/>
              </a:ext>
            </a:extLst>
          </p:cNvPr>
          <p:cNvSpPr/>
          <p:nvPr/>
        </p:nvSpPr>
        <p:spPr>
          <a:xfrm>
            <a:off x="7122576" y="434368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58FE8-4AA8-401E-1EE6-1F73B1AE4607}"/>
              </a:ext>
            </a:extLst>
          </p:cNvPr>
          <p:cNvSpPr txBox="1"/>
          <p:nvPr/>
        </p:nvSpPr>
        <p:spPr>
          <a:xfrm>
            <a:off x="7250994" y="44343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30" name="Google Shape;1607;p53">
            <a:extLst>
              <a:ext uri="{FF2B5EF4-FFF2-40B4-BE49-F238E27FC236}">
                <a16:creationId xmlns:a16="http://schemas.microsoft.com/office/drawing/2014/main" id="{9B7B0795-6007-2F47-F789-1A11372840F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388076" y="3990609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1604;p53">
            <a:extLst>
              <a:ext uri="{FF2B5EF4-FFF2-40B4-BE49-F238E27FC236}">
                <a16:creationId xmlns:a16="http://schemas.microsoft.com/office/drawing/2014/main" id="{CFBB9F18-3963-60F1-0384-6B9107389E19}"/>
              </a:ext>
            </a:extLst>
          </p:cNvPr>
          <p:cNvCxnSpPr>
            <a:cxnSpLocks/>
          </p:cNvCxnSpPr>
          <p:nvPr/>
        </p:nvCxnSpPr>
        <p:spPr>
          <a:xfrm>
            <a:off x="8558182" y="470571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606;p53">
            <a:extLst>
              <a:ext uri="{FF2B5EF4-FFF2-40B4-BE49-F238E27FC236}">
                <a16:creationId xmlns:a16="http://schemas.microsoft.com/office/drawing/2014/main" id="{7C8E033C-5234-D6E6-1D5F-AF1493A57CFC}"/>
              </a:ext>
            </a:extLst>
          </p:cNvPr>
          <p:cNvSpPr/>
          <p:nvPr/>
        </p:nvSpPr>
        <p:spPr>
          <a:xfrm>
            <a:off x="8692640" y="50254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536497C-038B-06C2-3CD8-063074086574}"/>
              </a:ext>
            </a:extLst>
          </p:cNvPr>
          <p:cNvSpPr/>
          <p:nvPr/>
        </p:nvSpPr>
        <p:spPr>
          <a:xfrm>
            <a:off x="6201790" y="421413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491277-9FE7-1960-5FA5-BB4BCF022934}"/>
              </a:ext>
            </a:extLst>
          </p:cNvPr>
          <p:cNvSpPr txBox="1"/>
          <p:nvPr/>
        </p:nvSpPr>
        <p:spPr>
          <a:xfrm>
            <a:off x="5961929" y="3919585"/>
            <a:ext cx="9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5</a:t>
            </a:r>
            <a:endParaRPr lang="en-SE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69D76-F88D-DF69-5753-89AA07BA9F94}"/>
              </a:ext>
            </a:extLst>
          </p:cNvPr>
          <p:cNvSpPr txBox="1"/>
          <p:nvPr/>
        </p:nvSpPr>
        <p:spPr>
          <a:xfrm>
            <a:off x="8833582" y="5112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42" name="Google Shape;1604;p53">
            <a:extLst>
              <a:ext uri="{FF2B5EF4-FFF2-40B4-BE49-F238E27FC236}">
                <a16:creationId xmlns:a16="http://schemas.microsoft.com/office/drawing/2014/main" id="{48E694A8-E466-0C52-D768-1922DAF16B44}"/>
              </a:ext>
            </a:extLst>
          </p:cNvPr>
          <p:cNvCxnSpPr>
            <a:cxnSpLocks/>
          </p:cNvCxnSpPr>
          <p:nvPr/>
        </p:nvCxnSpPr>
        <p:spPr>
          <a:xfrm>
            <a:off x="9133497" y="549372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" name="Google Shape;1606;p53">
            <a:extLst>
              <a:ext uri="{FF2B5EF4-FFF2-40B4-BE49-F238E27FC236}">
                <a16:creationId xmlns:a16="http://schemas.microsoft.com/office/drawing/2014/main" id="{5659813D-F435-9796-70EA-8F426AC133BB}"/>
              </a:ext>
            </a:extLst>
          </p:cNvPr>
          <p:cNvSpPr/>
          <p:nvPr/>
        </p:nvSpPr>
        <p:spPr>
          <a:xfrm>
            <a:off x="9274913" y="581442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127923-376C-2061-11C6-14A3917389EA}"/>
              </a:ext>
            </a:extLst>
          </p:cNvPr>
          <p:cNvSpPr txBox="1"/>
          <p:nvPr/>
        </p:nvSpPr>
        <p:spPr>
          <a:xfrm>
            <a:off x="9408897" y="5915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46" name="Google Shape;1602;p53">
            <a:extLst>
              <a:ext uri="{FF2B5EF4-FFF2-40B4-BE49-F238E27FC236}">
                <a16:creationId xmlns:a16="http://schemas.microsoft.com/office/drawing/2014/main" id="{ECA3CD56-4C76-B10C-6DCF-4723526AC173}"/>
              </a:ext>
            </a:extLst>
          </p:cNvPr>
          <p:cNvSpPr/>
          <p:nvPr/>
        </p:nvSpPr>
        <p:spPr>
          <a:xfrm>
            <a:off x="10196892" y="332632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7" name="Google Shape;1604;p53">
            <a:extLst>
              <a:ext uri="{FF2B5EF4-FFF2-40B4-BE49-F238E27FC236}">
                <a16:creationId xmlns:a16="http://schemas.microsoft.com/office/drawing/2014/main" id="{5CCF9097-C395-935B-EBE6-D11D967588E5}"/>
              </a:ext>
            </a:extLst>
          </p:cNvPr>
          <p:cNvCxnSpPr/>
          <p:nvPr/>
        </p:nvCxnSpPr>
        <p:spPr>
          <a:xfrm>
            <a:off x="10663407" y="377295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" name="Google Shape;1606;p53">
            <a:extLst>
              <a:ext uri="{FF2B5EF4-FFF2-40B4-BE49-F238E27FC236}">
                <a16:creationId xmlns:a16="http://schemas.microsoft.com/office/drawing/2014/main" id="{B412C969-9205-75D2-F03A-7C52E1BD4E2F}"/>
              </a:ext>
            </a:extLst>
          </p:cNvPr>
          <p:cNvSpPr/>
          <p:nvPr/>
        </p:nvSpPr>
        <p:spPr>
          <a:xfrm>
            <a:off x="10797865" y="409270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73625D-70BF-83C8-03D9-F91F296C31EB}"/>
              </a:ext>
            </a:extLst>
          </p:cNvPr>
          <p:cNvSpPr txBox="1"/>
          <p:nvPr/>
        </p:nvSpPr>
        <p:spPr>
          <a:xfrm>
            <a:off x="10288952" y="3410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E14609-CAB6-F5D9-6AB2-95F8DE93CBCF}"/>
              </a:ext>
            </a:extLst>
          </p:cNvPr>
          <p:cNvSpPr txBox="1"/>
          <p:nvPr/>
        </p:nvSpPr>
        <p:spPr>
          <a:xfrm>
            <a:off x="10938807" y="4180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53" name="Google Shape;1598;p53">
            <a:extLst>
              <a:ext uri="{FF2B5EF4-FFF2-40B4-BE49-F238E27FC236}">
                <a16:creationId xmlns:a16="http://schemas.microsoft.com/office/drawing/2014/main" id="{16DA18F7-419A-0B8D-91B8-D55B47D7BEF9}"/>
              </a:ext>
            </a:extLst>
          </p:cNvPr>
          <p:cNvSpPr/>
          <p:nvPr/>
        </p:nvSpPr>
        <p:spPr>
          <a:xfrm>
            <a:off x="9822591" y="41749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82235-259C-3B63-2F8A-01E3E71D8430}"/>
              </a:ext>
            </a:extLst>
          </p:cNvPr>
          <p:cNvSpPr txBox="1"/>
          <p:nvPr/>
        </p:nvSpPr>
        <p:spPr>
          <a:xfrm>
            <a:off x="9951009" y="4265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55" name="Google Shape;1607;p53">
            <a:extLst>
              <a:ext uri="{FF2B5EF4-FFF2-40B4-BE49-F238E27FC236}">
                <a16:creationId xmlns:a16="http://schemas.microsoft.com/office/drawing/2014/main" id="{0099EB71-B2AB-2B0A-26A3-79C74BE209FB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0088091" y="382187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" name="Google Shape;1604;p53">
            <a:extLst>
              <a:ext uri="{FF2B5EF4-FFF2-40B4-BE49-F238E27FC236}">
                <a16:creationId xmlns:a16="http://schemas.microsoft.com/office/drawing/2014/main" id="{76B0F488-90B5-88D5-328C-77A3879DEA8F}"/>
              </a:ext>
            </a:extLst>
          </p:cNvPr>
          <p:cNvCxnSpPr>
            <a:cxnSpLocks/>
          </p:cNvCxnSpPr>
          <p:nvPr/>
        </p:nvCxnSpPr>
        <p:spPr>
          <a:xfrm>
            <a:off x="11258197" y="453698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" name="Google Shape;1606;p53">
            <a:extLst>
              <a:ext uri="{FF2B5EF4-FFF2-40B4-BE49-F238E27FC236}">
                <a16:creationId xmlns:a16="http://schemas.microsoft.com/office/drawing/2014/main" id="{84DEE56D-8898-EA78-74B9-822763F57135}"/>
              </a:ext>
            </a:extLst>
          </p:cNvPr>
          <p:cNvSpPr/>
          <p:nvPr/>
        </p:nvSpPr>
        <p:spPr>
          <a:xfrm>
            <a:off x="11392655" y="485673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36D424-4E73-D1B6-8CCC-6318958300A2}"/>
              </a:ext>
            </a:extLst>
          </p:cNvPr>
          <p:cNvSpPr txBox="1"/>
          <p:nvPr/>
        </p:nvSpPr>
        <p:spPr>
          <a:xfrm>
            <a:off x="11533597" y="4944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64" name="Google Shape;1598;p53">
            <a:extLst>
              <a:ext uri="{FF2B5EF4-FFF2-40B4-BE49-F238E27FC236}">
                <a16:creationId xmlns:a16="http://schemas.microsoft.com/office/drawing/2014/main" id="{345DAB8D-B013-3793-8F47-21F451429D76}"/>
              </a:ext>
            </a:extLst>
          </p:cNvPr>
          <p:cNvSpPr/>
          <p:nvPr/>
        </p:nvSpPr>
        <p:spPr>
          <a:xfrm>
            <a:off x="10434013" y="490707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08CBB4-AB23-323E-1349-B98A3076E074}"/>
              </a:ext>
            </a:extLst>
          </p:cNvPr>
          <p:cNvSpPr txBox="1"/>
          <p:nvPr/>
        </p:nvSpPr>
        <p:spPr>
          <a:xfrm>
            <a:off x="10562431" y="4997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66" name="Google Shape;1607;p53">
            <a:extLst>
              <a:ext uri="{FF2B5EF4-FFF2-40B4-BE49-F238E27FC236}">
                <a16:creationId xmlns:a16="http://schemas.microsoft.com/office/drawing/2014/main" id="{9F05B59F-A4AA-FF25-B483-451E64A866A7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0699513" y="4554006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A6ADC010-073C-1E0E-E0E0-93B21AE363AF}"/>
              </a:ext>
            </a:extLst>
          </p:cNvPr>
          <p:cNvSpPr/>
          <p:nvPr/>
        </p:nvSpPr>
        <p:spPr>
          <a:xfrm>
            <a:off x="8823017" y="429027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C04585-BE33-CCF8-A464-1A86B6458481}"/>
              </a:ext>
            </a:extLst>
          </p:cNvPr>
          <p:cNvSpPr txBox="1"/>
          <p:nvPr/>
        </p:nvSpPr>
        <p:spPr>
          <a:xfrm>
            <a:off x="8512891" y="3758242"/>
            <a:ext cx="147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Left rotation</a:t>
            </a:r>
          </a:p>
          <a:p>
            <a:r>
              <a:rPr lang="en-US" sz="1800" dirty="0"/>
              <a:t>Recolor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142108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5E55-80CC-6434-A8A1-8776F499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Red-Black Tree: Inserting the sequence: 1,2,3,4,5,6</a:t>
            </a:r>
            <a:endParaRPr lang="en-SE" dirty="0"/>
          </a:p>
        </p:txBody>
      </p:sp>
      <p:sp>
        <p:nvSpPr>
          <p:cNvPr id="4" name="Google Shape;1602;p53">
            <a:extLst>
              <a:ext uri="{FF2B5EF4-FFF2-40B4-BE49-F238E27FC236}">
                <a16:creationId xmlns:a16="http://schemas.microsoft.com/office/drawing/2014/main" id="{C3AFD6B6-DB6A-28F4-C297-B88589FEE8ED}"/>
              </a:ext>
            </a:extLst>
          </p:cNvPr>
          <p:cNvSpPr/>
          <p:nvPr/>
        </p:nvSpPr>
        <p:spPr>
          <a:xfrm>
            <a:off x="796672" y="130595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604;p53">
            <a:extLst>
              <a:ext uri="{FF2B5EF4-FFF2-40B4-BE49-F238E27FC236}">
                <a16:creationId xmlns:a16="http://schemas.microsoft.com/office/drawing/2014/main" id="{FC348683-2C06-9BAB-26E2-E5CA63CD4001}"/>
              </a:ext>
            </a:extLst>
          </p:cNvPr>
          <p:cNvCxnSpPr/>
          <p:nvPr/>
        </p:nvCxnSpPr>
        <p:spPr>
          <a:xfrm>
            <a:off x="1263187" y="175257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06;p53">
            <a:extLst>
              <a:ext uri="{FF2B5EF4-FFF2-40B4-BE49-F238E27FC236}">
                <a16:creationId xmlns:a16="http://schemas.microsoft.com/office/drawing/2014/main" id="{8EDB6A50-4421-784C-74B8-ABD6542AA6E4}"/>
              </a:ext>
            </a:extLst>
          </p:cNvPr>
          <p:cNvSpPr/>
          <p:nvPr/>
        </p:nvSpPr>
        <p:spPr>
          <a:xfrm>
            <a:off x="1397645" y="207232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75E53-EDFC-21FC-33F3-358B726E715B}"/>
              </a:ext>
            </a:extLst>
          </p:cNvPr>
          <p:cNvSpPr txBox="1"/>
          <p:nvPr/>
        </p:nvSpPr>
        <p:spPr>
          <a:xfrm>
            <a:off x="888732" y="1389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D2FD1-E032-376A-6CC9-0EB1CA7A1C50}"/>
              </a:ext>
            </a:extLst>
          </p:cNvPr>
          <p:cNvSpPr txBox="1"/>
          <p:nvPr/>
        </p:nvSpPr>
        <p:spPr>
          <a:xfrm>
            <a:off x="1538587" y="2159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9" name="Google Shape;1598;p53">
            <a:extLst>
              <a:ext uri="{FF2B5EF4-FFF2-40B4-BE49-F238E27FC236}">
                <a16:creationId xmlns:a16="http://schemas.microsoft.com/office/drawing/2014/main" id="{5BBD9F05-FE8A-32A9-3691-E43750F5C867}"/>
              </a:ext>
            </a:extLst>
          </p:cNvPr>
          <p:cNvSpPr/>
          <p:nvPr/>
        </p:nvSpPr>
        <p:spPr>
          <a:xfrm>
            <a:off x="422371" y="215457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07A97-26D8-9A9C-B11D-5D93A0680001}"/>
              </a:ext>
            </a:extLst>
          </p:cNvPr>
          <p:cNvSpPr txBox="1"/>
          <p:nvPr/>
        </p:nvSpPr>
        <p:spPr>
          <a:xfrm>
            <a:off x="550789" y="224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1" name="Google Shape;1607;p53">
            <a:extLst>
              <a:ext uri="{FF2B5EF4-FFF2-40B4-BE49-F238E27FC236}">
                <a16:creationId xmlns:a16="http://schemas.microsoft.com/office/drawing/2014/main" id="{65037825-56F3-AACB-1A1D-C37D2DE386D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87871" y="180150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1604;p53">
            <a:extLst>
              <a:ext uri="{FF2B5EF4-FFF2-40B4-BE49-F238E27FC236}">
                <a16:creationId xmlns:a16="http://schemas.microsoft.com/office/drawing/2014/main" id="{FAAB216D-8208-0B25-6B11-7A58564A3657}"/>
              </a:ext>
            </a:extLst>
          </p:cNvPr>
          <p:cNvCxnSpPr>
            <a:cxnSpLocks/>
          </p:cNvCxnSpPr>
          <p:nvPr/>
        </p:nvCxnSpPr>
        <p:spPr>
          <a:xfrm>
            <a:off x="1857977" y="251660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1606;p53">
            <a:extLst>
              <a:ext uri="{FF2B5EF4-FFF2-40B4-BE49-F238E27FC236}">
                <a16:creationId xmlns:a16="http://schemas.microsoft.com/office/drawing/2014/main" id="{8FA46666-47E0-D22A-9ED9-AA1E84EB580A}"/>
              </a:ext>
            </a:extLst>
          </p:cNvPr>
          <p:cNvSpPr/>
          <p:nvPr/>
        </p:nvSpPr>
        <p:spPr>
          <a:xfrm>
            <a:off x="1992435" y="283635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D40DC-9D09-85B9-1B8B-81F6A8BEACD0}"/>
              </a:ext>
            </a:extLst>
          </p:cNvPr>
          <p:cNvSpPr txBox="1"/>
          <p:nvPr/>
        </p:nvSpPr>
        <p:spPr>
          <a:xfrm>
            <a:off x="2133377" y="2923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5" name="Google Shape;1598;p53">
            <a:extLst>
              <a:ext uri="{FF2B5EF4-FFF2-40B4-BE49-F238E27FC236}">
                <a16:creationId xmlns:a16="http://schemas.microsoft.com/office/drawing/2014/main" id="{BA70C391-C3DB-C88C-458F-F19299C3A91A}"/>
              </a:ext>
            </a:extLst>
          </p:cNvPr>
          <p:cNvSpPr/>
          <p:nvPr/>
        </p:nvSpPr>
        <p:spPr>
          <a:xfrm>
            <a:off x="1033793" y="288670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839D5-D790-9F68-1599-84EF5937D97F}"/>
              </a:ext>
            </a:extLst>
          </p:cNvPr>
          <p:cNvSpPr txBox="1"/>
          <p:nvPr/>
        </p:nvSpPr>
        <p:spPr>
          <a:xfrm>
            <a:off x="1162211" y="297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17" name="Google Shape;1607;p53">
            <a:extLst>
              <a:ext uri="{FF2B5EF4-FFF2-40B4-BE49-F238E27FC236}">
                <a16:creationId xmlns:a16="http://schemas.microsoft.com/office/drawing/2014/main" id="{7F572146-F100-A2D1-8A24-A5A018B0BDB4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299293" y="2533631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02;p53">
            <a:extLst>
              <a:ext uri="{FF2B5EF4-FFF2-40B4-BE49-F238E27FC236}">
                <a16:creationId xmlns:a16="http://schemas.microsoft.com/office/drawing/2014/main" id="{F6D666BF-459A-B207-2713-39986A8F0DAD}"/>
              </a:ext>
            </a:extLst>
          </p:cNvPr>
          <p:cNvSpPr/>
          <p:nvPr/>
        </p:nvSpPr>
        <p:spPr>
          <a:xfrm>
            <a:off x="3911415" y="12781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" name="Google Shape;1604;p53">
            <a:extLst>
              <a:ext uri="{FF2B5EF4-FFF2-40B4-BE49-F238E27FC236}">
                <a16:creationId xmlns:a16="http://schemas.microsoft.com/office/drawing/2014/main" id="{BAF9F193-BDE2-BD57-D549-38AE016F0133}"/>
              </a:ext>
            </a:extLst>
          </p:cNvPr>
          <p:cNvCxnSpPr/>
          <p:nvPr/>
        </p:nvCxnSpPr>
        <p:spPr>
          <a:xfrm>
            <a:off x="4377930" y="172480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06;p53">
            <a:extLst>
              <a:ext uri="{FF2B5EF4-FFF2-40B4-BE49-F238E27FC236}">
                <a16:creationId xmlns:a16="http://schemas.microsoft.com/office/drawing/2014/main" id="{8FB39B10-7CD0-8082-45E5-C2F02A3D8F91}"/>
              </a:ext>
            </a:extLst>
          </p:cNvPr>
          <p:cNvSpPr/>
          <p:nvPr/>
        </p:nvSpPr>
        <p:spPr>
          <a:xfrm>
            <a:off x="4512388" y="20445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BB0DE-5FD2-96F8-457F-ECE7DA669C34}"/>
              </a:ext>
            </a:extLst>
          </p:cNvPr>
          <p:cNvSpPr txBox="1"/>
          <p:nvPr/>
        </p:nvSpPr>
        <p:spPr>
          <a:xfrm>
            <a:off x="4003475" y="13620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2B484-9CD6-045F-6A77-373250C97898}"/>
              </a:ext>
            </a:extLst>
          </p:cNvPr>
          <p:cNvSpPr txBox="1"/>
          <p:nvPr/>
        </p:nvSpPr>
        <p:spPr>
          <a:xfrm>
            <a:off x="4653330" y="2132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23" name="Google Shape;1598;p53">
            <a:extLst>
              <a:ext uri="{FF2B5EF4-FFF2-40B4-BE49-F238E27FC236}">
                <a16:creationId xmlns:a16="http://schemas.microsoft.com/office/drawing/2014/main" id="{42B955A7-7DAF-706E-BB7E-C8C7EA5A7ACA}"/>
              </a:ext>
            </a:extLst>
          </p:cNvPr>
          <p:cNvSpPr/>
          <p:nvPr/>
        </p:nvSpPr>
        <p:spPr>
          <a:xfrm>
            <a:off x="3537114" y="212680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099A08-F275-8D0A-BD5C-1FFA3A038630}"/>
              </a:ext>
            </a:extLst>
          </p:cNvPr>
          <p:cNvSpPr txBox="1"/>
          <p:nvPr/>
        </p:nvSpPr>
        <p:spPr>
          <a:xfrm>
            <a:off x="3665532" y="2217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25" name="Google Shape;1607;p53">
            <a:extLst>
              <a:ext uri="{FF2B5EF4-FFF2-40B4-BE49-F238E27FC236}">
                <a16:creationId xmlns:a16="http://schemas.microsoft.com/office/drawing/2014/main" id="{62D6E091-5144-76F6-79A2-FB0218840AB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802614" y="177372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" name="Google Shape;1604;p53">
            <a:extLst>
              <a:ext uri="{FF2B5EF4-FFF2-40B4-BE49-F238E27FC236}">
                <a16:creationId xmlns:a16="http://schemas.microsoft.com/office/drawing/2014/main" id="{6A0FBACA-BD86-1918-3D68-072E64743D49}"/>
              </a:ext>
            </a:extLst>
          </p:cNvPr>
          <p:cNvCxnSpPr>
            <a:cxnSpLocks/>
          </p:cNvCxnSpPr>
          <p:nvPr/>
        </p:nvCxnSpPr>
        <p:spPr>
          <a:xfrm>
            <a:off x="4972720" y="248883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Google Shape;1606;p53">
            <a:extLst>
              <a:ext uri="{FF2B5EF4-FFF2-40B4-BE49-F238E27FC236}">
                <a16:creationId xmlns:a16="http://schemas.microsoft.com/office/drawing/2014/main" id="{CAB532A7-C748-A54A-CE0D-419E2835AB5A}"/>
              </a:ext>
            </a:extLst>
          </p:cNvPr>
          <p:cNvSpPr/>
          <p:nvPr/>
        </p:nvSpPr>
        <p:spPr>
          <a:xfrm>
            <a:off x="5107178" y="280858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5305E-5474-E4B0-3032-5869071F87F5}"/>
              </a:ext>
            </a:extLst>
          </p:cNvPr>
          <p:cNvSpPr txBox="1"/>
          <p:nvPr/>
        </p:nvSpPr>
        <p:spPr>
          <a:xfrm>
            <a:off x="5248120" y="2896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29" name="Google Shape;1598;p53">
            <a:extLst>
              <a:ext uri="{FF2B5EF4-FFF2-40B4-BE49-F238E27FC236}">
                <a16:creationId xmlns:a16="http://schemas.microsoft.com/office/drawing/2014/main" id="{1BCBF8E0-6012-EE06-CFFE-A14E52A76144}"/>
              </a:ext>
            </a:extLst>
          </p:cNvPr>
          <p:cNvSpPr/>
          <p:nvPr/>
        </p:nvSpPr>
        <p:spPr>
          <a:xfrm>
            <a:off x="4148536" y="285892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6C5F66-F217-7C29-0A8E-8694E6A4D31F}"/>
              </a:ext>
            </a:extLst>
          </p:cNvPr>
          <p:cNvSpPr txBox="1"/>
          <p:nvPr/>
        </p:nvSpPr>
        <p:spPr>
          <a:xfrm>
            <a:off x="4276954" y="29495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31" name="Google Shape;1607;p53">
            <a:extLst>
              <a:ext uri="{FF2B5EF4-FFF2-40B4-BE49-F238E27FC236}">
                <a16:creationId xmlns:a16="http://schemas.microsoft.com/office/drawing/2014/main" id="{56C72A47-19CE-FAFE-E68E-4B9C4792A6EE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14036" y="2505856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1A3D923-2EC9-9549-4F62-CE53B2ED5582}"/>
              </a:ext>
            </a:extLst>
          </p:cNvPr>
          <p:cNvSpPr/>
          <p:nvPr/>
        </p:nvSpPr>
        <p:spPr>
          <a:xfrm>
            <a:off x="2537540" y="224212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3" name="Google Shape;1604;p53">
            <a:extLst>
              <a:ext uri="{FF2B5EF4-FFF2-40B4-BE49-F238E27FC236}">
                <a16:creationId xmlns:a16="http://schemas.microsoft.com/office/drawing/2014/main" id="{23AFB038-A25B-33D4-FB07-77324CBCF2DA}"/>
              </a:ext>
            </a:extLst>
          </p:cNvPr>
          <p:cNvCxnSpPr>
            <a:cxnSpLocks/>
          </p:cNvCxnSpPr>
          <p:nvPr/>
        </p:nvCxnSpPr>
        <p:spPr>
          <a:xfrm>
            <a:off x="5558164" y="327355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1606;p53">
            <a:extLst>
              <a:ext uri="{FF2B5EF4-FFF2-40B4-BE49-F238E27FC236}">
                <a16:creationId xmlns:a16="http://schemas.microsoft.com/office/drawing/2014/main" id="{1D2E9DB1-D2D8-529E-5F7E-D620DD2E7BDE}"/>
              </a:ext>
            </a:extLst>
          </p:cNvPr>
          <p:cNvSpPr/>
          <p:nvPr/>
        </p:nvSpPr>
        <p:spPr>
          <a:xfrm>
            <a:off x="5692622" y="359330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DE4239-93A9-3E10-4370-952A145ADB1E}"/>
              </a:ext>
            </a:extLst>
          </p:cNvPr>
          <p:cNvSpPr txBox="1"/>
          <p:nvPr/>
        </p:nvSpPr>
        <p:spPr>
          <a:xfrm>
            <a:off x="5833564" y="3680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EC8C1E-51FD-3C73-8945-23523BBAA971}"/>
              </a:ext>
            </a:extLst>
          </p:cNvPr>
          <p:cNvSpPr txBox="1"/>
          <p:nvPr/>
        </p:nvSpPr>
        <p:spPr>
          <a:xfrm>
            <a:off x="2358552" y="1912012"/>
            <a:ext cx="9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6</a:t>
            </a:r>
            <a:endParaRPr lang="en-SE" sz="18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9AC5851-5A66-2F6E-5E70-71187374DA28}"/>
              </a:ext>
            </a:extLst>
          </p:cNvPr>
          <p:cNvSpPr/>
          <p:nvPr/>
        </p:nvSpPr>
        <p:spPr>
          <a:xfrm>
            <a:off x="5872358" y="23587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BA8258-1B3C-2726-A0BA-04B657D4B108}"/>
              </a:ext>
            </a:extLst>
          </p:cNvPr>
          <p:cNvSpPr txBox="1"/>
          <p:nvPr/>
        </p:nvSpPr>
        <p:spPr>
          <a:xfrm>
            <a:off x="5625268" y="1952346"/>
            <a:ext cx="108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Recolor</a:t>
            </a:r>
            <a:endParaRPr lang="en-SE" sz="1800" dirty="0"/>
          </a:p>
        </p:txBody>
      </p:sp>
      <p:sp>
        <p:nvSpPr>
          <p:cNvPr id="37" name="Google Shape;1602;p53">
            <a:extLst>
              <a:ext uri="{FF2B5EF4-FFF2-40B4-BE49-F238E27FC236}">
                <a16:creationId xmlns:a16="http://schemas.microsoft.com/office/drawing/2014/main" id="{E32136A2-A132-0235-38B4-C70B5D46A6BE}"/>
              </a:ext>
            </a:extLst>
          </p:cNvPr>
          <p:cNvSpPr/>
          <p:nvPr/>
        </p:nvSpPr>
        <p:spPr>
          <a:xfrm>
            <a:off x="7443874" y="130595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3" name="Google Shape;1604;p53">
            <a:extLst>
              <a:ext uri="{FF2B5EF4-FFF2-40B4-BE49-F238E27FC236}">
                <a16:creationId xmlns:a16="http://schemas.microsoft.com/office/drawing/2014/main" id="{57AD178D-5A0A-F7E4-A66E-A0488E4A9E0E}"/>
              </a:ext>
            </a:extLst>
          </p:cNvPr>
          <p:cNvCxnSpPr/>
          <p:nvPr/>
        </p:nvCxnSpPr>
        <p:spPr>
          <a:xfrm>
            <a:off x="7910389" y="175257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1606;p53">
            <a:extLst>
              <a:ext uri="{FF2B5EF4-FFF2-40B4-BE49-F238E27FC236}">
                <a16:creationId xmlns:a16="http://schemas.microsoft.com/office/drawing/2014/main" id="{8242E859-BCC9-DC75-FCD7-8E544C8FD8E6}"/>
              </a:ext>
            </a:extLst>
          </p:cNvPr>
          <p:cNvSpPr/>
          <p:nvPr/>
        </p:nvSpPr>
        <p:spPr>
          <a:xfrm>
            <a:off x="8044847" y="207232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E6EE61-441C-1619-E029-F29A8895EFB8}"/>
              </a:ext>
            </a:extLst>
          </p:cNvPr>
          <p:cNvSpPr txBox="1"/>
          <p:nvPr/>
        </p:nvSpPr>
        <p:spPr>
          <a:xfrm>
            <a:off x="7535934" y="1389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0EF544-6AF8-BD87-263B-0A104E61DD0B}"/>
              </a:ext>
            </a:extLst>
          </p:cNvPr>
          <p:cNvSpPr txBox="1"/>
          <p:nvPr/>
        </p:nvSpPr>
        <p:spPr>
          <a:xfrm>
            <a:off x="8185789" y="2159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62" name="Google Shape;1598;p53">
            <a:extLst>
              <a:ext uri="{FF2B5EF4-FFF2-40B4-BE49-F238E27FC236}">
                <a16:creationId xmlns:a16="http://schemas.microsoft.com/office/drawing/2014/main" id="{FA790231-922B-578F-4904-2C212DB68958}"/>
              </a:ext>
            </a:extLst>
          </p:cNvPr>
          <p:cNvSpPr/>
          <p:nvPr/>
        </p:nvSpPr>
        <p:spPr>
          <a:xfrm>
            <a:off x="7069573" y="215457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0E62DB-F6EC-546F-A872-7328C73A9EC9}"/>
              </a:ext>
            </a:extLst>
          </p:cNvPr>
          <p:cNvSpPr txBox="1"/>
          <p:nvPr/>
        </p:nvSpPr>
        <p:spPr>
          <a:xfrm>
            <a:off x="7197991" y="224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64" name="Google Shape;1607;p53">
            <a:extLst>
              <a:ext uri="{FF2B5EF4-FFF2-40B4-BE49-F238E27FC236}">
                <a16:creationId xmlns:a16="http://schemas.microsoft.com/office/drawing/2014/main" id="{19A50893-5469-C46E-7444-C5CA07D43B5B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7335073" y="180150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1604;p53">
            <a:extLst>
              <a:ext uri="{FF2B5EF4-FFF2-40B4-BE49-F238E27FC236}">
                <a16:creationId xmlns:a16="http://schemas.microsoft.com/office/drawing/2014/main" id="{DB5E659A-4AC4-8943-9F4F-05AF90A91C18}"/>
              </a:ext>
            </a:extLst>
          </p:cNvPr>
          <p:cNvCxnSpPr>
            <a:cxnSpLocks/>
          </p:cNvCxnSpPr>
          <p:nvPr/>
        </p:nvCxnSpPr>
        <p:spPr>
          <a:xfrm>
            <a:off x="8505179" y="251660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1606;p53">
            <a:extLst>
              <a:ext uri="{FF2B5EF4-FFF2-40B4-BE49-F238E27FC236}">
                <a16:creationId xmlns:a16="http://schemas.microsoft.com/office/drawing/2014/main" id="{90126A77-BFFC-BDB9-44B8-E1619C7D313F}"/>
              </a:ext>
            </a:extLst>
          </p:cNvPr>
          <p:cNvSpPr/>
          <p:nvPr/>
        </p:nvSpPr>
        <p:spPr>
          <a:xfrm>
            <a:off x="8639637" y="283635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AD7B46-6732-D28C-017A-78010719642B}"/>
              </a:ext>
            </a:extLst>
          </p:cNvPr>
          <p:cNvSpPr txBox="1"/>
          <p:nvPr/>
        </p:nvSpPr>
        <p:spPr>
          <a:xfrm>
            <a:off x="8780579" y="2923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68" name="Google Shape;1598;p53">
            <a:extLst>
              <a:ext uri="{FF2B5EF4-FFF2-40B4-BE49-F238E27FC236}">
                <a16:creationId xmlns:a16="http://schemas.microsoft.com/office/drawing/2014/main" id="{2C140AD5-8C96-86C5-FEE9-436360CB2603}"/>
              </a:ext>
            </a:extLst>
          </p:cNvPr>
          <p:cNvSpPr/>
          <p:nvPr/>
        </p:nvSpPr>
        <p:spPr>
          <a:xfrm>
            <a:off x="7680995" y="288670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BC13A3-5918-8F90-BCEA-689D7439027B}"/>
              </a:ext>
            </a:extLst>
          </p:cNvPr>
          <p:cNvSpPr txBox="1"/>
          <p:nvPr/>
        </p:nvSpPr>
        <p:spPr>
          <a:xfrm>
            <a:off x="7809413" y="297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SE" sz="1800" dirty="0">
              <a:solidFill>
                <a:schemeClr val="tx1"/>
              </a:solidFill>
            </a:endParaRPr>
          </a:p>
        </p:txBody>
      </p:sp>
      <p:cxnSp>
        <p:nvCxnSpPr>
          <p:cNvPr id="70" name="Google Shape;1607;p53">
            <a:extLst>
              <a:ext uri="{FF2B5EF4-FFF2-40B4-BE49-F238E27FC236}">
                <a16:creationId xmlns:a16="http://schemas.microsoft.com/office/drawing/2014/main" id="{57FA5CBB-55FE-59E7-E7DA-5622A2792D45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7946495" y="2533631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1604;p53">
            <a:extLst>
              <a:ext uri="{FF2B5EF4-FFF2-40B4-BE49-F238E27FC236}">
                <a16:creationId xmlns:a16="http://schemas.microsoft.com/office/drawing/2014/main" id="{161D26F8-5DB3-B4F7-353F-4BCEBAC2A21E}"/>
              </a:ext>
            </a:extLst>
          </p:cNvPr>
          <p:cNvCxnSpPr>
            <a:cxnSpLocks/>
          </p:cNvCxnSpPr>
          <p:nvPr/>
        </p:nvCxnSpPr>
        <p:spPr>
          <a:xfrm>
            <a:off x="9090623" y="330132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" name="Google Shape;1606;p53">
            <a:extLst>
              <a:ext uri="{FF2B5EF4-FFF2-40B4-BE49-F238E27FC236}">
                <a16:creationId xmlns:a16="http://schemas.microsoft.com/office/drawing/2014/main" id="{6BC4D033-0127-5259-D7E0-5F4C2ABAE4D5}"/>
              </a:ext>
            </a:extLst>
          </p:cNvPr>
          <p:cNvSpPr/>
          <p:nvPr/>
        </p:nvSpPr>
        <p:spPr>
          <a:xfrm>
            <a:off x="9225081" y="362107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8ACB21-6445-7497-8AFD-485AAC0BF236}"/>
              </a:ext>
            </a:extLst>
          </p:cNvPr>
          <p:cNvSpPr txBox="1"/>
          <p:nvPr/>
        </p:nvSpPr>
        <p:spPr>
          <a:xfrm>
            <a:off x="9366023" y="370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77" name="Google Shape;1602;p53">
            <a:extLst>
              <a:ext uri="{FF2B5EF4-FFF2-40B4-BE49-F238E27FC236}">
                <a16:creationId xmlns:a16="http://schemas.microsoft.com/office/drawing/2014/main" id="{F4517DF9-2D5D-06D2-C91D-D1ECD66E76FF}"/>
              </a:ext>
            </a:extLst>
          </p:cNvPr>
          <p:cNvSpPr/>
          <p:nvPr/>
        </p:nvSpPr>
        <p:spPr>
          <a:xfrm>
            <a:off x="7630025" y="443539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8" name="Google Shape;1604;p53">
            <a:extLst>
              <a:ext uri="{FF2B5EF4-FFF2-40B4-BE49-F238E27FC236}">
                <a16:creationId xmlns:a16="http://schemas.microsoft.com/office/drawing/2014/main" id="{46592145-66A8-6020-F7FA-2A902C44F587}"/>
              </a:ext>
            </a:extLst>
          </p:cNvPr>
          <p:cNvCxnSpPr/>
          <p:nvPr/>
        </p:nvCxnSpPr>
        <p:spPr>
          <a:xfrm>
            <a:off x="8096540" y="488202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1606;p53">
            <a:extLst>
              <a:ext uri="{FF2B5EF4-FFF2-40B4-BE49-F238E27FC236}">
                <a16:creationId xmlns:a16="http://schemas.microsoft.com/office/drawing/2014/main" id="{F621CE0C-5C46-6ED9-FFC0-C5F7B5C7D3E5}"/>
              </a:ext>
            </a:extLst>
          </p:cNvPr>
          <p:cNvSpPr/>
          <p:nvPr/>
        </p:nvSpPr>
        <p:spPr>
          <a:xfrm>
            <a:off x="8230998" y="52017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A6BCE-D834-B1F5-1446-9A43647B258B}"/>
              </a:ext>
            </a:extLst>
          </p:cNvPr>
          <p:cNvSpPr txBox="1"/>
          <p:nvPr/>
        </p:nvSpPr>
        <p:spPr>
          <a:xfrm>
            <a:off x="7722085" y="4519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05CAF2-42B5-A3E7-0666-75BE068A018C}"/>
              </a:ext>
            </a:extLst>
          </p:cNvPr>
          <p:cNvSpPr txBox="1"/>
          <p:nvPr/>
        </p:nvSpPr>
        <p:spPr>
          <a:xfrm>
            <a:off x="8371940" y="5289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82" name="Google Shape;1598;p53">
            <a:extLst>
              <a:ext uri="{FF2B5EF4-FFF2-40B4-BE49-F238E27FC236}">
                <a16:creationId xmlns:a16="http://schemas.microsoft.com/office/drawing/2014/main" id="{171BF4A1-C548-5310-890B-93BF8B8C9129}"/>
              </a:ext>
            </a:extLst>
          </p:cNvPr>
          <p:cNvSpPr/>
          <p:nvPr/>
        </p:nvSpPr>
        <p:spPr>
          <a:xfrm>
            <a:off x="7255724" y="528401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21941E-1C8E-F654-BEC5-44BA238C0087}"/>
              </a:ext>
            </a:extLst>
          </p:cNvPr>
          <p:cNvSpPr txBox="1"/>
          <p:nvPr/>
        </p:nvSpPr>
        <p:spPr>
          <a:xfrm>
            <a:off x="7384142" y="5374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cxnSp>
        <p:nvCxnSpPr>
          <p:cNvPr id="84" name="Google Shape;1607;p53">
            <a:extLst>
              <a:ext uri="{FF2B5EF4-FFF2-40B4-BE49-F238E27FC236}">
                <a16:creationId xmlns:a16="http://schemas.microsoft.com/office/drawing/2014/main" id="{A2076D5B-49AC-D7FC-B64F-79E2F3603089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7521224" y="493094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1604;p53">
            <a:extLst>
              <a:ext uri="{FF2B5EF4-FFF2-40B4-BE49-F238E27FC236}">
                <a16:creationId xmlns:a16="http://schemas.microsoft.com/office/drawing/2014/main" id="{C3ED238A-BC48-420E-91AF-849DB189AE66}"/>
              </a:ext>
            </a:extLst>
          </p:cNvPr>
          <p:cNvCxnSpPr>
            <a:cxnSpLocks/>
          </p:cNvCxnSpPr>
          <p:nvPr/>
        </p:nvCxnSpPr>
        <p:spPr>
          <a:xfrm>
            <a:off x="8691330" y="564605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6;p53">
            <a:extLst>
              <a:ext uri="{FF2B5EF4-FFF2-40B4-BE49-F238E27FC236}">
                <a16:creationId xmlns:a16="http://schemas.microsoft.com/office/drawing/2014/main" id="{A9D2625F-A3FD-66A2-A098-70444F088834}"/>
              </a:ext>
            </a:extLst>
          </p:cNvPr>
          <p:cNvSpPr/>
          <p:nvPr/>
        </p:nvSpPr>
        <p:spPr>
          <a:xfrm>
            <a:off x="8825788" y="596579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57DE04-1F5A-C941-D533-9BC02E5D7F0A}"/>
              </a:ext>
            </a:extLst>
          </p:cNvPr>
          <p:cNvSpPr txBox="1"/>
          <p:nvPr/>
        </p:nvSpPr>
        <p:spPr>
          <a:xfrm>
            <a:off x="8966730" y="6053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88" name="Google Shape;1598;p53">
            <a:extLst>
              <a:ext uri="{FF2B5EF4-FFF2-40B4-BE49-F238E27FC236}">
                <a16:creationId xmlns:a16="http://schemas.microsoft.com/office/drawing/2014/main" id="{1D0453AF-480B-D398-376E-E6A917E243B5}"/>
              </a:ext>
            </a:extLst>
          </p:cNvPr>
          <p:cNvSpPr/>
          <p:nvPr/>
        </p:nvSpPr>
        <p:spPr>
          <a:xfrm>
            <a:off x="6865010" y="609395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F3DF2D-D69C-DF83-96B8-0B0D8BABE415}"/>
              </a:ext>
            </a:extLst>
          </p:cNvPr>
          <p:cNvSpPr txBox="1"/>
          <p:nvPr/>
        </p:nvSpPr>
        <p:spPr>
          <a:xfrm>
            <a:off x="6993428" y="6184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90" name="Google Shape;1607;p53">
            <a:extLst>
              <a:ext uri="{FF2B5EF4-FFF2-40B4-BE49-F238E27FC236}">
                <a16:creationId xmlns:a16="http://schemas.microsoft.com/office/drawing/2014/main" id="{EA4CC0BD-C5EE-1829-E3B3-862B2CF9FD67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7130510" y="5740879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1604;p53">
            <a:extLst>
              <a:ext uri="{FF2B5EF4-FFF2-40B4-BE49-F238E27FC236}">
                <a16:creationId xmlns:a16="http://schemas.microsoft.com/office/drawing/2014/main" id="{B3D44B40-EFD3-4C5D-7345-727F94058D9E}"/>
              </a:ext>
            </a:extLst>
          </p:cNvPr>
          <p:cNvCxnSpPr>
            <a:cxnSpLocks/>
          </p:cNvCxnSpPr>
          <p:nvPr/>
        </p:nvCxnSpPr>
        <p:spPr>
          <a:xfrm>
            <a:off x="7718926" y="576381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1606;p53">
            <a:extLst>
              <a:ext uri="{FF2B5EF4-FFF2-40B4-BE49-F238E27FC236}">
                <a16:creationId xmlns:a16="http://schemas.microsoft.com/office/drawing/2014/main" id="{932EEF44-64D1-B5B3-34FA-B170A7FFD4E1}"/>
              </a:ext>
            </a:extLst>
          </p:cNvPr>
          <p:cNvSpPr/>
          <p:nvPr/>
        </p:nvSpPr>
        <p:spPr>
          <a:xfrm>
            <a:off x="7853384" y="608355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2E003C-567D-11C1-2778-17C3E97ED6AE}"/>
              </a:ext>
            </a:extLst>
          </p:cNvPr>
          <p:cNvSpPr txBox="1"/>
          <p:nvPr/>
        </p:nvSpPr>
        <p:spPr>
          <a:xfrm>
            <a:off x="8004572" y="6154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BA4CC4-E21C-3B05-A132-98DFE56AADC0}"/>
              </a:ext>
            </a:extLst>
          </p:cNvPr>
          <p:cNvSpPr/>
          <p:nvPr/>
        </p:nvSpPr>
        <p:spPr>
          <a:xfrm>
            <a:off x="6724724" y="4335234"/>
            <a:ext cx="2795189" cy="2433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90D6F3-C736-8844-DB1C-149241502291}"/>
              </a:ext>
            </a:extLst>
          </p:cNvPr>
          <p:cNvSpPr txBox="1"/>
          <p:nvPr/>
        </p:nvSpPr>
        <p:spPr>
          <a:xfrm>
            <a:off x="9443714" y="2092743"/>
            <a:ext cx="250902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Final Red-Black tree</a:t>
            </a:r>
            <a:endParaRPr lang="en-SE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070F2C-67E9-F512-CF3B-04EA335ABFC3}"/>
              </a:ext>
            </a:extLst>
          </p:cNvPr>
          <p:cNvSpPr txBox="1"/>
          <p:nvPr/>
        </p:nvSpPr>
        <p:spPr>
          <a:xfrm>
            <a:off x="9793168" y="5327473"/>
            <a:ext cx="181011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Final AVL tree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257620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/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89A82F55-B108-FA02-9A9B-1416FA16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sequence: 45, 70, 35, 3, 74, 25, 81, 60. Draw a new figure whenever you do a rotation.</a:t>
            </a:r>
          </a:p>
          <a:p>
            <a:endParaRPr lang="en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619B9E72-A8A7-B3AE-F216-68B77E24F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0B7C5842-B770-B891-D1F1-CC262813A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65" y="117413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Tree: Inserting the sequence: 45, 70, 35, 3, 74, 25, 81, 60</a:t>
            </a:r>
            <a:endParaRPr dirty="0"/>
          </a:p>
        </p:txBody>
      </p:sp>
      <p:sp>
        <p:nvSpPr>
          <p:cNvPr id="1598" name="Google Shape;1598;p53">
            <a:extLst>
              <a:ext uri="{FF2B5EF4-FFF2-40B4-BE49-F238E27FC236}">
                <a16:creationId xmlns:a16="http://schemas.microsoft.com/office/drawing/2014/main" id="{6B000156-2EAA-F0C6-B82A-A933F47E7040}"/>
              </a:ext>
            </a:extLst>
          </p:cNvPr>
          <p:cNvSpPr/>
          <p:nvPr/>
        </p:nvSpPr>
        <p:spPr>
          <a:xfrm>
            <a:off x="8821376" y="445083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00" name="Google Shape;1600;p53">
            <a:extLst>
              <a:ext uri="{FF2B5EF4-FFF2-40B4-BE49-F238E27FC236}">
                <a16:creationId xmlns:a16="http://schemas.microsoft.com/office/drawing/2014/main" id="{C65C8EB6-9C0C-F188-A668-3319CB0F31C4}"/>
              </a:ext>
            </a:extLst>
          </p:cNvPr>
          <p:cNvCxnSpPr>
            <a:cxnSpLocks/>
            <a:endCxn id="1602" idx="1"/>
          </p:cNvCxnSpPr>
          <p:nvPr/>
        </p:nvCxnSpPr>
        <p:spPr>
          <a:xfrm>
            <a:off x="10046123" y="415684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1" name="Google Shape;1601;p53">
            <a:extLst>
              <a:ext uri="{FF2B5EF4-FFF2-40B4-BE49-F238E27FC236}">
                <a16:creationId xmlns:a16="http://schemas.microsoft.com/office/drawing/2014/main" id="{ACBCC1A2-5480-2915-0A53-8F421F7ED57D}"/>
              </a:ext>
            </a:extLst>
          </p:cNvPr>
          <p:cNvSpPr/>
          <p:nvPr/>
        </p:nvSpPr>
        <p:spPr>
          <a:xfrm>
            <a:off x="9627226" y="369663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602" name="Google Shape;1602;p53">
            <a:extLst>
              <a:ext uri="{FF2B5EF4-FFF2-40B4-BE49-F238E27FC236}">
                <a16:creationId xmlns:a16="http://schemas.microsoft.com/office/drawing/2014/main" id="{484F0BDF-11B6-C83D-11C4-FF10506F73E0}"/>
              </a:ext>
            </a:extLst>
          </p:cNvPr>
          <p:cNvSpPr/>
          <p:nvPr/>
        </p:nvSpPr>
        <p:spPr>
          <a:xfrm>
            <a:off x="10352755" y="44526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04" name="Google Shape;1604;p53">
            <a:extLst>
              <a:ext uri="{FF2B5EF4-FFF2-40B4-BE49-F238E27FC236}">
                <a16:creationId xmlns:a16="http://schemas.microsoft.com/office/drawing/2014/main" id="{785F69E3-4CD1-8F3F-8DFF-E7184BC02201}"/>
              </a:ext>
            </a:extLst>
          </p:cNvPr>
          <p:cNvCxnSpPr/>
          <p:nvPr/>
        </p:nvCxnSpPr>
        <p:spPr>
          <a:xfrm>
            <a:off x="10819270" y="489928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6" name="Google Shape;1606;p53">
            <a:extLst>
              <a:ext uri="{FF2B5EF4-FFF2-40B4-BE49-F238E27FC236}">
                <a16:creationId xmlns:a16="http://schemas.microsoft.com/office/drawing/2014/main" id="{ECB9D7A0-2212-701F-AA1D-0081009A3674}"/>
              </a:ext>
            </a:extLst>
          </p:cNvPr>
          <p:cNvSpPr/>
          <p:nvPr/>
        </p:nvSpPr>
        <p:spPr>
          <a:xfrm>
            <a:off x="10953728" y="521903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07" name="Google Shape;1607;p53">
            <a:extLst>
              <a:ext uri="{FF2B5EF4-FFF2-40B4-BE49-F238E27FC236}">
                <a16:creationId xmlns:a16="http://schemas.microsoft.com/office/drawing/2014/main" id="{44EC4876-7635-71E3-DF02-A622927FFD59}"/>
              </a:ext>
            </a:extLst>
          </p:cNvPr>
          <p:cNvCxnSpPr>
            <a:cxnSpLocks/>
            <a:stCxn id="1601" idx="3"/>
            <a:endCxn id="1598" idx="7"/>
          </p:cNvCxnSpPr>
          <p:nvPr/>
        </p:nvCxnSpPr>
        <p:spPr>
          <a:xfrm flipH="1">
            <a:off x="9274613" y="4149874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598;p53">
            <a:extLst>
              <a:ext uri="{FF2B5EF4-FFF2-40B4-BE49-F238E27FC236}">
                <a16:creationId xmlns:a16="http://schemas.microsoft.com/office/drawing/2014/main" id="{78002581-269A-829E-6F71-23D79BE7A1AA}"/>
              </a:ext>
            </a:extLst>
          </p:cNvPr>
          <p:cNvSpPr/>
          <p:nvPr/>
        </p:nvSpPr>
        <p:spPr>
          <a:xfrm>
            <a:off x="8226916" y="524698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600;p53">
            <a:extLst>
              <a:ext uri="{FF2B5EF4-FFF2-40B4-BE49-F238E27FC236}">
                <a16:creationId xmlns:a16="http://schemas.microsoft.com/office/drawing/2014/main" id="{99D251D0-6693-C760-631D-137B5EB09B8D}"/>
              </a:ext>
            </a:extLst>
          </p:cNvPr>
          <p:cNvCxnSpPr>
            <a:cxnSpLocks/>
          </p:cNvCxnSpPr>
          <p:nvPr/>
        </p:nvCxnSpPr>
        <p:spPr>
          <a:xfrm>
            <a:off x="9236479" y="494936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02;p53">
            <a:extLst>
              <a:ext uri="{FF2B5EF4-FFF2-40B4-BE49-F238E27FC236}">
                <a16:creationId xmlns:a16="http://schemas.microsoft.com/office/drawing/2014/main" id="{091578BE-5FE1-2786-940B-ED9F4B24312C}"/>
              </a:ext>
            </a:extLst>
          </p:cNvPr>
          <p:cNvSpPr/>
          <p:nvPr/>
        </p:nvSpPr>
        <p:spPr>
          <a:xfrm>
            <a:off x="9381203" y="525709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Google Shape;1603;p53">
            <a:extLst>
              <a:ext uri="{FF2B5EF4-FFF2-40B4-BE49-F238E27FC236}">
                <a16:creationId xmlns:a16="http://schemas.microsoft.com/office/drawing/2014/main" id="{0AE2B5CF-29CE-C1D2-35D0-98D749F17A2D}"/>
              </a:ext>
            </a:extLst>
          </p:cNvPr>
          <p:cNvCxnSpPr>
            <a:cxnSpLocks/>
          </p:cNvCxnSpPr>
          <p:nvPr/>
        </p:nvCxnSpPr>
        <p:spPr>
          <a:xfrm>
            <a:off x="9234580" y="495494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" name="Google Shape;1607;p53">
            <a:extLst>
              <a:ext uri="{FF2B5EF4-FFF2-40B4-BE49-F238E27FC236}">
                <a16:creationId xmlns:a16="http://schemas.microsoft.com/office/drawing/2014/main" id="{C23F691E-C55D-3A92-BCE6-66DB56FA881B}"/>
              </a:ext>
            </a:extLst>
          </p:cNvPr>
          <p:cNvCxnSpPr>
            <a:cxnSpLocks/>
          </p:cNvCxnSpPr>
          <p:nvPr/>
        </p:nvCxnSpPr>
        <p:spPr>
          <a:xfrm flipH="1">
            <a:off x="8620110" y="493329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1598;p53">
            <a:extLst>
              <a:ext uri="{FF2B5EF4-FFF2-40B4-BE49-F238E27FC236}">
                <a16:creationId xmlns:a16="http://schemas.microsoft.com/office/drawing/2014/main" id="{11D7EDE9-92E5-DED0-F271-93CA6E6C4734}"/>
              </a:ext>
            </a:extLst>
          </p:cNvPr>
          <p:cNvSpPr/>
          <p:nvPr/>
        </p:nvSpPr>
        <p:spPr>
          <a:xfrm>
            <a:off x="9964157" y="525897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598;p53">
            <a:extLst>
              <a:ext uri="{FF2B5EF4-FFF2-40B4-BE49-F238E27FC236}">
                <a16:creationId xmlns:a16="http://schemas.microsoft.com/office/drawing/2014/main" id="{E24FF5C6-5B40-5BEF-D9B1-E57C6655839B}"/>
              </a:ext>
            </a:extLst>
          </p:cNvPr>
          <p:cNvSpPr/>
          <p:nvPr/>
        </p:nvSpPr>
        <p:spPr>
          <a:xfrm>
            <a:off x="9454461" y="606372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" name="Google Shape;1607;p53">
            <a:extLst>
              <a:ext uri="{FF2B5EF4-FFF2-40B4-BE49-F238E27FC236}">
                <a16:creationId xmlns:a16="http://schemas.microsoft.com/office/drawing/2014/main" id="{4BE5E4A5-D473-F903-A927-0A138EF49B14}"/>
              </a:ext>
            </a:extLst>
          </p:cNvPr>
          <p:cNvCxnSpPr>
            <a:cxnSpLocks/>
          </p:cNvCxnSpPr>
          <p:nvPr/>
        </p:nvCxnSpPr>
        <p:spPr>
          <a:xfrm flipH="1">
            <a:off x="9817175" y="576019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90F27B-2882-34E7-B22A-2D473D18E99F}"/>
              </a:ext>
            </a:extLst>
          </p:cNvPr>
          <p:cNvSpPr txBox="1"/>
          <p:nvPr/>
        </p:nvSpPr>
        <p:spPr>
          <a:xfrm>
            <a:off x="9672153" y="37774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CE0DB9-FF87-514F-4BAD-CB31D21313F0}"/>
              </a:ext>
            </a:extLst>
          </p:cNvPr>
          <p:cNvSpPr txBox="1"/>
          <p:nvPr/>
        </p:nvSpPr>
        <p:spPr>
          <a:xfrm>
            <a:off x="8875710" y="4539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6BA61-1D89-7374-94C8-5F19E8DCBD74}"/>
              </a:ext>
            </a:extLst>
          </p:cNvPr>
          <p:cNvSpPr txBox="1"/>
          <p:nvPr/>
        </p:nvSpPr>
        <p:spPr>
          <a:xfrm>
            <a:off x="8336391" y="5337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94F742-AB5D-FDBB-AF88-726C141E1BD9}"/>
              </a:ext>
            </a:extLst>
          </p:cNvPr>
          <p:cNvSpPr txBox="1"/>
          <p:nvPr/>
        </p:nvSpPr>
        <p:spPr>
          <a:xfrm>
            <a:off x="10434793" y="45481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57D1F6-7D9F-1BA6-8715-DBF88A1A31C9}"/>
              </a:ext>
            </a:extLst>
          </p:cNvPr>
          <p:cNvSpPr txBox="1"/>
          <p:nvPr/>
        </p:nvSpPr>
        <p:spPr>
          <a:xfrm>
            <a:off x="9415230" y="53605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460C1-EA5F-23BB-F77B-5BA42CBEEB5C}"/>
              </a:ext>
            </a:extLst>
          </p:cNvPr>
          <p:cNvSpPr txBox="1"/>
          <p:nvPr/>
        </p:nvSpPr>
        <p:spPr>
          <a:xfrm>
            <a:off x="10021077" y="53480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28A09-B5EB-4F1B-7406-51712AF7A3B7}"/>
              </a:ext>
            </a:extLst>
          </p:cNvPr>
          <p:cNvSpPr txBox="1"/>
          <p:nvPr/>
        </p:nvSpPr>
        <p:spPr>
          <a:xfrm>
            <a:off x="11008395" y="5327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81</a:t>
            </a:r>
            <a:endParaRPr lang="en-SE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5FD2F-8EDF-5A72-B0EC-8FE5774AB2CE}"/>
              </a:ext>
            </a:extLst>
          </p:cNvPr>
          <p:cNvSpPr txBox="1"/>
          <p:nvPr/>
        </p:nvSpPr>
        <p:spPr>
          <a:xfrm>
            <a:off x="9518195" y="6157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60</a:t>
            </a:r>
            <a:endParaRPr lang="en-SE" sz="1800" dirty="0"/>
          </a:p>
        </p:txBody>
      </p:sp>
      <p:cxnSp>
        <p:nvCxnSpPr>
          <p:cNvPr id="57" name="Google Shape;1607;p53">
            <a:extLst>
              <a:ext uri="{FF2B5EF4-FFF2-40B4-BE49-F238E27FC236}">
                <a16:creationId xmlns:a16="http://schemas.microsoft.com/office/drawing/2014/main" id="{DBD2DE16-022C-8ADA-432F-EC69A586FE99}"/>
              </a:ext>
            </a:extLst>
          </p:cNvPr>
          <p:cNvCxnSpPr>
            <a:cxnSpLocks/>
            <a:stCxn id="1602" idx="3"/>
            <a:endCxn id="9" idx="0"/>
          </p:cNvCxnSpPr>
          <p:nvPr/>
        </p:nvCxnSpPr>
        <p:spPr>
          <a:xfrm flipH="1">
            <a:off x="10229657" y="490589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1" name="Google Shape;1598;p53">
            <a:extLst>
              <a:ext uri="{FF2B5EF4-FFF2-40B4-BE49-F238E27FC236}">
                <a16:creationId xmlns:a16="http://schemas.microsoft.com/office/drawing/2014/main" id="{4DABA6B1-65BB-4553-3094-9E689A54A315}"/>
              </a:ext>
            </a:extLst>
          </p:cNvPr>
          <p:cNvSpPr/>
          <p:nvPr/>
        </p:nvSpPr>
        <p:spPr>
          <a:xfrm>
            <a:off x="765708" y="450014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2" name="Google Shape;1600;p53">
            <a:extLst>
              <a:ext uri="{FF2B5EF4-FFF2-40B4-BE49-F238E27FC236}">
                <a16:creationId xmlns:a16="http://schemas.microsoft.com/office/drawing/2014/main" id="{F1A6683C-B98A-25F9-ABB7-690E91BD29B6}"/>
              </a:ext>
            </a:extLst>
          </p:cNvPr>
          <p:cNvCxnSpPr>
            <a:cxnSpLocks/>
            <a:endCxn id="1564" idx="1"/>
          </p:cNvCxnSpPr>
          <p:nvPr/>
        </p:nvCxnSpPr>
        <p:spPr>
          <a:xfrm>
            <a:off x="1990455" y="4206165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3" name="Google Shape;1601;p53">
            <a:extLst>
              <a:ext uri="{FF2B5EF4-FFF2-40B4-BE49-F238E27FC236}">
                <a16:creationId xmlns:a16="http://schemas.microsoft.com/office/drawing/2014/main" id="{D135A9A0-1CE8-49A6-B065-614A4F3DDFBD}"/>
              </a:ext>
            </a:extLst>
          </p:cNvPr>
          <p:cNvSpPr/>
          <p:nvPr/>
        </p:nvSpPr>
        <p:spPr>
          <a:xfrm>
            <a:off x="1571558" y="37459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564" name="Google Shape;1602;p53">
            <a:extLst>
              <a:ext uri="{FF2B5EF4-FFF2-40B4-BE49-F238E27FC236}">
                <a16:creationId xmlns:a16="http://schemas.microsoft.com/office/drawing/2014/main" id="{8E60A27D-BC3C-14A0-99DA-9AB24F6940B2}"/>
              </a:ext>
            </a:extLst>
          </p:cNvPr>
          <p:cNvSpPr/>
          <p:nvPr/>
        </p:nvSpPr>
        <p:spPr>
          <a:xfrm>
            <a:off x="2297087" y="45019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5" name="Google Shape;1604;p53">
            <a:extLst>
              <a:ext uri="{FF2B5EF4-FFF2-40B4-BE49-F238E27FC236}">
                <a16:creationId xmlns:a16="http://schemas.microsoft.com/office/drawing/2014/main" id="{EDF72465-CF14-681E-5EDA-BEC73AEDA83F}"/>
              </a:ext>
            </a:extLst>
          </p:cNvPr>
          <p:cNvCxnSpPr/>
          <p:nvPr/>
        </p:nvCxnSpPr>
        <p:spPr>
          <a:xfrm>
            <a:off x="2763602" y="494860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6" name="Google Shape;1606;p53">
            <a:extLst>
              <a:ext uri="{FF2B5EF4-FFF2-40B4-BE49-F238E27FC236}">
                <a16:creationId xmlns:a16="http://schemas.microsoft.com/office/drawing/2014/main" id="{D3E1483D-B819-3E38-81F5-173A6028CF50}"/>
              </a:ext>
            </a:extLst>
          </p:cNvPr>
          <p:cNvSpPr/>
          <p:nvPr/>
        </p:nvSpPr>
        <p:spPr>
          <a:xfrm>
            <a:off x="2898060" y="52683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7" name="Google Shape;1607;p53">
            <a:extLst>
              <a:ext uri="{FF2B5EF4-FFF2-40B4-BE49-F238E27FC236}">
                <a16:creationId xmlns:a16="http://schemas.microsoft.com/office/drawing/2014/main" id="{32AC7D29-E584-1E67-5A4E-BEA66AA4197C}"/>
              </a:ext>
            </a:extLst>
          </p:cNvPr>
          <p:cNvCxnSpPr>
            <a:cxnSpLocks/>
            <a:stCxn id="1563" idx="3"/>
            <a:endCxn id="1561" idx="7"/>
          </p:cNvCxnSpPr>
          <p:nvPr/>
        </p:nvCxnSpPr>
        <p:spPr>
          <a:xfrm flipH="1">
            <a:off x="1218945" y="4199190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8" name="Google Shape;1598;p53">
            <a:extLst>
              <a:ext uri="{FF2B5EF4-FFF2-40B4-BE49-F238E27FC236}">
                <a16:creationId xmlns:a16="http://schemas.microsoft.com/office/drawing/2014/main" id="{C3C352DB-4459-D7BE-6C61-31D81170452A}"/>
              </a:ext>
            </a:extLst>
          </p:cNvPr>
          <p:cNvSpPr/>
          <p:nvPr/>
        </p:nvSpPr>
        <p:spPr>
          <a:xfrm>
            <a:off x="171248" y="52962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9" name="Google Shape;1600;p53">
            <a:extLst>
              <a:ext uri="{FF2B5EF4-FFF2-40B4-BE49-F238E27FC236}">
                <a16:creationId xmlns:a16="http://schemas.microsoft.com/office/drawing/2014/main" id="{E2EDCADE-1C22-598B-CAF2-DAC1E84FD1A4}"/>
              </a:ext>
            </a:extLst>
          </p:cNvPr>
          <p:cNvCxnSpPr>
            <a:cxnSpLocks/>
          </p:cNvCxnSpPr>
          <p:nvPr/>
        </p:nvCxnSpPr>
        <p:spPr>
          <a:xfrm>
            <a:off x="1180811" y="499867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0" name="Google Shape;1602;p53">
            <a:extLst>
              <a:ext uri="{FF2B5EF4-FFF2-40B4-BE49-F238E27FC236}">
                <a16:creationId xmlns:a16="http://schemas.microsoft.com/office/drawing/2014/main" id="{5E68A2BF-8058-8639-6FE3-91A9889674BD}"/>
              </a:ext>
            </a:extLst>
          </p:cNvPr>
          <p:cNvSpPr/>
          <p:nvPr/>
        </p:nvSpPr>
        <p:spPr>
          <a:xfrm>
            <a:off x="1325535" y="530640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71" name="Google Shape;1603;p53">
            <a:extLst>
              <a:ext uri="{FF2B5EF4-FFF2-40B4-BE49-F238E27FC236}">
                <a16:creationId xmlns:a16="http://schemas.microsoft.com/office/drawing/2014/main" id="{AD94D51F-BFD1-CD3C-D50E-DE954D79DDD9}"/>
              </a:ext>
            </a:extLst>
          </p:cNvPr>
          <p:cNvCxnSpPr>
            <a:cxnSpLocks/>
          </p:cNvCxnSpPr>
          <p:nvPr/>
        </p:nvCxnSpPr>
        <p:spPr>
          <a:xfrm>
            <a:off x="1178912" y="500426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2" name="Google Shape;1607;p53">
            <a:extLst>
              <a:ext uri="{FF2B5EF4-FFF2-40B4-BE49-F238E27FC236}">
                <a16:creationId xmlns:a16="http://schemas.microsoft.com/office/drawing/2014/main" id="{3CA2EE0D-45EE-495F-6039-CDDD87CF9482}"/>
              </a:ext>
            </a:extLst>
          </p:cNvPr>
          <p:cNvCxnSpPr>
            <a:cxnSpLocks/>
          </p:cNvCxnSpPr>
          <p:nvPr/>
        </p:nvCxnSpPr>
        <p:spPr>
          <a:xfrm flipH="1">
            <a:off x="564442" y="498260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3" name="TextBox 1572">
            <a:extLst>
              <a:ext uri="{FF2B5EF4-FFF2-40B4-BE49-F238E27FC236}">
                <a16:creationId xmlns:a16="http://schemas.microsoft.com/office/drawing/2014/main" id="{4011B8FE-DC35-BDC9-D1B8-D6EF6F986F52}"/>
              </a:ext>
            </a:extLst>
          </p:cNvPr>
          <p:cNvSpPr txBox="1"/>
          <p:nvPr/>
        </p:nvSpPr>
        <p:spPr>
          <a:xfrm>
            <a:off x="1616485" y="38267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574" name="TextBox 1573">
            <a:extLst>
              <a:ext uri="{FF2B5EF4-FFF2-40B4-BE49-F238E27FC236}">
                <a16:creationId xmlns:a16="http://schemas.microsoft.com/office/drawing/2014/main" id="{1063AAA7-A4DD-4281-005E-D86292142F5B}"/>
              </a:ext>
            </a:extLst>
          </p:cNvPr>
          <p:cNvSpPr txBox="1"/>
          <p:nvPr/>
        </p:nvSpPr>
        <p:spPr>
          <a:xfrm>
            <a:off x="820042" y="4588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575" name="TextBox 1574">
            <a:extLst>
              <a:ext uri="{FF2B5EF4-FFF2-40B4-BE49-F238E27FC236}">
                <a16:creationId xmlns:a16="http://schemas.microsoft.com/office/drawing/2014/main" id="{6A624F97-D695-24A5-8EE4-A57A58375271}"/>
              </a:ext>
            </a:extLst>
          </p:cNvPr>
          <p:cNvSpPr txBox="1"/>
          <p:nvPr/>
        </p:nvSpPr>
        <p:spPr>
          <a:xfrm>
            <a:off x="280723" y="5387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576" name="TextBox 1575">
            <a:extLst>
              <a:ext uri="{FF2B5EF4-FFF2-40B4-BE49-F238E27FC236}">
                <a16:creationId xmlns:a16="http://schemas.microsoft.com/office/drawing/2014/main" id="{258BEE49-041B-DFF5-2BDD-CB52598929E8}"/>
              </a:ext>
            </a:extLst>
          </p:cNvPr>
          <p:cNvSpPr txBox="1"/>
          <p:nvPr/>
        </p:nvSpPr>
        <p:spPr>
          <a:xfrm>
            <a:off x="2379125" y="45974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577" name="TextBox 1576">
            <a:extLst>
              <a:ext uri="{FF2B5EF4-FFF2-40B4-BE49-F238E27FC236}">
                <a16:creationId xmlns:a16="http://schemas.microsoft.com/office/drawing/2014/main" id="{A95C4D0A-453F-BCC2-73D9-B11E2FF9FA7C}"/>
              </a:ext>
            </a:extLst>
          </p:cNvPr>
          <p:cNvSpPr txBox="1"/>
          <p:nvPr/>
        </p:nvSpPr>
        <p:spPr>
          <a:xfrm>
            <a:off x="1359562" y="5409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578" name="TextBox 1577">
            <a:extLst>
              <a:ext uri="{FF2B5EF4-FFF2-40B4-BE49-F238E27FC236}">
                <a16:creationId xmlns:a16="http://schemas.microsoft.com/office/drawing/2014/main" id="{950EBA3A-D6AA-4359-0149-34C08EE58760}"/>
              </a:ext>
            </a:extLst>
          </p:cNvPr>
          <p:cNvSpPr txBox="1"/>
          <p:nvPr/>
        </p:nvSpPr>
        <p:spPr>
          <a:xfrm>
            <a:off x="2952727" y="53771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cxnSp>
        <p:nvCxnSpPr>
          <p:cNvPr id="1579" name="Google Shape;1604;p53">
            <a:extLst>
              <a:ext uri="{FF2B5EF4-FFF2-40B4-BE49-F238E27FC236}">
                <a16:creationId xmlns:a16="http://schemas.microsoft.com/office/drawing/2014/main" id="{9BE4899B-E9DC-C89F-F9C8-6583186F8C22}"/>
              </a:ext>
            </a:extLst>
          </p:cNvPr>
          <p:cNvCxnSpPr/>
          <p:nvPr/>
        </p:nvCxnSpPr>
        <p:spPr>
          <a:xfrm>
            <a:off x="3322245" y="574067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0" name="Google Shape;1606;p53">
            <a:extLst>
              <a:ext uri="{FF2B5EF4-FFF2-40B4-BE49-F238E27FC236}">
                <a16:creationId xmlns:a16="http://schemas.microsoft.com/office/drawing/2014/main" id="{A8150DA5-984B-69D3-472F-1183760F9F77}"/>
              </a:ext>
            </a:extLst>
          </p:cNvPr>
          <p:cNvSpPr/>
          <p:nvPr/>
        </p:nvSpPr>
        <p:spPr>
          <a:xfrm>
            <a:off x="3456703" y="60604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1" name="TextBox 1580">
            <a:extLst>
              <a:ext uri="{FF2B5EF4-FFF2-40B4-BE49-F238E27FC236}">
                <a16:creationId xmlns:a16="http://schemas.microsoft.com/office/drawing/2014/main" id="{C327FF02-1B7E-9DB9-BA7B-29C9DC8486A2}"/>
              </a:ext>
            </a:extLst>
          </p:cNvPr>
          <p:cNvSpPr txBox="1"/>
          <p:nvPr/>
        </p:nvSpPr>
        <p:spPr>
          <a:xfrm>
            <a:off x="3511370" y="61692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81</a:t>
            </a:r>
            <a:endParaRPr lang="en-SE" sz="1800" dirty="0"/>
          </a:p>
        </p:txBody>
      </p:sp>
      <p:sp>
        <p:nvSpPr>
          <p:cNvPr id="1582" name="Google Shape;1598;p53">
            <a:extLst>
              <a:ext uri="{FF2B5EF4-FFF2-40B4-BE49-F238E27FC236}">
                <a16:creationId xmlns:a16="http://schemas.microsoft.com/office/drawing/2014/main" id="{71BD57C6-CE89-0715-3B5C-CE6CEAC81D60}"/>
              </a:ext>
            </a:extLst>
          </p:cNvPr>
          <p:cNvSpPr/>
          <p:nvPr/>
        </p:nvSpPr>
        <p:spPr>
          <a:xfrm>
            <a:off x="4839871" y="450014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83" name="Google Shape;1600;p53">
            <a:extLst>
              <a:ext uri="{FF2B5EF4-FFF2-40B4-BE49-F238E27FC236}">
                <a16:creationId xmlns:a16="http://schemas.microsoft.com/office/drawing/2014/main" id="{9CB44206-8AD9-8742-3A63-9B4164BDD20D}"/>
              </a:ext>
            </a:extLst>
          </p:cNvPr>
          <p:cNvCxnSpPr>
            <a:cxnSpLocks/>
            <a:endCxn id="1585" idx="1"/>
          </p:cNvCxnSpPr>
          <p:nvPr/>
        </p:nvCxnSpPr>
        <p:spPr>
          <a:xfrm>
            <a:off x="6064618" y="4206165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4" name="Google Shape;1601;p53">
            <a:extLst>
              <a:ext uri="{FF2B5EF4-FFF2-40B4-BE49-F238E27FC236}">
                <a16:creationId xmlns:a16="http://schemas.microsoft.com/office/drawing/2014/main" id="{ADA92D00-E916-1BD3-5C4C-388D5FAEACE7}"/>
              </a:ext>
            </a:extLst>
          </p:cNvPr>
          <p:cNvSpPr/>
          <p:nvPr/>
        </p:nvSpPr>
        <p:spPr>
          <a:xfrm>
            <a:off x="5645721" y="37459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585" name="Google Shape;1602;p53">
            <a:extLst>
              <a:ext uri="{FF2B5EF4-FFF2-40B4-BE49-F238E27FC236}">
                <a16:creationId xmlns:a16="http://schemas.microsoft.com/office/drawing/2014/main" id="{0A86BAF7-04FE-9F20-5A9B-56C1458DF17C}"/>
              </a:ext>
            </a:extLst>
          </p:cNvPr>
          <p:cNvSpPr/>
          <p:nvPr/>
        </p:nvSpPr>
        <p:spPr>
          <a:xfrm>
            <a:off x="6371250" y="45019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86" name="Google Shape;1604;p53">
            <a:extLst>
              <a:ext uri="{FF2B5EF4-FFF2-40B4-BE49-F238E27FC236}">
                <a16:creationId xmlns:a16="http://schemas.microsoft.com/office/drawing/2014/main" id="{15128F35-A53C-3C5E-31F6-3EA5F4062782}"/>
              </a:ext>
            </a:extLst>
          </p:cNvPr>
          <p:cNvCxnSpPr/>
          <p:nvPr/>
        </p:nvCxnSpPr>
        <p:spPr>
          <a:xfrm>
            <a:off x="6837765" y="494860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7" name="Google Shape;1606;p53">
            <a:extLst>
              <a:ext uri="{FF2B5EF4-FFF2-40B4-BE49-F238E27FC236}">
                <a16:creationId xmlns:a16="http://schemas.microsoft.com/office/drawing/2014/main" id="{7B4DF51B-A00A-C15B-377B-1B040D6626D3}"/>
              </a:ext>
            </a:extLst>
          </p:cNvPr>
          <p:cNvSpPr/>
          <p:nvPr/>
        </p:nvSpPr>
        <p:spPr>
          <a:xfrm>
            <a:off x="6972223" y="52683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88" name="Google Shape;1607;p53">
            <a:extLst>
              <a:ext uri="{FF2B5EF4-FFF2-40B4-BE49-F238E27FC236}">
                <a16:creationId xmlns:a16="http://schemas.microsoft.com/office/drawing/2014/main" id="{CD1B5C90-207D-AE25-67FA-E820649CE58C}"/>
              </a:ext>
            </a:extLst>
          </p:cNvPr>
          <p:cNvCxnSpPr>
            <a:cxnSpLocks/>
            <a:stCxn id="1584" idx="3"/>
            <a:endCxn id="1582" idx="7"/>
          </p:cNvCxnSpPr>
          <p:nvPr/>
        </p:nvCxnSpPr>
        <p:spPr>
          <a:xfrm flipH="1">
            <a:off x="5293108" y="4199190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9" name="Google Shape;1598;p53">
            <a:extLst>
              <a:ext uri="{FF2B5EF4-FFF2-40B4-BE49-F238E27FC236}">
                <a16:creationId xmlns:a16="http://schemas.microsoft.com/office/drawing/2014/main" id="{F42354EA-AA24-5D3D-ABC8-FDB5A3D52AEE}"/>
              </a:ext>
            </a:extLst>
          </p:cNvPr>
          <p:cNvSpPr/>
          <p:nvPr/>
        </p:nvSpPr>
        <p:spPr>
          <a:xfrm>
            <a:off x="4245411" y="52962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90" name="Google Shape;1600;p53">
            <a:extLst>
              <a:ext uri="{FF2B5EF4-FFF2-40B4-BE49-F238E27FC236}">
                <a16:creationId xmlns:a16="http://schemas.microsoft.com/office/drawing/2014/main" id="{6F225D71-7F61-6ED7-0641-9E11F55ACC30}"/>
              </a:ext>
            </a:extLst>
          </p:cNvPr>
          <p:cNvCxnSpPr>
            <a:cxnSpLocks/>
          </p:cNvCxnSpPr>
          <p:nvPr/>
        </p:nvCxnSpPr>
        <p:spPr>
          <a:xfrm>
            <a:off x="5254974" y="499867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1" name="Google Shape;1602;p53">
            <a:extLst>
              <a:ext uri="{FF2B5EF4-FFF2-40B4-BE49-F238E27FC236}">
                <a16:creationId xmlns:a16="http://schemas.microsoft.com/office/drawing/2014/main" id="{DE7AEF8E-39F6-ECF4-A084-D31DA1562735}"/>
              </a:ext>
            </a:extLst>
          </p:cNvPr>
          <p:cNvSpPr/>
          <p:nvPr/>
        </p:nvSpPr>
        <p:spPr>
          <a:xfrm>
            <a:off x="5399698" y="530640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92" name="Google Shape;1603;p53">
            <a:extLst>
              <a:ext uri="{FF2B5EF4-FFF2-40B4-BE49-F238E27FC236}">
                <a16:creationId xmlns:a16="http://schemas.microsoft.com/office/drawing/2014/main" id="{31793495-6432-AC47-6ABE-294E1AEB3BDB}"/>
              </a:ext>
            </a:extLst>
          </p:cNvPr>
          <p:cNvCxnSpPr>
            <a:cxnSpLocks/>
          </p:cNvCxnSpPr>
          <p:nvPr/>
        </p:nvCxnSpPr>
        <p:spPr>
          <a:xfrm>
            <a:off x="5253075" y="500426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3" name="Google Shape;1607;p53">
            <a:extLst>
              <a:ext uri="{FF2B5EF4-FFF2-40B4-BE49-F238E27FC236}">
                <a16:creationId xmlns:a16="http://schemas.microsoft.com/office/drawing/2014/main" id="{64B98CA1-C4D3-C09A-1DA0-37ACBA9968EC}"/>
              </a:ext>
            </a:extLst>
          </p:cNvPr>
          <p:cNvCxnSpPr>
            <a:cxnSpLocks/>
          </p:cNvCxnSpPr>
          <p:nvPr/>
        </p:nvCxnSpPr>
        <p:spPr>
          <a:xfrm flipH="1">
            <a:off x="4638605" y="498260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4" name="Google Shape;1598;p53">
            <a:extLst>
              <a:ext uri="{FF2B5EF4-FFF2-40B4-BE49-F238E27FC236}">
                <a16:creationId xmlns:a16="http://schemas.microsoft.com/office/drawing/2014/main" id="{F94673A5-056B-5D1A-135D-AAC0F536A897}"/>
              </a:ext>
            </a:extLst>
          </p:cNvPr>
          <p:cNvSpPr/>
          <p:nvPr/>
        </p:nvSpPr>
        <p:spPr>
          <a:xfrm>
            <a:off x="5982652" y="530828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1F8D2589-2FD7-FEE7-4F63-781C483C2EB8}"/>
              </a:ext>
            </a:extLst>
          </p:cNvPr>
          <p:cNvSpPr txBox="1"/>
          <p:nvPr/>
        </p:nvSpPr>
        <p:spPr>
          <a:xfrm>
            <a:off x="5690648" y="38267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C765BCDA-A50B-E9CA-7550-DB8BDA791F60}"/>
              </a:ext>
            </a:extLst>
          </p:cNvPr>
          <p:cNvSpPr txBox="1"/>
          <p:nvPr/>
        </p:nvSpPr>
        <p:spPr>
          <a:xfrm>
            <a:off x="4894205" y="4588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AEA6CE03-4B05-958C-5259-819D84FBE5DC}"/>
              </a:ext>
            </a:extLst>
          </p:cNvPr>
          <p:cNvSpPr txBox="1"/>
          <p:nvPr/>
        </p:nvSpPr>
        <p:spPr>
          <a:xfrm>
            <a:off x="4354886" y="5387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380D3B95-96E2-4A3D-E171-110C11D9AD1C}"/>
              </a:ext>
            </a:extLst>
          </p:cNvPr>
          <p:cNvSpPr txBox="1"/>
          <p:nvPr/>
        </p:nvSpPr>
        <p:spPr>
          <a:xfrm>
            <a:off x="6453288" y="45974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913A1B79-FD2D-F4D2-1E1B-63E1D31118EF}"/>
              </a:ext>
            </a:extLst>
          </p:cNvPr>
          <p:cNvSpPr txBox="1"/>
          <p:nvPr/>
        </p:nvSpPr>
        <p:spPr>
          <a:xfrm>
            <a:off x="5433725" y="5409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614" name="TextBox 1613">
            <a:extLst>
              <a:ext uri="{FF2B5EF4-FFF2-40B4-BE49-F238E27FC236}">
                <a16:creationId xmlns:a16="http://schemas.microsoft.com/office/drawing/2014/main" id="{98219836-AAD3-1CFA-945B-DDB435FCFA31}"/>
              </a:ext>
            </a:extLst>
          </p:cNvPr>
          <p:cNvSpPr txBox="1"/>
          <p:nvPr/>
        </p:nvSpPr>
        <p:spPr>
          <a:xfrm>
            <a:off x="6039572" y="53974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8CA9DB3D-5B7B-A855-BBEF-349AB33D2756}"/>
              </a:ext>
            </a:extLst>
          </p:cNvPr>
          <p:cNvSpPr txBox="1"/>
          <p:nvPr/>
        </p:nvSpPr>
        <p:spPr>
          <a:xfrm>
            <a:off x="7026890" y="53771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81</a:t>
            </a:r>
            <a:endParaRPr lang="en-SE" sz="1800" dirty="0"/>
          </a:p>
        </p:txBody>
      </p:sp>
      <p:cxnSp>
        <p:nvCxnSpPr>
          <p:cNvPr id="1617" name="Google Shape;1607;p53">
            <a:extLst>
              <a:ext uri="{FF2B5EF4-FFF2-40B4-BE49-F238E27FC236}">
                <a16:creationId xmlns:a16="http://schemas.microsoft.com/office/drawing/2014/main" id="{C02E08C8-E018-8DDD-753E-AA0B9C336285}"/>
              </a:ext>
            </a:extLst>
          </p:cNvPr>
          <p:cNvCxnSpPr>
            <a:cxnSpLocks/>
            <a:stCxn id="1585" idx="3"/>
            <a:endCxn id="1594" idx="0"/>
          </p:cNvCxnSpPr>
          <p:nvPr/>
        </p:nvCxnSpPr>
        <p:spPr>
          <a:xfrm flipH="1">
            <a:off x="6248152" y="4955213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8" name="Arrow: Right 1617">
            <a:extLst>
              <a:ext uri="{FF2B5EF4-FFF2-40B4-BE49-F238E27FC236}">
                <a16:creationId xmlns:a16="http://schemas.microsoft.com/office/drawing/2014/main" id="{9004941F-4E39-8088-AC8F-9544DCCFF256}"/>
              </a:ext>
            </a:extLst>
          </p:cNvPr>
          <p:cNvSpPr/>
          <p:nvPr/>
        </p:nvSpPr>
        <p:spPr>
          <a:xfrm>
            <a:off x="3597645" y="459742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37E42BF9-AC7A-F1C6-1C9B-7E8F8DC51167}"/>
              </a:ext>
            </a:extLst>
          </p:cNvPr>
          <p:cNvSpPr txBox="1"/>
          <p:nvPr/>
        </p:nvSpPr>
        <p:spPr>
          <a:xfrm>
            <a:off x="3250442" y="425300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1620" name="Arrow: Right 1619">
            <a:extLst>
              <a:ext uri="{FF2B5EF4-FFF2-40B4-BE49-F238E27FC236}">
                <a16:creationId xmlns:a16="http://schemas.microsoft.com/office/drawing/2014/main" id="{DF06135A-A5FE-4A2E-4C70-F0A93530AC54}"/>
              </a:ext>
            </a:extLst>
          </p:cNvPr>
          <p:cNvSpPr/>
          <p:nvPr/>
        </p:nvSpPr>
        <p:spPr>
          <a:xfrm>
            <a:off x="7469690" y="455483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FF8BB969-D5D4-81B7-AAE0-CDD6987A9027}"/>
              </a:ext>
            </a:extLst>
          </p:cNvPr>
          <p:cNvSpPr txBox="1"/>
          <p:nvPr/>
        </p:nvSpPr>
        <p:spPr>
          <a:xfrm>
            <a:off x="7082149" y="417877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Insert 60</a:t>
            </a:r>
            <a:endParaRPr lang="en-SE" sz="1800" dirty="0"/>
          </a:p>
        </p:txBody>
      </p:sp>
      <p:sp>
        <p:nvSpPr>
          <p:cNvPr id="1648" name="Google Shape;1598;p53">
            <a:extLst>
              <a:ext uri="{FF2B5EF4-FFF2-40B4-BE49-F238E27FC236}">
                <a16:creationId xmlns:a16="http://schemas.microsoft.com/office/drawing/2014/main" id="{F0E677AF-D082-8744-B8E3-7DD29E80CECE}"/>
              </a:ext>
            </a:extLst>
          </p:cNvPr>
          <p:cNvSpPr/>
          <p:nvPr/>
        </p:nvSpPr>
        <p:spPr>
          <a:xfrm>
            <a:off x="4807381" y="15918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49" name="Google Shape;1600;p53">
            <a:extLst>
              <a:ext uri="{FF2B5EF4-FFF2-40B4-BE49-F238E27FC236}">
                <a16:creationId xmlns:a16="http://schemas.microsoft.com/office/drawing/2014/main" id="{C0072553-8449-2830-1185-EE56100FC577}"/>
              </a:ext>
            </a:extLst>
          </p:cNvPr>
          <p:cNvCxnSpPr>
            <a:cxnSpLocks/>
            <a:endCxn id="1651" idx="1"/>
          </p:cNvCxnSpPr>
          <p:nvPr/>
        </p:nvCxnSpPr>
        <p:spPr>
          <a:xfrm>
            <a:off x="6032128" y="1297870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0" name="Google Shape;1601;p53">
            <a:extLst>
              <a:ext uri="{FF2B5EF4-FFF2-40B4-BE49-F238E27FC236}">
                <a16:creationId xmlns:a16="http://schemas.microsoft.com/office/drawing/2014/main" id="{FAF5CF7F-9554-750D-8CB8-AB2BBAF7ADFF}"/>
              </a:ext>
            </a:extLst>
          </p:cNvPr>
          <p:cNvSpPr/>
          <p:nvPr/>
        </p:nvSpPr>
        <p:spPr>
          <a:xfrm>
            <a:off x="5613231" y="8376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651" name="Google Shape;1602;p53">
            <a:extLst>
              <a:ext uri="{FF2B5EF4-FFF2-40B4-BE49-F238E27FC236}">
                <a16:creationId xmlns:a16="http://schemas.microsoft.com/office/drawing/2014/main" id="{934A3F1E-08CE-B232-B1CF-E90BCDC3DA8D}"/>
              </a:ext>
            </a:extLst>
          </p:cNvPr>
          <p:cNvSpPr/>
          <p:nvPr/>
        </p:nvSpPr>
        <p:spPr>
          <a:xfrm>
            <a:off x="6338760" y="159368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2" name="Google Shape;1604;p53">
            <a:extLst>
              <a:ext uri="{FF2B5EF4-FFF2-40B4-BE49-F238E27FC236}">
                <a16:creationId xmlns:a16="http://schemas.microsoft.com/office/drawing/2014/main" id="{2340AC64-6492-8698-4C57-833ECECA1ECE}"/>
              </a:ext>
            </a:extLst>
          </p:cNvPr>
          <p:cNvCxnSpPr>
            <a:cxnSpLocks/>
          </p:cNvCxnSpPr>
          <p:nvPr/>
        </p:nvCxnSpPr>
        <p:spPr>
          <a:xfrm>
            <a:off x="6805275" y="204030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3" name="Google Shape;1606;p53">
            <a:extLst>
              <a:ext uri="{FF2B5EF4-FFF2-40B4-BE49-F238E27FC236}">
                <a16:creationId xmlns:a16="http://schemas.microsoft.com/office/drawing/2014/main" id="{FA81B97E-782B-5C29-29A0-8EFD795F14E1}"/>
              </a:ext>
            </a:extLst>
          </p:cNvPr>
          <p:cNvSpPr/>
          <p:nvPr/>
        </p:nvSpPr>
        <p:spPr>
          <a:xfrm>
            <a:off x="6939733" y="236005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4" name="Google Shape;1607;p53">
            <a:extLst>
              <a:ext uri="{FF2B5EF4-FFF2-40B4-BE49-F238E27FC236}">
                <a16:creationId xmlns:a16="http://schemas.microsoft.com/office/drawing/2014/main" id="{BDB0AD2F-0FA1-8F8B-CC56-BEF559F3BAC1}"/>
              </a:ext>
            </a:extLst>
          </p:cNvPr>
          <p:cNvCxnSpPr>
            <a:cxnSpLocks/>
            <a:stCxn id="1650" idx="3"/>
            <a:endCxn id="1648" idx="7"/>
          </p:cNvCxnSpPr>
          <p:nvPr/>
        </p:nvCxnSpPr>
        <p:spPr>
          <a:xfrm flipH="1">
            <a:off x="5260618" y="1290895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5" name="Google Shape;1598;p53">
            <a:extLst>
              <a:ext uri="{FF2B5EF4-FFF2-40B4-BE49-F238E27FC236}">
                <a16:creationId xmlns:a16="http://schemas.microsoft.com/office/drawing/2014/main" id="{3BF59CEA-FC69-6362-11CA-82FAF9DB21CB}"/>
              </a:ext>
            </a:extLst>
          </p:cNvPr>
          <p:cNvSpPr/>
          <p:nvPr/>
        </p:nvSpPr>
        <p:spPr>
          <a:xfrm>
            <a:off x="4212921" y="23880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9" name="Google Shape;1607;p53">
            <a:extLst>
              <a:ext uri="{FF2B5EF4-FFF2-40B4-BE49-F238E27FC236}">
                <a16:creationId xmlns:a16="http://schemas.microsoft.com/office/drawing/2014/main" id="{C152EE31-CA9B-00EA-675A-85A59DC4A067}"/>
              </a:ext>
            </a:extLst>
          </p:cNvPr>
          <p:cNvCxnSpPr>
            <a:cxnSpLocks/>
          </p:cNvCxnSpPr>
          <p:nvPr/>
        </p:nvCxnSpPr>
        <p:spPr>
          <a:xfrm flipH="1">
            <a:off x="4606115" y="207431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0" name="TextBox 1659">
            <a:extLst>
              <a:ext uri="{FF2B5EF4-FFF2-40B4-BE49-F238E27FC236}">
                <a16:creationId xmlns:a16="http://schemas.microsoft.com/office/drawing/2014/main" id="{243A91DE-27DB-898F-0B2D-F733AF9EE716}"/>
              </a:ext>
            </a:extLst>
          </p:cNvPr>
          <p:cNvSpPr txBox="1"/>
          <p:nvPr/>
        </p:nvSpPr>
        <p:spPr>
          <a:xfrm>
            <a:off x="5658158" y="91849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0BACD048-997F-1A22-7282-0E9CBBFE846A}"/>
              </a:ext>
            </a:extLst>
          </p:cNvPr>
          <p:cNvSpPr txBox="1"/>
          <p:nvPr/>
        </p:nvSpPr>
        <p:spPr>
          <a:xfrm>
            <a:off x="4861715" y="168059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1C4FF446-56F4-5F53-FAC8-D9964AA385C9}"/>
              </a:ext>
            </a:extLst>
          </p:cNvPr>
          <p:cNvSpPr txBox="1"/>
          <p:nvPr/>
        </p:nvSpPr>
        <p:spPr>
          <a:xfrm>
            <a:off x="4322396" y="247894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663" name="TextBox 1662">
            <a:extLst>
              <a:ext uri="{FF2B5EF4-FFF2-40B4-BE49-F238E27FC236}">
                <a16:creationId xmlns:a16="http://schemas.microsoft.com/office/drawing/2014/main" id="{F0BBB1F6-1E59-0776-C540-B1CA2379B2D9}"/>
              </a:ext>
            </a:extLst>
          </p:cNvPr>
          <p:cNvSpPr txBox="1"/>
          <p:nvPr/>
        </p:nvSpPr>
        <p:spPr>
          <a:xfrm>
            <a:off x="6420798" y="168912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665" name="TextBox 1664">
            <a:extLst>
              <a:ext uri="{FF2B5EF4-FFF2-40B4-BE49-F238E27FC236}">
                <a16:creationId xmlns:a16="http://schemas.microsoft.com/office/drawing/2014/main" id="{00F7BF8C-D8DB-B214-2761-0E4EC7663E6D}"/>
              </a:ext>
            </a:extLst>
          </p:cNvPr>
          <p:cNvSpPr txBox="1"/>
          <p:nvPr/>
        </p:nvSpPr>
        <p:spPr>
          <a:xfrm>
            <a:off x="6994400" y="246883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cxnSp>
        <p:nvCxnSpPr>
          <p:cNvPr id="1669" name="Google Shape;1600;p53">
            <a:extLst>
              <a:ext uri="{FF2B5EF4-FFF2-40B4-BE49-F238E27FC236}">
                <a16:creationId xmlns:a16="http://schemas.microsoft.com/office/drawing/2014/main" id="{9C8F847B-824E-3DC1-59D2-AE26F0C2B104}"/>
              </a:ext>
            </a:extLst>
          </p:cNvPr>
          <p:cNvCxnSpPr>
            <a:cxnSpLocks/>
          </p:cNvCxnSpPr>
          <p:nvPr/>
        </p:nvCxnSpPr>
        <p:spPr>
          <a:xfrm>
            <a:off x="4684849" y="277924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0" name="Google Shape;1602;p53">
            <a:extLst>
              <a:ext uri="{FF2B5EF4-FFF2-40B4-BE49-F238E27FC236}">
                <a16:creationId xmlns:a16="http://schemas.microsoft.com/office/drawing/2014/main" id="{12B73696-D1D5-CD53-968F-F072C7A7BAAF}"/>
              </a:ext>
            </a:extLst>
          </p:cNvPr>
          <p:cNvSpPr/>
          <p:nvPr/>
        </p:nvSpPr>
        <p:spPr>
          <a:xfrm>
            <a:off x="4826212" y="308761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71" name="Google Shape;1603;p53">
            <a:extLst>
              <a:ext uri="{FF2B5EF4-FFF2-40B4-BE49-F238E27FC236}">
                <a16:creationId xmlns:a16="http://schemas.microsoft.com/office/drawing/2014/main" id="{32565254-2D7A-62DB-BB4E-3D86B1EFE813}"/>
              </a:ext>
            </a:extLst>
          </p:cNvPr>
          <p:cNvCxnSpPr>
            <a:cxnSpLocks/>
          </p:cNvCxnSpPr>
          <p:nvPr/>
        </p:nvCxnSpPr>
        <p:spPr>
          <a:xfrm>
            <a:off x="4682950" y="278482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2" name="TextBox 1671">
            <a:extLst>
              <a:ext uri="{FF2B5EF4-FFF2-40B4-BE49-F238E27FC236}">
                <a16:creationId xmlns:a16="http://schemas.microsoft.com/office/drawing/2014/main" id="{EAE080DC-89D5-CA2E-6DC7-7B8E8BBD09FE}"/>
              </a:ext>
            </a:extLst>
          </p:cNvPr>
          <p:cNvSpPr txBox="1"/>
          <p:nvPr/>
        </p:nvSpPr>
        <p:spPr>
          <a:xfrm>
            <a:off x="4871139" y="317988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675" name="Google Shape;1598;p53">
            <a:extLst>
              <a:ext uri="{FF2B5EF4-FFF2-40B4-BE49-F238E27FC236}">
                <a16:creationId xmlns:a16="http://schemas.microsoft.com/office/drawing/2014/main" id="{EE2AA004-72D2-3754-20EF-27CAE6E7E11D}"/>
              </a:ext>
            </a:extLst>
          </p:cNvPr>
          <p:cNvSpPr/>
          <p:nvPr/>
        </p:nvSpPr>
        <p:spPr>
          <a:xfrm>
            <a:off x="8562375" y="15588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76" name="Google Shape;1600;p53">
            <a:extLst>
              <a:ext uri="{FF2B5EF4-FFF2-40B4-BE49-F238E27FC236}">
                <a16:creationId xmlns:a16="http://schemas.microsoft.com/office/drawing/2014/main" id="{D1238CF2-2D8F-8030-D5E7-B4FA5E5812E7}"/>
              </a:ext>
            </a:extLst>
          </p:cNvPr>
          <p:cNvCxnSpPr>
            <a:cxnSpLocks/>
            <a:endCxn id="1678" idx="1"/>
          </p:cNvCxnSpPr>
          <p:nvPr/>
        </p:nvCxnSpPr>
        <p:spPr>
          <a:xfrm>
            <a:off x="9787122" y="1264875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7" name="Google Shape;1601;p53">
            <a:extLst>
              <a:ext uri="{FF2B5EF4-FFF2-40B4-BE49-F238E27FC236}">
                <a16:creationId xmlns:a16="http://schemas.microsoft.com/office/drawing/2014/main" id="{F8F01971-59C5-6F25-44D6-5643F774EDF1}"/>
              </a:ext>
            </a:extLst>
          </p:cNvPr>
          <p:cNvSpPr/>
          <p:nvPr/>
        </p:nvSpPr>
        <p:spPr>
          <a:xfrm>
            <a:off x="9368225" y="8046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678" name="Google Shape;1602;p53">
            <a:extLst>
              <a:ext uri="{FF2B5EF4-FFF2-40B4-BE49-F238E27FC236}">
                <a16:creationId xmlns:a16="http://schemas.microsoft.com/office/drawing/2014/main" id="{9FD71FDC-9930-22BF-BC74-1DAFF4B8FE20}"/>
              </a:ext>
            </a:extLst>
          </p:cNvPr>
          <p:cNvSpPr/>
          <p:nvPr/>
        </p:nvSpPr>
        <p:spPr>
          <a:xfrm>
            <a:off x="10093754" y="156068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79" name="Google Shape;1604;p53">
            <a:extLst>
              <a:ext uri="{FF2B5EF4-FFF2-40B4-BE49-F238E27FC236}">
                <a16:creationId xmlns:a16="http://schemas.microsoft.com/office/drawing/2014/main" id="{33994210-B4DF-8CD0-4E0E-DF924E7B7952}"/>
              </a:ext>
            </a:extLst>
          </p:cNvPr>
          <p:cNvCxnSpPr>
            <a:cxnSpLocks/>
          </p:cNvCxnSpPr>
          <p:nvPr/>
        </p:nvCxnSpPr>
        <p:spPr>
          <a:xfrm>
            <a:off x="10560269" y="200731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0" name="Google Shape;1606;p53">
            <a:extLst>
              <a:ext uri="{FF2B5EF4-FFF2-40B4-BE49-F238E27FC236}">
                <a16:creationId xmlns:a16="http://schemas.microsoft.com/office/drawing/2014/main" id="{8C22017A-E741-5775-E17D-EE5526E459E6}"/>
              </a:ext>
            </a:extLst>
          </p:cNvPr>
          <p:cNvSpPr/>
          <p:nvPr/>
        </p:nvSpPr>
        <p:spPr>
          <a:xfrm>
            <a:off x="10694727" y="23270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81" name="Google Shape;1607;p53">
            <a:extLst>
              <a:ext uri="{FF2B5EF4-FFF2-40B4-BE49-F238E27FC236}">
                <a16:creationId xmlns:a16="http://schemas.microsoft.com/office/drawing/2014/main" id="{48A9E122-1306-1193-C186-A80458323486}"/>
              </a:ext>
            </a:extLst>
          </p:cNvPr>
          <p:cNvCxnSpPr>
            <a:cxnSpLocks/>
            <a:stCxn id="1677" idx="3"/>
            <a:endCxn id="1675" idx="7"/>
          </p:cNvCxnSpPr>
          <p:nvPr/>
        </p:nvCxnSpPr>
        <p:spPr>
          <a:xfrm flipH="1">
            <a:off x="9015612" y="1257900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2" name="Google Shape;1598;p53">
            <a:extLst>
              <a:ext uri="{FF2B5EF4-FFF2-40B4-BE49-F238E27FC236}">
                <a16:creationId xmlns:a16="http://schemas.microsoft.com/office/drawing/2014/main" id="{08ABB06F-0181-27D5-9F47-00ED03690522}"/>
              </a:ext>
            </a:extLst>
          </p:cNvPr>
          <p:cNvSpPr/>
          <p:nvPr/>
        </p:nvSpPr>
        <p:spPr>
          <a:xfrm>
            <a:off x="7967915" y="235500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83" name="Google Shape;1600;p53">
            <a:extLst>
              <a:ext uri="{FF2B5EF4-FFF2-40B4-BE49-F238E27FC236}">
                <a16:creationId xmlns:a16="http://schemas.microsoft.com/office/drawing/2014/main" id="{6EDDB98D-A8C4-8C7A-8205-962D47C3E66F}"/>
              </a:ext>
            </a:extLst>
          </p:cNvPr>
          <p:cNvCxnSpPr>
            <a:cxnSpLocks/>
          </p:cNvCxnSpPr>
          <p:nvPr/>
        </p:nvCxnSpPr>
        <p:spPr>
          <a:xfrm>
            <a:off x="8977478" y="205738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4" name="Google Shape;1602;p53">
            <a:extLst>
              <a:ext uri="{FF2B5EF4-FFF2-40B4-BE49-F238E27FC236}">
                <a16:creationId xmlns:a16="http://schemas.microsoft.com/office/drawing/2014/main" id="{6C178B9F-C4E8-B94E-6521-4F09E7E4A8E6}"/>
              </a:ext>
            </a:extLst>
          </p:cNvPr>
          <p:cNvSpPr/>
          <p:nvPr/>
        </p:nvSpPr>
        <p:spPr>
          <a:xfrm>
            <a:off x="9122202" y="23651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85" name="Google Shape;1603;p53">
            <a:extLst>
              <a:ext uri="{FF2B5EF4-FFF2-40B4-BE49-F238E27FC236}">
                <a16:creationId xmlns:a16="http://schemas.microsoft.com/office/drawing/2014/main" id="{718489C8-1B6F-F604-A5AC-72870A47FE81}"/>
              </a:ext>
            </a:extLst>
          </p:cNvPr>
          <p:cNvCxnSpPr>
            <a:cxnSpLocks/>
          </p:cNvCxnSpPr>
          <p:nvPr/>
        </p:nvCxnSpPr>
        <p:spPr>
          <a:xfrm>
            <a:off x="8975579" y="206297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6" name="Google Shape;1607;p53">
            <a:extLst>
              <a:ext uri="{FF2B5EF4-FFF2-40B4-BE49-F238E27FC236}">
                <a16:creationId xmlns:a16="http://schemas.microsoft.com/office/drawing/2014/main" id="{15932717-F8BC-1107-E81D-D08756F97A90}"/>
              </a:ext>
            </a:extLst>
          </p:cNvPr>
          <p:cNvCxnSpPr>
            <a:cxnSpLocks/>
          </p:cNvCxnSpPr>
          <p:nvPr/>
        </p:nvCxnSpPr>
        <p:spPr>
          <a:xfrm flipH="1">
            <a:off x="8361109" y="204131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7" name="TextBox 1686">
            <a:extLst>
              <a:ext uri="{FF2B5EF4-FFF2-40B4-BE49-F238E27FC236}">
                <a16:creationId xmlns:a16="http://schemas.microsoft.com/office/drawing/2014/main" id="{A23B3E1E-ACC5-1EAB-1067-9C454E8661C4}"/>
              </a:ext>
            </a:extLst>
          </p:cNvPr>
          <p:cNvSpPr txBox="1"/>
          <p:nvPr/>
        </p:nvSpPr>
        <p:spPr>
          <a:xfrm>
            <a:off x="9413152" y="88549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688" name="TextBox 1687">
            <a:extLst>
              <a:ext uri="{FF2B5EF4-FFF2-40B4-BE49-F238E27FC236}">
                <a16:creationId xmlns:a16="http://schemas.microsoft.com/office/drawing/2014/main" id="{5851F8CC-2917-3388-B357-25B1665436DF}"/>
              </a:ext>
            </a:extLst>
          </p:cNvPr>
          <p:cNvSpPr txBox="1"/>
          <p:nvPr/>
        </p:nvSpPr>
        <p:spPr>
          <a:xfrm>
            <a:off x="8616709" y="164760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689" name="TextBox 1688">
            <a:extLst>
              <a:ext uri="{FF2B5EF4-FFF2-40B4-BE49-F238E27FC236}">
                <a16:creationId xmlns:a16="http://schemas.microsoft.com/office/drawing/2014/main" id="{7F4B42D4-E62C-8DD5-F04F-327E56A694E4}"/>
              </a:ext>
            </a:extLst>
          </p:cNvPr>
          <p:cNvSpPr txBox="1"/>
          <p:nvPr/>
        </p:nvSpPr>
        <p:spPr>
          <a:xfrm>
            <a:off x="8077390" y="24459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690" name="TextBox 1689">
            <a:extLst>
              <a:ext uri="{FF2B5EF4-FFF2-40B4-BE49-F238E27FC236}">
                <a16:creationId xmlns:a16="http://schemas.microsoft.com/office/drawing/2014/main" id="{8588B985-F5C0-AE67-3651-31FD3E6EBE44}"/>
              </a:ext>
            </a:extLst>
          </p:cNvPr>
          <p:cNvSpPr txBox="1"/>
          <p:nvPr/>
        </p:nvSpPr>
        <p:spPr>
          <a:xfrm>
            <a:off x="10175792" y="165613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691" name="TextBox 1690">
            <a:extLst>
              <a:ext uri="{FF2B5EF4-FFF2-40B4-BE49-F238E27FC236}">
                <a16:creationId xmlns:a16="http://schemas.microsoft.com/office/drawing/2014/main" id="{28DA8E25-8944-F23D-A82F-6A3CD38BDAC7}"/>
              </a:ext>
            </a:extLst>
          </p:cNvPr>
          <p:cNvSpPr txBox="1"/>
          <p:nvPr/>
        </p:nvSpPr>
        <p:spPr>
          <a:xfrm>
            <a:off x="9156229" y="246860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692" name="TextBox 1691">
            <a:extLst>
              <a:ext uri="{FF2B5EF4-FFF2-40B4-BE49-F238E27FC236}">
                <a16:creationId xmlns:a16="http://schemas.microsoft.com/office/drawing/2014/main" id="{BE13E896-FF81-E8E6-1AD6-C2617753B2DB}"/>
              </a:ext>
            </a:extLst>
          </p:cNvPr>
          <p:cNvSpPr txBox="1"/>
          <p:nvPr/>
        </p:nvSpPr>
        <p:spPr>
          <a:xfrm>
            <a:off x="10749394" y="243584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sp>
        <p:nvSpPr>
          <p:cNvPr id="1697" name="Arrow: Right 1696">
            <a:extLst>
              <a:ext uri="{FF2B5EF4-FFF2-40B4-BE49-F238E27FC236}">
                <a16:creationId xmlns:a16="http://schemas.microsoft.com/office/drawing/2014/main" id="{8FC12BC7-52F1-FD0A-E490-CE0A8DBC4C53}"/>
              </a:ext>
            </a:extLst>
          </p:cNvPr>
          <p:cNvSpPr/>
          <p:nvPr/>
        </p:nvSpPr>
        <p:spPr>
          <a:xfrm>
            <a:off x="7310906" y="171530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A2A643CA-5B9E-F15D-17BF-FA220FD3014D}"/>
              </a:ext>
            </a:extLst>
          </p:cNvPr>
          <p:cNvSpPr txBox="1"/>
          <p:nvPr/>
        </p:nvSpPr>
        <p:spPr>
          <a:xfrm>
            <a:off x="6777429" y="1378749"/>
            <a:ext cx="19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Left/right rotation</a:t>
            </a:r>
            <a:endParaRPr lang="en-SE" sz="1800" dirty="0"/>
          </a:p>
        </p:txBody>
      </p:sp>
      <p:sp>
        <p:nvSpPr>
          <p:cNvPr id="1725" name="Arrow: Right 1724">
            <a:extLst>
              <a:ext uri="{FF2B5EF4-FFF2-40B4-BE49-F238E27FC236}">
                <a16:creationId xmlns:a16="http://schemas.microsoft.com/office/drawing/2014/main" id="{00F5B14D-6D4C-C292-6DE2-66E1A90B14E5}"/>
              </a:ext>
            </a:extLst>
          </p:cNvPr>
          <p:cNvSpPr/>
          <p:nvPr/>
        </p:nvSpPr>
        <p:spPr>
          <a:xfrm>
            <a:off x="2046628" y="220078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6" name="TextBox 1725">
            <a:extLst>
              <a:ext uri="{FF2B5EF4-FFF2-40B4-BE49-F238E27FC236}">
                <a16:creationId xmlns:a16="http://schemas.microsoft.com/office/drawing/2014/main" id="{4E1FD30C-F3AA-B97D-0A0C-649C49BC8BE3}"/>
              </a:ext>
            </a:extLst>
          </p:cNvPr>
          <p:cNvSpPr txBox="1"/>
          <p:nvPr/>
        </p:nvSpPr>
        <p:spPr>
          <a:xfrm>
            <a:off x="977809" y="1855642"/>
            <a:ext cx="29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45, 70, 35, 3, 74, 25</a:t>
            </a:r>
            <a:endParaRPr lang="en-SE" sz="1800" dirty="0"/>
          </a:p>
        </p:txBody>
      </p:sp>
      <p:sp>
        <p:nvSpPr>
          <p:cNvPr id="1727" name="Arrow: Right 1726">
            <a:extLst>
              <a:ext uri="{FF2B5EF4-FFF2-40B4-BE49-F238E27FC236}">
                <a16:creationId xmlns:a16="http://schemas.microsoft.com/office/drawing/2014/main" id="{ED41F766-E605-FD64-E6D0-2E32EBA558FC}"/>
              </a:ext>
            </a:extLst>
          </p:cNvPr>
          <p:cNvSpPr/>
          <p:nvPr/>
        </p:nvSpPr>
        <p:spPr>
          <a:xfrm>
            <a:off x="11039921" y="1679365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8" name="TextBox 1727">
            <a:extLst>
              <a:ext uri="{FF2B5EF4-FFF2-40B4-BE49-F238E27FC236}">
                <a16:creationId xmlns:a16="http://schemas.microsoft.com/office/drawing/2014/main" id="{65E2B468-12E1-962E-0850-87CEA62FBB28}"/>
              </a:ext>
            </a:extLst>
          </p:cNvPr>
          <p:cNvSpPr txBox="1"/>
          <p:nvPr/>
        </p:nvSpPr>
        <p:spPr>
          <a:xfrm>
            <a:off x="10747467" y="13483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Insert 81</a:t>
            </a:r>
            <a:endParaRPr lang="en-SE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2BA58-5E89-CBC6-E766-ECDEFEF19EB1}"/>
              </a:ext>
            </a:extLst>
          </p:cNvPr>
          <p:cNvSpPr txBox="1"/>
          <p:nvPr/>
        </p:nvSpPr>
        <p:spPr>
          <a:xfrm>
            <a:off x="4545594" y="6257985"/>
            <a:ext cx="4182312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Insertion Practice randerson11</a:t>
            </a:r>
          </a:p>
          <a:p>
            <a:r>
              <a:rPr lang="en-GB" dirty="0">
                <a:hlinkClick r:id="rId3"/>
              </a:rPr>
              <a:t>https://www.youtube.com/watch?v=kcXKAhsJKDg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8034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DE9289ED-767D-68DE-F0B7-BA354CF7A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1D4170CA-91B3-DDA5-A617-812544FD5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D1F94952-1343-8428-78A4-59DDDB52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values: 45, 70, 35, 3, 74, 25, 81, 60.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7160685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553</Words>
  <Application>Microsoft Office PowerPoint</Application>
  <PresentationFormat>Widescreen</PresentationFormat>
  <Paragraphs>220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Quattrocento Sans</vt:lpstr>
      <vt:lpstr>Helvetica</vt:lpstr>
      <vt:lpstr>Wingdings</vt:lpstr>
      <vt:lpstr>fkGroteskNeue</vt:lpstr>
      <vt:lpstr>Times New Roman</vt:lpstr>
      <vt:lpstr>Arial</vt:lpstr>
      <vt:lpstr>Twentieth Century</vt:lpstr>
      <vt:lpstr>Calibri</vt:lpstr>
      <vt:lpstr>Integral</vt:lpstr>
      <vt:lpstr>PowerPoint Presentation</vt:lpstr>
      <vt:lpstr>AVL Tree</vt:lpstr>
      <vt:lpstr>AVL Tree: Inserting the sequence: 1,2,3,4,5,6</vt:lpstr>
      <vt:lpstr>Red-Black Tree</vt:lpstr>
      <vt:lpstr>Red-Black Tree: Inserting the sequence: 1,2,3,4,5,6</vt:lpstr>
      <vt:lpstr>Red-Black Tree: Inserting the sequence: 1,2,3,4,5,6</vt:lpstr>
      <vt:lpstr>AVL Tree</vt:lpstr>
      <vt:lpstr>AVL Tree: Inserting the sequence: 45, 70, 35, 3, 74, 25, 81, 60</vt:lpstr>
      <vt:lpstr>AVL Tree</vt:lpstr>
      <vt:lpstr>AVL Tree: Inserting the sequence: 9, 15, 20, 8, 7, 13, 10</vt:lpstr>
      <vt:lpstr>AVL Tree: Inserting the sequence: 9, 15, 20, 8, 7, 13,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22</cp:revision>
  <dcterms:modified xsi:type="dcterms:W3CDTF">2025-03-12T15:14:46Z</dcterms:modified>
</cp:coreProperties>
</file>