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1"/>
  </p:sldMasterIdLst>
  <p:notesMasterIdLst>
    <p:notesMasterId r:id="rId7"/>
  </p:notesMasterIdLst>
  <p:sldIdLst>
    <p:sldId id="283" r:id="rId2"/>
    <p:sldId id="298" r:id="rId3"/>
    <p:sldId id="299" r:id="rId4"/>
    <p:sldId id="300" r:id="rId5"/>
    <p:sldId id="301" r:id="rId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6F4A71E-2EC3-4D22-9284-7B01D5CB0B2A}">
  <a:tblStyle styleId="{C6F4A71E-2EC3-4D22-9284-7B01D5CB0B2A}" styleName="Table_0">
    <a:wholeTbl>
      <a:tcTxStyle b="off" i="off">
        <a:font>
          <a:latin typeface="Segoe UI Semilight"/>
          <a:ea typeface="Segoe UI Semilight"/>
          <a:cs typeface="Segoe UI Semiligh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1FA"/>
          </a:solidFill>
        </a:fill>
      </a:tcStyle>
    </a:wholeTbl>
    <a:band1H>
      <a:tcTxStyle/>
      <a:tcStyle>
        <a:tcBdr/>
        <a:fill>
          <a:solidFill>
            <a:srgbClr val="CBE2F5"/>
          </a:solidFill>
        </a:fill>
      </a:tcStyle>
    </a:band1H>
    <a:band2H>
      <a:tcTxStyle/>
      <a:tcStyle>
        <a:tcBdr/>
      </a:tcStyle>
    </a:band2H>
    <a:band1V>
      <a:tcTxStyle/>
      <a:tcStyle>
        <a:tcBdr/>
        <a:fill>
          <a:solidFill>
            <a:srgbClr val="CBE2F5"/>
          </a:solidFill>
        </a:fill>
      </a:tcStyle>
    </a:band1V>
    <a:band2V>
      <a:tcTxStyle/>
      <a:tcStyle>
        <a:tcBdr/>
      </a:tcStyle>
    </a:band2V>
    <a:lastCol>
      <a:tcTxStyle b="on" i="off">
        <a:font>
          <a:latin typeface="Segoe UI Semilight"/>
          <a:ea typeface="Segoe UI Semilight"/>
          <a:cs typeface="Segoe UI Semilight"/>
        </a:font>
        <a:schemeClr val="lt1"/>
      </a:tcTxStyle>
      <a:tcStyle>
        <a:tcBdr/>
        <a:fill>
          <a:solidFill>
            <a:schemeClr val="accent1"/>
          </a:solidFill>
        </a:fill>
      </a:tcStyle>
    </a:lastCol>
    <a:firstCol>
      <a:tcTxStyle b="on" i="off">
        <a:font>
          <a:latin typeface="Segoe UI Semilight"/>
          <a:ea typeface="Segoe UI Semilight"/>
          <a:cs typeface="Segoe UI Semilight"/>
        </a:font>
        <a:schemeClr val="lt1"/>
      </a:tcTxStyle>
      <a:tcStyle>
        <a:tcBdr/>
        <a:fill>
          <a:solidFill>
            <a:schemeClr val="accent1"/>
          </a:solidFill>
        </a:fill>
      </a:tcStyle>
    </a:firstCol>
    <a:lastRow>
      <a:tcTxStyle b="on" i="off">
        <a:font>
          <a:latin typeface="Segoe UI Semilight"/>
          <a:ea typeface="Segoe UI Semilight"/>
          <a:cs typeface="Segoe UI Semiligh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Segoe UI Semilight"/>
          <a:ea typeface="Segoe UI Semilight"/>
          <a:cs typeface="Segoe UI Semiligh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412" autoAdjust="0"/>
  </p:normalViewPr>
  <p:slideViewPr>
    <p:cSldViewPr snapToGrid="0">
      <p:cViewPr varScale="1">
        <p:scale>
          <a:sx n="74" d="100"/>
          <a:sy n="74" d="100"/>
        </p:scale>
        <p:origin x="1013" y="72"/>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a:buNone/>
            </a:pP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150  41 72 90</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802 44  2 686</a:t>
            </a:r>
            <a:endParaRPr lang="en-SE" sz="1800" dirty="0">
              <a:effectLst/>
              <a:latin typeface="Cambria" panose="02040503050406030204" pitchFamily="18" charset="0"/>
              <a:ea typeface="SimSun" panose="02010600030101010101" pitchFamily="2" charset="-122"/>
              <a:cs typeface="Times New Roman" panose="02020603050405020304" pitchFamily="18" charset="0"/>
            </a:endParaRPr>
          </a:p>
          <a:p>
            <a:pPr marL="457200">
              <a:buNone/>
            </a:pP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150   41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72   90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 802      44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2    686</a:t>
            </a:r>
            <a:endParaRPr lang="en-SE" sz="1800" dirty="0">
              <a:effectLst/>
              <a:latin typeface="Cambria" panose="02040503050406030204" pitchFamily="18" charset="0"/>
              <a:ea typeface="SimSun" panose="02010600030101010101" pitchFamily="2" charset="-122"/>
              <a:cs typeface="Times New Roman" panose="02020603050405020304" pitchFamily="18" charset="0"/>
            </a:endParaRPr>
          </a:p>
          <a:p>
            <a:pPr marL="457200">
              <a:buNone/>
            </a:pP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150</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41</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72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 90</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 802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 44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686</a:t>
            </a:r>
            <a:endParaRPr lang="en-SE" sz="1800" dirty="0">
              <a:effectLst/>
              <a:latin typeface="Cambria" panose="02040503050406030204" pitchFamily="18" charset="0"/>
              <a:ea typeface="SimSun" panose="02010600030101010101" pitchFamily="2" charset="-122"/>
              <a:cs typeface="Times New Roman" panose="02020603050405020304" pitchFamily="18" charset="0"/>
            </a:endParaRPr>
          </a:p>
          <a:p>
            <a:pPr marL="457200">
              <a:buNone/>
            </a:pP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41  150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72   90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 44    802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2    686</a:t>
            </a:r>
            <a:endParaRPr lang="en-SE" sz="1800" dirty="0">
              <a:effectLst/>
              <a:latin typeface="Cambria" panose="02040503050406030204" pitchFamily="18" charset="0"/>
              <a:ea typeface="SimSun" panose="02010600030101010101" pitchFamily="2" charset="-122"/>
              <a:cs typeface="Times New Roman" panose="02020603050405020304" pitchFamily="18" charset="0"/>
            </a:endParaRPr>
          </a:p>
          <a:p>
            <a:pPr marL="457200">
              <a:buNone/>
            </a:pP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41  72  90 150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  2 44 686 802</a:t>
            </a:r>
            <a:endParaRPr lang="en-SE" sz="1800" dirty="0">
              <a:effectLst/>
              <a:latin typeface="Cambria" panose="02040503050406030204" pitchFamily="18" charset="0"/>
              <a:ea typeface="SimSun" panose="02010600030101010101" pitchFamily="2" charset="-122"/>
              <a:cs typeface="Times New Roman" panose="02020603050405020304" pitchFamily="18" charset="0"/>
            </a:endParaRPr>
          </a:p>
          <a:p>
            <a:pPr marL="457200">
              <a:spcAft>
                <a:spcPts val="1000"/>
              </a:spcAft>
            </a:pP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2 41 44 72 90 150 686 802 </a:t>
            </a:r>
            <a:endParaRPr lang="en-SE" sz="1800">
              <a:effectLst/>
              <a:latin typeface="Cambria" panose="02040503050406030204" pitchFamily="18" charset="0"/>
              <a:ea typeface="SimSun" panose="02010600030101010101" pitchFamily="2" charset="-122"/>
              <a:cs typeface="Times New Roman" panose="02020603050405020304" pitchFamily="18" charset="0"/>
            </a:endParaRPr>
          </a:p>
          <a:p>
            <a:endParaRPr lang="en-SE"/>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29545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3315881" y="3446573"/>
            <a:ext cx="5590200" cy="1014900"/>
          </a:xfrm>
          <a:prstGeom prst="rect">
            <a:avLst/>
          </a:prstGeom>
          <a:noFill/>
          <a:ln>
            <a:noFill/>
          </a:ln>
        </p:spPr>
        <p:txBody>
          <a:bodyPr spcFirstLastPara="1" wrap="square" lIns="88375" tIns="44175" rIns="88375" bIns="44175" anchor="ctr" anchorCtr="0">
            <a:normAutofit/>
          </a:bodyPr>
          <a:lstStyle>
            <a:lvl1pPr lvl="0" algn="ctr" rtl="0">
              <a:lnSpc>
                <a:spcPct val="80000"/>
              </a:lnSpc>
              <a:spcBef>
                <a:spcPts val="0"/>
              </a:spcBef>
              <a:spcAft>
                <a:spcPts val="0"/>
              </a:spcAft>
              <a:buClr>
                <a:srgbClr val="0C0C0C"/>
              </a:buClr>
              <a:buSzPts val="4300"/>
              <a:buFont typeface="Quattrocento Sans"/>
              <a:buNone/>
              <a:defRPr cap="none"/>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cxnSp>
        <p:nvCxnSpPr>
          <p:cNvPr id="43" name="Google Shape;43;p6"/>
          <p:cNvCxnSpPr/>
          <p:nvPr/>
        </p:nvCxnSpPr>
        <p:spPr>
          <a:xfrm>
            <a:off x="138752" y="1917510"/>
            <a:ext cx="11914500" cy="0"/>
          </a:xfrm>
          <a:prstGeom prst="straightConnector1">
            <a:avLst/>
          </a:prstGeom>
          <a:noFill/>
          <a:ln w="19050" cap="flat" cmpd="sng">
            <a:solidFill>
              <a:srgbClr val="D8D8D8"/>
            </a:solidFill>
            <a:prstDash val="solid"/>
            <a:round/>
            <a:headEnd type="none" w="sm" len="sm"/>
            <a:tailEnd type="none" w="sm" len="sm"/>
          </a:ln>
        </p:spPr>
      </p:cxnSp>
      <p:grpSp>
        <p:nvGrpSpPr>
          <p:cNvPr id="44" name="Google Shape;44;p6"/>
          <p:cNvGrpSpPr/>
          <p:nvPr/>
        </p:nvGrpSpPr>
        <p:grpSpPr>
          <a:xfrm>
            <a:off x="4736689" y="555664"/>
            <a:ext cx="2723981" cy="2723981"/>
            <a:chOff x="4360460" y="449353"/>
            <a:chExt cx="3282300" cy="3282300"/>
          </a:xfrm>
        </p:grpSpPr>
        <p:sp>
          <p:nvSpPr>
            <p:cNvPr id="45" name="Google Shape;45;p6"/>
            <p:cNvSpPr/>
            <p:nvPr/>
          </p:nvSpPr>
          <p:spPr>
            <a:xfrm>
              <a:off x="4360460" y="449353"/>
              <a:ext cx="3282300" cy="3282300"/>
            </a:xfrm>
            <a:prstGeom prst="ellipse">
              <a:avLst/>
            </a:prstGeom>
            <a:solidFill>
              <a:srgbClr val="B6A479"/>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grpSp>
          <p:nvGrpSpPr>
            <p:cNvPr id="46" name="Google Shape;46;p6"/>
            <p:cNvGrpSpPr/>
            <p:nvPr/>
          </p:nvGrpSpPr>
          <p:grpSpPr>
            <a:xfrm>
              <a:off x="4868882" y="1003916"/>
              <a:ext cx="2265384" cy="2173111"/>
              <a:chOff x="5233525" y="4954450"/>
              <a:chExt cx="538275" cy="516350"/>
            </a:xfrm>
          </p:grpSpPr>
          <p:sp>
            <p:nvSpPr>
              <p:cNvPr id="47" name="Google Shape;47;p6"/>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48" name="Google Shape;48;p6"/>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49" name="Google Shape;49;p6"/>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0" name="Google Shape;50;p6"/>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1" name="Google Shape;51;p6"/>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2" name="Google Shape;52;p6"/>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3" name="Google Shape;53;p6"/>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4" name="Google Shape;54;p6"/>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5" name="Google Shape;55;p6"/>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6" name="Google Shape;56;p6"/>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7" name="Google Shape;57;p6"/>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grpSp>
      </p:grpSp>
      <p:sp>
        <p:nvSpPr>
          <p:cNvPr id="58" name="Google Shape;58;p6"/>
          <p:cNvSpPr txBox="1">
            <a:spLocks noGrp="1"/>
          </p:cNvSpPr>
          <p:nvPr>
            <p:ph type="body" idx="1"/>
          </p:nvPr>
        </p:nvSpPr>
        <p:spPr>
          <a:xfrm>
            <a:off x="3315880" y="4628428"/>
            <a:ext cx="5590200" cy="1463100"/>
          </a:xfrm>
          <a:prstGeom prst="rect">
            <a:avLst/>
          </a:prstGeom>
          <a:noFill/>
          <a:ln>
            <a:noFill/>
          </a:ln>
        </p:spPr>
        <p:txBody>
          <a:bodyPr spcFirstLastPara="1" wrap="square" lIns="88375" tIns="44175" rIns="88375" bIns="44175" anchor="t" anchorCtr="0">
            <a:spAutoFit/>
          </a:bodyPr>
          <a:lstStyle>
            <a:lvl1pPr marL="457200" lvl="0" indent="-228600" algn="l" rtl="0">
              <a:lnSpc>
                <a:spcPct val="100000"/>
              </a:lnSpc>
              <a:spcBef>
                <a:spcPts val="0"/>
              </a:spcBef>
              <a:spcAft>
                <a:spcPts val="0"/>
              </a:spcAft>
              <a:buSzPts val="1800"/>
              <a:buNone/>
              <a:defRPr sz="1800">
                <a:solidFill>
                  <a:srgbClr val="0C0C0C"/>
                </a:solidFill>
              </a:defRPr>
            </a:lvl1pPr>
            <a:lvl2pPr marL="914400" lvl="1" indent="-228600" algn="l" rtl="0">
              <a:lnSpc>
                <a:spcPct val="90000"/>
              </a:lnSpc>
              <a:spcBef>
                <a:spcPts val="300"/>
              </a:spcBef>
              <a:spcAft>
                <a:spcPts val="0"/>
              </a:spcAft>
              <a:buSzPts val="1800"/>
              <a:buNone/>
              <a:defRPr sz="1800">
                <a:solidFill>
                  <a:srgbClr val="888888"/>
                </a:solidFill>
              </a:defRPr>
            </a:lvl2pPr>
            <a:lvl3pPr marL="1371600" lvl="2" indent="-228600" algn="l" rtl="0">
              <a:lnSpc>
                <a:spcPct val="90000"/>
              </a:lnSpc>
              <a:spcBef>
                <a:spcPts val="400"/>
              </a:spcBef>
              <a:spcAft>
                <a:spcPts val="0"/>
              </a:spcAft>
              <a:buSzPts val="1500"/>
              <a:buNone/>
              <a:defRPr sz="1500">
                <a:solidFill>
                  <a:srgbClr val="888888"/>
                </a:solidFill>
              </a:defRPr>
            </a:lvl3pPr>
            <a:lvl4pPr marL="1828800" lvl="3" indent="-228600" algn="l" rtl="0">
              <a:lnSpc>
                <a:spcPct val="90000"/>
              </a:lnSpc>
              <a:spcBef>
                <a:spcPts val="400"/>
              </a:spcBef>
              <a:spcAft>
                <a:spcPts val="0"/>
              </a:spcAft>
              <a:buSzPts val="1400"/>
              <a:buNone/>
              <a:defRPr sz="1400">
                <a:solidFill>
                  <a:srgbClr val="888888"/>
                </a:solidFill>
              </a:defRPr>
            </a:lvl4pPr>
            <a:lvl5pPr marL="2286000" lvl="4" indent="-228600" algn="l" rtl="0">
              <a:lnSpc>
                <a:spcPct val="90000"/>
              </a:lnSpc>
              <a:spcBef>
                <a:spcPts val="400"/>
              </a:spcBef>
              <a:spcAft>
                <a:spcPts val="0"/>
              </a:spcAft>
              <a:buSzPts val="1400"/>
              <a:buNone/>
              <a:defRPr sz="1400">
                <a:solidFill>
                  <a:srgbClr val="888888"/>
                </a:solidFill>
              </a:defRPr>
            </a:lvl5pPr>
            <a:lvl6pPr marL="2743200" lvl="5" indent="-228600" algn="l" rtl="0">
              <a:lnSpc>
                <a:spcPct val="90000"/>
              </a:lnSpc>
              <a:spcBef>
                <a:spcPts val="400"/>
              </a:spcBef>
              <a:spcAft>
                <a:spcPts val="0"/>
              </a:spcAft>
              <a:buSzPts val="1400"/>
              <a:buNone/>
              <a:defRPr sz="1400">
                <a:solidFill>
                  <a:srgbClr val="888888"/>
                </a:solidFill>
              </a:defRPr>
            </a:lvl6pPr>
            <a:lvl7pPr marL="3200400" lvl="6" indent="-228600" algn="l" rtl="0">
              <a:lnSpc>
                <a:spcPct val="90000"/>
              </a:lnSpc>
              <a:spcBef>
                <a:spcPts val="400"/>
              </a:spcBef>
              <a:spcAft>
                <a:spcPts val="0"/>
              </a:spcAft>
              <a:buSzPts val="1400"/>
              <a:buNone/>
              <a:defRPr sz="1400">
                <a:solidFill>
                  <a:srgbClr val="888888"/>
                </a:solidFill>
              </a:defRPr>
            </a:lvl7pPr>
            <a:lvl8pPr marL="3657600" lvl="7" indent="-228600" algn="l" rtl="0">
              <a:lnSpc>
                <a:spcPct val="90000"/>
              </a:lnSpc>
              <a:spcBef>
                <a:spcPts val="400"/>
              </a:spcBef>
              <a:spcAft>
                <a:spcPts val="0"/>
              </a:spcAft>
              <a:buSzPts val="1400"/>
              <a:buNone/>
              <a:defRPr sz="1400">
                <a:solidFill>
                  <a:srgbClr val="888888"/>
                </a:solidFill>
              </a:defRPr>
            </a:lvl8pPr>
            <a:lvl9pPr marL="4114800" lvl="8" indent="-228600" algn="l" rtl="0">
              <a:lnSpc>
                <a:spcPct val="90000"/>
              </a:lnSpc>
              <a:spcBef>
                <a:spcPts val="400"/>
              </a:spcBef>
              <a:spcAft>
                <a:spcPts val="400"/>
              </a:spcAft>
              <a:buSzPts val="1400"/>
              <a:buNone/>
              <a:defRPr sz="1400">
                <a:solidFill>
                  <a:srgbClr val="888888"/>
                </a:solidFill>
              </a:defRPr>
            </a:lvl9pPr>
          </a:lstStyle>
          <a:p>
            <a:endParaRPr/>
          </a:p>
        </p:txBody>
      </p:sp>
      <p:sp>
        <p:nvSpPr>
          <p:cNvPr id="59" name="Google Shape;59;p6"/>
          <p:cNvSpPr/>
          <p:nvPr/>
        </p:nvSpPr>
        <p:spPr>
          <a:xfrm>
            <a:off x="272955" y="0"/>
            <a:ext cx="422700" cy="1562400"/>
          </a:xfrm>
          <a:prstGeom prst="rect">
            <a:avLst/>
          </a:prstGeom>
          <a:solidFill>
            <a:schemeClr val="lt1"/>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0"/>
        <p:cNvGrpSpPr/>
        <p:nvPr/>
      </p:nvGrpSpPr>
      <p:grpSpPr>
        <a:xfrm>
          <a:off x="0" y="0"/>
          <a:ext cx="0" cy="0"/>
          <a:chOff x="0" y="0"/>
          <a:chExt cx="0" cy="0"/>
        </a:xfrm>
      </p:grpSpPr>
      <p:sp>
        <p:nvSpPr>
          <p:cNvPr id="61" name="Google Shape;61;p7"/>
          <p:cNvSpPr txBox="1">
            <a:spLocks noGrp="1"/>
          </p:cNvSpPr>
          <p:nvPr>
            <p:ph type="body" idx="1"/>
          </p:nvPr>
        </p:nvSpPr>
        <p:spPr>
          <a:xfrm>
            <a:off x="6364809" y="2096446"/>
            <a:ext cx="5397600" cy="43305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atin typeface="+mn-lt"/>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dirty="0"/>
          </a:p>
        </p:txBody>
      </p:sp>
      <p:sp>
        <p:nvSpPr>
          <p:cNvPr id="62" name="Google Shape;62;p7"/>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lvl="0" algn="l" rtl="0">
              <a:lnSpc>
                <a:spcPct val="80000"/>
              </a:lnSpc>
              <a:spcBef>
                <a:spcPts val="0"/>
              </a:spcBef>
              <a:spcAft>
                <a:spcPts val="0"/>
              </a:spcAft>
              <a:buClr>
                <a:srgbClr val="0C0C0C"/>
              </a:buClr>
              <a:buSzPts val="1800"/>
              <a:buNone/>
              <a:defRPr>
                <a:latin typeface="+mj-lt"/>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63" name="Google Shape;63;p7"/>
          <p:cNvSpPr txBox="1">
            <a:spLocks noGrp="1"/>
          </p:cNvSpPr>
          <p:nvPr>
            <p:ph type="body" idx="2"/>
          </p:nvPr>
        </p:nvSpPr>
        <p:spPr>
          <a:xfrm>
            <a:off x="575239" y="1531279"/>
            <a:ext cx="5397600" cy="447600"/>
          </a:xfrm>
          <a:prstGeom prst="rect">
            <a:avLst/>
          </a:prstGeom>
          <a:noFill/>
          <a:ln>
            <a:noFill/>
          </a:ln>
        </p:spPr>
        <p:txBody>
          <a:bodyPr spcFirstLastPara="1" wrap="square" lIns="132575" tIns="44175" rIns="132575" bIns="44175" anchor="ctr" anchorCtr="0">
            <a:normAutofit/>
          </a:bodyPr>
          <a:lstStyle>
            <a:lvl1pPr marL="457200" lvl="0" indent="-228600" algn="l" rtl="0">
              <a:lnSpc>
                <a:spcPct val="90000"/>
              </a:lnSpc>
              <a:spcBef>
                <a:spcPts val="0"/>
              </a:spcBef>
              <a:spcAft>
                <a:spcPts val="0"/>
              </a:spcAft>
              <a:buSzPts val="1800"/>
              <a:buNone/>
              <a:defRPr sz="1800" b="0" cap="none">
                <a:solidFill>
                  <a:srgbClr val="4C3282"/>
                </a:solidFill>
                <a:latin typeface="+mn-lt"/>
                <a:ea typeface="Quattrocento Sans"/>
                <a:cs typeface="Quattrocento Sans"/>
                <a:sym typeface="Quattrocento Sans"/>
              </a:defRPr>
            </a:lvl1pPr>
            <a:lvl2pPr marL="914400" lvl="1" indent="-228600" algn="l" rtl="0">
              <a:lnSpc>
                <a:spcPct val="90000"/>
              </a:lnSpc>
              <a:spcBef>
                <a:spcPts val="300"/>
              </a:spcBef>
              <a:spcAft>
                <a:spcPts val="0"/>
              </a:spcAft>
              <a:buSzPts val="1900"/>
              <a:buNone/>
              <a:defRPr sz="1900" b="1"/>
            </a:lvl2pPr>
            <a:lvl3pPr marL="1371600" lvl="2" indent="-228600" algn="l" rtl="0">
              <a:lnSpc>
                <a:spcPct val="90000"/>
              </a:lnSpc>
              <a:spcBef>
                <a:spcPts val="400"/>
              </a:spcBef>
              <a:spcAft>
                <a:spcPts val="0"/>
              </a:spcAft>
              <a:buSzPts val="1800"/>
              <a:buNone/>
              <a:defRPr sz="1800" b="1"/>
            </a:lvl3pPr>
            <a:lvl4pPr marL="1828800" lvl="3" indent="-228600" algn="l" rtl="0">
              <a:lnSpc>
                <a:spcPct val="90000"/>
              </a:lnSpc>
              <a:spcBef>
                <a:spcPts val="400"/>
              </a:spcBef>
              <a:spcAft>
                <a:spcPts val="0"/>
              </a:spcAft>
              <a:buSzPts val="1500"/>
              <a:buNone/>
              <a:defRPr sz="1500" b="1"/>
            </a:lvl4pPr>
            <a:lvl5pPr marL="2286000" lvl="4" indent="-228600" algn="l" rtl="0">
              <a:lnSpc>
                <a:spcPct val="90000"/>
              </a:lnSpc>
              <a:spcBef>
                <a:spcPts val="400"/>
              </a:spcBef>
              <a:spcAft>
                <a:spcPts val="0"/>
              </a:spcAft>
              <a:buSzPts val="1500"/>
              <a:buNone/>
              <a:defRPr sz="1500" b="1"/>
            </a:lvl5pPr>
            <a:lvl6pPr marL="2743200" lvl="5" indent="-228600" algn="l" rtl="0">
              <a:lnSpc>
                <a:spcPct val="90000"/>
              </a:lnSpc>
              <a:spcBef>
                <a:spcPts val="400"/>
              </a:spcBef>
              <a:spcAft>
                <a:spcPts val="0"/>
              </a:spcAft>
              <a:buSzPts val="1500"/>
              <a:buNone/>
              <a:defRPr sz="1500" b="1"/>
            </a:lvl6pPr>
            <a:lvl7pPr marL="3200400" lvl="6" indent="-228600" algn="l" rtl="0">
              <a:lnSpc>
                <a:spcPct val="90000"/>
              </a:lnSpc>
              <a:spcBef>
                <a:spcPts val="400"/>
              </a:spcBef>
              <a:spcAft>
                <a:spcPts val="0"/>
              </a:spcAft>
              <a:buSzPts val="1500"/>
              <a:buNone/>
              <a:defRPr sz="1500" b="1"/>
            </a:lvl7pPr>
            <a:lvl8pPr marL="3657600" lvl="7" indent="-228600" algn="l" rtl="0">
              <a:lnSpc>
                <a:spcPct val="90000"/>
              </a:lnSpc>
              <a:spcBef>
                <a:spcPts val="400"/>
              </a:spcBef>
              <a:spcAft>
                <a:spcPts val="0"/>
              </a:spcAft>
              <a:buSzPts val="1500"/>
              <a:buNone/>
              <a:defRPr sz="1500" b="1"/>
            </a:lvl8pPr>
            <a:lvl9pPr marL="4114800" lvl="8" indent="-228600" algn="l" rtl="0">
              <a:lnSpc>
                <a:spcPct val="90000"/>
              </a:lnSpc>
              <a:spcBef>
                <a:spcPts val="400"/>
              </a:spcBef>
              <a:spcAft>
                <a:spcPts val="400"/>
              </a:spcAft>
              <a:buSzPts val="1500"/>
              <a:buNone/>
              <a:defRPr sz="1500" b="1"/>
            </a:lvl9pPr>
          </a:lstStyle>
          <a:p>
            <a:endParaRPr dirty="0"/>
          </a:p>
        </p:txBody>
      </p:sp>
      <p:sp>
        <p:nvSpPr>
          <p:cNvPr id="64" name="Google Shape;64;p7"/>
          <p:cNvSpPr txBox="1">
            <a:spLocks noGrp="1"/>
          </p:cNvSpPr>
          <p:nvPr>
            <p:ph type="body" idx="3"/>
          </p:nvPr>
        </p:nvSpPr>
        <p:spPr>
          <a:xfrm>
            <a:off x="584218" y="2096446"/>
            <a:ext cx="5397600" cy="43305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atin typeface="+mn-lt"/>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dirty="0"/>
          </a:p>
        </p:txBody>
      </p:sp>
      <p:sp>
        <p:nvSpPr>
          <p:cNvPr id="65" name="Google Shape;65;p7"/>
          <p:cNvSpPr txBox="1">
            <a:spLocks noGrp="1"/>
          </p:cNvSpPr>
          <p:nvPr>
            <p:ph type="body" idx="4"/>
          </p:nvPr>
        </p:nvSpPr>
        <p:spPr>
          <a:xfrm>
            <a:off x="6355830" y="1531279"/>
            <a:ext cx="5397600" cy="447600"/>
          </a:xfrm>
          <a:prstGeom prst="rect">
            <a:avLst/>
          </a:prstGeom>
          <a:noFill/>
          <a:ln>
            <a:noFill/>
          </a:ln>
        </p:spPr>
        <p:txBody>
          <a:bodyPr spcFirstLastPara="1" wrap="square" lIns="132575" tIns="44175" rIns="132575" bIns="44175" anchor="ctr" anchorCtr="0">
            <a:normAutofit/>
          </a:bodyPr>
          <a:lstStyle>
            <a:lvl1pPr marL="457200" lvl="0" indent="-228600" algn="l" rtl="0">
              <a:lnSpc>
                <a:spcPct val="90000"/>
              </a:lnSpc>
              <a:spcBef>
                <a:spcPts val="0"/>
              </a:spcBef>
              <a:spcAft>
                <a:spcPts val="0"/>
              </a:spcAft>
              <a:buSzPts val="1800"/>
              <a:buNone/>
              <a:defRPr sz="1800" b="0" cap="none">
                <a:solidFill>
                  <a:srgbClr val="4C3282"/>
                </a:solidFill>
                <a:latin typeface="+mn-lt"/>
                <a:ea typeface="Quattrocento Sans"/>
                <a:cs typeface="Quattrocento Sans"/>
                <a:sym typeface="Quattrocento Sans"/>
              </a:defRPr>
            </a:lvl1pPr>
            <a:lvl2pPr marL="914400" lvl="1" indent="-228600" algn="l" rtl="0">
              <a:lnSpc>
                <a:spcPct val="90000"/>
              </a:lnSpc>
              <a:spcBef>
                <a:spcPts val="300"/>
              </a:spcBef>
              <a:spcAft>
                <a:spcPts val="0"/>
              </a:spcAft>
              <a:buSzPts val="1900"/>
              <a:buNone/>
              <a:defRPr sz="1900" b="1"/>
            </a:lvl2pPr>
            <a:lvl3pPr marL="1371600" lvl="2" indent="-228600" algn="l" rtl="0">
              <a:lnSpc>
                <a:spcPct val="90000"/>
              </a:lnSpc>
              <a:spcBef>
                <a:spcPts val="400"/>
              </a:spcBef>
              <a:spcAft>
                <a:spcPts val="0"/>
              </a:spcAft>
              <a:buSzPts val="1800"/>
              <a:buNone/>
              <a:defRPr sz="1800" b="1"/>
            </a:lvl3pPr>
            <a:lvl4pPr marL="1828800" lvl="3" indent="-228600" algn="l" rtl="0">
              <a:lnSpc>
                <a:spcPct val="90000"/>
              </a:lnSpc>
              <a:spcBef>
                <a:spcPts val="400"/>
              </a:spcBef>
              <a:spcAft>
                <a:spcPts val="0"/>
              </a:spcAft>
              <a:buSzPts val="1500"/>
              <a:buNone/>
              <a:defRPr sz="1500" b="1"/>
            </a:lvl4pPr>
            <a:lvl5pPr marL="2286000" lvl="4" indent="-228600" algn="l" rtl="0">
              <a:lnSpc>
                <a:spcPct val="90000"/>
              </a:lnSpc>
              <a:spcBef>
                <a:spcPts val="400"/>
              </a:spcBef>
              <a:spcAft>
                <a:spcPts val="0"/>
              </a:spcAft>
              <a:buSzPts val="1500"/>
              <a:buNone/>
              <a:defRPr sz="1500" b="1"/>
            </a:lvl5pPr>
            <a:lvl6pPr marL="2743200" lvl="5" indent="-228600" algn="l" rtl="0">
              <a:lnSpc>
                <a:spcPct val="90000"/>
              </a:lnSpc>
              <a:spcBef>
                <a:spcPts val="400"/>
              </a:spcBef>
              <a:spcAft>
                <a:spcPts val="0"/>
              </a:spcAft>
              <a:buSzPts val="1500"/>
              <a:buNone/>
              <a:defRPr sz="1500" b="1"/>
            </a:lvl6pPr>
            <a:lvl7pPr marL="3200400" lvl="6" indent="-228600" algn="l" rtl="0">
              <a:lnSpc>
                <a:spcPct val="90000"/>
              </a:lnSpc>
              <a:spcBef>
                <a:spcPts val="400"/>
              </a:spcBef>
              <a:spcAft>
                <a:spcPts val="0"/>
              </a:spcAft>
              <a:buSzPts val="1500"/>
              <a:buNone/>
              <a:defRPr sz="1500" b="1"/>
            </a:lvl7pPr>
            <a:lvl8pPr marL="3657600" lvl="7" indent="-228600" algn="l" rtl="0">
              <a:lnSpc>
                <a:spcPct val="90000"/>
              </a:lnSpc>
              <a:spcBef>
                <a:spcPts val="400"/>
              </a:spcBef>
              <a:spcAft>
                <a:spcPts val="0"/>
              </a:spcAft>
              <a:buSzPts val="1500"/>
              <a:buNone/>
              <a:defRPr sz="1500" b="1"/>
            </a:lvl8pPr>
            <a:lvl9pPr marL="4114800" lvl="8" indent="-228600" algn="l" rtl="0">
              <a:lnSpc>
                <a:spcPct val="90000"/>
              </a:lnSpc>
              <a:spcBef>
                <a:spcPts val="400"/>
              </a:spcBef>
              <a:spcAft>
                <a:spcPts val="400"/>
              </a:spcAft>
              <a:buSzPts val="1500"/>
              <a:buNone/>
              <a:defRPr sz="1500" b="1"/>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letely blank">
  <p:cSld name="Completely blank">
    <p:spTree>
      <p:nvGrpSpPr>
        <p:cNvPr id="1" name="Shape 9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01"/>
        <p:cNvGrpSpPr/>
        <p:nvPr/>
      </p:nvGrpSpPr>
      <p:grpSpPr>
        <a:xfrm>
          <a:off x="0" y="0"/>
          <a:ext cx="0" cy="0"/>
          <a:chOff x="0" y="0"/>
          <a:chExt cx="0" cy="0"/>
        </a:xfrm>
      </p:grpSpPr>
      <p:sp>
        <p:nvSpPr>
          <p:cNvPr id="102" name="Google Shape;102;p12"/>
          <p:cNvSpPr txBox="1">
            <a:spLocks noGrp="1"/>
          </p:cNvSpPr>
          <p:nvPr>
            <p:ph type="body" idx="1"/>
          </p:nvPr>
        </p:nvSpPr>
        <p:spPr>
          <a:xfrm>
            <a:off x="634620" y="1512985"/>
            <a:ext cx="5397600" cy="47964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103" name="Google Shape;103;p12"/>
          <p:cNvSpPr txBox="1">
            <a:spLocks noGrp="1"/>
          </p:cNvSpPr>
          <p:nvPr>
            <p:ph type="body" idx="2"/>
          </p:nvPr>
        </p:nvSpPr>
        <p:spPr>
          <a:xfrm>
            <a:off x="6364809" y="1512984"/>
            <a:ext cx="5397600" cy="47964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104" name="Google Shape;104;p12"/>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lvl="0" algn="l" rtl="0">
              <a:lnSpc>
                <a:spcPct val="80000"/>
              </a:lnSpc>
              <a:spcBef>
                <a:spcPts val="0"/>
              </a:spcBef>
              <a:spcAft>
                <a:spcPts val="0"/>
              </a:spcAft>
              <a:buClr>
                <a:srgbClr val="0C0C0C"/>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userDrawn="1">
  <p:cSld name="1_Title Slide">
    <p:spTree>
      <p:nvGrpSpPr>
        <p:cNvPr id="1" name="Shape 15"/>
        <p:cNvGrpSpPr/>
        <p:nvPr/>
      </p:nvGrpSpPr>
      <p:grpSpPr>
        <a:xfrm>
          <a:off x="0" y="0"/>
          <a:ext cx="0" cy="0"/>
          <a:chOff x="0" y="0"/>
          <a:chExt cx="0" cy="0"/>
        </a:xfrm>
      </p:grpSpPr>
      <p:sp>
        <p:nvSpPr>
          <p:cNvPr id="22" name="Google Shape;22;p2"/>
          <p:cNvSpPr txBox="1"/>
          <p:nvPr/>
        </p:nvSpPr>
        <p:spPr>
          <a:xfrm>
            <a:off x="7913400" y="6495350"/>
            <a:ext cx="4278900" cy="363300"/>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20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a:t>
            </a:fld>
            <a:endParaRPr sz="120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3441677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Custom Layout" userDrawn="1">
  <p:cSld name="1_Custom Layout">
    <p:spTree>
      <p:nvGrpSpPr>
        <p:cNvPr id="1" name="Shape 24"/>
        <p:cNvGrpSpPr/>
        <p:nvPr/>
      </p:nvGrpSpPr>
      <p:grpSpPr>
        <a:xfrm>
          <a:off x="0" y="0"/>
          <a:ext cx="0" cy="0"/>
          <a:chOff x="0" y="0"/>
          <a:chExt cx="0" cy="0"/>
        </a:xfrm>
      </p:grpSpPr>
      <p:sp>
        <p:nvSpPr>
          <p:cNvPr id="25" name="Google Shape;25;p3"/>
          <p:cNvSpPr/>
          <p:nvPr/>
        </p:nvSpPr>
        <p:spPr>
          <a:xfrm>
            <a:off x="272955" y="0"/>
            <a:ext cx="422700" cy="1562400"/>
          </a:xfrm>
          <a:prstGeom prst="rect">
            <a:avLst/>
          </a:prstGeom>
          <a:solidFill>
            <a:schemeClr val="lt1"/>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 name="Google Shape;10;p1">
            <a:extLst>
              <a:ext uri="{FF2B5EF4-FFF2-40B4-BE49-F238E27FC236}">
                <a16:creationId xmlns:a16="http://schemas.microsoft.com/office/drawing/2014/main" id="{35EA3EC4-5CFC-3730-9A30-E00CD020B591}"/>
              </a:ext>
            </a:extLst>
          </p:cNvPr>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marR="0" lvl="0" algn="l" rtl="0">
              <a:lnSpc>
                <a:spcPct val="80000"/>
              </a:lnSpc>
              <a:spcBef>
                <a:spcPts val="0"/>
              </a:spcBef>
              <a:spcAft>
                <a:spcPts val="0"/>
              </a:spcAft>
              <a:buClr>
                <a:srgbClr val="0C0C0C"/>
              </a:buClr>
              <a:buSzPts val="4300"/>
              <a:buFont typeface="Quattrocento Sans"/>
              <a:buNone/>
              <a:defRPr sz="4300" b="0" i="0" u="none" strike="noStrike" cap="none">
                <a:solidFill>
                  <a:srgbClr val="0C0C0C"/>
                </a:solidFill>
                <a:latin typeface="+mj-lt"/>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dirty="0"/>
          </a:p>
        </p:txBody>
      </p:sp>
      <p:sp>
        <p:nvSpPr>
          <p:cNvPr id="3" name="Google Shape;11;p1">
            <a:extLst>
              <a:ext uri="{FF2B5EF4-FFF2-40B4-BE49-F238E27FC236}">
                <a16:creationId xmlns:a16="http://schemas.microsoft.com/office/drawing/2014/main" id="{DF3A178F-FC4F-64BC-D36E-D44B4E6C13C6}"/>
              </a:ext>
            </a:extLst>
          </p:cNvPr>
          <p:cNvSpPr txBox="1">
            <a:spLocks noGrp="1"/>
          </p:cNvSpPr>
          <p:nvPr>
            <p:ph idx="1"/>
          </p:nvPr>
        </p:nvSpPr>
        <p:spPr>
          <a:xfrm>
            <a:off x="575240" y="1463857"/>
            <a:ext cx="11187000" cy="603200"/>
          </a:xfrm>
          <a:prstGeom prst="rect">
            <a:avLst/>
          </a:prstGeom>
          <a:noFill/>
          <a:ln>
            <a:noFill/>
          </a:ln>
        </p:spPr>
        <p:txBody>
          <a:bodyPr spcFirstLastPara="1" wrap="square" lIns="44175" tIns="44175" rIns="44175" bIns="44175" anchor="t" anchorCtr="0">
            <a:spAutoFit/>
          </a:bodyPr>
          <a:lstStyle>
            <a:lvl1pPr marL="457200" marR="0" lvl="0" indent="-393700" algn="l" rtl="0">
              <a:lnSpc>
                <a:spcPct val="90000"/>
              </a:lnSpc>
              <a:spcBef>
                <a:spcPts val="1200"/>
              </a:spcBef>
              <a:spcAft>
                <a:spcPts val="0"/>
              </a:spcAft>
              <a:buClr>
                <a:srgbClr val="4C3282"/>
              </a:buClr>
              <a:buSzPts val="2600"/>
              <a:buFont typeface="Twentieth Century"/>
              <a:buChar char=" "/>
              <a:defRPr sz="2600" b="0" i="0" u="none" strike="noStrike" cap="none">
                <a:solidFill>
                  <a:schemeClr val="dk1"/>
                </a:solidFill>
                <a:latin typeface="+mn-lt"/>
                <a:ea typeface="Quattrocento Sans"/>
                <a:cs typeface="Quattrocento Sans"/>
                <a:sym typeface="Quattrocento Sans"/>
              </a:defRPr>
            </a:lvl1pPr>
            <a:lvl2pPr marL="914400" marR="0" lvl="1" indent="-361950" algn="l" rtl="0">
              <a:lnSpc>
                <a:spcPct val="90000"/>
              </a:lnSpc>
              <a:spcBef>
                <a:spcPts val="300"/>
              </a:spcBef>
              <a:spcAft>
                <a:spcPts val="0"/>
              </a:spcAft>
              <a:buClr>
                <a:srgbClr val="B6A479"/>
              </a:buClr>
              <a:buSzPts val="2100"/>
              <a:buFont typeface="Quattrocento Sans"/>
              <a:buChar char="-"/>
              <a:defRPr sz="2100" b="0" i="0" u="none" strike="noStrike" cap="none">
                <a:solidFill>
                  <a:schemeClr val="dk1"/>
                </a:solidFill>
                <a:latin typeface="Quattrocento Sans"/>
                <a:ea typeface="Quattrocento Sans"/>
                <a:cs typeface="Quattrocento Sans"/>
                <a:sym typeface="Quattrocento Sans"/>
              </a:defRPr>
            </a:lvl2pPr>
            <a:lvl3pPr marL="1371600" marR="0" lvl="2" indent="-323850" algn="l" rtl="0">
              <a:lnSpc>
                <a:spcPct val="90000"/>
              </a:lnSpc>
              <a:spcBef>
                <a:spcPts val="400"/>
              </a:spcBef>
              <a:spcAft>
                <a:spcPts val="0"/>
              </a:spcAft>
              <a:buClr>
                <a:srgbClr val="B6A479"/>
              </a:buClr>
              <a:buSzPts val="1500"/>
              <a:buFont typeface="Quattrocento Sans"/>
              <a:buChar char="-"/>
              <a:defRPr sz="1500" b="0" i="0" u="none" strike="noStrike" cap="none">
                <a:solidFill>
                  <a:schemeClr val="dk1"/>
                </a:solidFill>
                <a:latin typeface="Quattrocento Sans"/>
                <a:ea typeface="Quattrocento Sans"/>
                <a:cs typeface="Quattrocento Sans"/>
                <a:sym typeface="Quattrocento Sans"/>
              </a:defRPr>
            </a:lvl3pPr>
            <a:lvl4pPr marL="1828800" marR="0" lvl="3"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endParaRPr dirty="0"/>
          </a:p>
        </p:txBody>
      </p:sp>
    </p:spTree>
    <p:extLst>
      <p:ext uri="{BB962C8B-B14F-4D97-AF65-F5344CB8AC3E}">
        <p14:creationId xmlns:p14="http://schemas.microsoft.com/office/powerpoint/2010/main" val="6924376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marR="0" lvl="0" algn="l" rtl="0">
              <a:lnSpc>
                <a:spcPct val="80000"/>
              </a:lnSpc>
              <a:spcBef>
                <a:spcPts val="0"/>
              </a:spcBef>
              <a:spcAft>
                <a:spcPts val="0"/>
              </a:spcAft>
              <a:buClr>
                <a:srgbClr val="0C0C0C"/>
              </a:buClr>
              <a:buSzPts val="4300"/>
              <a:buFont typeface="Quattrocento Sans"/>
              <a:buNone/>
              <a:defRPr sz="4300" b="0" i="0" u="none" strike="noStrike" cap="none">
                <a:solidFill>
                  <a:srgbClr val="0C0C0C"/>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dirty="0"/>
          </a:p>
        </p:txBody>
      </p:sp>
      <p:sp>
        <p:nvSpPr>
          <p:cNvPr id="11" name="Google Shape;11;p1"/>
          <p:cNvSpPr txBox="1">
            <a:spLocks noGrp="1"/>
          </p:cNvSpPr>
          <p:nvPr>
            <p:ph type="body" idx="1"/>
          </p:nvPr>
        </p:nvSpPr>
        <p:spPr>
          <a:xfrm>
            <a:off x="575240" y="1463857"/>
            <a:ext cx="11187000" cy="603200"/>
          </a:xfrm>
          <a:prstGeom prst="rect">
            <a:avLst/>
          </a:prstGeom>
          <a:noFill/>
          <a:ln>
            <a:noFill/>
          </a:ln>
        </p:spPr>
        <p:txBody>
          <a:bodyPr spcFirstLastPara="1" wrap="square" lIns="44175" tIns="44175" rIns="44175" bIns="44175" anchor="t" anchorCtr="0">
            <a:spAutoFit/>
          </a:bodyPr>
          <a:lstStyle>
            <a:lvl1pPr marL="457200" marR="0" lvl="0" indent="-393700" algn="l" rtl="0">
              <a:lnSpc>
                <a:spcPct val="90000"/>
              </a:lnSpc>
              <a:spcBef>
                <a:spcPts val="1200"/>
              </a:spcBef>
              <a:spcAft>
                <a:spcPts val="0"/>
              </a:spcAft>
              <a:buClr>
                <a:srgbClr val="4C3282"/>
              </a:buClr>
              <a:buSzPts val="2600"/>
              <a:buFont typeface="Twentieth Century"/>
              <a:buChar char=" "/>
              <a:defRPr sz="2600" b="0" i="0" u="none" strike="noStrike" cap="none">
                <a:solidFill>
                  <a:schemeClr val="dk1"/>
                </a:solidFill>
                <a:latin typeface="Quattrocento Sans"/>
                <a:ea typeface="Quattrocento Sans"/>
                <a:cs typeface="Quattrocento Sans"/>
                <a:sym typeface="Quattrocento Sans"/>
              </a:defRPr>
            </a:lvl1pPr>
            <a:lvl2pPr marL="914400" marR="0" lvl="1" indent="-361950" algn="l" rtl="0">
              <a:lnSpc>
                <a:spcPct val="90000"/>
              </a:lnSpc>
              <a:spcBef>
                <a:spcPts val="300"/>
              </a:spcBef>
              <a:spcAft>
                <a:spcPts val="0"/>
              </a:spcAft>
              <a:buClr>
                <a:srgbClr val="B6A479"/>
              </a:buClr>
              <a:buSzPts val="2100"/>
              <a:buFont typeface="Quattrocento Sans"/>
              <a:buChar char="-"/>
              <a:defRPr sz="2100" b="0" i="0" u="none" strike="noStrike" cap="none">
                <a:solidFill>
                  <a:schemeClr val="dk1"/>
                </a:solidFill>
                <a:latin typeface="Quattrocento Sans"/>
                <a:ea typeface="Quattrocento Sans"/>
                <a:cs typeface="Quattrocento Sans"/>
                <a:sym typeface="Quattrocento Sans"/>
              </a:defRPr>
            </a:lvl2pPr>
            <a:lvl3pPr marL="1371600" marR="0" lvl="2" indent="-323850" algn="l" rtl="0">
              <a:lnSpc>
                <a:spcPct val="90000"/>
              </a:lnSpc>
              <a:spcBef>
                <a:spcPts val="400"/>
              </a:spcBef>
              <a:spcAft>
                <a:spcPts val="0"/>
              </a:spcAft>
              <a:buClr>
                <a:srgbClr val="B6A479"/>
              </a:buClr>
              <a:buSzPts val="1500"/>
              <a:buFont typeface="Quattrocento Sans"/>
              <a:buChar char="-"/>
              <a:defRPr sz="1500" b="0" i="0" u="none" strike="noStrike" cap="none">
                <a:solidFill>
                  <a:schemeClr val="dk1"/>
                </a:solidFill>
                <a:latin typeface="Quattrocento Sans"/>
                <a:ea typeface="Quattrocento Sans"/>
                <a:cs typeface="Quattrocento Sans"/>
                <a:sym typeface="Quattrocento Sans"/>
              </a:defRPr>
            </a:lvl3pPr>
            <a:lvl4pPr marL="1828800" marR="0" lvl="3"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endParaRPr dirty="0"/>
          </a:p>
        </p:txBody>
      </p:sp>
      <p:sp>
        <p:nvSpPr>
          <p:cNvPr id="14" name="Google Shape;14;p1"/>
          <p:cNvSpPr txBox="1"/>
          <p:nvPr/>
        </p:nvSpPr>
        <p:spPr>
          <a:xfrm>
            <a:off x="7913400" y="6495350"/>
            <a:ext cx="4278900" cy="363300"/>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20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a:t>
            </a:fld>
            <a:endParaRPr sz="1200">
              <a:solidFill>
                <a:srgbClr val="595959"/>
              </a:solidFill>
              <a:latin typeface="Quattrocento Sans"/>
              <a:ea typeface="Quattrocento Sans"/>
              <a:cs typeface="Quattrocento Sans"/>
              <a:sym typeface="Quattrocento Sans"/>
            </a:endParaRPr>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 id="2147483656" r:id="rId3"/>
    <p:sldLayoutId id="2147483658" r:id="rId4"/>
    <p:sldLayoutId id="2147483664" r:id="rId5"/>
    <p:sldLayoutId id="214748366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j-lt"/>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j-lt"/>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4" name="Title 1">
            <a:extLst>
              <a:ext uri="{FF2B5EF4-FFF2-40B4-BE49-F238E27FC236}">
                <a16:creationId xmlns:a16="http://schemas.microsoft.com/office/drawing/2014/main" id="{FF74C60C-7FBF-0198-02D6-369C8C9E2F98}"/>
              </a:ext>
            </a:extLst>
          </p:cNvPr>
          <p:cNvSpPr txBox="1">
            <a:spLocks/>
          </p:cNvSpPr>
          <p:nvPr/>
        </p:nvSpPr>
        <p:spPr>
          <a:xfrm>
            <a:off x="2259666" y="1054389"/>
            <a:ext cx="7952128" cy="262520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pPr marL="0" marR="0" lvl="0" indent="0" algn="ctr" defTabSz="457200" rtl="0" eaLnBrk="1" fontAlgn="auto" latinLnBrk="0" hangingPunct="1">
              <a:lnSpc>
                <a:spcPct val="13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t>Lecture</a:t>
            </a:r>
            <a:r>
              <a:rPr kumimoji="0" lang="zh-CN" altLang="en-US"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t> </a:t>
            </a:r>
            <a:r>
              <a:rPr kumimoji="0" lang="en-US" altLang="zh-CN"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t>15</a:t>
            </a:r>
            <a:br>
              <a:rPr kumimoji="0" lang="en-US" altLang="zh-CN"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br>
            <a:r>
              <a:rPr kumimoji="0" lang="en-US" sz="3600" b="0" i="0" u="none" strike="noStrike" kern="1200" cap="none" spc="0" normalizeH="0" baseline="0" noProof="0" dirty="0">
                <a:ln>
                  <a:noFill/>
                </a:ln>
                <a:solidFill>
                  <a:srgbClr val="4F81BD"/>
                </a:solidFill>
                <a:effectLst/>
                <a:uLnTx/>
                <a:uFillTx/>
                <a:latin typeface="Helvetica"/>
                <a:ea typeface="+mj-ea"/>
                <a:cs typeface="Helvetica"/>
              </a:rPr>
              <a:t>Sorting</a:t>
            </a:r>
          </a:p>
          <a:p>
            <a:pPr marL="0" marR="0" lvl="0" indent="0" algn="ctr" defTabSz="457200" rtl="0" eaLnBrk="1" fontAlgn="auto" latinLnBrk="0" hangingPunct="1">
              <a:lnSpc>
                <a:spcPct val="130000"/>
              </a:lnSpc>
              <a:spcBef>
                <a:spcPct val="0"/>
              </a:spcBef>
              <a:spcAft>
                <a:spcPts val="0"/>
              </a:spcAft>
              <a:buClrTx/>
              <a:buSzTx/>
              <a:buFontTx/>
              <a:buNone/>
              <a:tabLst/>
              <a:defRPr/>
            </a:pPr>
            <a:r>
              <a:rPr lang="en-US" dirty="0">
                <a:solidFill>
                  <a:srgbClr val="4F81BD"/>
                </a:solidFill>
              </a:rPr>
              <a:t>Exercises ANS</a:t>
            </a:r>
            <a:endParaRPr kumimoji="0" lang="en-US" sz="3600" b="0" i="0" u="none" strike="noStrike" kern="1200" cap="none" spc="0" normalizeH="0" baseline="0" noProof="0" dirty="0">
              <a:ln>
                <a:noFill/>
              </a:ln>
              <a:solidFill>
                <a:srgbClr val="4F81BD"/>
              </a:solidFill>
              <a:effectLst/>
              <a:uLnTx/>
              <a:uFillTx/>
              <a:latin typeface="Helvetica"/>
              <a:ea typeface="+mj-ea"/>
              <a:cs typeface="Helvetica"/>
            </a:endParaRPr>
          </a:p>
        </p:txBody>
      </p:sp>
      <p:sp>
        <p:nvSpPr>
          <p:cNvPr id="5" name="Subtitle 2">
            <a:extLst>
              <a:ext uri="{FF2B5EF4-FFF2-40B4-BE49-F238E27FC236}">
                <a16:creationId xmlns:a16="http://schemas.microsoft.com/office/drawing/2014/main" id="{4B44BB71-7572-07AF-DC4B-83D5FDDAFEA6}"/>
              </a:ext>
            </a:extLst>
          </p:cNvPr>
          <p:cNvSpPr txBox="1">
            <a:spLocks/>
          </p:cNvSpPr>
          <p:nvPr/>
        </p:nvSpPr>
        <p:spPr>
          <a:xfrm>
            <a:off x="3034145" y="3793837"/>
            <a:ext cx="6400800" cy="1752600"/>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buClr>
                <a:schemeClr val="accent6"/>
              </a:buClr>
              <a:buFont typeface="Wingdings" charset="2"/>
              <a:buNone/>
              <a:defRPr sz="2400" kern="1200">
                <a:solidFill>
                  <a:schemeClr val="tx1"/>
                </a:solidFill>
                <a:latin typeface="Times New Roman"/>
                <a:ea typeface="+mn-ea"/>
                <a:cs typeface="Times New Roman"/>
              </a:defRPr>
            </a:lvl1pPr>
            <a:lvl2pPr marL="457200" indent="0" algn="ctr" defTabSz="457200" rtl="0" eaLnBrk="1" latinLnBrk="0" hangingPunct="1">
              <a:spcBef>
                <a:spcPct val="20000"/>
              </a:spcBef>
              <a:buClr>
                <a:schemeClr val="accent6"/>
              </a:buClr>
              <a:buFont typeface="Wingdings" charset="2"/>
              <a:buNone/>
              <a:defRPr sz="2000" kern="1200">
                <a:solidFill>
                  <a:schemeClr val="tx1">
                    <a:tint val="75000"/>
                  </a:schemeClr>
                </a:solidFill>
                <a:latin typeface="Times New Roman"/>
                <a:ea typeface="+mn-ea"/>
                <a:cs typeface="Times New Roman"/>
              </a:defRPr>
            </a:lvl2pPr>
            <a:lvl3pPr marL="914400" indent="0" algn="ctr" defTabSz="457200" rtl="0" eaLnBrk="1" latinLnBrk="0" hangingPunct="1">
              <a:spcBef>
                <a:spcPct val="20000"/>
              </a:spcBef>
              <a:buClr>
                <a:schemeClr val="accent6"/>
              </a:buClr>
              <a:buFont typeface="Wingdings" charset="2"/>
              <a:buNone/>
              <a:defRPr sz="1800" kern="1200">
                <a:solidFill>
                  <a:schemeClr val="tx1">
                    <a:tint val="75000"/>
                  </a:schemeClr>
                </a:solidFill>
                <a:latin typeface="Times New Roman"/>
                <a:ea typeface="+mn-ea"/>
                <a:cs typeface="Times New Roman"/>
              </a:defRPr>
            </a:lvl3pPr>
            <a:lvl4pPr marL="1371600" indent="0" algn="ctr" defTabSz="457200" rtl="0" eaLnBrk="1" latinLnBrk="0" hangingPunct="1">
              <a:spcBef>
                <a:spcPct val="20000"/>
              </a:spcBef>
              <a:buClr>
                <a:schemeClr val="accent6"/>
              </a:buClr>
              <a:buFont typeface="Wingdings" charset="2"/>
              <a:buNone/>
              <a:defRPr sz="1600" kern="1200">
                <a:solidFill>
                  <a:schemeClr val="tx1">
                    <a:tint val="75000"/>
                  </a:schemeClr>
                </a:solidFill>
                <a:latin typeface="Times New Roman"/>
                <a:ea typeface="+mn-ea"/>
                <a:cs typeface="Times New Roman"/>
              </a:defRPr>
            </a:lvl4pPr>
            <a:lvl5pPr marL="1828800" indent="0" algn="ctr" defTabSz="457200" rtl="0" eaLnBrk="1" latinLnBrk="0" hangingPunct="1">
              <a:spcBef>
                <a:spcPct val="20000"/>
              </a:spcBef>
              <a:buClr>
                <a:schemeClr val="accent6"/>
              </a:buClr>
              <a:buFont typeface="Wingdings" charset="2"/>
              <a:buNone/>
              <a:defRPr sz="1600" kern="1200">
                <a:solidFill>
                  <a:schemeClr val="tx1">
                    <a:tint val="75000"/>
                  </a:schemeClr>
                </a:solidFill>
                <a:latin typeface="Times New Roman"/>
                <a:ea typeface="+mn-ea"/>
                <a:cs typeface="Times New Roman"/>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lvl="0" indent="0" algn="ctr" defTabSz="457200" rtl="0" eaLnBrk="1" fontAlgn="auto" latinLnBrk="0" hangingPunct="1">
              <a:lnSpc>
                <a:spcPct val="100000"/>
              </a:lnSpc>
              <a:spcBef>
                <a:spcPct val="20000"/>
              </a:spcBef>
              <a:spcAft>
                <a:spcPts val="0"/>
              </a:spcAft>
              <a:buClr>
                <a:srgbClr val="F79646"/>
              </a:buClr>
              <a:buSzTx/>
              <a:buFont typeface="Wingdings" charset="2"/>
              <a:buNone/>
              <a:tabLst/>
              <a:defRPr/>
            </a:pPr>
            <a:r>
              <a:rPr kumimoji="0" lang="en-US" sz="2000" b="0" i="0" u="none" strike="noStrike" kern="1200" cap="none" spc="0" normalizeH="0" baseline="0" noProof="0" dirty="0">
                <a:ln>
                  <a:noFill/>
                </a:ln>
                <a:solidFill>
                  <a:sysClr val="windowText" lastClr="000000"/>
                </a:solidFill>
                <a:effectLst/>
                <a:uLnTx/>
                <a:uFillTx/>
                <a:latin typeface="Times New Roman"/>
                <a:ea typeface="+mn-ea"/>
                <a:cs typeface="Times New Roman"/>
              </a:rPr>
              <a:t>Department</a:t>
            </a:r>
            <a:r>
              <a:rPr kumimoji="0" lang="zh-CN" altLang="en-US" sz="2000" b="0" i="0" u="none" strike="noStrike" kern="1200" cap="none" spc="0" normalizeH="0" baseline="0" noProof="0" dirty="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dirty="0">
                <a:ln>
                  <a:noFill/>
                </a:ln>
                <a:solidFill>
                  <a:sysClr val="windowText" lastClr="000000"/>
                </a:solidFill>
                <a:effectLst/>
                <a:uLnTx/>
                <a:uFillTx/>
                <a:latin typeface="Times New Roman"/>
                <a:ea typeface="宋体" panose="02010600030101010101" pitchFamily="2" charset="-122"/>
                <a:cs typeface="Times New Roman"/>
              </a:rPr>
              <a:t>of</a:t>
            </a:r>
            <a:r>
              <a:rPr kumimoji="0" lang="zh-CN" altLang="en-US" sz="2000" b="0" i="0" u="none" strike="noStrike" kern="1200" cap="none" spc="0" normalizeH="0" baseline="0" noProof="0" dirty="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dirty="0">
                <a:ln>
                  <a:noFill/>
                </a:ln>
                <a:solidFill>
                  <a:sysClr val="windowText" lastClr="000000"/>
                </a:solidFill>
                <a:effectLst/>
                <a:uLnTx/>
                <a:uFillTx/>
                <a:latin typeface="Times New Roman"/>
                <a:ea typeface="宋体" panose="02010600030101010101" pitchFamily="2" charset="-122"/>
                <a:cs typeface="Times New Roman"/>
              </a:rPr>
              <a:t>Computer</a:t>
            </a:r>
            <a:r>
              <a:rPr kumimoji="0" lang="zh-CN" altLang="en-US" sz="2000" b="0" i="0" u="none" strike="noStrike" kern="1200" cap="none" spc="0" normalizeH="0" baseline="0" noProof="0" dirty="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dirty="0">
                <a:ln>
                  <a:noFill/>
                </a:ln>
                <a:solidFill>
                  <a:sysClr val="windowText" lastClr="000000"/>
                </a:solidFill>
                <a:effectLst/>
                <a:uLnTx/>
                <a:uFillTx/>
                <a:latin typeface="Times New Roman"/>
                <a:ea typeface="宋体" panose="02010600030101010101" pitchFamily="2" charset="-122"/>
                <a:cs typeface="Times New Roman"/>
              </a:rPr>
              <a:t>Science</a:t>
            </a:r>
          </a:p>
          <a:p>
            <a:pPr marL="0" marR="0" lvl="0" indent="0" algn="ctr" defTabSz="457200" rtl="0" eaLnBrk="1" fontAlgn="auto" latinLnBrk="0" hangingPunct="1">
              <a:lnSpc>
                <a:spcPct val="100000"/>
              </a:lnSpc>
              <a:spcBef>
                <a:spcPct val="20000"/>
              </a:spcBef>
              <a:spcAft>
                <a:spcPts val="0"/>
              </a:spcAft>
              <a:buClr>
                <a:srgbClr val="F79646"/>
              </a:buClr>
              <a:buSzTx/>
              <a:buFont typeface="Wingdings" charset="2"/>
              <a:buNone/>
              <a:tabLst/>
              <a:defRPr/>
            </a:pPr>
            <a:r>
              <a:rPr kumimoji="0" lang="en-US" sz="2000" b="0" i="0" u="none" strike="noStrike" kern="1200" cap="none" spc="0" normalizeH="0" baseline="0" noProof="0" dirty="0">
                <a:ln>
                  <a:noFill/>
                </a:ln>
                <a:solidFill>
                  <a:sysClr val="windowText" lastClr="000000"/>
                </a:solidFill>
                <a:effectLst/>
                <a:uLnTx/>
                <a:uFillTx/>
                <a:latin typeface="Times New Roman"/>
                <a:ea typeface="+mn-ea"/>
                <a:cs typeface="Times New Roman"/>
              </a:rPr>
              <a:t>Hofstra</a:t>
            </a:r>
            <a:r>
              <a:rPr kumimoji="0" lang="zh-CN" altLang="en-US" sz="2000" b="0" i="0" u="none" strike="noStrike" kern="1200" cap="none" spc="0" normalizeH="0" baseline="0" noProof="0" dirty="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dirty="0">
                <a:ln>
                  <a:noFill/>
                </a:ln>
                <a:solidFill>
                  <a:sysClr val="windowText" lastClr="000000"/>
                </a:solidFill>
                <a:effectLst/>
                <a:uLnTx/>
                <a:uFillTx/>
                <a:latin typeface="Times New Roman"/>
                <a:ea typeface="宋体" panose="02010600030101010101" pitchFamily="2" charset="-122"/>
                <a:cs typeface="Times New Roman"/>
              </a:rPr>
              <a:t>University</a:t>
            </a:r>
            <a:endParaRPr kumimoji="0" lang="en-US" sz="2000" b="0" i="0" u="none" strike="noStrike" kern="1200" cap="none" spc="0" normalizeH="0" baseline="0" noProof="0" dirty="0">
              <a:ln>
                <a:noFill/>
              </a:ln>
              <a:solidFill>
                <a:sysClr val="windowText" lastClr="000000"/>
              </a:solidFill>
              <a:effectLst/>
              <a:uLnTx/>
              <a:uFillTx/>
              <a:latin typeface="Times New Roman"/>
              <a:ea typeface="+mn-ea"/>
              <a:cs typeface="Times New Roman"/>
            </a:endParaRPr>
          </a:p>
        </p:txBody>
      </p:sp>
      <p:sp>
        <p:nvSpPr>
          <p:cNvPr id="3" name="TextBox 2">
            <a:extLst>
              <a:ext uri="{FF2B5EF4-FFF2-40B4-BE49-F238E27FC236}">
                <a16:creationId xmlns:a16="http://schemas.microsoft.com/office/drawing/2014/main" id="{B27C65AD-4284-97BD-3D7E-0CC84BC352A4}"/>
              </a:ext>
            </a:extLst>
          </p:cNvPr>
          <p:cNvSpPr txBox="1"/>
          <p:nvPr/>
        </p:nvSpPr>
        <p:spPr>
          <a:xfrm>
            <a:off x="3806348" y="6487758"/>
            <a:ext cx="4856394" cy="276999"/>
          </a:xfrm>
          <a:prstGeom prst="rect">
            <a:avLst/>
          </a:prstGeom>
          <a:solidFill>
            <a:srgbClr val="FFFFFF"/>
          </a:solidFill>
          <a:ln w="25400" cap="flat" cmpd="sng" algn="ctr">
            <a:solidFill>
              <a:srgbClr val="B7C6FE"/>
            </a:solidFill>
            <a:prstDash val="solid"/>
          </a:ln>
          <a:effectLst/>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srgbClr val="000000"/>
                </a:solidFill>
                <a:effectLst/>
                <a:uLnTx/>
                <a:uFillTx/>
                <a:latin typeface="Gill Sans Light"/>
                <a:ea typeface="宋体" panose="02010600030101010101" pitchFamily="2" charset="-122"/>
                <a:cs typeface="+mn-cs"/>
              </a:rPr>
              <a:t>Acknowledgement: Lecture slides based on </a:t>
            </a:r>
            <a:r>
              <a:rPr lang="en-US" altLang="zh-CN" sz="1200" b="1" kern="1200" dirty="0" err="1">
                <a:latin typeface="Gill Sans Light"/>
                <a:ea typeface="宋体" panose="02010600030101010101" pitchFamily="2" charset="-122"/>
                <a:cs typeface="+mn-cs"/>
              </a:rPr>
              <a:t>UofW</a:t>
            </a:r>
            <a:r>
              <a:rPr kumimoji="0" lang="en-US" altLang="zh-CN" sz="1200" b="1" i="0" u="none" strike="noStrike" kern="1200" cap="none" spc="0" normalizeH="0" baseline="0" noProof="0" dirty="0">
                <a:ln>
                  <a:noFill/>
                </a:ln>
                <a:solidFill>
                  <a:srgbClr val="000000"/>
                </a:solidFill>
                <a:effectLst/>
                <a:uLnTx/>
                <a:uFillTx/>
                <a:latin typeface="Gill Sans Light"/>
                <a:ea typeface="宋体" panose="02010600030101010101" pitchFamily="2" charset="-122"/>
                <a:cs typeface="+mn-cs"/>
              </a:rPr>
              <a:t> Course on Data Structures </a:t>
            </a:r>
            <a:endParaRPr kumimoji="0" lang="en-SE" sz="1200" b="1" i="0" u="none" strike="noStrike" kern="1200" cap="none" spc="0" normalizeH="0" baseline="0" noProof="0" dirty="0">
              <a:ln>
                <a:noFill/>
              </a:ln>
              <a:solidFill>
                <a:srgbClr val="000000"/>
              </a:solidFill>
              <a:effectLst/>
              <a:uLnTx/>
              <a:uFillTx/>
              <a:latin typeface="Gill Sans Ligh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68725-50A1-7A94-5990-73F8124B5666}"/>
              </a:ext>
            </a:extLst>
          </p:cNvPr>
          <p:cNvSpPr>
            <a:spLocks noGrp="1"/>
          </p:cNvSpPr>
          <p:nvPr>
            <p:ph type="title"/>
          </p:nvPr>
        </p:nvSpPr>
        <p:spPr/>
        <p:txBody>
          <a:bodyPr/>
          <a:lstStyle/>
          <a:p>
            <a:r>
              <a:rPr lang="en-GB" dirty="0">
                <a:latin typeface="+mj-lt"/>
              </a:rPr>
              <a:t>Q. Merge Sort ANS</a:t>
            </a:r>
            <a:endParaRPr lang="en-SE" dirty="0">
              <a:latin typeface="+mj-lt"/>
            </a:endParaRPr>
          </a:p>
        </p:txBody>
      </p:sp>
      <p:sp>
        <p:nvSpPr>
          <p:cNvPr id="3" name="Content Placeholder 2">
            <a:extLst>
              <a:ext uri="{FF2B5EF4-FFF2-40B4-BE49-F238E27FC236}">
                <a16:creationId xmlns:a16="http://schemas.microsoft.com/office/drawing/2014/main" id="{A75FC857-F1BC-127C-197F-DEEA45793B05}"/>
              </a:ext>
            </a:extLst>
          </p:cNvPr>
          <p:cNvSpPr>
            <a:spLocks noGrp="1"/>
          </p:cNvSpPr>
          <p:nvPr>
            <p:ph idx="1"/>
          </p:nvPr>
        </p:nvSpPr>
        <p:spPr>
          <a:xfrm>
            <a:off x="326621" y="1235840"/>
            <a:ext cx="4734516" cy="4386319"/>
          </a:xfrm>
        </p:spPr>
        <p:txBody>
          <a:bodyPr/>
          <a:lstStyle/>
          <a:p>
            <a:pPr marL="63500" indent="0">
              <a:buNone/>
            </a:pPr>
            <a:r>
              <a:rPr lang="en-GB" sz="2400" dirty="0"/>
              <a:t>Sort this list of numbers using </a:t>
            </a:r>
            <a:r>
              <a:rPr lang="en-GB" sz="2400" dirty="0" err="1"/>
              <a:t>mergesort</a:t>
            </a:r>
            <a:r>
              <a:rPr lang="en-GB" sz="2400" dirty="0"/>
              <a:t>. Show the split into </a:t>
            </a:r>
            <a:r>
              <a:rPr lang="en-GB" sz="2400" dirty="0" err="1"/>
              <a:t>sublists</a:t>
            </a:r>
            <a:r>
              <a:rPr lang="en-GB" sz="2400" dirty="0"/>
              <a:t>, then show the merge steps. When there are an odd number of elements in a list, make the left </a:t>
            </a:r>
            <a:r>
              <a:rPr lang="en-GB" sz="2400" dirty="0" err="1"/>
              <a:t>sublist</a:t>
            </a:r>
            <a:r>
              <a:rPr lang="en-GB" sz="2400" dirty="0"/>
              <a:t> larger. Put an ‘X’ on any </a:t>
            </a:r>
            <a:r>
              <a:rPr lang="en-GB" sz="2400" dirty="0" err="1"/>
              <a:t>sublist</a:t>
            </a:r>
            <a:r>
              <a:rPr lang="en-GB" sz="2400" dirty="0"/>
              <a:t> you don’t use.</a:t>
            </a:r>
          </a:p>
          <a:p>
            <a:pPr marL="63500" indent="0">
              <a:buNone/>
            </a:pPr>
            <a:r>
              <a:rPr lang="en-GB" sz="2400" dirty="0"/>
              <a:t>65 17 19 85 97 12 23</a:t>
            </a:r>
          </a:p>
          <a:p>
            <a:pPr marL="63500" indent="0">
              <a:buNone/>
            </a:pPr>
            <a:r>
              <a:rPr lang="en-GB" sz="2400" dirty="0"/>
              <a:t>ANS: fig to the right</a:t>
            </a:r>
          </a:p>
        </p:txBody>
      </p:sp>
      <p:pic>
        <p:nvPicPr>
          <p:cNvPr id="34" name="Picture 33" descr="A white background with numbers&#10;&#10;Description automatically generated">
            <a:extLst>
              <a:ext uri="{FF2B5EF4-FFF2-40B4-BE49-F238E27FC236}">
                <a16:creationId xmlns:a16="http://schemas.microsoft.com/office/drawing/2014/main" id="{2C009404-0F4F-33BA-BE5C-F98A52A1193F}"/>
              </a:ext>
            </a:extLst>
          </p:cNvPr>
          <p:cNvPicPr>
            <a:picLocks noChangeAspect="1"/>
          </p:cNvPicPr>
          <p:nvPr/>
        </p:nvPicPr>
        <p:blipFill>
          <a:blip r:embed="rId3"/>
          <a:stretch>
            <a:fillRect/>
          </a:stretch>
        </p:blipFill>
        <p:spPr>
          <a:xfrm>
            <a:off x="5649953" y="1848225"/>
            <a:ext cx="6215426" cy="4386320"/>
          </a:xfrm>
          <a:prstGeom prst="rect">
            <a:avLst/>
          </a:prstGeom>
        </p:spPr>
      </p:pic>
    </p:spTree>
    <p:extLst>
      <p:ext uri="{BB962C8B-B14F-4D97-AF65-F5344CB8AC3E}">
        <p14:creationId xmlns:p14="http://schemas.microsoft.com/office/powerpoint/2010/main" val="3395490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00501A-A71B-CD73-A2A0-FFDEED400F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3AADE4-74F4-A51C-B089-AC51E65CB0A3}"/>
              </a:ext>
            </a:extLst>
          </p:cNvPr>
          <p:cNvSpPr>
            <a:spLocks noGrp="1"/>
          </p:cNvSpPr>
          <p:nvPr>
            <p:ph type="title"/>
          </p:nvPr>
        </p:nvSpPr>
        <p:spPr/>
        <p:txBody>
          <a:bodyPr/>
          <a:lstStyle/>
          <a:p>
            <a:r>
              <a:rPr lang="en-GB" dirty="0"/>
              <a:t>Q. Quick Sort ANS</a:t>
            </a:r>
            <a:endParaRPr lang="en-SE" dirty="0"/>
          </a:p>
        </p:txBody>
      </p:sp>
      <p:sp>
        <p:nvSpPr>
          <p:cNvPr id="52" name="Content Placeholder 2">
            <a:extLst>
              <a:ext uri="{FF2B5EF4-FFF2-40B4-BE49-F238E27FC236}">
                <a16:creationId xmlns:a16="http://schemas.microsoft.com/office/drawing/2014/main" id="{FA926D09-A7AB-3290-7B61-0FF74B3B8790}"/>
              </a:ext>
            </a:extLst>
          </p:cNvPr>
          <p:cNvSpPr>
            <a:spLocks noGrp="1"/>
          </p:cNvSpPr>
          <p:nvPr>
            <p:ph idx="1"/>
          </p:nvPr>
        </p:nvSpPr>
        <p:spPr>
          <a:xfrm>
            <a:off x="232340" y="1173019"/>
            <a:ext cx="5430706" cy="5192148"/>
          </a:xfrm>
        </p:spPr>
        <p:txBody>
          <a:bodyPr/>
          <a:lstStyle/>
          <a:p>
            <a:pPr marL="63500" indent="0">
              <a:buNone/>
            </a:pPr>
            <a:r>
              <a:rPr lang="en-GB" sz="1800" dirty="0"/>
              <a:t>Sort this array of numbers with Quick Sort into ascending order, using the first number of each subarray as the pivot. Show the intermediate subarrays at each step, enclosing the pivot at each step with parentheses. Draw the corresponding Binary Search Tree and give the final sorted array.</a:t>
            </a:r>
          </a:p>
          <a:p>
            <a:pPr marL="63500" indent="0">
              <a:buNone/>
            </a:pPr>
            <a:r>
              <a:rPr lang="en-GB" sz="1800" dirty="0"/>
              <a:t>65 17 19 85 97 12 23</a:t>
            </a:r>
          </a:p>
          <a:p>
            <a:pPr marL="63500" indent="0">
              <a:buNone/>
            </a:pPr>
            <a:r>
              <a:rPr lang="en-GB" sz="1800" dirty="0"/>
              <a:t>ANS: fig to the right</a:t>
            </a:r>
          </a:p>
          <a:p>
            <a:pPr marL="63500" indent="0">
              <a:buNone/>
            </a:pPr>
            <a:r>
              <a:rPr lang="en-GB" sz="1800" dirty="0"/>
              <a:t>Please refer to “</a:t>
            </a:r>
            <a:r>
              <a:rPr lang="en-US" sz="1800" dirty="0"/>
              <a:t>Quick Sort (v2: In-Place) Example I</a:t>
            </a:r>
            <a:r>
              <a:rPr lang="en-GB" sz="1800" dirty="0"/>
              <a:t>”, “</a:t>
            </a:r>
            <a:r>
              <a:rPr lang="en-US" sz="1800" dirty="0"/>
              <a:t>Quick Sort (v2: In-Place) Example II</a:t>
            </a:r>
            <a:r>
              <a:rPr lang="en-GB" sz="1800" dirty="0"/>
              <a:t>” for how to perform the step-by-step swapping of elements for each pivot at each step. You must do this </a:t>
            </a:r>
            <a:r>
              <a:rPr lang="en-US" altLang="zh-CN" sz="1800" dirty="0"/>
              <a:t>step-by-step </a:t>
            </a:r>
            <a:r>
              <a:rPr lang="en-GB" sz="1800" dirty="0"/>
              <a:t>swapping process to reach the correct answer, e.g., if you simply put (17, 19, 12, 23) to the left of pivot 65, and (85, 97) to the right, it is not correct according to our </a:t>
            </a:r>
            <a:r>
              <a:rPr lang="en-GB" sz="1800" dirty="0" err="1"/>
              <a:t>QuickSort</a:t>
            </a:r>
            <a:r>
              <a:rPr lang="en-GB" sz="1800" dirty="0"/>
              <a:t> algorithm, and you will get a different Binary Search Tree at the end. </a:t>
            </a:r>
            <a:r>
              <a:rPr lang="en-GB" sz="1800"/>
              <a:t>(although the final result will still be sorted.)</a:t>
            </a:r>
            <a:endParaRPr lang="en-GB" sz="1800" dirty="0"/>
          </a:p>
        </p:txBody>
      </p:sp>
      <p:pic>
        <p:nvPicPr>
          <p:cNvPr id="3" name="Picture 2" descr="A white sheet with numbers and red text&#10;&#10;Description automatically generated with medium confidence">
            <a:extLst>
              <a:ext uri="{FF2B5EF4-FFF2-40B4-BE49-F238E27FC236}">
                <a16:creationId xmlns:a16="http://schemas.microsoft.com/office/drawing/2014/main" id="{86CAA481-1A0B-ECCB-F0C1-4318B9400BD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63046" y="870989"/>
            <a:ext cx="6208872" cy="5648924"/>
          </a:xfrm>
          <a:prstGeom prst="rect">
            <a:avLst/>
          </a:prstGeom>
          <a:noFill/>
          <a:ln>
            <a:noFill/>
          </a:ln>
        </p:spPr>
      </p:pic>
      <p:sp>
        <p:nvSpPr>
          <p:cNvPr id="5" name="Arc 4">
            <a:extLst>
              <a:ext uri="{FF2B5EF4-FFF2-40B4-BE49-F238E27FC236}">
                <a16:creationId xmlns:a16="http://schemas.microsoft.com/office/drawing/2014/main" id="{EFEDD2CC-FB82-544D-0BF9-EFF99C4EBEF8}"/>
              </a:ext>
            </a:extLst>
          </p:cNvPr>
          <p:cNvSpPr/>
          <p:nvPr/>
        </p:nvSpPr>
        <p:spPr>
          <a:xfrm rot="18820985">
            <a:off x="8012046" y="516129"/>
            <a:ext cx="3556535" cy="3620843"/>
          </a:xfrm>
          <a:prstGeom prst="arc">
            <a:avLst>
              <a:gd name="adj1" fmla="val 16200000"/>
              <a:gd name="adj2" fmla="val 16176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E"/>
          </a:p>
        </p:txBody>
      </p:sp>
      <p:sp>
        <p:nvSpPr>
          <p:cNvPr id="6" name="Arc 5">
            <a:extLst>
              <a:ext uri="{FF2B5EF4-FFF2-40B4-BE49-F238E27FC236}">
                <a16:creationId xmlns:a16="http://schemas.microsoft.com/office/drawing/2014/main" id="{57CB6576-EBEB-6D5E-FD4A-A3D4B99D7613}"/>
              </a:ext>
            </a:extLst>
          </p:cNvPr>
          <p:cNvSpPr/>
          <p:nvPr/>
        </p:nvSpPr>
        <p:spPr>
          <a:xfrm rot="18820985">
            <a:off x="8928191" y="1591900"/>
            <a:ext cx="1631399" cy="1681517"/>
          </a:xfrm>
          <a:prstGeom prst="arc">
            <a:avLst>
              <a:gd name="adj1" fmla="val 16200000"/>
              <a:gd name="adj2" fmla="val 16176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E"/>
          </a:p>
        </p:txBody>
      </p:sp>
      <p:sp>
        <p:nvSpPr>
          <p:cNvPr id="10" name="Arc 9">
            <a:extLst>
              <a:ext uri="{FF2B5EF4-FFF2-40B4-BE49-F238E27FC236}">
                <a16:creationId xmlns:a16="http://schemas.microsoft.com/office/drawing/2014/main" id="{CD11969F-B825-833C-4E64-A79FA6123801}"/>
              </a:ext>
            </a:extLst>
          </p:cNvPr>
          <p:cNvSpPr/>
          <p:nvPr/>
        </p:nvSpPr>
        <p:spPr>
          <a:xfrm rot="18820985">
            <a:off x="6449186" y="2207772"/>
            <a:ext cx="3070558" cy="3234166"/>
          </a:xfrm>
          <a:prstGeom prst="arc">
            <a:avLst>
              <a:gd name="adj1" fmla="val 16200000"/>
              <a:gd name="adj2" fmla="val 16176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E"/>
          </a:p>
        </p:txBody>
      </p:sp>
      <p:sp>
        <p:nvSpPr>
          <p:cNvPr id="11" name="Arc 10">
            <a:extLst>
              <a:ext uri="{FF2B5EF4-FFF2-40B4-BE49-F238E27FC236}">
                <a16:creationId xmlns:a16="http://schemas.microsoft.com/office/drawing/2014/main" id="{908D7131-1ABE-8637-492E-54C8C128129B}"/>
              </a:ext>
            </a:extLst>
          </p:cNvPr>
          <p:cNvSpPr/>
          <p:nvPr/>
        </p:nvSpPr>
        <p:spPr>
          <a:xfrm rot="18820985">
            <a:off x="9971601" y="3177352"/>
            <a:ext cx="1303560" cy="1319684"/>
          </a:xfrm>
          <a:prstGeom prst="arc">
            <a:avLst>
              <a:gd name="adj1" fmla="val 16200000"/>
              <a:gd name="adj2" fmla="val 16176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E"/>
          </a:p>
        </p:txBody>
      </p:sp>
      <p:sp>
        <p:nvSpPr>
          <p:cNvPr id="4" name="TextBox 3">
            <a:extLst>
              <a:ext uri="{FF2B5EF4-FFF2-40B4-BE49-F238E27FC236}">
                <a16:creationId xmlns:a16="http://schemas.microsoft.com/office/drawing/2014/main" id="{A4B39C7B-EBFD-03BE-4957-AD7F3B8DDA98}"/>
              </a:ext>
            </a:extLst>
          </p:cNvPr>
          <p:cNvSpPr txBox="1"/>
          <p:nvPr/>
        </p:nvSpPr>
        <p:spPr>
          <a:xfrm>
            <a:off x="9395878" y="203388"/>
            <a:ext cx="696024" cy="338554"/>
          </a:xfrm>
          <a:prstGeom prst="rect">
            <a:avLst/>
          </a:prstGeom>
          <a:noFill/>
        </p:spPr>
        <p:txBody>
          <a:bodyPr wrap="none" rtlCol="0">
            <a:spAutoFit/>
          </a:bodyPr>
          <a:lstStyle/>
          <a:p>
            <a:r>
              <a:rPr lang="en-GB" sz="1600" dirty="0"/>
              <a:t>Swap</a:t>
            </a:r>
            <a:endParaRPr lang="en-SE" sz="1600" dirty="0"/>
          </a:p>
        </p:txBody>
      </p:sp>
      <p:sp>
        <p:nvSpPr>
          <p:cNvPr id="7" name="TextBox 6">
            <a:extLst>
              <a:ext uri="{FF2B5EF4-FFF2-40B4-BE49-F238E27FC236}">
                <a16:creationId xmlns:a16="http://schemas.microsoft.com/office/drawing/2014/main" id="{2603FECD-FDCF-C778-0058-49DB986C66A5}"/>
              </a:ext>
            </a:extLst>
          </p:cNvPr>
          <p:cNvSpPr txBox="1"/>
          <p:nvPr/>
        </p:nvSpPr>
        <p:spPr>
          <a:xfrm>
            <a:off x="9395878" y="1304817"/>
            <a:ext cx="696024" cy="338554"/>
          </a:xfrm>
          <a:prstGeom prst="rect">
            <a:avLst/>
          </a:prstGeom>
          <a:noFill/>
        </p:spPr>
        <p:txBody>
          <a:bodyPr wrap="none" rtlCol="0">
            <a:spAutoFit/>
          </a:bodyPr>
          <a:lstStyle/>
          <a:p>
            <a:r>
              <a:rPr lang="en-GB" sz="1600" dirty="0"/>
              <a:t>Swap</a:t>
            </a:r>
            <a:endParaRPr lang="en-SE" sz="1600" dirty="0"/>
          </a:p>
        </p:txBody>
      </p:sp>
      <p:sp>
        <p:nvSpPr>
          <p:cNvPr id="8" name="TextBox 7">
            <a:extLst>
              <a:ext uri="{FF2B5EF4-FFF2-40B4-BE49-F238E27FC236}">
                <a16:creationId xmlns:a16="http://schemas.microsoft.com/office/drawing/2014/main" id="{6C71D286-E325-F2AD-BEC7-D92ED3A3F187}"/>
              </a:ext>
            </a:extLst>
          </p:cNvPr>
          <p:cNvSpPr txBox="1"/>
          <p:nvPr/>
        </p:nvSpPr>
        <p:spPr>
          <a:xfrm>
            <a:off x="7548026" y="2189731"/>
            <a:ext cx="696024" cy="338554"/>
          </a:xfrm>
          <a:prstGeom prst="rect">
            <a:avLst/>
          </a:prstGeom>
          <a:noFill/>
        </p:spPr>
        <p:txBody>
          <a:bodyPr wrap="none" rtlCol="0">
            <a:spAutoFit/>
          </a:bodyPr>
          <a:lstStyle/>
          <a:p>
            <a:r>
              <a:rPr lang="en-GB" sz="1600" dirty="0"/>
              <a:t>Swap</a:t>
            </a:r>
            <a:endParaRPr lang="en-SE" sz="1600" dirty="0"/>
          </a:p>
        </p:txBody>
      </p:sp>
      <p:sp>
        <p:nvSpPr>
          <p:cNvPr id="9" name="TextBox 8">
            <a:extLst>
              <a:ext uri="{FF2B5EF4-FFF2-40B4-BE49-F238E27FC236}">
                <a16:creationId xmlns:a16="http://schemas.microsoft.com/office/drawing/2014/main" id="{5F220F25-FC1F-1274-104B-52CA3BF33C00}"/>
              </a:ext>
            </a:extLst>
          </p:cNvPr>
          <p:cNvSpPr txBox="1"/>
          <p:nvPr/>
        </p:nvSpPr>
        <p:spPr>
          <a:xfrm>
            <a:off x="10242353" y="2870111"/>
            <a:ext cx="696024" cy="338554"/>
          </a:xfrm>
          <a:prstGeom prst="rect">
            <a:avLst/>
          </a:prstGeom>
          <a:noFill/>
        </p:spPr>
        <p:txBody>
          <a:bodyPr wrap="none" rtlCol="0">
            <a:spAutoFit/>
          </a:bodyPr>
          <a:lstStyle/>
          <a:p>
            <a:r>
              <a:rPr lang="en-GB" sz="1600" dirty="0"/>
              <a:t>Swap</a:t>
            </a:r>
            <a:endParaRPr lang="en-SE" sz="1600" dirty="0"/>
          </a:p>
        </p:txBody>
      </p:sp>
    </p:spTree>
    <p:extLst>
      <p:ext uri="{BB962C8B-B14F-4D97-AF65-F5344CB8AC3E}">
        <p14:creationId xmlns:p14="http://schemas.microsoft.com/office/powerpoint/2010/main" val="3056552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F3777-DAE5-1C37-011E-5813761324B2}"/>
              </a:ext>
            </a:extLst>
          </p:cNvPr>
          <p:cNvSpPr>
            <a:spLocks noGrp="1"/>
          </p:cNvSpPr>
          <p:nvPr>
            <p:ph type="title"/>
          </p:nvPr>
        </p:nvSpPr>
        <p:spPr/>
        <p:txBody>
          <a:bodyPr/>
          <a:lstStyle/>
          <a:p>
            <a:r>
              <a:rPr lang="en-GB" dirty="0"/>
              <a:t>Q. Quick Sort ANS</a:t>
            </a:r>
            <a:endParaRPr lang="en-SE" dirty="0"/>
          </a:p>
        </p:txBody>
      </p:sp>
      <p:sp>
        <p:nvSpPr>
          <p:cNvPr id="3" name="Content Placeholder 2">
            <a:extLst>
              <a:ext uri="{FF2B5EF4-FFF2-40B4-BE49-F238E27FC236}">
                <a16:creationId xmlns:a16="http://schemas.microsoft.com/office/drawing/2014/main" id="{DAEF3446-D402-A6A2-F781-F38DD15EF885}"/>
              </a:ext>
            </a:extLst>
          </p:cNvPr>
          <p:cNvSpPr>
            <a:spLocks noGrp="1"/>
          </p:cNvSpPr>
          <p:nvPr>
            <p:ph idx="1"/>
          </p:nvPr>
        </p:nvSpPr>
        <p:spPr>
          <a:xfrm>
            <a:off x="149206" y="1159432"/>
            <a:ext cx="7789442" cy="5435292"/>
          </a:xfrm>
        </p:spPr>
        <p:txBody>
          <a:bodyPr/>
          <a:lstStyle/>
          <a:p>
            <a:r>
              <a:rPr lang="en-GB" i="1" dirty="0"/>
              <a:t>(Please show the detailed process as in the previous slide of swapping each pair of elements.)</a:t>
            </a:r>
          </a:p>
          <a:p>
            <a:r>
              <a:rPr lang="en-GB" dirty="0"/>
              <a:t>12 17 19 23 (65) 97 85</a:t>
            </a:r>
          </a:p>
          <a:p>
            <a:r>
              <a:rPr lang="en-GB" dirty="0"/>
              <a:t>Left part: </a:t>
            </a:r>
          </a:p>
          <a:p>
            <a:r>
              <a:rPr lang="en-GB" dirty="0"/>
              <a:t>(12) 17 19 23</a:t>
            </a:r>
          </a:p>
          <a:p>
            <a:r>
              <a:rPr lang="en-GB" dirty="0"/>
              <a:t>(17) 19 23</a:t>
            </a:r>
          </a:p>
          <a:p>
            <a:r>
              <a:rPr lang="en-GB" dirty="0"/>
              <a:t>(19) 23</a:t>
            </a:r>
          </a:p>
          <a:p>
            <a:r>
              <a:rPr lang="en-GB" dirty="0"/>
              <a:t>Right part: </a:t>
            </a:r>
          </a:p>
          <a:p>
            <a:r>
              <a:rPr lang="en-GB" dirty="0"/>
              <a:t>85 (97) </a:t>
            </a:r>
          </a:p>
          <a:p>
            <a:r>
              <a:rPr lang="en-GB" dirty="0"/>
              <a:t>Sorted list:  12 17 19 23 65 85 97</a:t>
            </a:r>
          </a:p>
        </p:txBody>
      </p:sp>
      <p:pic>
        <p:nvPicPr>
          <p:cNvPr id="4" name="Picture 3">
            <a:extLst>
              <a:ext uri="{FF2B5EF4-FFF2-40B4-BE49-F238E27FC236}">
                <a16:creationId xmlns:a16="http://schemas.microsoft.com/office/drawing/2014/main" id="{554F30CC-B567-E66A-CF1B-BB59EB2D4E9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12722" y="1444432"/>
            <a:ext cx="2724852" cy="4467996"/>
          </a:xfrm>
          <a:prstGeom prst="rect">
            <a:avLst/>
          </a:prstGeom>
          <a:noFill/>
        </p:spPr>
      </p:pic>
      <p:sp>
        <p:nvSpPr>
          <p:cNvPr id="5" name="TextBox 4">
            <a:extLst>
              <a:ext uri="{FF2B5EF4-FFF2-40B4-BE49-F238E27FC236}">
                <a16:creationId xmlns:a16="http://schemas.microsoft.com/office/drawing/2014/main" id="{7DE8D7A3-24DD-85AB-A784-379C97E261A0}"/>
              </a:ext>
            </a:extLst>
          </p:cNvPr>
          <p:cNvSpPr txBox="1"/>
          <p:nvPr/>
        </p:nvSpPr>
        <p:spPr>
          <a:xfrm>
            <a:off x="8738755" y="6016341"/>
            <a:ext cx="2890535" cy="461665"/>
          </a:xfrm>
          <a:prstGeom prst="rect">
            <a:avLst/>
          </a:prstGeom>
          <a:noFill/>
        </p:spPr>
        <p:txBody>
          <a:bodyPr wrap="none" rtlCol="0">
            <a:spAutoFit/>
          </a:bodyPr>
          <a:lstStyle/>
          <a:p>
            <a:r>
              <a:rPr lang="en-GB" sz="2400" dirty="0"/>
              <a:t>Corresponding BST</a:t>
            </a:r>
            <a:endParaRPr lang="en-SE" sz="2400" dirty="0"/>
          </a:p>
        </p:txBody>
      </p:sp>
    </p:spTree>
    <p:extLst>
      <p:ext uri="{BB962C8B-B14F-4D97-AF65-F5344CB8AC3E}">
        <p14:creationId xmlns:p14="http://schemas.microsoft.com/office/powerpoint/2010/main" val="4159485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35F3C-5C93-C765-A7D5-43BD989E54B5}"/>
              </a:ext>
            </a:extLst>
          </p:cNvPr>
          <p:cNvSpPr>
            <a:spLocks noGrp="1"/>
          </p:cNvSpPr>
          <p:nvPr>
            <p:ph type="title"/>
          </p:nvPr>
        </p:nvSpPr>
        <p:spPr/>
        <p:txBody>
          <a:bodyPr/>
          <a:lstStyle/>
          <a:p>
            <a:r>
              <a:rPr lang="en-GB" dirty="0"/>
              <a:t>Q. Radix Sort ANS</a:t>
            </a:r>
            <a:endParaRPr lang="en-SE" dirty="0"/>
          </a:p>
        </p:txBody>
      </p:sp>
      <p:graphicFrame>
        <p:nvGraphicFramePr>
          <p:cNvPr id="24" name="Table 23">
            <a:extLst>
              <a:ext uri="{FF2B5EF4-FFF2-40B4-BE49-F238E27FC236}">
                <a16:creationId xmlns:a16="http://schemas.microsoft.com/office/drawing/2014/main" id="{86266974-6043-9A7F-38AA-DE863A46BB1D}"/>
              </a:ext>
            </a:extLst>
          </p:cNvPr>
          <p:cNvGraphicFramePr>
            <a:graphicFrameLocks noGrp="1"/>
          </p:cNvGraphicFramePr>
          <p:nvPr>
            <p:extLst>
              <p:ext uri="{D42A27DB-BD31-4B8C-83A1-F6EECF244321}">
                <p14:modId xmlns:p14="http://schemas.microsoft.com/office/powerpoint/2010/main" val="1094717745"/>
              </p:ext>
            </p:extLst>
          </p:nvPr>
        </p:nvGraphicFramePr>
        <p:xfrm>
          <a:off x="3958936" y="1943100"/>
          <a:ext cx="8128000" cy="37084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092439612"/>
                    </a:ext>
                  </a:extLst>
                </a:gridCol>
                <a:gridCol w="1016000">
                  <a:extLst>
                    <a:ext uri="{9D8B030D-6E8A-4147-A177-3AD203B41FA5}">
                      <a16:colId xmlns:a16="http://schemas.microsoft.com/office/drawing/2014/main" val="3766533578"/>
                    </a:ext>
                  </a:extLst>
                </a:gridCol>
                <a:gridCol w="1016000">
                  <a:extLst>
                    <a:ext uri="{9D8B030D-6E8A-4147-A177-3AD203B41FA5}">
                      <a16:colId xmlns:a16="http://schemas.microsoft.com/office/drawing/2014/main" val="3868944875"/>
                    </a:ext>
                  </a:extLst>
                </a:gridCol>
                <a:gridCol w="1016000">
                  <a:extLst>
                    <a:ext uri="{9D8B030D-6E8A-4147-A177-3AD203B41FA5}">
                      <a16:colId xmlns:a16="http://schemas.microsoft.com/office/drawing/2014/main" val="2308596566"/>
                    </a:ext>
                  </a:extLst>
                </a:gridCol>
                <a:gridCol w="1016000">
                  <a:extLst>
                    <a:ext uri="{9D8B030D-6E8A-4147-A177-3AD203B41FA5}">
                      <a16:colId xmlns:a16="http://schemas.microsoft.com/office/drawing/2014/main" val="2431891234"/>
                    </a:ext>
                  </a:extLst>
                </a:gridCol>
                <a:gridCol w="1016000">
                  <a:extLst>
                    <a:ext uri="{9D8B030D-6E8A-4147-A177-3AD203B41FA5}">
                      <a16:colId xmlns:a16="http://schemas.microsoft.com/office/drawing/2014/main" val="3650733188"/>
                    </a:ext>
                  </a:extLst>
                </a:gridCol>
                <a:gridCol w="1016000">
                  <a:extLst>
                    <a:ext uri="{9D8B030D-6E8A-4147-A177-3AD203B41FA5}">
                      <a16:colId xmlns:a16="http://schemas.microsoft.com/office/drawing/2014/main" val="2473451151"/>
                    </a:ext>
                  </a:extLst>
                </a:gridCol>
                <a:gridCol w="1016000">
                  <a:extLst>
                    <a:ext uri="{9D8B030D-6E8A-4147-A177-3AD203B41FA5}">
                      <a16:colId xmlns:a16="http://schemas.microsoft.com/office/drawing/2014/main" val="55817988"/>
                    </a:ext>
                  </a:extLst>
                </a:gridCol>
              </a:tblGrid>
              <a:tr h="370840">
                <a:tc>
                  <a:txBody>
                    <a:bodyPr/>
                    <a:lstStyle/>
                    <a:p>
                      <a:pPr marL="457200" algn="ctr">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170</a:t>
                      </a:r>
                      <a:endParaRPr lang="en-SE" sz="24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45</a:t>
                      </a:r>
                      <a:endParaRPr lang="en-SE" sz="24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75</a:t>
                      </a:r>
                      <a:endParaRPr lang="en-SE" sz="24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90</a:t>
                      </a:r>
                      <a:endParaRPr lang="en-SE" sz="24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802</a:t>
                      </a:r>
                      <a:endParaRPr lang="en-SE" sz="24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24</a:t>
                      </a:r>
                      <a:endParaRPr lang="en-SE" sz="24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2</a:t>
                      </a:r>
                      <a:endParaRPr lang="en-SE" sz="24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spcAft>
                          <a:spcPts val="100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66</a:t>
                      </a:r>
                      <a:endParaRPr lang="en-SE" sz="24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97344023"/>
                  </a:ext>
                </a:extLst>
              </a:tr>
            </a:tbl>
          </a:graphicData>
        </a:graphic>
      </p:graphicFrame>
      <p:graphicFrame>
        <p:nvGraphicFramePr>
          <p:cNvPr id="27" name="Table 26">
            <a:extLst>
              <a:ext uri="{FF2B5EF4-FFF2-40B4-BE49-F238E27FC236}">
                <a16:creationId xmlns:a16="http://schemas.microsoft.com/office/drawing/2014/main" id="{BC0452BB-613C-A6C2-20A2-D0E5E31CB32C}"/>
              </a:ext>
            </a:extLst>
          </p:cNvPr>
          <p:cNvGraphicFramePr>
            <a:graphicFrameLocks noGrp="1"/>
          </p:cNvGraphicFramePr>
          <p:nvPr>
            <p:extLst>
              <p:ext uri="{D42A27DB-BD31-4B8C-83A1-F6EECF244321}">
                <p14:modId xmlns:p14="http://schemas.microsoft.com/office/powerpoint/2010/main" val="882857491"/>
              </p:ext>
            </p:extLst>
          </p:nvPr>
        </p:nvGraphicFramePr>
        <p:xfrm>
          <a:off x="3958936" y="3058160"/>
          <a:ext cx="8128000" cy="37084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092439612"/>
                    </a:ext>
                  </a:extLst>
                </a:gridCol>
                <a:gridCol w="1016000">
                  <a:extLst>
                    <a:ext uri="{9D8B030D-6E8A-4147-A177-3AD203B41FA5}">
                      <a16:colId xmlns:a16="http://schemas.microsoft.com/office/drawing/2014/main" val="3766533578"/>
                    </a:ext>
                  </a:extLst>
                </a:gridCol>
                <a:gridCol w="1016000">
                  <a:extLst>
                    <a:ext uri="{9D8B030D-6E8A-4147-A177-3AD203B41FA5}">
                      <a16:colId xmlns:a16="http://schemas.microsoft.com/office/drawing/2014/main" val="3868944875"/>
                    </a:ext>
                  </a:extLst>
                </a:gridCol>
                <a:gridCol w="1016000">
                  <a:extLst>
                    <a:ext uri="{9D8B030D-6E8A-4147-A177-3AD203B41FA5}">
                      <a16:colId xmlns:a16="http://schemas.microsoft.com/office/drawing/2014/main" val="2308596566"/>
                    </a:ext>
                  </a:extLst>
                </a:gridCol>
                <a:gridCol w="1016000">
                  <a:extLst>
                    <a:ext uri="{9D8B030D-6E8A-4147-A177-3AD203B41FA5}">
                      <a16:colId xmlns:a16="http://schemas.microsoft.com/office/drawing/2014/main" val="2431891234"/>
                    </a:ext>
                  </a:extLst>
                </a:gridCol>
                <a:gridCol w="1016000">
                  <a:extLst>
                    <a:ext uri="{9D8B030D-6E8A-4147-A177-3AD203B41FA5}">
                      <a16:colId xmlns:a16="http://schemas.microsoft.com/office/drawing/2014/main" val="3650733188"/>
                    </a:ext>
                  </a:extLst>
                </a:gridCol>
                <a:gridCol w="1016000">
                  <a:extLst>
                    <a:ext uri="{9D8B030D-6E8A-4147-A177-3AD203B41FA5}">
                      <a16:colId xmlns:a16="http://schemas.microsoft.com/office/drawing/2014/main" val="2473451151"/>
                    </a:ext>
                  </a:extLst>
                </a:gridCol>
                <a:gridCol w="1016000">
                  <a:extLst>
                    <a:ext uri="{9D8B030D-6E8A-4147-A177-3AD203B41FA5}">
                      <a16:colId xmlns:a16="http://schemas.microsoft.com/office/drawing/2014/main" val="55817988"/>
                    </a:ext>
                  </a:extLst>
                </a:gridCol>
              </a:tblGrid>
              <a:tr h="370840">
                <a:tc>
                  <a:txBody>
                    <a:bodyPr/>
                    <a:lstStyle/>
                    <a:p>
                      <a:pPr marL="457200" algn="ctr">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170</a:t>
                      </a:r>
                      <a:endParaRPr lang="en-SE" sz="20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90</a:t>
                      </a:r>
                      <a:endParaRPr lang="en-SE" sz="20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802</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2</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24</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45</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75</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spcAft>
                          <a:spcPts val="100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66</a:t>
                      </a:r>
                      <a:endParaRPr lang="en-SE" sz="20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97344023"/>
                  </a:ext>
                </a:extLst>
              </a:tr>
            </a:tbl>
          </a:graphicData>
        </a:graphic>
      </p:graphicFrame>
      <p:graphicFrame>
        <p:nvGraphicFramePr>
          <p:cNvPr id="28" name="Table 27">
            <a:extLst>
              <a:ext uri="{FF2B5EF4-FFF2-40B4-BE49-F238E27FC236}">
                <a16:creationId xmlns:a16="http://schemas.microsoft.com/office/drawing/2014/main" id="{76787952-6974-084C-432D-FC211FE878F7}"/>
              </a:ext>
            </a:extLst>
          </p:cNvPr>
          <p:cNvGraphicFramePr>
            <a:graphicFrameLocks noGrp="1"/>
          </p:cNvGraphicFramePr>
          <p:nvPr>
            <p:extLst>
              <p:ext uri="{D42A27DB-BD31-4B8C-83A1-F6EECF244321}">
                <p14:modId xmlns:p14="http://schemas.microsoft.com/office/powerpoint/2010/main" val="2612257207"/>
              </p:ext>
            </p:extLst>
          </p:nvPr>
        </p:nvGraphicFramePr>
        <p:xfrm>
          <a:off x="3958936" y="4197235"/>
          <a:ext cx="8128000" cy="37084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092439612"/>
                    </a:ext>
                  </a:extLst>
                </a:gridCol>
                <a:gridCol w="1016000">
                  <a:extLst>
                    <a:ext uri="{9D8B030D-6E8A-4147-A177-3AD203B41FA5}">
                      <a16:colId xmlns:a16="http://schemas.microsoft.com/office/drawing/2014/main" val="3766533578"/>
                    </a:ext>
                  </a:extLst>
                </a:gridCol>
                <a:gridCol w="1016000">
                  <a:extLst>
                    <a:ext uri="{9D8B030D-6E8A-4147-A177-3AD203B41FA5}">
                      <a16:colId xmlns:a16="http://schemas.microsoft.com/office/drawing/2014/main" val="3868944875"/>
                    </a:ext>
                  </a:extLst>
                </a:gridCol>
                <a:gridCol w="1016000">
                  <a:extLst>
                    <a:ext uri="{9D8B030D-6E8A-4147-A177-3AD203B41FA5}">
                      <a16:colId xmlns:a16="http://schemas.microsoft.com/office/drawing/2014/main" val="2308596566"/>
                    </a:ext>
                  </a:extLst>
                </a:gridCol>
                <a:gridCol w="1016000">
                  <a:extLst>
                    <a:ext uri="{9D8B030D-6E8A-4147-A177-3AD203B41FA5}">
                      <a16:colId xmlns:a16="http://schemas.microsoft.com/office/drawing/2014/main" val="2431891234"/>
                    </a:ext>
                  </a:extLst>
                </a:gridCol>
                <a:gridCol w="1016000">
                  <a:extLst>
                    <a:ext uri="{9D8B030D-6E8A-4147-A177-3AD203B41FA5}">
                      <a16:colId xmlns:a16="http://schemas.microsoft.com/office/drawing/2014/main" val="3650733188"/>
                    </a:ext>
                  </a:extLst>
                </a:gridCol>
                <a:gridCol w="1016000">
                  <a:extLst>
                    <a:ext uri="{9D8B030D-6E8A-4147-A177-3AD203B41FA5}">
                      <a16:colId xmlns:a16="http://schemas.microsoft.com/office/drawing/2014/main" val="2473451151"/>
                    </a:ext>
                  </a:extLst>
                </a:gridCol>
                <a:gridCol w="1016000">
                  <a:extLst>
                    <a:ext uri="{9D8B030D-6E8A-4147-A177-3AD203B41FA5}">
                      <a16:colId xmlns:a16="http://schemas.microsoft.com/office/drawing/2014/main" val="55817988"/>
                    </a:ext>
                  </a:extLst>
                </a:gridCol>
              </a:tblGrid>
              <a:tr h="370840">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802</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2</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24</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45</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66</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170</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75</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spcAft>
                          <a:spcPts val="100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90</a:t>
                      </a:r>
                      <a:endParaRPr lang="en-SE" sz="20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97344023"/>
                  </a:ext>
                </a:extLst>
              </a:tr>
            </a:tbl>
          </a:graphicData>
        </a:graphic>
      </p:graphicFrame>
      <p:graphicFrame>
        <p:nvGraphicFramePr>
          <p:cNvPr id="29" name="Table 28">
            <a:extLst>
              <a:ext uri="{FF2B5EF4-FFF2-40B4-BE49-F238E27FC236}">
                <a16:creationId xmlns:a16="http://schemas.microsoft.com/office/drawing/2014/main" id="{BF6EB558-593B-808D-0554-06140A239C36}"/>
              </a:ext>
            </a:extLst>
          </p:cNvPr>
          <p:cNvGraphicFramePr>
            <a:graphicFrameLocks noGrp="1"/>
          </p:cNvGraphicFramePr>
          <p:nvPr>
            <p:extLst>
              <p:ext uri="{D42A27DB-BD31-4B8C-83A1-F6EECF244321}">
                <p14:modId xmlns:p14="http://schemas.microsoft.com/office/powerpoint/2010/main" val="1308161479"/>
              </p:ext>
            </p:extLst>
          </p:nvPr>
        </p:nvGraphicFramePr>
        <p:xfrm>
          <a:off x="3958936" y="5150890"/>
          <a:ext cx="8128000" cy="37084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092439612"/>
                    </a:ext>
                  </a:extLst>
                </a:gridCol>
                <a:gridCol w="1016000">
                  <a:extLst>
                    <a:ext uri="{9D8B030D-6E8A-4147-A177-3AD203B41FA5}">
                      <a16:colId xmlns:a16="http://schemas.microsoft.com/office/drawing/2014/main" val="3766533578"/>
                    </a:ext>
                  </a:extLst>
                </a:gridCol>
                <a:gridCol w="1016000">
                  <a:extLst>
                    <a:ext uri="{9D8B030D-6E8A-4147-A177-3AD203B41FA5}">
                      <a16:colId xmlns:a16="http://schemas.microsoft.com/office/drawing/2014/main" val="3868944875"/>
                    </a:ext>
                  </a:extLst>
                </a:gridCol>
                <a:gridCol w="1016000">
                  <a:extLst>
                    <a:ext uri="{9D8B030D-6E8A-4147-A177-3AD203B41FA5}">
                      <a16:colId xmlns:a16="http://schemas.microsoft.com/office/drawing/2014/main" val="2308596566"/>
                    </a:ext>
                  </a:extLst>
                </a:gridCol>
                <a:gridCol w="1016000">
                  <a:extLst>
                    <a:ext uri="{9D8B030D-6E8A-4147-A177-3AD203B41FA5}">
                      <a16:colId xmlns:a16="http://schemas.microsoft.com/office/drawing/2014/main" val="2431891234"/>
                    </a:ext>
                  </a:extLst>
                </a:gridCol>
                <a:gridCol w="1016000">
                  <a:extLst>
                    <a:ext uri="{9D8B030D-6E8A-4147-A177-3AD203B41FA5}">
                      <a16:colId xmlns:a16="http://schemas.microsoft.com/office/drawing/2014/main" val="3650733188"/>
                    </a:ext>
                  </a:extLst>
                </a:gridCol>
                <a:gridCol w="1016000">
                  <a:extLst>
                    <a:ext uri="{9D8B030D-6E8A-4147-A177-3AD203B41FA5}">
                      <a16:colId xmlns:a16="http://schemas.microsoft.com/office/drawing/2014/main" val="2473451151"/>
                    </a:ext>
                  </a:extLst>
                </a:gridCol>
                <a:gridCol w="1016000">
                  <a:extLst>
                    <a:ext uri="{9D8B030D-6E8A-4147-A177-3AD203B41FA5}">
                      <a16:colId xmlns:a16="http://schemas.microsoft.com/office/drawing/2014/main" val="55817988"/>
                    </a:ext>
                  </a:extLst>
                </a:gridCol>
              </a:tblGrid>
              <a:tr h="370840">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2</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24</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45</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66</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75</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90</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170</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spcAft>
                          <a:spcPts val="100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802</a:t>
                      </a:r>
                      <a:endParaRPr lang="en-SE" sz="20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97344023"/>
                  </a:ext>
                </a:extLst>
              </a:tr>
            </a:tbl>
          </a:graphicData>
        </a:graphic>
      </p:graphicFrame>
      <p:sp>
        <p:nvSpPr>
          <p:cNvPr id="31" name="TextBox 30">
            <a:extLst>
              <a:ext uri="{FF2B5EF4-FFF2-40B4-BE49-F238E27FC236}">
                <a16:creationId xmlns:a16="http://schemas.microsoft.com/office/drawing/2014/main" id="{307DEC87-3857-B7B2-3FF7-F61E3D68CD37}"/>
              </a:ext>
            </a:extLst>
          </p:cNvPr>
          <p:cNvSpPr txBox="1"/>
          <p:nvPr/>
        </p:nvSpPr>
        <p:spPr>
          <a:xfrm>
            <a:off x="2987388" y="2548413"/>
            <a:ext cx="4608368" cy="400110"/>
          </a:xfrm>
          <a:prstGeom prst="rect">
            <a:avLst/>
          </a:prstGeom>
          <a:noFill/>
        </p:spPr>
        <p:txBody>
          <a:bodyPr wrap="square">
            <a:spAutoFit/>
          </a:bodyPr>
          <a:lstStyle/>
          <a:p>
            <a:pPr marL="457200">
              <a:spcAft>
                <a:spcPts val="1000"/>
              </a:spcAft>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After 1</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st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pass (sorting by the last digit)</a:t>
            </a:r>
            <a:endParaRPr lang="en-SE" sz="2400" dirty="0">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32" name="TextBox 31">
            <a:extLst>
              <a:ext uri="{FF2B5EF4-FFF2-40B4-BE49-F238E27FC236}">
                <a16:creationId xmlns:a16="http://schemas.microsoft.com/office/drawing/2014/main" id="{B3DC56BA-D94F-4D16-804F-CB11D700380F}"/>
              </a:ext>
            </a:extLst>
          </p:cNvPr>
          <p:cNvSpPr txBox="1"/>
          <p:nvPr/>
        </p:nvSpPr>
        <p:spPr>
          <a:xfrm>
            <a:off x="2987388" y="3692743"/>
            <a:ext cx="4857748" cy="369332"/>
          </a:xfrm>
          <a:prstGeom prst="rect">
            <a:avLst/>
          </a:prstGeom>
          <a:noFill/>
        </p:spPr>
        <p:txBody>
          <a:bodyPr wrap="square">
            <a:spAutoFit/>
          </a:bodyPr>
          <a:lstStyle/>
          <a:p>
            <a:pPr marL="457200">
              <a:spcAft>
                <a:spcPts val="1000"/>
              </a:spcAf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After 2</a:t>
            </a:r>
            <a:r>
              <a:rPr lang="en-US" sz="1800" baseline="30000" dirty="0">
                <a:effectLst/>
                <a:latin typeface="Times New Roman" panose="02020603050405020304" pitchFamily="18" charset="0"/>
                <a:ea typeface="SimSun" panose="02010600030101010101" pitchFamily="2" charset="-122"/>
                <a:cs typeface="Times New Roman" panose="02020603050405020304" pitchFamily="18" charset="0"/>
              </a:rPr>
              <a:t>nd</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pass (sorting by the 2</a:t>
            </a:r>
            <a:r>
              <a:rPr lang="en-US" sz="1800" baseline="30000" dirty="0">
                <a:effectLst/>
                <a:latin typeface="Times New Roman" panose="02020603050405020304" pitchFamily="18" charset="0"/>
                <a:ea typeface="SimSun" panose="02010600030101010101" pitchFamily="2" charset="-122"/>
                <a:cs typeface="Times New Roman" panose="02020603050405020304" pitchFamily="18" charset="0"/>
              </a:rPr>
              <a:t>nd</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to last digit)</a:t>
            </a:r>
            <a:endParaRPr lang="en-SE" sz="1800" dirty="0">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33" name="TextBox 32">
            <a:extLst>
              <a:ext uri="{FF2B5EF4-FFF2-40B4-BE49-F238E27FC236}">
                <a16:creationId xmlns:a16="http://schemas.microsoft.com/office/drawing/2014/main" id="{CBBB0C4F-A034-F640-05EF-33785D49BE61}"/>
              </a:ext>
            </a:extLst>
          </p:cNvPr>
          <p:cNvSpPr txBox="1"/>
          <p:nvPr/>
        </p:nvSpPr>
        <p:spPr>
          <a:xfrm>
            <a:off x="2987388" y="4750780"/>
            <a:ext cx="4608368" cy="369332"/>
          </a:xfrm>
          <a:prstGeom prst="rect">
            <a:avLst/>
          </a:prstGeom>
          <a:noFill/>
        </p:spPr>
        <p:txBody>
          <a:bodyPr wrap="square">
            <a:spAutoFit/>
          </a:bodyPr>
          <a:lstStyle/>
          <a:p>
            <a:pPr marL="457200">
              <a:spcAft>
                <a:spcPts val="1000"/>
              </a:spcAf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After 3</a:t>
            </a:r>
            <a:r>
              <a:rPr lang="en-US" sz="1800" baseline="30000" dirty="0">
                <a:effectLst/>
                <a:latin typeface="Times New Roman" panose="02020603050405020304" pitchFamily="18" charset="0"/>
                <a:ea typeface="SimSun" panose="02010600030101010101" pitchFamily="2" charset="-122"/>
                <a:cs typeface="Times New Roman" panose="02020603050405020304" pitchFamily="18" charset="0"/>
              </a:rPr>
              <a:t>rd</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pass (sorting by the first digit)</a:t>
            </a:r>
            <a:endParaRPr lang="en-SE" sz="1800" dirty="0">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34" name="Content Placeholder 2">
            <a:extLst>
              <a:ext uri="{FF2B5EF4-FFF2-40B4-BE49-F238E27FC236}">
                <a16:creationId xmlns:a16="http://schemas.microsoft.com/office/drawing/2014/main" id="{D1EB8A24-7F87-58C7-E89F-3FED474FF482}"/>
              </a:ext>
            </a:extLst>
          </p:cNvPr>
          <p:cNvSpPr txBox="1">
            <a:spLocks/>
          </p:cNvSpPr>
          <p:nvPr/>
        </p:nvSpPr>
        <p:spPr>
          <a:xfrm>
            <a:off x="105064" y="1577646"/>
            <a:ext cx="3200400" cy="3542466"/>
          </a:xfrm>
          <a:prstGeom prst="rect">
            <a:avLst/>
          </a:prstGeom>
          <a:noFill/>
          <a:ln>
            <a:noFill/>
          </a:ln>
        </p:spPr>
        <p:txBody>
          <a:bodyPr spcFirstLastPara="1" wrap="square" lIns="44175" tIns="44175" rIns="44175" bIns="44175" anchor="t" anchorCtr="0">
            <a:spAutoFit/>
          </a:bodyPr>
          <a:lstStyle>
            <a:defPPr marR="0" lvl="0" algn="l" rtl="0">
              <a:lnSpc>
                <a:spcPct val="100000"/>
              </a:lnSpc>
              <a:spcBef>
                <a:spcPts val="0"/>
              </a:spcBef>
              <a:spcAft>
                <a:spcPts val="0"/>
              </a:spcAft>
            </a:defPPr>
            <a:lvl1pPr marL="457200" marR="0" lvl="0" indent="-393700" algn="l" rtl="0">
              <a:lnSpc>
                <a:spcPct val="90000"/>
              </a:lnSpc>
              <a:spcBef>
                <a:spcPts val="1200"/>
              </a:spcBef>
              <a:spcAft>
                <a:spcPts val="0"/>
              </a:spcAft>
              <a:buClr>
                <a:srgbClr val="4C3282"/>
              </a:buClr>
              <a:buSzPts val="2600"/>
              <a:buFont typeface="Twentieth Century"/>
              <a:buChar char=" "/>
              <a:defRPr sz="2600" b="0" i="0" u="none" strike="noStrike" cap="none">
                <a:solidFill>
                  <a:schemeClr val="dk1"/>
                </a:solidFill>
                <a:latin typeface="+mn-lt"/>
                <a:ea typeface="Quattrocento Sans"/>
                <a:cs typeface="Quattrocento Sans"/>
                <a:sym typeface="Quattrocento Sans"/>
              </a:defRPr>
            </a:lvl1pPr>
            <a:lvl2pPr marL="914400" marR="0" lvl="1" indent="-361950" algn="l" rtl="0">
              <a:lnSpc>
                <a:spcPct val="90000"/>
              </a:lnSpc>
              <a:spcBef>
                <a:spcPts val="300"/>
              </a:spcBef>
              <a:spcAft>
                <a:spcPts val="0"/>
              </a:spcAft>
              <a:buClr>
                <a:srgbClr val="B6A479"/>
              </a:buClr>
              <a:buSzPts val="2100"/>
              <a:buFont typeface="Quattrocento Sans"/>
              <a:buChar char="-"/>
              <a:defRPr sz="2100" b="0" i="0" u="none" strike="noStrike" cap="none">
                <a:solidFill>
                  <a:schemeClr val="dk1"/>
                </a:solidFill>
                <a:latin typeface="Quattrocento Sans"/>
                <a:ea typeface="Quattrocento Sans"/>
                <a:cs typeface="Quattrocento Sans"/>
                <a:sym typeface="Quattrocento Sans"/>
              </a:defRPr>
            </a:lvl2pPr>
            <a:lvl3pPr marL="1371600" marR="0" lvl="2" indent="-323850" algn="l" rtl="0">
              <a:lnSpc>
                <a:spcPct val="90000"/>
              </a:lnSpc>
              <a:spcBef>
                <a:spcPts val="400"/>
              </a:spcBef>
              <a:spcAft>
                <a:spcPts val="0"/>
              </a:spcAft>
              <a:buClr>
                <a:srgbClr val="B6A479"/>
              </a:buClr>
              <a:buSzPts val="1500"/>
              <a:buFont typeface="Quattrocento Sans"/>
              <a:buChar char="-"/>
              <a:defRPr sz="1500" b="0" i="0" u="none" strike="noStrike" cap="none">
                <a:solidFill>
                  <a:schemeClr val="dk1"/>
                </a:solidFill>
                <a:latin typeface="Quattrocento Sans"/>
                <a:ea typeface="Quattrocento Sans"/>
                <a:cs typeface="Quattrocento Sans"/>
                <a:sym typeface="Quattrocento Sans"/>
              </a:defRPr>
            </a:lvl3pPr>
            <a:lvl4pPr marL="1828800" marR="0" lvl="3"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pPr marL="63500" indent="0">
              <a:buFont typeface="Twentieth Century"/>
              <a:buNone/>
            </a:pPr>
            <a:r>
              <a:rPr lang="en-GB" sz="2400" dirty="0"/>
              <a:t>Sort this array of numbers with Radix sort, with radix of 10, into ascending order. Show the intermediate results after each pass.</a:t>
            </a:r>
          </a:p>
          <a:p>
            <a:pPr marL="63500" indent="0">
              <a:buFont typeface="Twentieth Century"/>
              <a:buNone/>
            </a:pPr>
            <a:r>
              <a:rPr lang="en-GB" sz="2400" dirty="0"/>
              <a:t>65 17 19 85 97 12 23</a:t>
            </a:r>
          </a:p>
          <a:p>
            <a:pPr marL="63500" indent="0">
              <a:buFont typeface="Twentieth Century"/>
              <a:buNone/>
            </a:pPr>
            <a:r>
              <a:rPr lang="en-GB" sz="2400" dirty="0"/>
              <a:t>ANS: fig to the right</a:t>
            </a:r>
          </a:p>
        </p:txBody>
      </p:sp>
    </p:spTree>
    <p:extLst>
      <p:ext uri="{BB962C8B-B14F-4D97-AF65-F5344CB8AC3E}">
        <p14:creationId xmlns:p14="http://schemas.microsoft.com/office/powerpoint/2010/main" val="2473462195"/>
      </p:ext>
    </p:extLst>
  </p:cSld>
  <p:clrMapOvr>
    <a:masterClrMapping/>
  </p:clrMapOvr>
</p:sld>
</file>

<file path=ppt/theme/theme1.xml><?xml version="1.0" encoding="utf-8"?>
<a:theme xmlns:a="http://schemas.openxmlformats.org/drawingml/2006/main" name="Integral">
  <a:themeElements>
    <a:clrScheme name="Custom 2">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33006F"/>
      </a:hlink>
      <a:folHlink>
        <a:srgbClr val="9A7B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otalTime>1645</TotalTime>
  <Words>514</Words>
  <Application>Microsoft Office PowerPoint</Application>
  <PresentationFormat>Widescreen</PresentationFormat>
  <Paragraphs>76</Paragraphs>
  <Slides>5</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vt:i4>
      </vt:variant>
    </vt:vector>
  </HeadingPairs>
  <TitlesOfParts>
    <vt:vector size="16" baseType="lpstr">
      <vt:lpstr>Gill Sans Light</vt:lpstr>
      <vt:lpstr>Noto Sans Symbols</vt:lpstr>
      <vt:lpstr>Twentieth Century</vt:lpstr>
      <vt:lpstr>Arial</vt:lpstr>
      <vt:lpstr>Calibri</vt:lpstr>
      <vt:lpstr>Cambria</vt:lpstr>
      <vt:lpstr>Helvetica</vt:lpstr>
      <vt:lpstr>Quattrocento Sans</vt:lpstr>
      <vt:lpstr>Times New Roman</vt:lpstr>
      <vt:lpstr>Wingdings</vt:lpstr>
      <vt:lpstr>Integral</vt:lpstr>
      <vt:lpstr>PowerPoint Presentation</vt:lpstr>
      <vt:lpstr>Q. Merge Sort ANS</vt:lpstr>
      <vt:lpstr>Q. Quick Sort ANS</vt:lpstr>
      <vt:lpstr>Q. Quick Sort ANS</vt:lpstr>
      <vt:lpstr>Q. Radix Sort ANS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Zonghua</dc:creator>
  <cp:lastModifiedBy>Zonghua Gu</cp:lastModifiedBy>
  <cp:revision>44</cp:revision>
  <dcterms:modified xsi:type="dcterms:W3CDTF">2025-04-30T15:18:05Z</dcterms:modified>
</cp:coreProperties>
</file>