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417" r:id="rId9"/>
    <p:sldId id="798" r:id="rId10"/>
    <p:sldId id="774" r:id="rId11"/>
    <p:sldId id="345" r:id="rId12"/>
    <p:sldId id="346" r:id="rId13"/>
    <p:sldId id="369" r:id="rId14"/>
    <p:sldId id="370" r:id="rId15"/>
    <p:sldId id="367" r:id="rId16"/>
    <p:sldId id="368" r:id="rId17"/>
    <p:sldId id="365" r:id="rId18"/>
    <p:sldId id="366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155" dt="2025-09-18T20:06:59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339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18T21:27:30.744" v="612" actId="47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">
        <pc:chgData name="Zonghua Gu" userId="9a7e1853e1951ef5" providerId="LiveId" clId="{CF1FAA12-072C-4ED5-BA76-0FFFAEFDB88A}" dt="2025-09-18T02:25:29.686" v="185"/>
        <pc:sldMkLst>
          <pc:docMk/>
          <pc:sldMk cId="1502810167" sldId="358"/>
        </pc:sldMkLst>
      </pc:sldChg>
      <pc:sldChg chg="add">
        <pc:chgData name="Zonghua Gu" userId="9a7e1853e1951ef5" providerId="LiveId" clId="{CF1FAA12-072C-4ED5-BA76-0FFFAEFDB88A}" dt="2025-09-18T02:25:29.686" v="185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6" creationId="{E622B737-C4CA-666C-7381-726AE2810029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7" creationId="{879C1593-9919-82DF-B1C1-1207903CD67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8" creationId="{606131F4-49C2-41CB-B120-1D95E9BC8D28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9" creationId="{EB556331-7EE5-1D81-15A9-F4F2DCDE82CA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5" creationId="{679CB7C6-E157-92DF-797C-BCBEF1292FF3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6" creationId="{C7519806-F7FA-F088-EDA0-400A30CE0486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7" creationId="{E4A961C8-CAFC-5D62-A95B-EA81F6CE747D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8" creationId="{34AA8BB3-C5EF-3F77-86D2-DB1CCAEF36EC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7" creationId="{86C21416-D864-3591-BC43-7915457E3818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8" creationId="{D2D21E6B-94B9-06E4-6B52-2FB442C51E81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9" creationId="{4EE7BC82-354E-E661-231F-1B084AAE406E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30" creationId="{0AED4791-16C8-D283-A94D-BFD275E68AC3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del mod">
          <ac:chgData name="Zonghua Gu" userId="9a7e1853e1951ef5" providerId="LiveId" clId="{CF1FAA12-072C-4ED5-BA76-0FFFAEFDB88A}" dt="2025-09-18T02:45:41.763" v="463" actId="478"/>
          <ac:spMkLst>
            <pc:docMk/>
            <pc:sldMk cId="1910717593" sldId="36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8T02:45:44.192" v="466" actId="478"/>
          <ac:spMkLst>
            <pc:docMk/>
            <pc:sldMk cId="1910717593" sldId="367"/>
            <ac:spMk id="7" creationId="{88BC473D-B615-A571-3FDB-7FD6DF822F74}"/>
          </ac:spMkLst>
        </pc:spChg>
        <pc:spChg chg="add mod">
          <ac:chgData name="Zonghua Gu" userId="9a7e1853e1951ef5" providerId="LiveId" clId="{CF1FAA12-072C-4ED5-BA76-0FFFAEFDB88A}" dt="2025-09-18T02:45:42.907" v="465"/>
          <ac:spMkLst>
            <pc:docMk/>
            <pc:sldMk cId="1910717593" sldId="367"/>
            <ac:spMk id="8" creationId="{33ED6643-6163-B18B-FCA3-312559B92D9D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  <pc:spChg chg="mod">
          <ac:chgData name="Zonghua Gu" userId="9a7e1853e1951ef5" providerId="LiveId" clId="{CF1FAA12-072C-4ED5-BA76-0FFFAEFDB88A}" dt="2025-09-18T02:32:16.623" v="274" actId="20577"/>
          <ac:spMkLst>
            <pc:docMk/>
            <pc:sldMk cId="587842027" sldId="369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4:20.403" v="298" actId="20577"/>
          <ac:spMkLst>
            <pc:docMk/>
            <pc:sldMk cId="587842027" sldId="369"/>
            <ac:spMk id="4" creationId="{00000000-0000-0000-0000-000000000000}"/>
          </ac:spMkLst>
        </pc:spChg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  <pc:spChg chg="mod">
          <ac:chgData name="Zonghua Gu" userId="9a7e1853e1951ef5" providerId="LiveId" clId="{CF1FAA12-072C-4ED5-BA76-0FFFAEFDB88A}" dt="2025-09-18T02:35:36.541" v="376" actId="20577"/>
          <ac:spMkLst>
            <pc:docMk/>
            <pc:sldMk cId="1352278469" sldId="370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9:57.456" v="410" actId="20577"/>
          <ac:spMkLst>
            <pc:docMk/>
            <pc:sldMk cId="1352278469" sldId="370"/>
            <ac:spMk id="4" creationId="{00000000-0000-0000-0000-000000000000}"/>
          </ac:spMkLst>
        </pc:spChg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25.759" v="171"/>
          <ac:spMkLst>
            <pc:docMk/>
            <pc:sldMk cId="0" sldId="385"/>
            <ac:spMk id="2" creationId="{D198F4AB-CEF7-ACAD-F3D3-118E3067030E}"/>
          </ac:spMkLst>
        </pc:spChg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  <pc:picChg chg="add">
          <ac:chgData name="Zonghua Gu" userId="9a7e1853e1951ef5" providerId="LiveId" clId="{CF1FAA12-072C-4ED5-BA76-0FFFAEFDB88A}" dt="2025-09-18T02:24:22.044" v="182"/>
          <ac:picMkLst>
            <pc:docMk/>
            <pc:sldMk cId="0" sldId="385"/>
            <ac:picMk id="2" creationId="{56CD3BEC-84EF-6AA6-30D6-BCEEFEA10E60}"/>
          </ac:picMkLst>
        </pc:pic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  <pc:spChg chg="del mod">
          <ac:chgData name="Zonghua Gu" userId="9a7e1853e1951ef5" providerId="LiveId" clId="{CF1FAA12-072C-4ED5-BA76-0FFFAEFDB88A}" dt="2025-09-17T21:07:09.235" v="114"/>
          <ac:spMkLst>
            <pc:docMk/>
            <pc:sldMk cId="0" sldId="408"/>
            <ac:spMk id="15" creationId="{00000000-0000-0000-0000-000000000000}"/>
          </ac:spMkLst>
        </pc:spChg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  <pc:spChg chg="del mod">
          <ac:chgData name="Zonghua Gu" userId="9a7e1853e1951ef5" providerId="LiveId" clId="{CF1FAA12-072C-4ED5-BA76-0FFFAEFDB88A}" dt="2025-09-17T21:10:48.595" v="118"/>
          <ac:spMkLst>
            <pc:docMk/>
            <pc:sldMk cId="0" sldId="409"/>
            <ac:spMk id="15" creationId="{00000000-0000-0000-0000-000000000000}"/>
          </ac:spMkLst>
        </pc:spChg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2" creationId="{D65A0FAD-E3AA-A938-F20F-CC4B1F8D872D}"/>
          </ac:spMkLst>
        </pc:spChg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3" creationId="{CB3B72A9-303D-D50B-25E7-3E677207AD4E}"/>
          </ac:spMkLst>
        </pc:spChg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  <pc:spChg chg="add mod">
          <ac:chgData name="Zonghua Gu" userId="9a7e1853e1951ef5" providerId="LiveId" clId="{CF1FAA12-072C-4ED5-BA76-0FFFAEFDB88A}" dt="2025-09-17T21:13:00.957" v="138" actId="1076"/>
          <ac:spMkLst>
            <pc:docMk/>
            <pc:sldMk cId="0" sldId="411"/>
            <ac:spMk id="3" creationId="{2D05958B-75D7-890D-54A0-4B5A1928BF6F}"/>
          </ac:spMkLst>
        </pc:spChg>
        <pc:spChg chg="add mod">
          <ac:chgData name="Zonghua Gu" userId="9a7e1853e1951ef5" providerId="LiveId" clId="{CF1FAA12-072C-4ED5-BA76-0FFFAEFDB88A}" dt="2025-09-17T21:12:56.725" v="137" actId="1076"/>
          <ac:spMkLst>
            <pc:docMk/>
            <pc:sldMk cId="0" sldId="411"/>
            <ac:spMk id="4" creationId="{1A224E80-6B84-5F3A-BFFF-579A4902CC7D}"/>
          </ac:spMkLst>
        </pc:spChg>
        <pc:graphicFrameChg chg="add mod">
          <ac:chgData name="Zonghua Gu" userId="9a7e1853e1951ef5" providerId="LiveId" clId="{CF1FAA12-072C-4ED5-BA76-0FFFAEFDB88A}" dt="2025-09-17T21:11:54.267" v="120"/>
          <ac:graphicFrameMkLst>
            <pc:docMk/>
            <pc:sldMk cId="0" sldId="411"/>
            <ac:graphicFrameMk id="2" creationId="{1467E92A-DF1E-B68A-6AD6-3061D02A55F8}"/>
          </ac:graphicFrameMkLst>
        </pc:graphicFrameChg>
        <pc:graphicFrameChg chg="del mod">
          <ac:chgData name="Zonghua Gu" userId="9a7e1853e1951ef5" providerId="LiveId" clId="{CF1FAA12-072C-4ED5-BA76-0FFFAEFDB88A}" dt="2025-09-17T21:12:01.391" v="121" actId="478"/>
          <ac:graphicFrameMkLst>
            <pc:docMk/>
            <pc:sldMk cId="0" sldId="411"/>
            <ac:graphicFrameMk id="9" creationId="{00000000-0000-0000-0000-000000000000}"/>
          </ac:graphicFrameMkLst>
        </pc:graphicFrame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addSp delSp modSp add del mod delAnim modAnim">
        <pc:chgData name="Zonghua Gu" userId="9a7e1853e1951ef5" providerId="LiveId" clId="{CF1FAA12-072C-4ED5-BA76-0FFFAEFDB88A}" dt="2025-09-18T20:06:59.886" v="611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21:14:23.254" v="148"/>
          <ac:spMkLst>
            <pc:docMk/>
            <pc:sldMk cId="0" sldId="417"/>
            <ac:spMk id="15" creationId="{00000000-0000-0000-0000-000000000000}"/>
          </ac:spMkLst>
        </pc:spChg>
        <pc:spChg chg="del">
          <ac:chgData name="Zonghua Gu" userId="9a7e1853e1951ef5" providerId="LiveId" clId="{CF1FAA12-072C-4ED5-BA76-0FFFAEFDB88A}" dt="2025-09-18T20:03:37.631" v="570" actId="478"/>
          <ac:spMkLst>
            <pc:docMk/>
            <pc:sldMk cId="0" sldId="417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18T02:31:49.931" v="272" actId="14100"/>
        <pc:sldMkLst>
          <pc:docMk/>
          <pc:sldMk cId="1864663475" sldId="774"/>
        </pc:sldMkLst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grpChg chg="del">
          <ac:chgData name="Zonghua Gu" userId="9a7e1853e1951ef5" providerId="LiveId" clId="{CF1FAA12-072C-4ED5-BA76-0FFFAEFDB88A}" dt="2025-09-18T02:31:45.976" v="270" actId="165"/>
          <ac:grpSpMkLst>
            <pc:docMk/>
            <pc:sldMk cId="1864663475" sldId="774"/>
            <ac:grpSpMk id="17" creationId="{00000000-0000-0000-0000-000000000000}"/>
          </ac:grpSpMkLst>
        </pc:gr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  <pc:spChg chg="mod">
          <ac:chgData name="Zonghua Gu" userId="9a7e1853e1951ef5" providerId="LiveId" clId="{CF1FAA12-072C-4ED5-BA76-0FFFAEFDB88A}" dt="2025-09-17T21:14:41.532" v="154" actId="20577"/>
          <ac:spMkLst>
            <pc:docMk/>
            <pc:sldMk cId="3491198584" sldId="796"/>
            <ac:spMk id="16" creationId="{32B8227F-6E18-543E-4869-0593AC795F6E}"/>
          </ac:spMkLst>
        </pc:spChg>
      </pc:sldChg>
      <pc:sldChg chg="add del">
        <pc:chgData name="Zonghua Gu" userId="9a7e1853e1951ef5" providerId="LiveId" clId="{CF1FAA12-072C-4ED5-BA76-0FFFAEFDB88A}" dt="2025-09-18T21:27:30.744" v="612" actId="47"/>
        <pc:sldMkLst>
          <pc:docMk/>
          <pc:sldMk cId="1115551691" sldId="797"/>
        </pc:sldMkLst>
      </pc:sldChg>
      <pc:sldChg chg="addSp delSp modSp add mod modAnim">
        <pc:chgData name="Zonghua Gu" userId="9a7e1853e1951ef5" providerId="LiveId" clId="{CF1FAA12-072C-4ED5-BA76-0FFFAEFDB88A}" dt="2025-09-18T20:06:51.228" v="610" actId="1076"/>
        <pc:sldMkLst>
          <pc:docMk/>
          <pc:sldMk cId="1422403682" sldId="798"/>
        </pc:sldMkLst>
        <pc:spChg chg="del">
          <ac:chgData name="Zonghua Gu" userId="9a7e1853e1951ef5" providerId="LiveId" clId="{CF1FAA12-072C-4ED5-BA76-0FFFAEFDB88A}" dt="2025-09-18T20:05:09.063" v="591" actId="478"/>
          <ac:spMkLst>
            <pc:docMk/>
            <pc:sldMk cId="1422403682" sldId="798"/>
            <ac:spMk id="3" creationId="{07B87F4A-1512-5A2F-2D6B-810D504730B5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del mod">
          <ac:chgData name="Zonghua Gu" userId="9a7e1853e1951ef5" providerId="LiveId" clId="{CF1FAA12-072C-4ED5-BA76-0FFFAEFDB88A}" dt="2025-09-18T20:04:45.013" v="588" actId="478"/>
          <ac:spMkLst>
            <pc:docMk/>
            <pc:sldMk cId="1422403682" sldId="798"/>
            <ac:spMk id="14" creationId="{69882E34-54AA-CFE5-F9B1-1B6163F31FEF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F3F1-B017-A08A-9251-B46F8932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53D122D-0224-8535-E3A6-5FDD7A707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E7284EB6-6786-5ABD-3B45-B558349A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6275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4EDB-B367-8D5E-7A1D-8024D94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05B9626-B3E8-BC07-B4F5-BC0FE3A8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99D37334-8950-8969-9AE6-58AA8FF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750E36E-39FB-8537-5322-BE27861A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2B3E1AB2-B3CB-2CA3-69A9-9B3B2CA1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 ANS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99AB09FF-CB1D-F4EB-3332-E2B56DF843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E04384-8593-539C-67C3-6EE821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30A4EB-ACBA-8E2B-82A1-96E1DB36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857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123BA9-A51A-334A-3CCC-23E32C0FB2EF}"/>
              </a:ext>
            </a:extLst>
          </p:cNvPr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81C05-5B13-07CB-4223-36EA7F5CA04E}"/>
              </a:ext>
            </a:extLst>
          </p:cNvPr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5D5A2-4D1B-E7B6-85AF-94A4001FB1BE}"/>
              </a:ext>
            </a:extLst>
          </p:cNvPr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0820-D687-EE75-47D5-DA7B817D3044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4A2F-9846-7A97-D479-D46DB56AB958}"/>
              </a:ext>
            </a:extLst>
          </p:cNvPr>
          <p:cNvSpPr/>
          <p:nvPr/>
        </p:nvSpPr>
        <p:spPr>
          <a:xfrm>
            <a:off x="1041817" y="5253741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F3BEC-A50C-878A-987B-AAF83CD43E44}"/>
              </a:ext>
            </a:extLst>
          </p:cNvPr>
          <p:cNvSpPr/>
          <p:nvPr/>
        </p:nvSpPr>
        <p:spPr>
          <a:xfrm>
            <a:off x="1054556" y="521352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9A434-8C62-C958-9270-232816F13AE4}"/>
              </a:ext>
            </a:extLst>
          </p:cNvPr>
          <p:cNvSpPr/>
          <p:nvPr/>
        </p:nvSpPr>
        <p:spPr>
          <a:xfrm>
            <a:off x="1041817" y="4032316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628D0-DD4D-72F2-BDF1-C601826C46E8}"/>
              </a:ext>
            </a:extLst>
          </p:cNvPr>
          <p:cNvSpPr/>
          <p:nvPr/>
        </p:nvSpPr>
        <p:spPr>
          <a:xfrm>
            <a:off x="1054556" y="399210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</p:spTree>
    <p:extLst>
      <p:ext uri="{BB962C8B-B14F-4D97-AF65-F5344CB8AC3E}">
        <p14:creationId xmlns:p14="http://schemas.microsoft.com/office/powerpoint/2010/main" val="1422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14635</TotalTime>
  <Pages>1</Pages>
  <Words>2169</Words>
  <Application>Microsoft Office PowerPoint</Application>
  <PresentationFormat>On-screen Show (4:3)</PresentationFormat>
  <Paragraphs>306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Endianness</vt:lpstr>
      <vt:lpstr>Endianness ANS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2025-09-18T21:27:36Z</dcterms:modified>
</cp:coreProperties>
</file>