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62"/>
  </p:notesMasterIdLst>
  <p:handoutMasterIdLst>
    <p:handoutMasterId r:id="rId63"/>
  </p:handoutMasterIdLst>
  <p:sldIdLst>
    <p:sldId id="385" r:id="rId2"/>
    <p:sldId id="484" r:id="rId3"/>
    <p:sldId id="471" r:id="rId4"/>
    <p:sldId id="474" r:id="rId5"/>
    <p:sldId id="472" r:id="rId6"/>
    <p:sldId id="506" r:id="rId7"/>
    <p:sldId id="505" r:id="rId8"/>
    <p:sldId id="521" r:id="rId9"/>
    <p:sldId id="476" r:id="rId10"/>
    <p:sldId id="499" r:id="rId11"/>
    <p:sldId id="501" r:id="rId12"/>
    <p:sldId id="790" r:id="rId13"/>
    <p:sldId id="478" r:id="rId14"/>
    <p:sldId id="800" r:id="rId15"/>
    <p:sldId id="797" r:id="rId16"/>
    <p:sldId id="463" r:id="rId17"/>
    <p:sldId id="526" r:id="rId18"/>
    <p:sldId id="454" r:id="rId19"/>
    <p:sldId id="453" r:id="rId20"/>
    <p:sldId id="360" r:id="rId21"/>
    <p:sldId id="455" r:id="rId22"/>
    <p:sldId id="456" r:id="rId23"/>
    <p:sldId id="528" r:id="rId24"/>
    <p:sldId id="529" r:id="rId25"/>
    <p:sldId id="511" r:id="rId26"/>
    <p:sldId id="509" r:id="rId27"/>
    <p:sldId id="508" r:id="rId28"/>
    <p:sldId id="507" r:id="rId29"/>
    <p:sldId id="510" r:id="rId30"/>
    <p:sldId id="522" r:id="rId31"/>
    <p:sldId id="512" r:id="rId32"/>
    <p:sldId id="514" r:id="rId33"/>
    <p:sldId id="513" r:id="rId34"/>
    <p:sldId id="515" r:id="rId35"/>
    <p:sldId id="516" r:id="rId36"/>
    <p:sldId id="519" r:id="rId37"/>
    <p:sldId id="520" r:id="rId38"/>
    <p:sldId id="406" r:id="rId39"/>
    <p:sldId id="408" r:id="rId40"/>
    <p:sldId id="794" r:id="rId41"/>
    <p:sldId id="409" r:id="rId42"/>
    <p:sldId id="795" r:id="rId43"/>
    <p:sldId id="412" r:id="rId44"/>
    <p:sldId id="413" r:id="rId45"/>
    <p:sldId id="411" r:id="rId46"/>
    <p:sldId id="410" r:id="rId47"/>
    <p:sldId id="414" r:id="rId48"/>
    <p:sldId id="415" r:id="rId49"/>
    <p:sldId id="492" r:id="rId50"/>
    <p:sldId id="493" r:id="rId51"/>
    <p:sldId id="494" r:id="rId52"/>
    <p:sldId id="495" r:id="rId53"/>
    <p:sldId id="489" r:id="rId54"/>
    <p:sldId id="490" r:id="rId55"/>
    <p:sldId id="496" r:id="rId56"/>
    <p:sldId id="523" r:id="rId57"/>
    <p:sldId id="524" r:id="rId58"/>
    <p:sldId id="527" r:id="rId59"/>
    <p:sldId id="469" r:id="rId60"/>
    <p:sldId id="793" r:id="rId61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82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48" userDrawn="1">
          <p15:clr>
            <a:srgbClr val="A4A3A4"/>
          </p15:clr>
        </p15:guide>
        <p15:guide id="2" pos="389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00618C"/>
    <a:srgbClr val="006D82"/>
    <a:srgbClr val="A5D0E3"/>
    <a:srgbClr val="49C7FF"/>
    <a:srgbClr val="DDDDDD"/>
    <a:srgbClr val="60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F58B2-CB8E-40EA-ACA9-4EF82261E9BE}" v="225" dt="2025-09-18T21:05:52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353" autoAdjust="0"/>
    <p:restoredTop sz="84052" autoAdjust="0"/>
  </p:normalViewPr>
  <p:slideViewPr>
    <p:cSldViewPr snapToGrid="0">
      <p:cViewPr varScale="1">
        <p:scale>
          <a:sx n="69" d="100"/>
          <a:sy n="69" d="100"/>
        </p:scale>
        <p:origin x="720" y="67"/>
      </p:cViewPr>
      <p:guideLst>
        <p:guide orient="horz" pos="1083"/>
        <p:guide orient="horz" pos="182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35141"/>
    </p:cViewPr>
  </p:sorterViewPr>
  <p:notesViewPr>
    <p:cSldViewPr snapToGrid="0">
      <p:cViewPr>
        <p:scale>
          <a:sx n="100" d="100"/>
          <a:sy n="100" d="100"/>
        </p:scale>
        <p:origin x="-648" y="-821"/>
      </p:cViewPr>
      <p:guideLst>
        <p:guide orient="horz" pos="1548"/>
        <p:guide pos="38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modNotesMaster modHandout">
      <pc:chgData name="Zonghua Gu" userId="9a7e1853e1951ef5" providerId="LiveId" clId="{CF1FAA12-072C-4ED5-BA76-0FFFAEFDB88A}" dt="2025-09-18T21:31:10.486" v="1176" actId="2696"/>
      <pc:docMkLst>
        <pc:docMk/>
      </pc:docMkLst>
      <pc:sldChg chg="modNotes">
        <pc:chgData name="Zonghua Gu" userId="9a7e1853e1951ef5" providerId="LiveId" clId="{CF1FAA12-072C-4ED5-BA76-0FFFAEFDB88A}" dt="2025-09-18T19:32:53.545" v="464"/>
        <pc:sldMkLst>
          <pc:docMk/>
          <pc:sldMk cId="0" sldId="360"/>
        </pc:sldMkLst>
      </pc:sldChg>
      <pc:sldChg chg="add del modTransition">
        <pc:chgData name="Zonghua Gu" userId="9a7e1853e1951ef5" providerId="LiveId" clId="{CF1FAA12-072C-4ED5-BA76-0FFFAEFDB88A}" dt="2025-09-16T21:18:03.494" v="42" actId="47"/>
        <pc:sldMkLst>
          <pc:docMk/>
          <pc:sldMk cId="3221067157" sldId="371"/>
        </pc:sldMkLst>
      </pc:sldChg>
      <pc:sldChg chg="addSp modSp mod">
        <pc:chgData name="Zonghua Gu" userId="9a7e1853e1951ef5" providerId="LiveId" clId="{CF1FAA12-072C-4ED5-BA76-0FFFAEFDB88A}" dt="2025-09-18T02:52:08.826" v="187" actId="20577"/>
        <pc:sldMkLst>
          <pc:docMk/>
          <pc:sldMk cId="0" sldId="385"/>
        </pc:sldMkLst>
        <pc:spChg chg="add mod">
          <ac:chgData name="Zonghua Gu" userId="9a7e1853e1951ef5" providerId="LiveId" clId="{CF1FAA12-072C-4ED5-BA76-0FFFAEFDB88A}" dt="2025-09-17T21:20:25.759" v="171"/>
          <ac:spMkLst>
            <pc:docMk/>
            <pc:sldMk cId="0" sldId="385"/>
            <ac:spMk id="2" creationId="{D198F4AB-CEF7-ACAD-F3D3-118E3067030E}"/>
          </ac:spMkLst>
        </pc:spChg>
        <pc:spChg chg="add mod">
          <ac:chgData name="Zonghua Gu" userId="9a7e1853e1951ef5" providerId="LiveId" clId="{CF1FAA12-072C-4ED5-BA76-0FFFAEFDB88A}" dt="2025-09-17T21:20:32.046" v="173" actId="1076"/>
          <ac:spMkLst>
            <pc:docMk/>
            <pc:sldMk cId="0" sldId="385"/>
            <ac:spMk id="3" creationId="{414636B5-1A15-392F-777F-ACB6D0BF1A0E}"/>
          </ac:spMkLst>
        </pc:spChg>
        <pc:spChg chg="mod">
          <ac:chgData name="Zonghua Gu" userId="9a7e1853e1951ef5" providerId="LiveId" clId="{CF1FAA12-072C-4ED5-BA76-0FFFAEFDB88A}" dt="2025-09-17T20:50:13.719" v="106" actId="20577"/>
          <ac:spMkLst>
            <pc:docMk/>
            <pc:sldMk cId="0" sldId="385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2:08.826" v="187" actId="20577"/>
          <ac:spMkLst>
            <pc:docMk/>
            <pc:sldMk cId="0" sldId="385"/>
            <ac:spMk id="14" creationId="{00000000-0000-0000-0000-000000000000}"/>
          </ac:spMkLst>
        </pc:spChg>
      </pc:sldChg>
      <pc:sldChg chg="modSp mod modNotes">
        <pc:chgData name="Zonghua Gu" userId="9a7e1853e1951ef5" providerId="LiveId" clId="{CF1FAA12-072C-4ED5-BA76-0FFFAEFDB88A}" dt="2025-09-18T21:30:37.205" v="1175" actId="20577"/>
        <pc:sldMkLst>
          <pc:docMk/>
          <pc:sldMk cId="0" sldId="406"/>
        </pc:sldMkLst>
        <pc:spChg chg="mod">
          <ac:chgData name="Zonghua Gu" userId="9a7e1853e1951ef5" providerId="LiveId" clId="{CF1FAA12-072C-4ED5-BA76-0FFFAEFDB88A}" dt="2025-09-18T21:30:37.205" v="1175" actId="20577"/>
          <ac:spMkLst>
            <pc:docMk/>
            <pc:sldMk cId="0" sldId="406"/>
            <ac:spMk id="9" creationId="{00000000-0000-0000-0000-000000000000}"/>
          </ac:spMkLst>
        </pc:spChg>
      </pc:sldChg>
      <pc:sldChg chg="delSp modSp mod delAnim modAnim modNotes">
        <pc:chgData name="Zonghua Gu" userId="9a7e1853e1951ef5" providerId="LiveId" clId="{CF1FAA12-072C-4ED5-BA76-0FFFAEFDB88A}" dt="2025-09-18T20:09:09.348" v="476" actId="20577"/>
        <pc:sldMkLst>
          <pc:docMk/>
          <pc:sldMk cId="0" sldId="408"/>
        </pc:sldMkLst>
        <pc:spChg chg="del mod">
          <ac:chgData name="Zonghua Gu" userId="9a7e1853e1951ef5" providerId="LiveId" clId="{CF1FAA12-072C-4ED5-BA76-0FFFAEFDB88A}" dt="2025-09-17T21:07:09.235" v="114"/>
          <ac:spMkLst>
            <pc:docMk/>
            <pc:sldMk cId="0" sldId="408"/>
            <ac:spMk id="15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9:09.348" v="476" actId="20577"/>
          <ac:spMkLst>
            <pc:docMk/>
            <pc:sldMk cId="0" sldId="408"/>
            <ac:spMk id="25606" creationId="{00000000-0000-0000-0000-000000000000}"/>
          </ac:spMkLst>
        </pc:spChg>
      </pc:sldChg>
      <pc:sldChg chg="delSp modSp mod delAnim modAnim modNotes">
        <pc:chgData name="Zonghua Gu" userId="9a7e1853e1951ef5" providerId="LiveId" clId="{CF1FAA12-072C-4ED5-BA76-0FFFAEFDB88A}" dt="2025-09-18T20:09:56.934" v="534" actId="20577"/>
        <pc:sldMkLst>
          <pc:docMk/>
          <pc:sldMk cId="0" sldId="409"/>
        </pc:sldMkLst>
        <pc:spChg chg="del mod">
          <ac:chgData name="Zonghua Gu" userId="9a7e1853e1951ef5" providerId="LiveId" clId="{CF1FAA12-072C-4ED5-BA76-0FFFAEFDB88A}" dt="2025-09-17T21:10:48.595" v="118"/>
          <ac:spMkLst>
            <pc:docMk/>
            <pc:sldMk cId="0" sldId="409"/>
            <ac:spMk id="15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9:56.934" v="534" actId="20577"/>
          <ac:spMkLst>
            <pc:docMk/>
            <pc:sldMk cId="0" sldId="409"/>
            <ac:spMk id="25606" creationId="{00000000-0000-0000-0000-000000000000}"/>
          </ac:spMkLst>
        </pc:spChg>
        <pc:spChg chg="mod">
          <ac:chgData name="Zonghua Gu" userId="9a7e1853e1951ef5" providerId="LiveId" clId="{CF1FAA12-072C-4ED5-BA76-0FFFAEFDB88A}" dt="2025-09-18T19:51:34.278" v="465" actId="20577"/>
          <ac:spMkLst>
            <pc:docMk/>
            <pc:sldMk cId="0" sldId="409"/>
            <ac:spMk id="25607" creationId="{00000000-0000-0000-0000-000000000000}"/>
          </ac:spMkLst>
        </pc:spChg>
      </pc:sldChg>
      <pc:sldChg chg="addSp modSp del mod modNotes">
        <pc:chgData name="Zonghua Gu" userId="9a7e1853e1951ef5" providerId="LiveId" clId="{CF1FAA12-072C-4ED5-BA76-0FFFAEFDB88A}" dt="2025-09-18T20:38:46.114" v="932" actId="2696"/>
        <pc:sldMkLst>
          <pc:docMk/>
          <pc:sldMk cId="0" sldId="410"/>
        </pc:sldMkLst>
        <pc:spChg chg="add mod">
          <ac:chgData name="Zonghua Gu" userId="9a7e1853e1951ef5" providerId="LiveId" clId="{CF1FAA12-072C-4ED5-BA76-0FFFAEFDB88A}" dt="2025-09-17T21:13:15.534" v="140" actId="1076"/>
          <ac:spMkLst>
            <pc:docMk/>
            <pc:sldMk cId="0" sldId="410"/>
            <ac:spMk id="2" creationId="{D65A0FAD-E3AA-A938-F20F-CC4B1F8D872D}"/>
          </ac:spMkLst>
        </pc:spChg>
        <pc:spChg chg="add mod">
          <ac:chgData name="Zonghua Gu" userId="9a7e1853e1951ef5" providerId="LiveId" clId="{CF1FAA12-072C-4ED5-BA76-0FFFAEFDB88A}" dt="2025-09-17T21:13:15.534" v="140" actId="1076"/>
          <ac:spMkLst>
            <pc:docMk/>
            <pc:sldMk cId="0" sldId="410"/>
            <ac:spMk id="3" creationId="{CB3B72A9-303D-D50B-25E7-3E677207AD4E}"/>
          </ac:spMkLst>
        </pc:spChg>
        <pc:spChg chg="mod">
          <ac:chgData name="Zonghua Gu" userId="9a7e1853e1951ef5" providerId="LiveId" clId="{CF1FAA12-072C-4ED5-BA76-0FFFAEFDB88A}" dt="2025-09-18T20:11:23.431" v="542"/>
          <ac:spMkLst>
            <pc:docMk/>
            <pc:sldMk cId="0" sldId="410"/>
            <ac:spMk id="25606" creationId="{00000000-0000-0000-0000-000000000000}"/>
          </ac:spMkLst>
        </pc:spChg>
      </pc:sldChg>
      <pc:sldChg chg="add">
        <pc:chgData name="Zonghua Gu" userId="9a7e1853e1951ef5" providerId="LiveId" clId="{CF1FAA12-072C-4ED5-BA76-0FFFAEFDB88A}" dt="2025-09-18T20:38:48.863" v="933"/>
        <pc:sldMkLst>
          <pc:docMk/>
          <pc:sldMk cId="216039470" sldId="410"/>
        </pc:sldMkLst>
      </pc:sldChg>
      <pc:sldChg chg="addSp delSp modSp del mod modNotes modNotesTx">
        <pc:chgData name="Zonghua Gu" userId="9a7e1853e1951ef5" providerId="LiveId" clId="{CF1FAA12-072C-4ED5-BA76-0FFFAEFDB88A}" dt="2025-09-18T20:38:46.114" v="932" actId="2696"/>
        <pc:sldMkLst>
          <pc:docMk/>
          <pc:sldMk cId="0" sldId="411"/>
        </pc:sldMkLst>
        <pc:spChg chg="add mod">
          <ac:chgData name="Zonghua Gu" userId="9a7e1853e1951ef5" providerId="LiveId" clId="{CF1FAA12-072C-4ED5-BA76-0FFFAEFDB88A}" dt="2025-09-17T21:13:00.957" v="138" actId="1076"/>
          <ac:spMkLst>
            <pc:docMk/>
            <pc:sldMk cId="0" sldId="411"/>
            <ac:spMk id="3" creationId="{2D05958B-75D7-890D-54A0-4B5A1928BF6F}"/>
          </ac:spMkLst>
        </pc:spChg>
        <pc:spChg chg="add mod">
          <ac:chgData name="Zonghua Gu" userId="9a7e1853e1951ef5" providerId="LiveId" clId="{CF1FAA12-072C-4ED5-BA76-0FFFAEFDB88A}" dt="2025-09-17T21:12:56.725" v="137" actId="1076"/>
          <ac:spMkLst>
            <pc:docMk/>
            <pc:sldMk cId="0" sldId="411"/>
            <ac:spMk id="4" creationId="{1A224E80-6B84-5F3A-BFFF-579A4902CC7D}"/>
          </ac:spMkLst>
        </pc:spChg>
        <pc:spChg chg="mod">
          <ac:chgData name="Zonghua Gu" userId="9a7e1853e1951ef5" providerId="LiveId" clId="{CF1FAA12-072C-4ED5-BA76-0FFFAEFDB88A}" dt="2025-09-18T20:11:26.485" v="543" actId="20577"/>
          <ac:spMkLst>
            <pc:docMk/>
            <pc:sldMk cId="0" sldId="411"/>
            <ac:spMk id="25606" creationId="{00000000-0000-0000-0000-000000000000}"/>
          </ac:spMkLst>
        </pc:spChg>
        <pc:graphicFrameChg chg="add mod">
          <ac:chgData name="Zonghua Gu" userId="9a7e1853e1951ef5" providerId="LiveId" clId="{CF1FAA12-072C-4ED5-BA76-0FFFAEFDB88A}" dt="2025-09-17T21:11:54.267" v="120"/>
          <ac:graphicFrameMkLst>
            <pc:docMk/>
            <pc:sldMk cId="0" sldId="411"/>
            <ac:graphicFrameMk id="2" creationId="{1467E92A-DF1E-B68A-6AD6-3061D02A55F8}"/>
          </ac:graphicFrameMkLst>
        </pc:graphicFrameChg>
        <pc:graphicFrameChg chg="del mod">
          <ac:chgData name="Zonghua Gu" userId="9a7e1853e1951ef5" providerId="LiveId" clId="{CF1FAA12-072C-4ED5-BA76-0FFFAEFDB88A}" dt="2025-09-17T21:12:01.391" v="121" actId="478"/>
          <ac:graphicFrameMkLst>
            <pc:docMk/>
            <pc:sldMk cId="0" sldId="411"/>
            <ac:graphicFrameMk id="9" creationId="{00000000-0000-0000-0000-000000000000}"/>
          </ac:graphicFrameMkLst>
        </pc:graphicFrameChg>
      </pc:sldChg>
      <pc:sldChg chg="add">
        <pc:chgData name="Zonghua Gu" userId="9a7e1853e1951ef5" providerId="LiveId" clId="{CF1FAA12-072C-4ED5-BA76-0FFFAEFDB88A}" dt="2025-09-18T20:38:48.863" v="933"/>
        <pc:sldMkLst>
          <pc:docMk/>
          <pc:sldMk cId="2215244682" sldId="411"/>
        </pc:sldMkLst>
      </pc:sldChg>
      <pc:sldChg chg="addSp modSp mod modNotes">
        <pc:chgData name="Zonghua Gu" userId="9a7e1853e1951ef5" providerId="LiveId" clId="{CF1FAA12-072C-4ED5-BA76-0FFFAEFDB88A}" dt="2025-09-18T20:12:10.806" v="547" actId="20577"/>
        <pc:sldMkLst>
          <pc:docMk/>
          <pc:sldMk cId="0" sldId="412"/>
        </pc:sldMkLst>
        <pc:spChg chg="add mod">
          <ac:chgData name="Zonghua Gu" userId="9a7e1853e1951ef5" providerId="LiveId" clId="{CF1FAA12-072C-4ED5-BA76-0FFFAEFDB88A}" dt="2025-09-17T21:13:23.958" v="141"/>
          <ac:spMkLst>
            <pc:docMk/>
            <pc:sldMk cId="0" sldId="412"/>
            <ac:spMk id="2" creationId="{9D397F0C-4C64-1F6A-D46A-26EA88B5C932}"/>
          </ac:spMkLst>
        </pc:spChg>
        <pc:spChg chg="add mod">
          <ac:chgData name="Zonghua Gu" userId="9a7e1853e1951ef5" providerId="LiveId" clId="{CF1FAA12-072C-4ED5-BA76-0FFFAEFDB88A}" dt="2025-09-17T21:13:23.958" v="141"/>
          <ac:spMkLst>
            <pc:docMk/>
            <pc:sldMk cId="0" sldId="412"/>
            <ac:spMk id="3" creationId="{C6484451-F613-3532-AF2C-37FF9AEE5333}"/>
          </ac:spMkLst>
        </pc:spChg>
        <pc:spChg chg="mod">
          <ac:chgData name="Zonghua Gu" userId="9a7e1853e1951ef5" providerId="LiveId" clId="{CF1FAA12-072C-4ED5-BA76-0FFFAEFDB88A}" dt="2025-09-18T20:12:10.806" v="547" actId="20577"/>
          <ac:spMkLst>
            <pc:docMk/>
            <pc:sldMk cId="0" sldId="412"/>
            <ac:spMk id="25606" creationId="{00000000-0000-0000-0000-000000000000}"/>
          </ac:spMkLst>
        </pc:spChg>
      </pc:sldChg>
      <pc:sldChg chg="addSp modSp modNotes">
        <pc:chgData name="Zonghua Gu" userId="9a7e1853e1951ef5" providerId="LiveId" clId="{CF1FAA12-072C-4ED5-BA76-0FFFAEFDB88A}" dt="2025-09-18T20:12:05.991" v="545"/>
        <pc:sldMkLst>
          <pc:docMk/>
          <pc:sldMk cId="0" sldId="413"/>
        </pc:sldMkLst>
        <pc:spChg chg="add mod">
          <ac:chgData name="Zonghua Gu" userId="9a7e1853e1951ef5" providerId="LiveId" clId="{CF1FAA12-072C-4ED5-BA76-0FFFAEFDB88A}" dt="2025-09-17T21:13:32.569" v="142"/>
          <ac:spMkLst>
            <pc:docMk/>
            <pc:sldMk cId="0" sldId="413"/>
            <ac:spMk id="2" creationId="{A21C6433-8A5E-6111-3019-734CF8159B4A}"/>
          </ac:spMkLst>
        </pc:spChg>
        <pc:spChg chg="add mod">
          <ac:chgData name="Zonghua Gu" userId="9a7e1853e1951ef5" providerId="LiveId" clId="{CF1FAA12-072C-4ED5-BA76-0FFFAEFDB88A}" dt="2025-09-17T21:13:32.569" v="142"/>
          <ac:spMkLst>
            <pc:docMk/>
            <pc:sldMk cId="0" sldId="413"/>
            <ac:spMk id="3" creationId="{293A117F-CC64-E207-1E19-830F41725002}"/>
          </ac:spMkLst>
        </pc:spChg>
        <pc:spChg chg="mod">
          <ac:chgData name="Zonghua Gu" userId="9a7e1853e1951ef5" providerId="LiveId" clId="{CF1FAA12-072C-4ED5-BA76-0FFFAEFDB88A}" dt="2025-09-18T20:12:05.991" v="545"/>
          <ac:spMkLst>
            <pc:docMk/>
            <pc:sldMk cId="0" sldId="413"/>
            <ac:spMk id="25606" creationId="{00000000-0000-0000-0000-000000000000}"/>
          </ac:spMkLst>
        </pc:spChg>
      </pc:sldChg>
      <pc:sldChg chg="addSp modSp modNotes">
        <pc:chgData name="Zonghua Gu" userId="9a7e1853e1951ef5" providerId="LiveId" clId="{CF1FAA12-072C-4ED5-BA76-0FFFAEFDB88A}" dt="2025-09-18T19:32:53.545" v="464"/>
        <pc:sldMkLst>
          <pc:docMk/>
          <pc:sldMk cId="0" sldId="414"/>
        </pc:sldMkLst>
        <pc:spChg chg="add mod">
          <ac:chgData name="Zonghua Gu" userId="9a7e1853e1951ef5" providerId="LiveId" clId="{CF1FAA12-072C-4ED5-BA76-0FFFAEFDB88A}" dt="2025-09-17T21:13:42.988" v="143"/>
          <ac:spMkLst>
            <pc:docMk/>
            <pc:sldMk cId="0" sldId="414"/>
            <ac:spMk id="2" creationId="{CEAB25C1-5845-095C-7E9B-658A4D96CF71}"/>
          </ac:spMkLst>
        </pc:spChg>
        <pc:spChg chg="add mod">
          <ac:chgData name="Zonghua Gu" userId="9a7e1853e1951ef5" providerId="LiveId" clId="{CF1FAA12-072C-4ED5-BA76-0FFFAEFDB88A}" dt="2025-09-17T21:13:42.988" v="143"/>
          <ac:spMkLst>
            <pc:docMk/>
            <pc:sldMk cId="0" sldId="414"/>
            <ac:spMk id="3" creationId="{D4E4D481-6118-DBB3-B7BD-CF69AEB59AB6}"/>
          </ac:spMkLst>
        </pc:spChg>
      </pc:sldChg>
      <pc:sldChg chg="addSp modSp modNotes">
        <pc:chgData name="Zonghua Gu" userId="9a7e1853e1951ef5" providerId="LiveId" clId="{CF1FAA12-072C-4ED5-BA76-0FFFAEFDB88A}" dt="2025-09-18T19:32:53.545" v="464"/>
        <pc:sldMkLst>
          <pc:docMk/>
          <pc:sldMk cId="0" sldId="415"/>
        </pc:sldMkLst>
        <pc:spChg chg="add mod">
          <ac:chgData name="Zonghua Gu" userId="9a7e1853e1951ef5" providerId="LiveId" clId="{CF1FAA12-072C-4ED5-BA76-0FFFAEFDB88A}" dt="2025-09-17T21:14:02.737" v="144"/>
          <ac:spMkLst>
            <pc:docMk/>
            <pc:sldMk cId="0" sldId="415"/>
            <ac:spMk id="2" creationId="{B343C39C-E288-864E-D8D6-DF08FF0B9A32}"/>
          </ac:spMkLst>
        </pc:spChg>
        <pc:spChg chg="add mod">
          <ac:chgData name="Zonghua Gu" userId="9a7e1853e1951ef5" providerId="LiveId" clId="{CF1FAA12-072C-4ED5-BA76-0FFFAEFDB88A}" dt="2025-09-17T21:14:02.737" v="144"/>
          <ac:spMkLst>
            <pc:docMk/>
            <pc:sldMk cId="0" sldId="415"/>
            <ac:spMk id="3" creationId="{7A34E1B0-8891-7883-4DD3-98F15DB0DDAE}"/>
          </ac:spMkLst>
        </pc:spChg>
      </pc:sldChg>
      <pc:sldChg chg="delSp modSp del mod delAnim modAnim modNotes">
        <pc:chgData name="Zonghua Gu" userId="9a7e1853e1951ef5" providerId="LiveId" clId="{CF1FAA12-072C-4ED5-BA76-0FFFAEFDB88A}" dt="2025-09-18T19:59:35.844" v="467" actId="2696"/>
        <pc:sldMkLst>
          <pc:docMk/>
          <pc:sldMk cId="0" sldId="417"/>
        </pc:sldMkLst>
        <pc:spChg chg="del mod">
          <ac:chgData name="Zonghua Gu" userId="9a7e1853e1951ef5" providerId="LiveId" clId="{CF1FAA12-072C-4ED5-BA76-0FFFAEFDB88A}" dt="2025-09-17T21:14:23.254" v="148"/>
          <ac:spMkLst>
            <pc:docMk/>
            <pc:sldMk cId="0" sldId="417"/>
            <ac:spMk id="15" creationId="{00000000-0000-0000-0000-000000000000}"/>
          </ac:spMkLst>
        </pc:spChg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392340819" sldId="453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2630635621" sldId="454"/>
        </pc:sldMkLst>
      </pc:sldChg>
      <pc:sldChg chg="addSp modSp mod">
        <pc:chgData name="Zonghua Gu" userId="9a7e1853e1951ef5" providerId="LiveId" clId="{CF1FAA12-072C-4ED5-BA76-0FFFAEFDB88A}" dt="2025-09-18T19:23:47.994" v="459" actId="207"/>
        <pc:sldMkLst>
          <pc:docMk/>
          <pc:sldMk cId="1881575936" sldId="455"/>
        </pc:sldMkLst>
        <pc:spChg chg="mod">
          <ac:chgData name="Zonghua Gu" userId="9a7e1853e1951ef5" providerId="LiveId" clId="{CF1FAA12-072C-4ED5-BA76-0FFFAEFDB88A}" dt="2025-09-18T19:19:40.894" v="368" actId="1076"/>
          <ac:spMkLst>
            <pc:docMk/>
            <pc:sldMk cId="1881575936" sldId="455"/>
            <ac:spMk id="10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19:23:47.994" v="459" actId="207"/>
          <ac:spMkLst>
            <pc:docMk/>
            <pc:sldMk cId="1881575936" sldId="455"/>
            <ac:spMk id="26" creationId="{ABFA8893-B43E-2611-7D80-CD3CAC0D1E27}"/>
          </ac:spMkLst>
        </pc:spChg>
        <pc:cxnChg chg="mod">
          <ac:chgData name="Zonghua Gu" userId="9a7e1853e1951ef5" providerId="LiveId" clId="{CF1FAA12-072C-4ED5-BA76-0FFFAEFDB88A}" dt="2025-09-18T19:19:43.215" v="369" actId="14100"/>
          <ac:cxnSpMkLst>
            <pc:docMk/>
            <pc:sldMk cId="1881575936" sldId="455"/>
            <ac:cxnSpMk id="39" creationId="{00000000-0000-0000-0000-000000000000}"/>
          </ac:cxnSpMkLst>
        </pc:cxnChg>
      </pc:sldChg>
      <pc:sldChg chg="addSp delSp modSp mod">
        <pc:chgData name="Zonghua Gu" userId="9a7e1853e1951ef5" providerId="LiveId" clId="{CF1FAA12-072C-4ED5-BA76-0FFFAEFDB88A}" dt="2025-09-18T19:24:10.753" v="463" actId="1076"/>
        <pc:sldMkLst>
          <pc:docMk/>
          <pc:sldMk cId="2117905533" sldId="456"/>
        </pc:sldMkLst>
        <pc:spChg chg="del mod">
          <ac:chgData name="Zonghua Gu" userId="9a7e1853e1951ef5" providerId="LiveId" clId="{CF1FAA12-072C-4ED5-BA76-0FFFAEFDB88A}" dt="2025-09-18T19:23:38.764" v="458"/>
          <ac:spMkLst>
            <pc:docMk/>
            <pc:sldMk cId="2117905533" sldId="456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19:24:10.753" v="463" actId="1076"/>
          <ac:spMkLst>
            <pc:docMk/>
            <pc:sldMk cId="2117905533" sldId="456"/>
            <ac:spMk id="10" creationId="{9EFA849F-E949-AA1F-E225-494B54B07F76}"/>
          </ac:spMkLst>
        </pc:spChg>
        <pc:spChg chg="add mod">
          <ac:chgData name="Zonghua Gu" userId="9a7e1853e1951ef5" providerId="LiveId" clId="{CF1FAA12-072C-4ED5-BA76-0FFFAEFDB88A}" dt="2025-09-18T19:24:06.507" v="462"/>
          <ac:spMkLst>
            <pc:docMk/>
            <pc:sldMk cId="2117905533" sldId="456"/>
            <ac:spMk id="26" creationId="{1326A9FE-8400-4BA9-81F8-46A5D6FA9DF2}"/>
          </ac:spMkLst>
        </pc:spChg>
        <pc:spChg chg="del">
          <ac:chgData name="Zonghua Gu" userId="9a7e1853e1951ef5" providerId="LiveId" clId="{CF1FAA12-072C-4ED5-BA76-0FFFAEFDB88A}" dt="2025-09-18T19:24:06.168" v="461" actId="478"/>
          <ac:spMkLst>
            <pc:docMk/>
            <pc:sldMk cId="2117905533" sldId="456"/>
            <ac:spMk id="55" creationId="{00000000-0000-0000-0000-000000000000}"/>
          </ac:spMkLst>
        </pc:spChg>
        <pc:cxnChg chg="add mod">
          <ac:chgData name="Zonghua Gu" userId="9a7e1853e1951ef5" providerId="LiveId" clId="{CF1FAA12-072C-4ED5-BA76-0FFFAEFDB88A}" dt="2025-09-18T19:24:06.507" v="462"/>
          <ac:cxnSpMkLst>
            <pc:docMk/>
            <pc:sldMk cId="2117905533" sldId="456"/>
            <ac:cxnSpMk id="38" creationId="{D5A5AE93-E352-2B67-CC97-47345C5F6734}"/>
          </ac:cxnSpMkLst>
        </pc:cxnChg>
        <pc:cxnChg chg="del">
          <ac:chgData name="Zonghua Gu" userId="9a7e1853e1951ef5" providerId="LiveId" clId="{CF1FAA12-072C-4ED5-BA76-0FFFAEFDB88A}" dt="2025-09-18T19:24:06.168" v="461" actId="478"/>
          <ac:cxnSpMkLst>
            <pc:docMk/>
            <pc:sldMk cId="2117905533" sldId="456"/>
            <ac:cxnSpMk id="56" creationId="{00000000-0000-0000-0000-000000000000}"/>
          </ac:cxnSpMkLst>
        </pc:cxnChg>
      </pc:sldChg>
      <pc:sldChg chg="addSp modSp mod modNotesTx">
        <pc:chgData name="Zonghua Gu" userId="9a7e1853e1951ef5" providerId="LiveId" clId="{CF1FAA12-072C-4ED5-BA76-0FFFAEFDB88A}" dt="2025-09-17T20:52:07.646" v="110" actId="20577"/>
        <pc:sldMkLst>
          <pc:docMk/>
          <pc:sldMk cId="282921071" sldId="471"/>
        </pc:sldMkLst>
        <pc:spChg chg="add mod">
          <ac:chgData name="Zonghua Gu" userId="9a7e1853e1951ef5" providerId="LiveId" clId="{CF1FAA12-072C-4ED5-BA76-0FFFAEFDB88A}" dt="2025-09-17T20:51:59.459" v="108" actId="27636"/>
          <ac:spMkLst>
            <pc:docMk/>
            <pc:sldMk cId="282921071" sldId="471"/>
            <ac:spMk id="18" creationId="{15B12D34-EF4B-E116-A957-5FEA992F4778}"/>
          </ac:spMkLst>
        </pc:spChg>
      </pc:sldChg>
      <pc:sldChg chg="del">
        <pc:chgData name="Zonghua Gu" userId="9a7e1853e1951ef5" providerId="LiveId" clId="{CF1FAA12-072C-4ED5-BA76-0FFFAEFDB88A}" dt="2025-09-18T02:54:59.068" v="201" actId="2696"/>
        <pc:sldMkLst>
          <pc:docMk/>
          <pc:sldMk cId="2963767799" sldId="473"/>
        </pc:sldMkLst>
      </pc:sldChg>
      <pc:sldChg chg="addSp modSp mod">
        <pc:chgData name="Zonghua Gu" userId="9a7e1853e1951ef5" providerId="LiveId" clId="{CF1FAA12-072C-4ED5-BA76-0FFFAEFDB88A}" dt="2025-09-18T02:52:53.680" v="198" actId="20577"/>
        <pc:sldMkLst>
          <pc:docMk/>
          <pc:sldMk cId="3751033725" sldId="474"/>
        </pc:sldMkLst>
        <pc:spChg chg="mod">
          <ac:chgData name="Zonghua Gu" userId="9a7e1853e1951ef5" providerId="LiveId" clId="{CF1FAA12-072C-4ED5-BA76-0FFFAEFDB88A}" dt="2025-09-18T02:52:53.680" v="198" actId="20577"/>
          <ac:spMkLst>
            <pc:docMk/>
            <pc:sldMk cId="3751033725" sldId="474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15:50.736" v="13" actId="27636"/>
          <ac:spMkLst>
            <pc:docMk/>
            <pc:sldMk cId="3751033725" sldId="474"/>
            <ac:spMk id="19" creationId="{6A637D1B-2C89-7A0F-6879-71E1623A912E}"/>
          </ac:spMkLst>
        </pc:spChg>
      </pc:sldChg>
      <pc:sldChg chg="del">
        <pc:chgData name="Zonghua Gu" userId="9a7e1853e1951ef5" providerId="LiveId" clId="{CF1FAA12-072C-4ED5-BA76-0FFFAEFDB88A}" dt="2025-09-18T02:53:46.357" v="200" actId="2696"/>
        <pc:sldMkLst>
          <pc:docMk/>
          <pc:sldMk cId="2700446461" sldId="475"/>
        </pc:sldMkLst>
      </pc:sldChg>
      <pc:sldChg chg="addSp delSp modSp mod delAnim modAnim modNotes">
        <pc:chgData name="Zonghua Gu" userId="9a7e1853e1951ef5" providerId="LiveId" clId="{CF1FAA12-072C-4ED5-BA76-0FFFAEFDB88A}" dt="2025-09-18T19:32:53.545" v="464"/>
        <pc:sldMkLst>
          <pc:docMk/>
          <pc:sldMk cId="4040755182" sldId="478"/>
        </pc:sldMkLst>
        <pc:spChg chg="add mod">
          <ac:chgData name="Zonghua Gu" userId="9a7e1853e1951ef5" providerId="LiveId" clId="{CF1FAA12-072C-4ED5-BA76-0FFFAEFDB88A}" dt="2025-09-18T19:06:55.537" v="240" actId="571"/>
          <ac:spMkLst>
            <pc:docMk/>
            <pc:sldMk cId="4040755182" sldId="478"/>
            <ac:spMk id="2" creationId="{03A5FB4D-594C-9853-7F5E-FBB8A9CC2E2B}"/>
          </ac:spMkLst>
        </pc:spChg>
        <pc:spChg chg="add mod">
          <ac:chgData name="Zonghua Gu" userId="9a7e1853e1951ef5" providerId="LiveId" clId="{CF1FAA12-072C-4ED5-BA76-0FFFAEFDB88A}" dt="2025-09-18T19:06:59.228" v="249" actId="20577"/>
          <ac:spMkLst>
            <pc:docMk/>
            <pc:sldMk cId="4040755182" sldId="478"/>
            <ac:spMk id="3" creationId="{9A513351-C241-9619-5193-8ECBEDBF9229}"/>
          </ac:spMkLst>
        </pc:spChg>
        <pc:spChg chg="mod">
          <ac:chgData name="Zonghua Gu" userId="9a7e1853e1951ef5" providerId="LiveId" clId="{CF1FAA12-072C-4ED5-BA76-0FFFAEFDB88A}" dt="2025-09-18T19:06:52.661" v="239" actId="1076"/>
          <ac:spMkLst>
            <pc:docMk/>
            <pc:sldMk cId="4040755182" sldId="478"/>
            <ac:spMk id="14" creationId="{00000000-0000-0000-0000-000000000000}"/>
          </ac:spMkLst>
        </pc:spChg>
        <pc:spChg chg="del mod">
          <ac:chgData name="Zonghua Gu" userId="9a7e1853e1951ef5" providerId="LiveId" clId="{CF1FAA12-072C-4ED5-BA76-0FFFAEFDB88A}" dt="2025-09-18T19:06:18.214" v="226"/>
          <ac:spMkLst>
            <pc:docMk/>
            <pc:sldMk cId="4040755182" sldId="478"/>
            <ac:spMk id="15" creationId="{00000000-0000-0000-0000-000000000000}"/>
          </ac:spMkLst>
        </pc:spChg>
        <pc:spChg chg="del mod">
          <ac:chgData name="Zonghua Gu" userId="9a7e1853e1951ef5" providerId="LiveId" clId="{CF1FAA12-072C-4ED5-BA76-0FFFAEFDB88A}" dt="2025-09-18T19:06:46.598" v="237" actId="478"/>
          <ac:spMkLst>
            <pc:docMk/>
            <pc:sldMk cId="4040755182" sldId="478"/>
            <ac:spMk id="16" creationId="{00000000-0000-0000-0000-000000000000}"/>
          </ac:spMkLst>
        </pc:spChg>
        <pc:spChg chg="mod">
          <ac:chgData name="Zonghua Gu" userId="9a7e1853e1951ef5" providerId="LiveId" clId="{CF1FAA12-072C-4ED5-BA76-0FFFAEFDB88A}" dt="2025-09-18T19:06:52.661" v="239" actId="1076"/>
          <ac:spMkLst>
            <pc:docMk/>
            <pc:sldMk cId="4040755182" sldId="478"/>
            <ac:spMk id="18" creationId="{00000000-0000-0000-0000-000000000000}"/>
          </ac:spMkLst>
        </pc:spChg>
      </pc:sldChg>
      <pc:sldChg chg="modSp add del mod">
        <pc:chgData name="Zonghua Gu" userId="9a7e1853e1951ef5" providerId="LiveId" clId="{CF1FAA12-072C-4ED5-BA76-0FFFAEFDB88A}" dt="2025-09-18T19:10:17.886" v="269" actId="47"/>
        <pc:sldMkLst>
          <pc:docMk/>
          <pc:sldMk cId="3783602394" sldId="479"/>
        </pc:sldMkLst>
      </pc:sldChg>
      <pc:sldChg chg="addSp delSp mod">
        <pc:chgData name="Zonghua Gu" userId="9a7e1853e1951ef5" providerId="LiveId" clId="{CF1FAA12-072C-4ED5-BA76-0FFFAEFDB88A}" dt="2025-09-18T21:10:07.174" v="1143" actId="478"/>
        <pc:sldMkLst>
          <pc:docMk/>
          <pc:sldMk cId="4175052033" sldId="493"/>
        </pc:sldMkLst>
        <pc:spChg chg="add del">
          <ac:chgData name="Zonghua Gu" userId="9a7e1853e1951ef5" providerId="LiveId" clId="{CF1FAA12-072C-4ED5-BA76-0FFFAEFDB88A}" dt="2025-09-18T21:10:07.174" v="1143" actId="478"/>
          <ac:spMkLst>
            <pc:docMk/>
            <pc:sldMk cId="4175052033" sldId="493"/>
            <ac:spMk id="6" creationId="{E6C0A0E9-B7EC-4088-4C7F-BB9A714279FA}"/>
          </ac:spMkLst>
        </pc:spChg>
      </pc:sldChg>
      <pc:sldChg chg="del">
        <pc:chgData name="Zonghua Gu" userId="9a7e1853e1951ef5" providerId="LiveId" clId="{CF1FAA12-072C-4ED5-BA76-0FFFAEFDB88A}" dt="2025-09-18T02:52:30.316" v="188" actId="47"/>
        <pc:sldMkLst>
          <pc:docMk/>
          <pc:sldMk cId="3495259654" sldId="497"/>
        </pc:sldMkLst>
      </pc:sldChg>
      <pc:sldChg chg="del">
        <pc:chgData name="Zonghua Gu" userId="9a7e1853e1951ef5" providerId="LiveId" clId="{CF1FAA12-072C-4ED5-BA76-0FFFAEFDB88A}" dt="2025-09-18T02:53:21.069" v="199" actId="47"/>
        <pc:sldMkLst>
          <pc:docMk/>
          <pc:sldMk cId="2595803636" sldId="498"/>
        </pc:sldMkLst>
      </pc:sldChg>
      <pc:sldChg chg="del">
        <pc:chgData name="Zonghua Gu" userId="9a7e1853e1951ef5" providerId="LiveId" clId="{CF1FAA12-072C-4ED5-BA76-0FFFAEFDB88A}" dt="2025-09-16T21:19:40.243" v="56" actId="47"/>
        <pc:sldMkLst>
          <pc:docMk/>
          <pc:sldMk cId="3157601905" sldId="500"/>
        </pc:sldMkLst>
      </pc:sldChg>
      <pc:sldChg chg="modSp mod">
        <pc:chgData name="Zonghua Gu" userId="9a7e1853e1951ef5" providerId="LiveId" clId="{CF1FAA12-072C-4ED5-BA76-0FFFAEFDB88A}" dt="2025-09-16T21:20:48.009" v="76" actId="20577"/>
        <pc:sldMkLst>
          <pc:docMk/>
          <pc:sldMk cId="794990730" sldId="501"/>
        </pc:sldMkLst>
        <pc:spChg chg="mod">
          <ac:chgData name="Zonghua Gu" userId="9a7e1853e1951ef5" providerId="LiveId" clId="{CF1FAA12-072C-4ED5-BA76-0FFFAEFDB88A}" dt="2025-09-16T21:20:48.009" v="76" actId="20577"/>
          <ac:spMkLst>
            <pc:docMk/>
            <pc:sldMk cId="794990730" sldId="501"/>
            <ac:spMk id="6" creationId="{764781B3-1E19-401F-93EB-A108C4962498}"/>
          </ac:spMkLst>
        </pc:spChg>
      </pc:sldChg>
      <pc:sldChg chg="del">
        <pc:chgData name="Zonghua Gu" userId="9a7e1853e1951ef5" providerId="LiveId" clId="{CF1FAA12-072C-4ED5-BA76-0FFFAEFDB88A}" dt="2025-09-18T02:56:53.708" v="219" actId="47"/>
        <pc:sldMkLst>
          <pc:docMk/>
          <pc:sldMk cId="3476175039" sldId="503"/>
        </pc:sldMkLst>
      </pc:sldChg>
      <pc:sldChg chg="modSp del mod">
        <pc:chgData name="Zonghua Gu" userId="9a7e1853e1951ef5" providerId="LiveId" clId="{CF1FAA12-072C-4ED5-BA76-0FFFAEFDB88A}" dt="2025-09-18T19:12:37.705" v="275" actId="47"/>
        <pc:sldMkLst>
          <pc:docMk/>
          <pc:sldMk cId="213693986" sldId="504"/>
        </pc:sldMkLst>
        <pc:spChg chg="mod">
          <ac:chgData name="Zonghua Gu" userId="9a7e1853e1951ef5" providerId="LiveId" clId="{CF1FAA12-072C-4ED5-BA76-0FFFAEFDB88A}" dt="2025-09-18T02:55:33.214" v="203" actId="20577"/>
          <ac:spMkLst>
            <pc:docMk/>
            <pc:sldMk cId="213693986" sldId="504"/>
            <ac:spMk id="2" creationId="{A024A743-C767-A942-B673-E2C97C81A1E4}"/>
          </ac:spMkLst>
        </pc:spChg>
      </pc:sldChg>
      <pc:sldChg chg="modSp mod">
        <pc:chgData name="Zonghua Gu" userId="9a7e1853e1951ef5" providerId="LiveId" clId="{CF1FAA12-072C-4ED5-BA76-0FFFAEFDB88A}" dt="2025-09-18T20:42:42.613" v="1054" actId="14100"/>
        <pc:sldMkLst>
          <pc:docMk/>
          <pc:sldMk cId="709916207" sldId="505"/>
        </pc:sldMkLst>
        <pc:spChg chg="mod">
          <ac:chgData name="Zonghua Gu" userId="9a7e1853e1951ef5" providerId="LiveId" clId="{CF1FAA12-072C-4ED5-BA76-0FFFAEFDB88A}" dt="2025-09-18T20:41:21.153" v="968" actId="20577"/>
          <ac:spMkLst>
            <pc:docMk/>
            <pc:sldMk cId="709916207" sldId="505"/>
            <ac:spMk id="87" creationId="{F8EE5DCF-3F89-0149-83E9-474A2E21C5F3}"/>
          </ac:spMkLst>
        </pc:spChg>
        <pc:spChg chg="mod">
          <ac:chgData name="Zonghua Gu" userId="9a7e1853e1951ef5" providerId="LiveId" clId="{CF1FAA12-072C-4ED5-BA76-0FFFAEFDB88A}" dt="2025-09-18T20:42:42.613" v="1054" actId="14100"/>
          <ac:spMkLst>
            <pc:docMk/>
            <pc:sldMk cId="709916207" sldId="505"/>
            <ac:spMk id="88" creationId="{5F5DA7B0-21DD-C54D-8CDD-88D0B473B3FC}"/>
          </ac:spMkLst>
        </pc:spChg>
        <pc:spChg chg="mod">
          <ac:chgData name="Zonghua Gu" userId="9a7e1853e1951ef5" providerId="LiveId" clId="{CF1FAA12-072C-4ED5-BA76-0FFFAEFDB88A}" dt="2025-09-18T19:12:41.877" v="279" actId="20577"/>
          <ac:spMkLst>
            <pc:docMk/>
            <pc:sldMk cId="709916207" sldId="505"/>
            <ac:spMk id="46084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8T02:56:47.996" v="218" actId="1076"/>
        <pc:sldMkLst>
          <pc:docMk/>
          <pc:sldMk cId="1106957169" sldId="506"/>
        </pc:sldMkLst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7" creationId="{84A9A475-8420-AC47-85FF-1D45FD6D4078}"/>
          </ac:spMkLst>
        </pc:spChg>
        <pc:spChg chg="mod">
          <ac:chgData name="Zonghua Gu" userId="9a7e1853e1951ef5" providerId="LiveId" clId="{CF1FAA12-072C-4ED5-BA76-0FFFAEFDB88A}" dt="2025-09-18T02:56:33.974" v="216" actId="1076"/>
          <ac:spMkLst>
            <pc:docMk/>
            <pc:sldMk cId="1106957169" sldId="506"/>
            <ac:spMk id="8" creationId="{934D9195-09C5-8277-1AD0-5D3E04DFC29B}"/>
          </ac:spMkLst>
        </pc:spChg>
        <pc:spChg chg="mod">
          <ac:chgData name="Zonghua Gu" userId="9a7e1853e1951ef5" providerId="LiveId" clId="{CF1FAA12-072C-4ED5-BA76-0FFFAEFDB88A}" dt="2025-09-18T02:56:26.219" v="213" actId="1076"/>
          <ac:spMkLst>
            <pc:docMk/>
            <pc:sldMk cId="1106957169" sldId="506"/>
            <ac:spMk id="17" creationId="{4193CA6C-4F51-CD3F-1D81-9A2546C7C7EB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65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67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7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73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74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91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93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99" creationId="{E0C9BAFE-CCB2-9F44-AF58-E8F507A71743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100" creationId="{50E36268-14EB-3240-8A69-792AE8BCE146}"/>
          </ac:spMkLst>
        </pc:spChg>
        <pc:grpChg chg="add mod">
          <ac:chgData name="Zonghua Gu" userId="9a7e1853e1951ef5" providerId="LiveId" clId="{CF1FAA12-072C-4ED5-BA76-0FFFAEFDB88A}" dt="2025-09-18T02:56:47.996" v="218" actId="1076"/>
          <ac:grpSpMkLst>
            <pc:docMk/>
            <pc:sldMk cId="1106957169" sldId="506"/>
            <ac:grpSpMk id="3" creationId="{C43CAB0A-16CF-5B1C-24E0-49107BDE0AB8}"/>
          </ac:grpSpMkLst>
        </pc:grpChg>
        <pc:cxnChg chg="mod">
          <ac:chgData name="Zonghua Gu" userId="9a7e1853e1951ef5" providerId="LiveId" clId="{CF1FAA12-072C-4ED5-BA76-0FFFAEFDB88A}" dt="2025-09-18T02:56:12.947" v="209"/>
          <ac:cxnSpMkLst>
            <pc:docMk/>
            <pc:sldMk cId="1106957169" sldId="506"/>
            <ac:cxnSpMk id="5" creationId="{0F436E82-6992-F8F9-458F-B0CF25D10429}"/>
          </ac:cxnSpMkLst>
        </pc:cxnChg>
        <pc:cxnChg chg="add mod">
          <ac:chgData name="Zonghua Gu" userId="9a7e1853e1951ef5" providerId="LiveId" clId="{CF1FAA12-072C-4ED5-BA76-0FFFAEFDB88A}" dt="2025-09-18T02:56:47.996" v="218" actId="1076"/>
          <ac:cxnSpMkLst>
            <pc:docMk/>
            <pc:sldMk cId="1106957169" sldId="506"/>
            <ac:cxnSpMk id="18" creationId="{35466160-FF8C-27EF-EA3A-EA2019A26116}"/>
          </ac:cxnSpMkLst>
        </pc:cxnChg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3987401790" sldId="507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115375760" sldId="508"/>
        </pc:sldMkLst>
      </pc:sldChg>
      <pc:sldChg chg="addSp modSp mod modNotes">
        <pc:chgData name="Zonghua Gu" userId="9a7e1853e1951ef5" providerId="LiveId" clId="{CF1FAA12-072C-4ED5-BA76-0FFFAEFDB88A}" dt="2025-09-18T20:27:20.360" v="760" actId="20577"/>
        <pc:sldMkLst>
          <pc:docMk/>
          <pc:sldMk cId="4203467745" sldId="509"/>
        </pc:sldMkLst>
        <pc:spChg chg="add mod">
          <ac:chgData name="Zonghua Gu" userId="9a7e1853e1951ef5" providerId="LiveId" clId="{CF1FAA12-072C-4ED5-BA76-0FFFAEFDB88A}" dt="2025-09-18T20:27:20.360" v="760" actId="20577"/>
          <ac:spMkLst>
            <pc:docMk/>
            <pc:sldMk cId="4203467745" sldId="509"/>
            <ac:spMk id="4" creationId="{25A9B057-8CF1-D094-FDC5-7442E9C7318F}"/>
          </ac:spMkLst>
        </pc:spChg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2746898804" sldId="510"/>
        </pc:sldMkLst>
      </pc:sldChg>
      <pc:sldChg chg="addSp delSp modSp mod">
        <pc:chgData name="Zonghua Gu" userId="9a7e1853e1951ef5" providerId="LiveId" clId="{CF1FAA12-072C-4ED5-BA76-0FFFAEFDB88A}" dt="2025-09-18T20:36:02.488" v="931" actId="20577"/>
        <pc:sldMkLst>
          <pc:docMk/>
          <pc:sldMk cId="778945240" sldId="511"/>
        </pc:sldMkLst>
        <pc:spChg chg="mod">
          <ac:chgData name="Zonghua Gu" userId="9a7e1853e1951ef5" providerId="LiveId" clId="{CF1FAA12-072C-4ED5-BA76-0FFFAEFDB88A}" dt="2025-09-18T20:34:33.337" v="849"/>
          <ac:spMkLst>
            <pc:docMk/>
            <pc:sldMk cId="778945240" sldId="511"/>
            <ac:spMk id="4" creationId="{F9D1E14D-2A86-A34B-A842-A0D4686EFB0D}"/>
          </ac:spMkLst>
        </pc:spChg>
        <pc:spChg chg="add mod">
          <ac:chgData name="Zonghua Gu" userId="9a7e1853e1951ef5" providerId="LiveId" clId="{CF1FAA12-072C-4ED5-BA76-0FFFAEFDB88A}" dt="2025-09-18T20:35:41.918" v="928" actId="1076"/>
          <ac:spMkLst>
            <pc:docMk/>
            <pc:sldMk cId="778945240" sldId="511"/>
            <ac:spMk id="8" creationId="{94B1D4DF-3FE4-E2CF-9659-FD750DD90A20}"/>
          </ac:spMkLst>
        </pc:spChg>
        <pc:graphicFrameChg chg="add del mod">
          <ac:chgData name="Zonghua Gu" userId="9a7e1853e1951ef5" providerId="LiveId" clId="{CF1FAA12-072C-4ED5-BA76-0FFFAEFDB88A}" dt="2025-09-18T20:30:35.453" v="791" actId="478"/>
          <ac:graphicFrameMkLst>
            <pc:docMk/>
            <pc:sldMk cId="778945240" sldId="511"/>
            <ac:graphicFrameMk id="5" creationId="{05A37F58-2170-E2F8-DD6C-71123F6E56B7}"/>
          </ac:graphicFrameMkLst>
        </pc:graphicFrameChg>
        <pc:graphicFrameChg chg="add del mod modGraphic">
          <ac:chgData name="Zonghua Gu" userId="9a7e1853e1951ef5" providerId="LiveId" clId="{CF1FAA12-072C-4ED5-BA76-0FFFAEFDB88A}" dt="2025-09-18T20:31:31.187" v="800" actId="478"/>
          <ac:graphicFrameMkLst>
            <pc:docMk/>
            <pc:sldMk cId="778945240" sldId="511"/>
            <ac:graphicFrameMk id="6" creationId="{E79765CE-935A-F9B5-3874-4D2F5F74EEF1}"/>
          </ac:graphicFrameMkLst>
        </pc:graphicFrameChg>
        <pc:graphicFrameChg chg="add mod modGraphic">
          <ac:chgData name="Zonghua Gu" userId="9a7e1853e1951ef5" providerId="LiveId" clId="{CF1FAA12-072C-4ED5-BA76-0FFFAEFDB88A}" dt="2025-09-18T20:36:02.488" v="931" actId="20577"/>
          <ac:graphicFrameMkLst>
            <pc:docMk/>
            <pc:sldMk cId="778945240" sldId="511"/>
            <ac:graphicFrameMk id="7" creationId="{C19D52FD-C7B3-A3A6-E1DE-C47AB55DA635}"/>
          </ac:graphicFrameMkLst>
        </pc:graphicFrameChg>
      </pc:sldChg>
      <pc:sldChg chg="addSp modSp mod modNotes">
        <pc:chgData name="Zonghua Gu" userId="9a7e1853e1951ef5" providerId="LiveId" clId="{CF1FAA12-072C-4ED5-BA76-0FFFAEFDB88A}" dt="2025-09-18T20:28:52.659" v="778" actId="20577"/>
        <pc:sldMkLst>
          <pc:docMk/>
          <pc:sldMk cId="631850479" sldId="512"/>
        </pc:sldMkLst>
        <pc:spChg chg="add mod">
          <ac:chgData name="Zonghua Gu" userId="9a7e1853e1951ef5" providerId="LiveId" clId="{CF1FAA12-072C-4ED5-BA76-0FFFAEFDB88A}" dt="2025-09-18T20:28:52.659" v="778" actId="20577"/>
          <ac:spMkLst>
            <pc:docMk/>
            <pc:sldMk cId="631850479" sldId="512"/>
            <ac:spMk id="6" creationId="{D9C8DB92-C654-B57C-BD4E-228A9C988E6F}"/>
          </ac:spMkLst>
        </pc:spChg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983958110" sldId="513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2856238415" sldId="514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4207137356" sldId="515"/>
        </pc:sldMkLst>
      </pc:sldChg>
      <pc:sldChg chg="addSp delSp modSp mod modNotes">
        <pc:chgData name="Zonghua Gu" userId="9a7e1853e1951ef5" providerId="LiveId" clId="{CF1FAA12-072C-4ED5-BA76-0FFFAEFDB88A}" dt="2025-09-18T20:28:43.541" v="774" actId="478"/>
        <pc:sldMkLst>
          <pc:docMk/>
          <pc:sldMk cId="3489353238" sldId="516"/>
        </pc:sldMkLst>
        <pc:spChg chg="add mod">
          <ac:chgData name="Zonghua Gu" userId="9a7e1853e1951ef5" providerId="LiveId" clId="{CF1FAA12-072C-4ED5-BA76-0FFFAEFDB88A}" dt="2025-09-18T20:28:33.540" v="773" actId="20577"/>
          <ac:spMkLst>
            <pc:docMk/>
            <pc:sldMk cId="3489353238" sldId="516"/>
            <ac:spMk id="4" creationId="{668E1354-54FC-DD49-F213-9242BA4888E7}"/>
          </ac:spMkLst>
        </pc:spChg>
        <pc:spChg chg="add del mod">
          <ac:chgData name="Zonghua Gu" userId="9a7e1853e1951ef5" providerId="LiveId" clId="{CF1FAA12-072C-4ED5-BA76-0FFFAEFDB88A}" dt="2025-09-18T20:28:43.541" v="774" actId="478"/>
          <ac:spMkLst>
            <pc:docMk/>
            <pc:sldMk cId="3489353238" sldId="516"/>
            <ac:spMk id="6" creationId="{E1EAB51C-E375-1F2F-C184-E58DCBD5EC37}"/>
          </ac:spMkLst>
        </pc:spChg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688032704" sldId="519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315641243" sldId="520"/>
        </pc:sldMkLst>
      </pc:sldChg>
      <pc:sldChg chg="modSp mod">
        <pc:chgData name="Zonghua Gu" userId="9a7e1853e1951ef5" providerId="LiveId" clId="{CF1FAA12-072C-4ED5-BA76-0FFFAEFDB88A}" dt="2025-09-18T02:57:10.872" v="221" actId="403"/>
        <pc:sldMkLst>
          <pc:docMk/>
          <pc:sldMk cId="2243932543" sldId="521"/>
        </pc:sldMkLst>
        <pc:spChg chg="mod">
          <ac:chgData name="Zonghua Gu" userId="9a7e1853e1951ef5" providerId="LiveId" clId="{CF1FAA12-072C-4ED5-BA76-0FFFAEFDB88A}" dt="2025-09-18T02:57:10.872" v="221" actId="403"/>
          <ac:spMkLst>
            <pc:docMk/>
            <pc:sldMk cId="2243932543" sldId="521"/>
            <ac:spMk id="2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8T21:31:10.486" v="1176" actId="2696"/>
        <pc:sldMkLst>
          <pc:docMk/>
          <pc:sldMk cId="3686948551" sldId="525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2210249931" sldId="528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3797967072" sldId="529"/>
        </pc:sldMkLst>
      </pc:sldChg>
      <pc:sldChg chg="add del modTransition">
        <pc:chgData name="Zonghua Gu" userId="9a7e1853e1951ef5" providerId="LiveId" clId="{CF1FAA12-072C-4ED5-BA76-0FFFAEFDB88A}" dt="2025-09-16T21:26:02.237" v="78" actId="2696"/>
        <pc:sldMkLst>
          <pc:docMk/>
          <pc:sldMk cId="1864663475" sldId="774"/>
        </pc:sldMkLst>
      </pc:sldChg>
      <pc:sldChg chg="add del">
        <pc:chgData name="Zonghua Gu" userId="9a7e1853e1951ef5" providerId="LiveId" clId="{CF1FAA12-072C-4ED5-BA76-0FFFAEFDB88A}" dt="2025-09-18T19:11:45.152" v="274" actId="47"/>
        <pc:sldMkLst>
          <pc:docMk/>
          <pc:sldMk cId="3575795538" sldId="774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1395983037" sldId="789"/>
        </pc:sldMkLst>
      </pc:sldChg>
      <pc:sldChg chg="modSp add del">
        <pc:chgData name="Zonghua Gu" userId="9a7e1853e1951ef5" providerId="LiveId" clId="{CF1FAA12-072C-4ED5-BA76-0FFFAEFDB88A}" dt="2025-09-16T21:21:18.768" v="77" actId="2696"/>
        <pc:sldMkLst>
          <pc:docMk/>
          <pc:sldMk cId="2509807301" sldId="789"/>
        </pc:sldMkLst>
      </pc:sldChg>
      <pc:sldChg chg="add">
        <pc:chgData name="Zonghua Gu" userId="9a7e1853e1951ef5" providerId="LiveId" clId="{CF1FAA12-072C-4ED5-BA76-0FFFAEFDB88A}" dt="2025-09-16T21:18:40.981" v="46"/>
        <pc:sldMkLst>
          <pc:docMk/>
          <pc:sldMk cId="1149374474" sldId="790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2133584576" sldId="790"/>
        </pc:sldMkLst>
      </pc:sldChg>
      <pc:sldChg chg="add del modTransition">
        <pc:chgData name="Zonghua Gu" userId="9a7e1853e1951ef5" providerId="LiveId" clId="{CF1FAA12-072C-4ED5-BA76-0FFFAEFDB88A}" dt="2025-09-16T21:13:04.721" v="1" actId="47"/>
        <pc:sldMkLst>
          <pc:docMk/>
          <pc:sldMk cId="3725504313" sldId="791"/>
        </pc:sldMkLst>
      </pc:sldChg>
      <pc:sldChg chg="add del modTransition">
        <pc:chgData name="Zonghua Gu" userId="9a7e1853e1951ef5" providerId="LiveId" clId="{CF1FAA12-072C-4ED5-BA76-0FFFAEFDB88A}" dt="2025-09-16T21:18:09.568" v="43" actId="2696"/>
        <pc:sldMkLst>
          <pc:docMk/>
          <pc:sldMk cId="1629909525" sldId="793"/>
        </pc:sldMkLst>
      </pc:sldChg>
      <pc:sldChg chg="modSp add mod">
        <pc:chgData name="Zonghua Gu" userId="9a7e1853e1951ef5" providerId="LiveId" clId="{CF1FAA12-072C-4ED5-BA76-0FFFAEFDB88A}" dt="2025-09-17T21:18:47.147" v="170" actId="20577"/>
        <pc:sldMkLst>
          <pc:docMk/>
          <pc:sldMk cId="3190402835" sldId="793"/>
        </pc:sldMkLst>
        <pc:spChg chg="mod">
          <ac:chgData name="Zonghua Gu" userId="9a7e1853e1951ef5" providerId="LiveId" clId="{CF1FAA12-072C-4ED5-BA76-0FFFAEFDB88A}" dt="2025-09-17T21:18:47.147" v="170" actId="20577"/>
          <ac:spMkLst>
            <pc:docMk/>
            <pc:sldMk cId="3190402835" sldId="793"/>
            <ac:spMk id="4" creationId="{C353435D-8784-9922-ACB7-60CAF0F56F84}"/>
          </ac:spMkLst>
        </pc:spChg>
      </pc:sldChg>
      <pc:sldChg chg="modSp add mod modNotes">
        <pc:chgData name="Zonghua Gu" userId="9a7e1853e1951ef5" providerId="LiveId" clId="{CF1FAA12-072C-4ED5-BA76-0FFFAEFDB88A}" dt="2025-09-18T20:09:22.575" v="481" actId="20577"/>
        <pc:sldMkLst>
          <pc:docMk/>
          <pc:sldMk cId="2753210025" sldId="794"/>
        </pc:sldMkLst>
        <pc:spChg chg="mod">
          <ac:chgData name="Zonghua Gu" userId="9a7e1853e1951ef5" providerId="LiveId" clId="{CF1FAA12-072C-4ED5-BA76-0FFFAEFDB88A}" dt="2025-09-18T20:09:22.575" v="481" actId="20577"/>
          <ac:spMkLst>
            <pc:docMk/>
            <pc:sldMk cId="2753210025" sldId="794"/>
            <ac:spMk id="25606" creationId="{A6C5FA54-A801-E14B-BA89-1A194FEF3A2E}"/>
          </ac:spMkLst>
        </pc:spChg>
      </pc:sldChg>
      <pc:sldChg chg="modSp add mod modNotes">
        <pc:chgData name="Zonghua Gu" userId="9a7e1853e1951ef5" providerId="LiveId" clId="{CF1FAA12-072C-4ED5-BA76-0FFFAEFDB88A}" dt="2025-09-18T20:10:04.108" v="540" actId="20577"/>
        <pc:sldMkLst>
          <pc:docMk/>
          <pc:sldMk cId="1493324092" sldId="795"/>
        </pc:sldMkLst>
        <pc:spChg chg="mod">
          <ac:chgData name="Zonghua Gu" userId="9a7e1853e1951ef5" providerId="LiveId" clId="{CF1FAA12-072C-4ED5-BA76-0FFFAEFDB88A}" dt="2025-09-18T20:10:04.108" v="540" actId="20577"/>
          <ac:spMkLst>
            <pc:docMk/>
            <pc:sldMk cId="1493324092" sldId="795"/>
            <ac:spMk id="25606" creationId="{F33DF8F0-4249-B241-9820-49BCFCE540C7}"/>
          </ac:spMkLst>
        </pc:spChg>
        <pc:spChg chg="mod">
          <ac:chgData name="Zonghua Gu" userId="9a7e1853e1951ef5" providerId="LiveId" clId="{CF1FAA12-072C-4ED5-BA76-0FFFAEFDB88A}" dt="2025-09-18T19:51:36.768" v="466" actId="20577"/>
          <ac:spMkLst>
            <pc:docMk/>
            <pc:sldMk cId="1493324092" sldId="795"/>
            <ac:spMk id="25607" creationId="{156CF208-7644-6987-B782-EDF33A27C455}"/>
          </ac:spMkLst>
        </pc:spChg>
      </pc:sldChg>
      <pc:sldChg chg="modSp add del mod modNotes">
        <pc:chgData name="Zonghua Gu" userId="9a7e1853e1951ef5" providerId="LiveId" clId="{CF1FAA12-072C-4ED5-BA76-0FFFAEFDB88A}" dt="2025-09-18T19:59:35.844" v="467" actId="2696"/>
        <pc:sldMkLst>
          <pc:docMk/>
          <pc:sldMk cId="3491198584" sldId="796"/>
        </pc:sldMkLst>
        <pc:spChg chg="mod">
          <ac:chgData name="Zonghua Gu" userId="9a7e1853e1951ef5" providerId="LiveId" clId="{CF1FAA12-072C-4ED5-BA76-0FFFAEFDB88A}" dt="2025-09-17T21:14:41.532" v="154" actId="20577"/>
          <ac:spMkLst>
            <pc:docMk/>
            <pc:sldMk cId="3491198584" sldId="796"/>
            <ac:spMk id="16" creationId="{32B8227F-6E18-543E-4869-0593AC795F6E}"/>
          </ac:spMkLst>
        </pc:spChg>
      </pc:sldChg>
      <pc:sldChg chg="delSp modSp add del mod modTransition">
        <pc:chgData name="Zonghua Gu" userId="9a7e1853e1951ef5" providerId="LiveId" clId="{CF1FAA12-072C-4ED5-BA76-0FFFAEFDB88A}" dt="2025-09-18T19:10:39.458" v="270" actId="2696"/>
        <pc:sldMkLst>
          <pc:docMk/>
          <pc:sldMk cId="1864663475" sldId="797"/>
        </pc:sldMkLst>
        <pc:spChg chg="mod">
          <ac:chgData name="Zonghua Gu" userId="9a7e1853e1951ef5" providerId="LiveId" clId="{CF1FAA12-072C-4ED5-BA76-0FFFAEFDB88A}" dt="2025-09-18T02:51:27.704" v="181" actId="404"/>
          <ac:spMkLst>
            <pc:docMk/>
            <pc:sldMk cId="1864663475" sldId="797"/>
            <ac:spMk id="4" creationId="{00000000-0000-0000-0000-000000000000}"/>
          </ac:spMkLst>
        </pc:spChg>
        <pc:spChg chg="del">
          <ac:chgData name="Zonghua Gu" userId="9a7e1853e1951ef5" providerId="LiveId" clId="{CF1FAA12-072C-4ED5-BA76-0FFFAEFDB88A}" dt="2025-09-18T02:51:13.920" v="175" actId="478"/>
          <ac:spMkLst>
            <pc:docMk/>
            <pc:sldMk cId="1864663475" sldId="797"/>
            <ac:spMk id="6" creationId="{9847AA0A-7964-4433-C181-1EB7B5E48F3F}"/>
          </ac:spMkLst>
        </pc:spChg>
        <pc:spChg chg="mod">
          <ac:chgData name="Zonghua Gu" userId="9a7e1853e1951ef5" providerId="LiveId" clId="{CF1FAA12-072C-4ED5-BA76-0FFFAEFDB88A}" dt="2025-09-18T02:51:53.895" v="185" actId="20577"/>
          <ac:spMkLst>
            <pc:docMk/>
            <pc:sldMk cId="1864663475" sldId="797"/>
            <ac:spMk id="16" creationId="{00000000-0000-0000-0000-000000000000}"/>
          </ac:spMkLst>
        </pc:spChg>
      </pc:sldChg>
      <pc:sldChg chg="modSp add mod">
        <pc:chgData name="Zonghua Gu" userId="9a7e1853e1951ef5" providerId="LiveId" clId="{CF1FAA12-072C-4ED5-BA76-0FFFAEFDB88A}" dt="2025-09-18T19:11:39.837" v="273" actId="554"/>
        <pc:sldMkLst>
          <pc:docMk/>
          <pc:sldMk cId="2910448752" sldId="797"/>
        </pc:sldMkLst>
        <pc:spChg chg="mod">
          <ac:chgData name="Zonghua Gu" userId="9a7e1853e1951ef5" providerId="LiveId" clId="{CF1FAA12-072C-4ED5-BA76-0FFFAEFDB88A}" dt="2025-09-18T19:11:39.837" v="273" actId="554"/>
          <ac:spMkLst>
            <pc:docMk/>
            <pc:sldMk cId="2910448752" sldId="797"/>
            <ac:spMk id="7" creationId="{00000000-0000-0000-0000-000000000000}"/>
          </ac:spMkLst>
        </pc:spChg>
        <pc:spChg chg="mod">
          <ac:chgData name="Zonghua Gu" userId="9a7e1853e1951ef5" providerId="LiveId" clId="{CF1FAA12-072C-4ED5-BA76-0FFFAEFDB88A}" dt="2025-09-18T19:11:39.837" v="273" actId="554"/>
          <ac:spMkLst>
            <pc:docMk/>
            <pc:sldMk cId="2910448752" sldId="797"/>
            <ac:spMk id="11" creationId="{00000000-0000-0000-0000-000000000000}"/>
          </ac:spMkLst>
        </pc:spChg>
        <pc:picChg chg="mod">
          <ac:chgData name="Zonghua Gu" userId="9a7e1853e1951ef5" providerId="LiveId" clId="{CF1FAA12-072C-4ED5-BA76-0FFFAEFDB88A}" dt="2025-09-18T19:11:35.064" v="272" actId="554"/>
          <ac:picMkLst>
            <pc:docMk/>
            <pc:sldMk cId="2910448752" sldId="797"/>
            <ac:picMk id="9" creationId="{00000000-0000-0000-0000-000000000000}"/>
          </ac:picMkLst>
        </pc:picChg>
        <pc:picChg chg="mod">
          <ac:chgData name="Zonghua Gu" userId="9a7e1853e1951ef5" providerId="LiveId" clId="{CF1FAA12-072C-4ED5-BA76-0FFFAEFDB88A}" dt="2025-09-18T19:11:35.064" v="272" actId="554"/>
          <ac:picMkLst>
            <pc:docMk/>
            <pc:sldMk cId="2910448752" sldId="797"/>
            <ac:picMk id="10" creationId="{00000000-0000-0000-0000-000000000000}"/>
          </ac:picMkLst>
        </pc:picChg>
      </pc:sldChg>
      <pc:sldChg chg="modSp add del mod">
        <pc:chgData name="Zonghua Gu" userId="9a7e1853e1951ef5" providerId="LiveId" clId="{CF1FAA12-072C-4ED5-BA76-0FFFAEFDB88A}" dt="2025-09-18T19:10:17.886" v="269" actId="47"/>
        <pc:sldMkLst>
          <pc:docMk/>
          <pc:sldMk cId="562122164" sldId="798"/>
        </pc:sldMkLst>
        <pc:spChg chg="mod">
          <ac:chgData name="Zonghua Gu" userId="9a7e1853e1951ef5" providerId="LiveId" clId="{CF1FAA12-072C-4ED5-BA76-0FFFAEFDB88A}" dt="2025-09-18T19:06:20.247" v="230" actId="20577"/>
          <ac:spMkLst>
            <pc:docMk/>
            <pc:sldMk cId="562122164" sldId="798"/>
            <ac:spMk id="25606" creationId="{AFDFF552-5DC1-0E1F-912E-2A5E199C26F7}"/>
          </ac:spMkLst>
        </pc:spChg>
      </pc:sldChg>
      <pc:sldChg chg="add del">
        <pc:chgData name="Zonghua Gu" userId="9a7e1853e1951ef5" providerId="LiveId" clId="{CF1FAA12-072C-4ED5-BA76-0FFFAEFDB88A}" dt="2025-09-18T19:10:17.886" v="269" actId="47"/>
        <pc:sldMkLst>
          <pc:docMk/>
          <pc:sldMk cId="4129752956" sldId="799"/>
        </pc:sldMkLst>
      </pc:sldChg>
      <pc:sldChg chg="addSp delSp modSp add mod modAnim modNotes">
        <pc:chgData name="Zonghua Gu" userId="9a7e1853e1951ef5" providerId="LiveId" clId="{CF1FAA12-072C-4ED5-BA76-0FFFAEFDB88A}" dt="2025-09-18T19:32:53.545" v="464"/>
        <pc:sldMkLst>
          <pc:docMk/>
          <pc:sldMk cId="1958869497" sldId="800"/>
        </pc:sldMkLst>
        <pc:spChg chg="del mod">
          <ac:chgData name="Zonghua Gu" userId="9a7e1853e1951ef5" providerId="LiveId" clId="{CF1FAA12-072C-4ED5-BA76-0FFFAEFDB88A}" dt="2025-09-18T19:07:36.952" v="253" actId="478"/>
          <ac:spMkLst>
            <pc:docMk/>
            <pc:sldMk cId="1958869497" sldId="800"/>
            <ac:spMk id="2" creationId="{FE44FB6A-AE55-B729-5F6A-7A5FB4BD1F11}"/>
          </ac:spMkLst>
        </pc:spChg>
        <pc:spChg chg="add mod">
          <ac:chgData name="Zonghua Gu" userId="9a7e1853e1951ef5" providerId="LiveId" clId="{CF1FAA12-072C-4ED5-BA76-0FFFAEFDB88A}" dt="2025-09-18T19:07:43.463" v="255" actId="1076"/>
          <ac:spMkLst>
            <pc:docMk/>
            <pc:sldMk cId="1958869497" sldId="800"/>
            <ac:spMk id="4" creationId="{E2592895-3A6A-875E-C632-7FDD8F00AA8A}"/>
          </ac:spMkLst>
        </pc:spChg>
        <pc:spChg chg="add mod">
          <ac:chgData name="Zonghua Gu" userId="9a7e1853e1951ef5" providerId="LiveId" clId="{CF1FAA12-072C-4ED5-BA76-0FFFAEFDB88A}" dt="2025-09-18T19:07:43.463" v="255" actId="1076"/>
          <ac:spMkLst>
            <pc:docMk/>
            <pc:sldMk cId="1958869497" sldId="800"/>
            <ac:spMk id="5" creationId="{46C4C8F7-5953-B836-E4D1-CE13400EB1A9}"/>
          </ac:spMkLst>
        </pc:spChg>
        <pc:spChg chg="add mod">
          <ac:chgData name="Zonghua Gu" userId="9a7e1853e1951ef5" providerId="LiveId" clId="{CF1FAA12-072C-4ED5-BA76-0FFFAEFDB88A}" dt="2025-09-18T19:09:50.630" v="268" actId="20577"/>
          <ac:spMkLst>
            <pc:docMk/>
            <pc:sldMk cId="1958869497" sldId="800"/>
            <ac:spMk id="6" creationId="{D4E58725-8F20-0166-E842-3E887C8FCDED}"/>
          </ac:spMkLst>
        </pc:spChg>
        <pc:spChg chg="mod">
          <ac:chgData name="Zonghua Gu" userId="9a7e1853e1951ef5" providerId="LiveId" clId="{CF1FAA12-072C-4ED5-BA76-0FFFAEFDB88A}" dt="2025-09-18T19:07:11.177" v="251"/>
          <ac:spMkLst>
            <pc:docMk/>
            <pc:sldMk cId="1958869497" sldId="800"/>
            <ac:spMk id="14" creationId="{1F654926-5D04-A184-8669-A6969F11A75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197067" y="219891"/>
            <a:ext cx="5014725" cy="24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9" tIns="44070" rIns="88139" bIns="4407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7023" y="3341916"/>
            <a:ext cx="6820275" cy="316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1" tIns="47616" rIns="95231" bIns="47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7118078" y="138249"/>
            <a:ext cx="1684765" cy="3320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818" tIns="47616" rIns="96818" bIns="47616" anchor="ctr"/>
          <a:lstStyle/>
          <a:p>
            <a:pPr algn="ctr" defTabSz="999215">
              <a:defRPr/>
            </a:pPr>
            <a:r>
              <a:rPr lang="en-US" sz="1800">
                <a:solidFill>
                  <a:schemeClr val="bg1"/>
                </a:solidFill>
                <a:latin typeface="Arial" pitchFamily="34" charset="0"/>
              </a:rPr>
              <a:t>Notes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08099" y="547551"/>
            <a:ext cx="820307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99767" y="355963"/>
            <a:ext cx="5618658" cy="21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661" tIns="25395" rIns="66661" bIns="25395">
            <a:spAutoFit/>
          </a:bodyPr>
          <a:lstStyle/>
          <a:p>
            <a:pPr defTabSz="999215">
              <a:lnSpc>
                <a:spcPct val="90000"/>
              </a:lnSpc>
              <a:tabLst>
                <a:tab pos="953310" algn="l"/>
              </a:tabLst>
              <a:defRPr/>
            </a:pPr>
            <a:r>
              <a:rPr lang="en-US" sz="1200">
                <a:latin typeface="Arial" pitchFamily="34" charset="0"/>
              </a:rPr>
              <a:t>The ARM Architecture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408711" y="6657703"/>
            <a:ext cx="314160" cy="21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6661" tIns="25395" rIns="66661" bIns="25395">
            <a:spAutoFit/>
          </a:bodyPr>
          <a:lstStyle/>
          <a:p>
            <a:pPr defTabSz="999215">
              <a:lnSpc>
                <a:spcPct val="90000"/>
              </a:lnSpc>
              <a:defRPr/>
            </a:pPr>
            <a:fld id="{01D96813-752F-4230-8F78-89BE1AD35FEA}" type="slidenum">
              <a:rPr lang="en-US" sz="1200">
                <a:solidFill>
                  <a:srgbClr val="006D82"/>
                </a:solidFill>
                <a:latin typeface="Times New Roman" pitchFamily="18" charset="0"/>
              </a:rPr>
              <a:pPr defTabSz="999215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rgbClr val="006D82"/>
              </a:solidFill>
              <a:latin typeface="Times New Roman" pitchFamily="18" charset="0"/>
            </a:endParaRPr>
          </a:p>
        </p:txBody>
      </p:sp>
      <p:sp>
        <p:nvSpPr>
          <p:cNvPr id="32775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94025" y="644525"/>
            <a:ext cx="3286125" cy="246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88139" tIns="44070" rIns="88139" bIns="44070"/>
          <a:lstStyle/>
          <a:p>
            <a:pPr algn="r" defTabSz="8813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F97FDFF-7B9F-7D4D-BFC0-AAD1F3D3D3CB}" type="slidenum">
              <a:rPr lang="en-US" sz="1200" b="0">
                <a:solidFill>
                  <a:prstClr val="black"/>
                </a:solidFill>
                <a:latin typeface="Calibri"/>
              </a:rPr>
              <a:pPr algn="r" defTabSz="881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sz="12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4551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x is a</a:t>
            </a:r>
            <a:r>
              <a:rPr lang="en-US" baseline="0" dirty="0"/>
              <a:t> 32-bit integer stored in the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10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08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16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41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from LDRH, which loads a halfword as unsigned and fills the upper bits with zeros, regardless of sign</a:t>
            </a:r>
          </a:p>
        </p:txBody>
      </p:sp>
    </p:spTree>
    <p:extLst>
      <p:ext uri="{BB962C8B-B14F-4D97-AF65-F5344CB8AC3E}">
        <p14:creationId xmlns:p14="http://schemas.microsoft.com/office/powerpoint/2010/main" val="2907721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43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65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22891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1881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/>
              <a:t>By grouping bits together we can store more values</a:t>
            </a:r>
          </a:p>
          <a:p>
            <a:pPr lvl="1"/>
            <a:r>
              <a:rPr lang="en-US" sz="1400" dirty="0"/>
              <a:t>8 bits = 1 </a:t>
            </a:r>
            <a:r>
              <a:rPr lang="en-US" sz="1400" b="1" dirty="0"/>
              <a:t>byte</a:t>
            </a:r>
          </a:p>
          <a:p>
            <a:pPr lvl="1"/>
            <a:r>
              <a:rPr lang="en-US" sz="1400" dirty="0"/>
              <a:t>16 bits = 2 bytes = 1 </a:t>
            </a:r>
            <a:r>
              <a:rPr lang="en-US" sz="1400" b="1" dirty="0">
                <a:solidFill>
                  <a:srgbClr val="1F497D"/>
                </a:solidFill>
              </a:rPr>
              <a:t>halfword</a:t>
            </a:r>
          </a:p>
          <a:p>
            <a:pPr lvl="1"/>
            <a:r>
              <a:rPr lang="en-US" sz="1400" dirty="0"/>
              <a:t>32 bits = 4 bytes = 1 </a:t>
            </a:r>
            <a:r>
              <a:rPr lang="en-US" sz="1400" b="1" dirty="0">
                <a:solidFill>
                  <a:srgbClr val="1F497D"/>
                </a:solidFill>
              </a:rPr>
              <a:t>word</a:t>
            </a:r>
            <a:endParaRPr lang="en-US" sz="1400" dirty="0">
              <a:solidFill>
                <a:srgbClr val="1F497D"/>
              </a:solidFill>
            </a:endParaRPr>
          </a:p>
          <a:p>
            <a:r>
              <a:rPr lang="en-US" sz="1700" dirty="0"/>
              <a:t>From software perspective, </a:t>
            </a:r>
            <a:r>
              <a:rPr lang="en-US" sz="1700" dirty="0">
                <a:solidFill>
                  <a:srgbClr val="800000"/>
                </a:solidFill>
              </a:rPr>
              <a:t>memory is an addressable array of </a:t>
            </a:r>
            <a:r>
              <a:rPr lang="en-US" sz="1700" b="1" u="sng" dirty="0">
                <a:solidFill>
                  <a:srgbClr val="800000"/>
                </a:solidFill>
              </a:rPr>
              <a:t>bytes</a:t>
            </a:r>
            <a:r>
              <a:rPr lang="en-US" sz="1700" dirty="0"/>
              <a:t>.</a:t>
            </a:r>
            <a:endParaRPr lang="en-US" dirty="0"/>
          </a:p>
          <a:p>
            <a:pPr lvl="1"/>
            <a:r>
              <a:rPr lang="en-US" sz="1400" dirty="0"/>
              <a:t>The byte stored at the memory address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1400" dirty="0"/>
              <a:t> is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  <a:p>
            <a:pPr lvl="1"/>
            <a:r>
              <a:rPr lang="en-US" sz="1400" dirty="0"/>
              <a:t>A word can only be stored at an address that‘s divisible by 4 </a:t>
            </a:r>
            <a:r>
              <a:rPr lang="zh-CN" altLang="en-US" sz="1400" dirty="0"/>
              <a:t>（</a:t>
            </a:r>
            <a:r>
              <a:rPr lang="en-US" sz="1400" dirty="0"/>
              <a:t>Word-address mod 4 = 0, binary address ends with 00</a:t>
            </a:r>
            <a:r>
              <a:rPr lang="zh-CN" altLang="en-US" sz="1400" dirty="0"/>
              <a:t>）</a:t>
            </a:r>
            <a:endParaRPr lang="en-US" sz="1400" dirty="0"/>
          </a:p>
          <a:p>
            <a:pPr lvl="1"/>
            <a:r>
              <a:rPr lang="en-US" sz="1400" dirty="0"/>
              <a:t>Memory address of a word is the lowest address of all 4 bytes in that word.</a:t>
            </a:r>
          </a:p>
          <a:p>
            <a:pPr lvl="1"/>
            <a:r>
              <a:rPr lang="en-US" sz="1400" dirty="0"/>
              <a:t>A halfword can only be stored at an address that‘s divisible by 2 </a:t>
            </a:r>
            <a:r>
              <a:rPr lang="zh-CN" altLang="en-US" sz="1400" dirty="0"/>
              <a:t>（</a:t>
            </a:r>
            <a:r>
              <a:rPr lang="en-US" sz="1400" dirty="0"/>
              <a:t>Halfword-address mod 2 = 0, binary address ends with 0</a:t>
            </a:r>
            <a:r>
              <a:rPr lang="zh-CN" altLang="en-US" sz="1400" dirty="0"/>
              <a:t>）</a:t>
            </a:r>
            <a:endParaRPr lang="en-US" sz="1400" dirty="0"/>
          </a:p>
          <a:p>
            <a:pPr lvl="1"/>
            <a:r>
              <a:rPr lang="en-US" sz="1400" dirty="0"/>
              <a:t>Memory address of a halfword is the lowest address of all 2 bytes in that word.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8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50634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46634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03052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17748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02191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061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First, adds the offset (#4) to the base register (r0), then loads from this updated address.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Updates the base register: r0 is set to r0 + 4 after execution.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 r0 = 0x100, instruction accesses memory at 0x104 and also sets r0 to 0x104 afterward.</a:t>
            </a:r>
          </a:p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79092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3177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87029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400889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1700" dirty="0"/>
              <a:t>By grouping bits together we can store more values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8 bits = 1 </a:t>
            </a:r>
            <a:r>
              <a:rPr lang="en-US" sz="1400" b="1" dirty="0"/>
              <a:t>byte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16 bits = 2 bytes = 1 </a:t>
            </a:r>
            <a:r>
              <a:rPr lang="en-US" sz="1400" b="1" dirty="0">
                <a:solidFill>
                  <a:srgbClr val="1F497D"/>
                </a:solidFill>
              </a:rPr>
              <a:t>halfword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32 bits = 4 bytes = 1 </a:t>
            </a:r>
            <a:r>
              <a:rPr lang="en-US" sz="1400" b="1" dirty="0">
                <a:solidFill>
                  <a:srgbClr val="1F497D"/>
                </a:solidFill>
              </a:rPr>
              <a:t>word</a:t>
            </a:r>
            <a:endParaRPr lang="en-US" sz="1400" dirty="0">
              <a:solidFill>
                <a:srgbClr val="1F497D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1700" dirty="0"/>
              <a:t>From software perspective, </a:t>
            </a:r>
            <a:r>
              <a:rPr lang="en-US" sz="1700" dirty="0">
                <a:solidFill>
                  <a:srgbClr val="800000"/>
                </a:solidFill>
              </a:rPr>
              <a:t>memory is an addressable array of </a:t>
            </a:r>
            <a:r>
              <a:rPr lang="en-US" sz="1700" b="1" u="sng" dirty="0">
                <a:solidFill>
                  <a:srgbClr val="800000"/>
                </a:solidFill>
              </a:rPr>
              <a:t>bytes</a:t>
            </a:r>
            <a:r>
              <a:rPr lang="en-US" sz="1700" dirty="0"/>
              <a:t>.</a:t>
            </a:r>
            <a:endParaRPr lang="en-US" dirty="0"/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The byte stored at the memory address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1400" dirty="0"/>
              <a:t> is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A word can only be stored at an address that‘s divisible by 4 </a:t>
            </a:r>
            <a:r>
              <a:rPr lang="zh-CN" altLang="en-US" sz="1400" dirty="0"/>
              <a:t>（</a:t>
            </a:r>
            <a:r>
              <a:rPr lang="en-US" sz="1400" dirty="0"/>
              <a:t>Word-address mod 4 = 0, binary address ends with 00</a:t>
            </a:r>
            <a:r>
              <a:rPr lang="zh-CN" altLang="en-US" sz="1400" dirty="0"/>
              <a:t>）</a:t>
            </a:r>
            <a:endParaRPr lang="en-US" sz="1400" dirty="0"/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Memory address of a word is the lowest address of all 4 bytes in that word.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A halfword can only be stored at an address that‘s divisible by 2 </a:t>
            </a:r>
            <a:r>
              <a:rPr lang="zh-CN" altLang="en-US" sz="1400" dirty="0"/>
              <a:t>（</a:t>
            </a:r>
            <a:r>
              <a:rPr lang="en-US" sz="1400" dirty="0"/>
              <a:t>Halfword-address mod 2 = 0, binary address ends with 0</a:t>
            </a:r>
            <a:r>
              <a:rPr lang="zh-CN" altLang="en-US" sz="1400" dirty="0"/>
              <a:t>）</a:t>
            </a:r>
            <a:endParaRPr lang="en-US" sz="1400" dirty="0"/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Memory address of a halfword is the lowest address of all 2 bytes in that word.</a:t>
            </a:r>
          </a:p>
          <a:p>
            <a:pPr lvl="1" fontAlgn="auto">
              <a:spcAft>
                <a:spcPts val="0"/>
              </a:spcAft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97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4187810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593F7-C173-46C7-A815-DDB03EE63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6FFA5BEF-3A4C-73D2-CFCB-D574BFC6D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F1A67BAA-589A-FFFE-1488-BBB54EA3D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7397906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481836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983A4-0E2B-F429-EA6A-A242CEAF9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3875EEEB-58F2-E76F-478B-24395664E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72B913FC-4082-36FE-8301-84ECFAB6E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719284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655393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127403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5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263454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7184722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25250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69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9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/>
              <a:t>Two possible byte orderings: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Little-endian</a:t>
            </a:r>
            <a:r>
              <a:rPr lang="en-US" sz="1400" dirty="0"/>
              <a:t>: the LSB (Least Significant Byte) is stored at the lowest address.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Big-endian</a:t>
            </a:r>
            <a:r>
              <a:rPr lang="en-US" sz="1400" dirty="0"/>
              <a:t>: the LSB (Least Significant Byte) is stored at the highest address.</a:t>
            </a:r>
          </a:p>
          <a:p>
            <a:pPr lvl="1"/>
            <a:r>
              <a:rPr lang="en-US" sz="1400" dirty="0"/>
              <a:t>Intel processors use Little-Endian; ARM processors can be configured as either Little- or Big-endian; </a:t>
            </a:r>
            <a:r>
              <a:rPr lang="en-GB" sz="1400" dirty="0"/>
              <a:t>STM32 microcontrollers based on ARM Cortex-M3 use little-endian</a:t>
            </a:r>
          </a:p>
          <a:p>
            <a:endParaRPr lang="en-GB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2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300" dirty="0"/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the LSB (Least Significant Byte) is stored at the lowest address.</a:t>
            </a:r>
          </a:p>
          <a:p>
            <a:pPr lvl="1"/>
            <a:r>
              <a:rPr lang="en-US" sz="1900" dirty="0">
                <a:solidFill>
                  <a:srgbClr val="FF0000"/>
                </a:solidFill>
              </a:rPr>
              <a:t>Big-endian</a:t>
            </a:r>
            <a:r>
              <a:rPr lang="en-US" sz="1900" dirty="0"/>
              <a:t>: the LSB (Least Significant Byte) is stored at the highest address.</a:t>
            </a:r>
          </a:p>
          <a:p>
            <a:pPr lvl="1"/>
            <a:r>
              <a:rPr lang="en-US" sz="1900" dirty="0"/>
              <a:t>Intel processors use Little-Endian; ARM processors can be configured as either Little- or Big-endian; </a:t>
            </a:r>
            <a:r>
              <a:rPr lang="en-GB" sz="1900" dirty="0"/>
              <a:t>STM32 microcontrollers based on ARM Cortex-M3 use little-endian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88139" tIns="44070" rIns="88139" bIns="44070"/>
          <a:lstStyle/>
          <a:p>
            <a:fld id="{D624DF53-3DD3-9F45-9E7E-472B96F1AB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6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2" y="3343004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683511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2CB46-2C90-CB99-BDE0-9C85EB180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BA2BE5C1-7538-2ECC-C654-0BE4355114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D85890D1-8FF7-1888-F136-FB5A48249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7022" y="3343004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86383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0D299-558C-468E-A8B3-0F5C3BFA45F9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1800"/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D175-8905-42BE-8088-EB39001CF9E2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A8DD-1B66-47DA-8A31-5DCDA0DEF224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FB9-75E0-4A72-9D54-3C687B559A4D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70CD76-7AB7-4744-8178-DC5367B833CD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FC63-82A8-4ACC-B2CB-6D46E8B59216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8A6-94F4-4AF6-98DE-0FFC617E1C31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F4FC-8D0E-4C14-A02E-A429C4519FEF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487-A287-485A-B215-4EC98DD3E443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AC6-4AC4-4D5F-9A1B-0E1C0FF133F9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EF9-9AC8-4842-AFC3-C27337CCABE8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F0DD18-6EB7-49F7-A70C-A012EDB48BDB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pull dir="r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fV3HsHwk4&amp;list=PLRJhV4hUhIymmp5CCeIFPyxbknsdcXCc8&amp;index=23" TargetMode="External"/><Relationship Id="rId2" Type="http://schemas.openxmlformats.org/officeDocument/2006/relationships/hyperlink" Target="https://www.youtube.com/watch?v=T1C9Kj_78ek&amp;list=PLRJhV4hUhIymmp5CCeIFPyxbknsdcXCc8&amp;index=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gkxPdPkxa8&amp;list=PLRJhV4hUhIymmp5CCeIFPyxbknsdcXCc8&amp;index=2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CC8E-A1B6-4F03-86F4-7DF2A440C9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3343" y="1828800"/>
            <a:ext cx="260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5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Memory Access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Fall 2025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36B5-1A15-392F-777F-ACB6D0BF1A0E}"/>
              </a:ext>
            </a:extLst>
          </p:cNvPr>
          <p:cNvSpPr txBox="1"/>
          <p:nvPr/>
        </p:nvSpPr>
        <p:spPr>
          <a:xfrm>
            <a:off x="709138" y="6259175"/>
            <a:ext cx="7725724" cy="4616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Acknowledgement: Lecture slides based on Embedded Systems with ARM Cortex-M Microcontrollers in Assembly Language and C, University of Maine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  <a:hlinkClick r:id="rId3"/>
              </a:rPr>
              <a:t>https://web.eece.maine.edu/~zhu/book/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 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10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64858" cy="49674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C00000"/>
                </a:solidFill>
              </a:rPr>
              <a:t>Little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dirty="0"/>
              <a:t>Least significant byte (LSB) is stored at least address of a word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91" y="3893764"/>
            <a:ext cx="50387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13590" y="439782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 top</a:t>
            </a:r>
          </a:p>
        </p:txBody>
      </p:sp>
    </p:spTree>
    <p:extLst>
      <p:ext uri="{BB962C8B-B14F-4D97-AF65-F5344CB8AC3E}">
        <p14:creationId xmlns:p14="http://schemas.microsoft.com/office/powerpoint/2010/main" val="69281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11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4781B3-1E19-401F-93EB-A108C49624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464858" cy="4967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>
                <a:solidFill>
                  <a:srgbClr val="C00000"/>
                </a:solidFill>
              </a:rPr>
              <a:t>Little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Least significant byte (LSB) is stored at lowest (least) address of a word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>
                <a:solidFill>
                  <a:srgbClr val="0041FF"/>
                </a:solidFill>
              </a:rPr>
              <a:t>Big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Most significant byte (MSB) is stored at lowest (least) address of a word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Regardless of endianness, the address of a word is defined as the lowest address of all bytes it occupies.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ARM is </a:t>
            </a:r>
            <a:r>
              <a:rPr lang="en-US" altLang="zh-TW" sz="2000" b="0" i="1" dirty="0">
                <a:solidFill>
                  <a:srgbClr val="C00000"/>
                </a:solidFill>
              </a:rPr>
              <a:t>Little Endian by default</a:t>
            </a:r>
            <a:r>
              <a:rPr lang="en-US" altLang="zh-TW" sz="2000" b="0" dirty="0"/>
              <a:t>.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1700" b="0" dirty="0"/>
              <a:t>It can be made Big Endian by configuration.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TW" sz="2400" b="0" dirty="0"/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zh-TW" altLang="en-US" sz="2000" b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66" y="3893764"/>
            <a:ext cx="6415159" cy="232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13590" y="439782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 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6655" y="586306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the bottom</a:t>
            </a:r>
          </a:p>
        </p:txBody>
      </p:sp>
    </p:spTree>
    <p:extLst>
      <p:ext uri="{BB962C8B-B14F-4D97-AF65-F5344CB8AC3E}">
        <p14:creationId xmlns:p14="http://schemas.microsoft.com/office/powerpoint/2010/main" val="7949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D9DD-57FD-25FA-A5FC-A91B1512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F284A-63C8-E718-3662-CA2713F5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D3D12-2DFF-695D-CF13-F6D90052B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4501"/>
            <a:ext cx="3301604" cy="199191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70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3336A80-AD5F-233D-C88B-06FEB1438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96741"/>
            <a:ext cx="330160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00" dirty="0">
                <a:latin typeface="Consolas" panose="020B0609020204030204" pitchFamily="49" charset="0"/>
              </a:rPr>
              <a:t>                              Memory     Value</a:t>
            </a:r>
          </a:p>
          <a:p>
            <a:r>
              <a:rPr lang="en-US" altLang="en-US" sz="900" dirty="0">
                <a:latin typeface="Consolas" panose="020B0609020204030204" pitchFamily="49" charset="0"/>
              </a:rPr>
              <a:t>                              Offset  (LSB) (MSB)</a:t>
            </a:r>
          </a:p>
          <a:p>
            <a:r>
              <a:rPr lang="en-US" altLang="en-US" sz="900" dirty="0">
                <a:latin typeface="Consolas" panose="020B0609020204030204" pitchFamily="49" charset="0"/>
              </a:rPr>
              <a:t>                              ======  ===========</a:t>
            </a:r>
          </a:p>
          <a:p>
            <a:r>
              <a:rPr lang="en-US" altLang="en-US" sz="900" dirty="0">
                <a:solidFill>
                  <a:srgbClr val="C00000"/>
                </a:solidFill>
                <a:latin typeface="Consolas" panose="020B0609020204030204" pitchFamily="49" charset="0"/>
              </a:rPr>
              <a:t>uint8_t a  = 1;</a:t>
            </a:r>
            <a:r>
              <a:rPr lang="en-US" altLang="en-US" sz="900" dirty="0">
                <a:latin typeface="Consolas" panose="020B0609020204030204" pitchFamily="49" charset="0"/>
              </a:rPr>
              <a:t>               0x0000  </a:t>
            </a:r>
            <a:r>
              <a:rPr lang="en-US" altLang="en-US" sz="900" dirty="0">
                <a:solidFill>
                  <a:srgbClr val="C00000"/>
                </a:solidFill>
                <a:latin typeface="Consolas" panose="020B0609020204030204" pitchFamily="49" charset="0"/>
              </a:rPr>
              <a:t>01</a:t>
            </a:r>
            <a:r>
              <a:rPr lang="en-US" altLang="en-US" sz="900" dirty="0">
                <a:latin typeface="Consolas" panose="020B0609020204030204" pitchFamily="49" charset="0"/>
              </a:rPr>
              <a:t> </a:t>
            </a:r>
            <a:r>
              <a:rPr lang="en-US" altLang="en-US" sz="900" dirty="0">
                <a:solidFill>
                  <a:srgbClr val="00CC00"/>
                </a:solidFill>
                <a:latin typeface="Consolas" panose="020B0609020204030204" pitchFamily="49" charset="0"/>
              </a:rPr>
              <a:t>02</a:t>
            </a:r>
            <a:r>
              <a:rPr lang="en-US" altLang="en-US" sz="900" dirty="0">
                <a:latin typeface="Consolas" panose="020B0609020204030204" pitchFamily="49" charset="0"/>
              </a:rPr>
              <a:t> </a:t>
            </a:r>
            <a:r>
              <a:rPr lang="en-US" alt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FF 00</a:t>
            </a:r>
          </a:p>
          <a:p>
            <a:r>
              <a:rPr lang="en-US" altLang="en-US" sz="900" dirty="0">
                <a:solidFill>
                  <a:srgbClr val="00CC00"/>
                </a:solidFill>
                <a:latin typeface="Consolas" panose="020B0609020204030204" pitchFamily="49" charset="0"/>
              </a:rPr>
              <a:t>uint8_t b  = 2;</a:t>
            </a:r>
          </a:p>
          <a:p>
            <a:r>
              <a:rPr lang="en-US" alt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uint16_t c = 255; // 0x00FF</a:t>
            </a:r>
          </a:p>
          <a:p>
            <a:r>
              <a:rPr lang="en-US" altLang="en-US" sz="900" dirty="0">
                <a:solidFill>
                  <a:srgbClr val="7030A0"/>
                </a:solidFill>
                <a:latin typeface="Consolas" panose="020B0609020204030204" pitchFamily="49" charset="0"/>
              </a:rPr>
              <a:t>uint32_t d = 0x12345678;</a:t>
            </a:r>
            <a:r>
              <a:rPr lang="en-US" altLang="en-US" sz="900" dirty="0">
                <a:latin typeface="Consolas" panose="020B0609020204030204" pitchFamily="49" charset="0"/>
              </a:rPr>
              <a:t>      0x0004  </a:t>
            </a:r>
            <a:r>
              <a:rPr lang="en-US" altLang="en-US" sz="900" dirty="0">
                <a:solidFill>
                  <a:srgbClr val="7030A0"/>
                </a:solidFill>
                <a:latin typeface="Consolas" panose="020B0609020204030204" pitchFamily="49" charset="0"/>
              </a:rPr>
              <a:t>78 56 34 12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D97DCAA-7B22-7D1D-DC62-7B3DD7450387}"/>
              </a:ext>
            </a:extLst>
          </p:cNvPr>
          <p:cNvSpPr txBox="1">
            <a:spLocks/>
          </p:cNvSpPr>
          <p:nvPr/>
        </p:nvSpPr>
        <p:spPr>
          <a:xfrm>
            <a:off x="457200" y="1820465"/>
            <a:ext cx="3200400" cy="74295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950"/>
              <a:t>Little-Endian</a:t>
            </a:r>
          </a:p>
          <a:p>
            <a:pPr lvl="1"/>
            <a:r>
              <a:rPr lang="en-US" altLang="en-US" sz="1725"/>
              <a:t>LSB is at lower address</a:t>
            </a:r>
            <a:endParaRPr lang="en-US" altLang="en-US" sz="1725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DC6AB8-4346-7881-19B3-F249E4C4AD0B}"/>
              </a:ext>
            </a:extLst>
          </p:cNvPr>
          <p:cNvSpPr txBox="1">
            <a:spLocks/>
          </p:cNvSpPr>
          <p:nvPr/>
        </p:nvSpPr>
        <p:spPr bwMode="auto">
          <a:xfrm>
            <a:off x="457200" y="3820715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FontTx/>
              <a:buChar char="•"/>
              <a:defRPr/>
            </a:pPr>
            <a:r>
              <a:rPr lang="en-US" sz="210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Big-</a:t>
            </a:r>
            <a:r>
              <a:rPr lang="en-US" sz="2100" kern="0" dirty="0" err="1">
                <a:latin typeface="+mn-lt"/>
                <a:ea typeface="ＭＳ Ｐゴシック" pitchFamily="-107" charset="-128"/>
                <a:cs typeface="ＭＳ Ｐゴシック" pitchFamily="-107" charset="-128"/>
              </a:rPr>
              <a:t>Endian</a:t>
            </a:r>
            <a:endParaRPr lang="en-US" sz="2100" kern="0" dirty="0">
              <a:latin typeface="+mn-lt"/>
              <a:ea typeface="ＭＳ Ｐゴシック" pitchFamily="-107" charset="-128"/>
              <a:cs typeface="ＭＳ Ｐゴシック" pitchFamily="-107" charset="-128"/>
            </a:endParaRPr>
          </a:p>
          <a:p>
            <a:pPr marL="557213" lvl="1" indent="-214313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MSB is at lower address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826439B-04E7-B2F9-3FFF-7C7DCEBF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6991"/>
            <a:ext cx="330160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00">
                <a:latin typeface="Consolas" panose="020B0609020204030204" pitchFamily="49" charset="0"/>
              </a:rPr>
              <a:t>                              Memory     Value</a:t>
            </a:r>
          </a:p>
          <a:p>
            <a:r>
              <a:rPr lang="en-US" altLang="en-US" sz="900">
                <a:latin typeface="Consolas" panose="020B0609020204030204" pitchFamily="49" charset="0"/>
              </a:rPr>
              <a:t>                              Offset  (LSB) (MSB)</a:t>
            </a:r>
          </a:p>
          <a:p>
            <a:r>
              <a:rPr lang="en-US" altLang="en-US" sz="900">
                <a:latin typeface="Consolas" panose="020B0609020204030204" pitchFamily="49" charset="0"/>
              </a:rPr>
              <a:t>                              ======  ===========</a:t>
            </a:r>
          </a:p>
          <a:p>
            <a:r>
              <a:rPr lang="en-US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uint8_t a  = 1;</a:t>
            </a:r>
            <a:r>
              <a:rPr lang="en-US" altLang="en-US" sz="900">
                <a:latin typeface="Consolas" panose="020B0609020204030204" pitchFamily="49" charset="0"/>
              </a:rPr>
              <a:t>               0x0000  </a:t>
            </a:r>
            <a:r>
              <a:rPr lang="en-US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01</a:t>
            </a:r>
            <a:r>
              <a:rPr lang="en-US" altLang="en-US" sz="900">
                <a:latin typeface="Consolas" panose="020B0609020204030204" pitchFamily="49" charset="0"/>
              </a:rPr>
              <a:t> </a:t>
            </a:r>
            <a:r>
              <a:rPr lang="en-US" altLang="en-US" sz="900">
                <a:solidFill>
                  <a:srgbClr val="00CC00"/>
                </a:solidFill>
                <a:latin typeface="Consolas" panose="020B0609020204030204" pitchFamily="49" charset="0"/>
              </a:rPr>
              <a:t>02</a:t>
            </a:r>
            <a:r>
              <a:rPr lang="en-US" altLang="en-US" sz="900">
                <a:latin typeface="Consolas" panose="020B0609020204030204" pitchFamily="49" charset="0"/>
              </a:rPr>
              <a:t> </a:t>
            </a:r>
            <a:r>
              <a:rPr lang="en-US" altLang="en-US" sz="900">
                <a:solidFill>
                  <a:srgbClr val="0000FF"/>
                </a:solidFill>
                <a:latin typeface="Consolas" panose="020B0609020204030204" pitchFamily="49" charset="0"/>
              </a:rPr>
              <a:t>00 FF</a:t>
            </a:r>
          </a:p>
          <a:p>
            <a:r>
              <a:rPr lang="en-US" altLang="en-US" sz="900">
                <a:solidFill>
                  <a:srgbClr val="00CC00"/>
                </a:solidFill>
                <a:latin typeface="Consolas" panose="020B0609020204030204" pitchFamily="49" charset="0"/>
              </a:rPr>
              <a:t>uint8_t b  = 2;</a:t>
            </a:r>
          </a:p>
          <a:p>
            <a:r>
              <a:rPr lang="en-US" altLang="en-US" sz="900">
                <a:solidFill>
                  <a:srgbClr val="0000FF"/>
                </a:solidFill>
                <a:latin typeface="Consolas" panose="020B0609020204030204" pitchFamily="49" charset="0"/>
              </a:rPr>
              <a:t>uint16_t c = 255; // 0x00FF</a:t>
            </a:r>
          </a:p>
          <a:p>
            <a:r>
              <a:rPr lang="en-US" altLang="en-US" sz="900">
                <a:solidFill>
                  <a:srgbClr val="7030A0"/>
                </a:solidFill>
                <a:latin typeface="Consolas" panose="020B0609020204030204" pitchFamily="49" charset="0"/>
              </a:rPr>
              <a:t>uint32_t d = 0x12345678;</a:t>
            </a:r>
            <a:r>
              <a:rPr lang="en-US" altLang="en-US" sz="900">
                <a:latin typeface="Consolas" panose="020B0609020204030204" pitchFamily="49" charset="0"/>
              </a:rPr>
              <a:t>      0x0004  </a:t>
            </a:r>
            <a:r>
              <a:rPr lang="en-US" altLang="en-US" sz="900">
                <a:solidFill>
                  <a:srgbClr val="7030A0"/>
                </a:solidFill>
                <a:latin typeface="Consolas" panose="020B0609020204030204" pitchFamily="49" charset="0"/>
              </a:rPr>
              <a:t>12 34 56 78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B8BD3D6-531D-3875-8CD3-DD211D1E0EAA}"/>
              </a:ext>
            </a:extLst>
          </p:cNvPr>
          <p:cNvSpPr txBox="1">
            <a:spLocks noChangeArrowheads="1"/>
          </p:cNvSpPr>
          <p:nvPr/>
        </p:nvSpPr>
        <p:spPr>
          <a:xfrm>
            <a:off x="4057650" y="1805225"/>
            <a:ext cx="4761808" cy="3509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For uint8_t a and b, each with size of 1 Byte: No difference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Little-endian</a:t>
            </a:r>
            <a:r>
              <a:rPr lang="en-US" sz="1800" dirty="0"/>
              <a:t>: </a:t>
            </a:r>
          </a:p>
          <a:p>
            <a:pPr lvl="1"/>
            <a:r>
              <a:rPr lang="en-US" sz="1500" dirty="0"/>
              <a:t>For uint16_t c with size of 2 Bytes: LSB FF is at lower address and MSB 00 is at higher address</a:t>
            </a:r>
          </a:p>
          <a:p>
            <a:pPr lvl="1"/>
            <a:r>
              <a:rPr lang="en-US" sz="1500" dirty="0"/>
              <a:t>For uint32_t d with size of 4 Bytes: LSB 78 is at lower address and MSB 12 is at higher address.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Big-endian</a:t>
            </a:r>
            <a:r>
              <a:rPr lang="en-US" sz="1800" dirty="0"/>
              <a:t>: </a:t>
            </a:r>
          </a:p>
          <a:p>
            <a:pPr lvl="1"/>
            <a:r>
              <a:rPr lang="en-US" sz="1500" dirty="0"/>
              <a:t>For uint16_t c with size of 2 Bytes: LSB FF is at </a:t>
            </a:r>
            <a:r>
              <a:rPr lang="en-US" sz="1500" dirty="0">
                <a:solidFill>
                  <a:srgbClr val="FF0000"/>
                </a:solidFill>
              </a:rPr>
              <a:t>higher</a:t>
            </a:r>
            <a:r>
              <a:rPr lang="en-US" sz="1500" dirty="0"/>
              <a:t> address and MSB 00 is at </a:t>
            </a:r>
            <a:r>
              <a:rPr lang="en-US" sz="1500" dirty="0">
                <a:solidFill>
                  <a:srgbClr val="FF0000"/>
                </a:solidFill>
              </a:rPr>
              <a:t>lower</a:t>
            </a:r>
            <a:r>
              <a:rPr lang="en-US" sz="1500" dirty="0"/>
              <a:t> address</a:t>
            </a:r>
          </a:p>
          <a:p>
            <a:pPr lvl="1"/>
            <a:r>
              <a:rPr lang="en-US" sz="1500" dirty="0"/>
              <a:t>For uint32_t d with size of 4 Bytes: LSB 78 is at </a:t>
            </a:r>
            <a:r>
              <a:rPr lang="en-US" sz="1500" dirty="0">
                <a:solidFill>
                  <a:srgbClr val="FF0000"/>
                </a:solidFill>
              </a:rPr>
              <a:t>higher</a:t>
            </a:r>
            <a:r>
              <a:rPr lang="en-US" sz="1500" dirty="0"/>
              <a:t> address and MSB 12 is at </a:t>
            </a:r>
            <a:r>
              <a:rPr lang="en-US" sz="1500" dirty="0">
                <a:solidFill>
                  <a:srgbClr val="FF0000"/>
                </a:solidFill>
              </a:rPr>
              <a:t>lower</a:t>
            </a:r>
            <a:r>
              <a:rPr lang="en-US" sz="1500" dirty="0"/>
              <a:t> address.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49374474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01708"/>
              </p:ext>
            </p:extLst>
          </p:nvPr>
        </p:nvGraphicFramePr>
        <p:xfrm>
          <a:off x="4888627" y="2689090"/>
          <a:ext cx="379817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74851" y="326009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237" y="1529451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Big-Endian is used, the word stored at address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A5FB4D-594C-9853-7F5E-FBB8A9CC2E2B}"/>
              </a:ext>
            </a:extLst>
          </p:cNvPr>
          <p:cNvSpPr/>
          <p:nvPr/>
        </p:nvSpPr>
        <p:spPr>
          <a:xfrm>
            <a:off x="1068814" y="56735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13351-C241-9619-5193-8ECBEDBF9229}"/>
              </a:ext>
            </a:extLst>
          </p:cNvPr>
          <p:cNvSpPr txBox="1"/>
          <p:nvPr/>
        </p:nvSpPr>
        <p:spPr>
          <a:xfrm>
            <a:off x="457200" y="39429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Little-Endian is used, the word stored at address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404075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8F714-92BD-D473-172C-232BC04F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4C185ED2-CDD6-5E00-0478-C6BF034AD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4FA9C671-801E-5C0E-599B-B247A65A1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0C5BD073-26C5-49F8-EFDD-71F4A79F7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>
            <a:extLst>
              <a:ext uri="{FF2B5EF4-FFF2-40B4-BE49-F238E27FC236}">
                <a16:creationId xmlns:a16="http://schemas.microsoft.com/office/drawing/2014/main" id="{1D8647D0-ED51-2D99-83EC-C390CF94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E5C72267-C1E6-4EC8-966D-70FBDE6E9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E5E4A0-F329-83D8-A981-399B8134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52F5CC-1BC8-5FF7-98B9-188201F0E11C}"/>
              </a:ext>
            </a:extLst>
          </p:cNvPr>
          <p:cNvGraphicFramePr>
            <a:graphicFrameLocks noGrp="1"/>
          </p:cNvGraphicFramePr>
          <p:nvPr/>
        </p:nvGraphicFramePr>
        <p:xfrm>
          <a:off x="4888627" y="2689090"/>
          <a:ext cx="379817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F654926-5D04-A184-8669-A6969F11A753}"/>
              </a:ext>
            </a:extLst>
          </p:cNvPr>
          <p:cNvSpPr/>
          <p:nvPr/>
        </p:nvSpPr>
        <p:spPr>
          <a:xfrm>
            <a:off x="974851" y="326009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0xEE8C90A7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27230-3283-6E82-256A-205D9C087AF6}"/>
              </a:ext>
            </a:extLst>
          </p:cNvPr>
          <p:cNvSpPr txBox="1"/>
          <p:nvPr/>
        </p:nvSpPr>
        <p:spPr>
          <a:xfrm>
            <a:off x="363237" y="1529451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Big-Endian is used, the word stored at address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03B08-CC25-F5C4-0B03-A53906A8788B}"/>
              </a:ext>
            </a:extLst>
          </p:cNvPr>
          <p:cNvSpPr txBox="1"/>
          <p:nvPr/>
        </p:nvSpPr>
        <p:spPr>
          <a:xfrm>
            <a:off x="457200" y="39429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Little-Endian is used, the word stored at address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92895-3A6A-875E-C632-7FDD8F00AA8A}"/>
              </a:ext>
            </a:extLst>
          </p:cNvPr>
          <p:cNvSpPr/>
          <p:nvPr/>
        </p:nvSpPr>
        <p:spPr>
          <a:xfrm>
            <a:off x="974851" y="568747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4C8F7-5953-B836-E4D1-CE13400EB1A9}"/>
              </a:ext>
            </a:extLst>
          </p:cNvPr>
          <p:cNvSpPr/>
          <p:nvPr/>
        </p:nvSpPr>
        <p:spPr>
          <a:xfrm>
            <a:off x="987590" y="564726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58725-8F20-0166-E842-3E887C8FCDED}"/>
              </a:ext>
            </a:extLst>
          </p:cNvPr>
          <p:cNvSpPr txBox="1"/>
          <p:nvPr/>
        </p:nvSpPr>
        <p:spPr>
          <a:xfrm>
            <a:off x="4823292" y="1390951"/>
            <a:ext cx="4320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41FF"/>
                </a:solidFill>
              </a:rPr>
              <a:t>Endianness specifies byte order, not bit order in a byte!</a:t>
            </a:r>
          </a:p>
        </p:txBody>
      </p:sp>
    </p:spTree>
    <p:extLst>
      <p:ext uri="{BB962C8B-B14F-4D97-AF65-F5344CB8AC3E}">
        <p14:creationId xmlns:p14="http://schemas.microsoft.com/office/powerpoint/2010/main" val="19588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2544" y="1171208"/>
            <a:ext cx="8308689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a byte-addressable memory with a data bus that is 32 bits (4 bytes) wide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Well-aligned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283024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Ill-aligned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word begins on address 6, not a mod-4 address, which can be read in 2 memory cycles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9436" y="4128493"/>
            <a:ext cx="8686053" cy="2246769"/>
            <a:chOff x="-314426" y="4497972"/>
            <a:chExt cx="11581404" cy="299569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815" y="4625282"/>
              <a:ext cx="5412488" cy="4071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3140" y="5363074"/>
              <a:ext cx="5503838" cy="4362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8815" y="6083107"/>
              <a:ext cx="4887225" cy="4478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-314426" y="4497972"/>
              <a:ext cx="5822605" cy="299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 first read cycle would retrieve 4 bytes from addresses 4 through 7; of these, the bytes from addresses 4 and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are discarded, and those from addresses 6 and 7 are moved to the far right;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 second read cycle retrieves 4 bytes from addresses 8 through 11; the bytes from addresses 10 and 11 are  discarded, and those from addresses 8 and 9 are moved to the far left;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Finally, the two halves are combined to form the desired 32-bit operand.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630642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48752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Load-Modify-Store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27847" y="3935505"/>
            <a:ext cx="7306235" cy="20439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Assume the memory address of x is stored in r1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[r1]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load value of x from memory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r0, r0, #1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x = x + 1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r0, [r1]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store x into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4752" y="1860209"/>
            <a:ext cx="2873837" cy="646331"/>
          </a:xfrm>
          <a:prstGeom prst="rect">
            <a:avLst/>
          </a:prstGeom>
          <a:ln>
            <a:solidFill>
              <a:srgbClr val="00618C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+ 1; 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222377" y="2743199"/>
            <a:ext cx="358588" cy="851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65929" y="1323797"/>
            <a:ext cx="275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92CBE-0919-674D-B868-A0FA0261DE88}"/>
              </a:ext>
            </a:extLst>
          </p:cNvPr>
          <p:cNvSpPr txBox="1"/>
          <p:nvPr/>
        </p:nvSpPr>
        <p:spPr>
          <a:xfrm>
            <a:off x="4580964" y="2847199"/>
            <a:ext cx="395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Assume variable X resides in memory and is a 32-bit integer</a:t>
            </a:r>
          </a:p>
        </p:txBody>
      </p:sp>
    </p:spTree>
    <p:extLst>
      <p:ext uri="{BB962C8B-B14F-4D97-AF65-F5344CB8AC3E}">
        <p14:creationId xmlns:p14="http://schemas.microsoft.com/office/powerpoint/2010/main" val="224045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3689-4077-DD41-84D7-94D2A56F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Steps: Load, Modify, Store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8D52A9-ACBD-AA45-8416-2E844AF1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C0AE0-3F6D-9446-98BC-2177D8F5ED78}"/>
              </a:ext>
            </a:extLst>
          </p:cNvPr>
          <p:cNvSpPr/>
          <p:nvPr/>
        </p:nvSpPr>
        <p:spPr>
          <a:xfrm>
            <a:off x="4978400" y="1554162"/>
            <a:ext cx="1843774" cy="208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129DF62-7B61-414C-9B84-F7D2EE4EAC47}"/>
              </a:ext>
            </a:extLst>
          </p:cNvPr>
          <p:cNvSpPr/>
          <p:nvPr/>
        </p:nvSpPr>
        <p:spPr>
          <a:xfrm rot="16200000">
            <a:off x="1552448" y="2032000"/>
            <a:ext cx="2082800" cy="1127125"/>
          </a:xfrm>
          <a:prstGeom prst="trapezoid">
            <a:avLst>
              <a:gd name="adj" fmla="val 57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959C8-27E8-E645-AB23-AAE9B2C143F5}"/>
              </a:ext>
            </a:extLst>
          </p:cNvPr>
          <p:cNvSpPr txBox="1"/>
          <p:nvPr/>
        </p:nvSpPr>
        <p:spPr>
          <a:xfrm>
            <a:off x="2224997" y="2287736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12917-8596-C84F-824B-BF1F2D9B7F91}"/>
              </a:ext>
            </a:extLst>
          </p:cNvPr>
          <p:cNvSpPr txBox="1"/>
          <p:nvPr/>
        </p:nvSpPr>
        <p:spPr>
          <a:xfrm>
            <a:off x="4978400" y="155416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Registers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3C77F8-AB0D-2640-8841-1E6361EF0C53}"/>
              </a:ext>
            </a:extLst>
          </p:cNvPr>
          <p:cNvCxnSpPr/>
          <p:nvPr/>
        </p:nvCxnSpPr>
        <p:spPr>
          <a:xfrm flipH="1">
            <a:off x="3157411" y="2015827"/>
            <a:ext cx="18209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C9D51C-6D90-2F4D-898A-60EBB51B59E8}"/>
              </a:ext>
            </a:extLst>
          </p:cNvPr>
          <p:cNvCxnSpPr/>
          <p:nvPr/>
        </p:nvCxnSpPr>
        <p:spPr>
          <a:xfrm flipH="1">
            <a:off x="3157410" y="3031827"/>
            <a:ext cx="18209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8FA2F9-ED65-A740-B4B1-EF045FEDC4B2}"/>
              </a:ext>
            </a:extLst>
          </p:cNvPr>
          <p:cNvCxnSpPr>
            <a:cxnSpLocks/>
          </p:cNvCxnSpPr>
          <p:nvPr/>
        </p:nvCxnSpPr>
        <p:spPr>
          <a:xfrm flipH="1">
            <a:off x="1282700" y="2595562"/>
            <a:ext cx="7475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0476C-8AC9-8B45-B377-5E906BDE27CC}"/>
              </a:ext>
            </a:extLst>
          </p:cNvPr>
          <p:cNvCxnSpPr>
            <a:cxnSpLocks/>
          </p:cNvCxnSpPr>
          <p:nvPr/>
        </p:nvCxnSpPr>
        <p:spPr>
          <a:xfrm>
            <a:off x="1282700" y="1274762"/>
            <a:ext cx="7095544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82C21-F9BF-1546-8183-E6B9775BE1B5}"/>
              </a:ext>
            </a:extLst>
          </p:cNvPr>
          <p:cNvCxnSpPr>
            <a:cxnSpLocks/>
          </p:cNvCxnSpPr>
          <p:nvPr/>
        </p:nvCxnSpPr>
        <p:spPr>
          <a:xfrm flipV="1">
            <a:off x="1313636" y="1274762"/>
            <a:ext cx="1" cy="134590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02EBE0-54A4-AB45-BC19-776F881E4274}"/>
              </a:ext>
            </a:extLst>
          </p:cNvPr>
          <p:cNvCxnSpPr>
            <a:cxnSpLocks/>
          </p:cNvCxnSpPr>
          <p:nvPr/>
        </p:nvCxnSpPr>
        <p:spPr>
          <a:xfrm flipV="1">
            <a:off x="8378244" y="1276299"/>
            <a:ext cx="1" cy="134590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E5C9FE-5D5A-1149-A6AB-F1FD44773D8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822174" y="2595563"/>
            <a:ext cx="1556070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EE6215-EE03-7443-9D43-B3FD6D1C29AC}"/>
              </a:ext>
            </a:extLst>
          </p:cNvPr>
          <p:cNvSpPr/>
          <p:nvPr/>
        </p:nvSpPr>
        <p:spPr>
          <a:xfrm>
            <a:off x="3099937" y="4517596"/>
            <a:ext cx="5600700" cy="1713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A15E63-ECA0-6C4A-9918-61EC01B176B7}"/>
              </a:ext>
            </a:extLst>
          </p:cNvPr>
          <p:cNvSpPr txBox="1"/>
          <p:nvPr/>
        </p:nvSpPr>
        <p:spPr>
          <a:xfrm>
            <a:off x="5293487" y="5328162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A5EF4B-6DD3-034E-B46F-A9409DA64FA8}"/>
              </a:ext>
            </a:extLst>
          </p:cNvPr>
          <p:cNvSpPr txBox="1"/>
          <p:nvPr/>
        </p:nvSpPr>
        <p:spPr>
          <a:xfrm>
            <a:off x="7134480" y="266976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Modify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FFD1D-89E6-F444-8211-CA84EE6BA5CF}"/>
              </a:ext>
            </a:extLst>
          </p:cNvPr>
          <p:cNvGrpSpPr/>
          <p:nvPr/>
        </p:nvGrpSpPr>
        <p:grpSpPr>
          <a:xfrm>
            <a:off x="4701202" y="3636963"/>
            <a:ext cx="1198283" cy="872529"/>
            <a:chOff x="4701202" y="3636963"/>
            <a:chExt cx="1198283" cy="87252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C9B2AD7-52EB-6B41-BE9F-64D268C4607F}"/>
                </a:ext>
              </a:extLst>
            </p:cNvPr>
            <p:cNvCxnSpPr>
              <a:cxnSpLocks/>
            </p:cNvCxnSpPr>
            <p:nvPr/>
          </p:nvCxnSpPr>
          <p:spPr>
            <a:xfrm>
              <a:off x="5164635" y="3636963"/>
              <a:ext cx="1" cy="872529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D9C4A1-C00A-7448-9459-5DA9589CAD57}"/>
                </a:ext>
              </a:extLst>
            </p:cNvPr>
            <p:cNvSpPr txBox="1"/>
            <p:nvPr/>
          </p:nvSpPr>
          <p:spPr>
            <a:xfrm>
              <a:off x="5163386" y="389583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Load</a:t>
              </a:r>
            </a:p>
          </p:txBody>
        </p:sp>
        <p:sp>
          <p:nvSpPr>
            <p:cNvPr id="35" name="Heptagon 34">
              <a:extLst>
                <a:ext uri="{FF2B5EF4-FFF2-40B4-BE49-F238E27FC236}">
                  <a16:creationId xmlns:a16="http://schemas.microsoft.com/office/drawing/2014/main" id="{4EA1C85B-A0D0-1442-A9F6-FE7131180567}"/>
                </a:ext>
              </a:extLst>
            </p:cNvPr>
            <p:cNvSpPr/>
            <p:nvPr/>
          </p:nvSpPr>
          <p:spPr>
            <a:xfrm>
              <a:off x="4701202" y="3918545"/>
              <a:ext cx="342857" cy="325570"/>
            </a:xfrm>
            <a:prstGeom prst="heptag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36" name="Heptagon 35">
            <a:extLst>
              <a:ext uri="{FF2B5EF4-FFF2-40B4-BE49-F238E27FC236}">
                <a16:creationId xmlns:a16="http://schemas.microsoft.com/office/drawing/2014/main" id="{61F8CEE9-2F52-7A4F-8B35-0CC205F43AF7}"/>
              </a:ext>
            </a:extLst>
          </p:cNvPr>
          <p:cNvSpPr/>
          <p:nvPr/>
        </p:nvSpPr>
        <p:spPr>
          <a:xfrm>
            <a:off x="7468960" y="2156817"/>
            <a:ext cx="342857" cy="325570"/>
          </a:xfrm>
          <a:prstGeom prst="hept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A12AD8-D265-3A4E-89EA-9B382597EBD1}"/>
              </a:ext>
            </a:extLst>
          </p:cNvPr>
          <p:cNvGrpSpPr/>
          <p:nvPr/>
        </p:nvGrpSpPr>
        <p:grpSpPr>
          <a:xfrm>
            <a:off x="6081499" y="3645066"/>
            <a:ext cx="1376683" cy="872529"/>
            <a:chOff x="6081499" y="3645066"/>
            <a:chExt cx="1376683" cy="87252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CD1F14E-1A4A-2445-976C-E8F4092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521790" y="3645066"/>
              <a:ext cx="1" cy="87252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F86D59-47C2-7545-A61F-2191C2AC9D65}"/>
                </a:ext>
              </a:extLst>
            </p:cNvPr>
            <p:cNvSpPr txBox="1"/>
            <p:nvPr/>
          </p:nvSpPr>
          <p:spPr>
            <a:xfrm>
              <a:off x="6584225" y="3889393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Store</a:t>
              </a:r>
            </a:p>
          </p:txBody>
        </p:sp>
        <p:sp>
          <p:nvSpPr>
            <p:cNvPr id="37" name="Heptagon 36">
              <a:extLst>
                <a:ext uri="{FF2B5EF4-FFF2-40B4-BE49-F238E27FC236}">
                  <a16:creationId xmlns:a16="http://schemas.microsoft.com/office/drawing/2014/main" id="{C1E0AF44-20B7-E841-AEE8-AF2EA828EB92}"/>
                </a:ext>
              </a:extLst>
            </p:cNvPr>
            <p:cNvSpPr/>
            <p:nvPr/>
          </p:nvSpPr>
          <p:spPr>
            <a:xfrm>
              <a:off x="6081499" y="3910442"/>
              <a:ext cx="342857" cy="325570"/>
            </a:xfrm>
            <a:prstGeom prst="heptag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DD5B263-8011-8D43-9B8B-257940F38D61}"/>
              </a:ext>
            </a:extLst>
          </p:cNvPr>
          <p:cNvSpPr txBox="1"/>
          <p:nvPr/>
        </p:nvSpPr>
        <p:spPr>
          <a:xfrm>
            <a:off x="389136" y="3765400"/>
            <a:ext cx="2893260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62E033-66B6-3746-AF04-A42D4CE97AE8}"/>
              </a:ext>
            </a:extLst>
          </p:cNvPr>
          <p:cNvSpPr/>
          <p:nvPr/>
        </p:nvSpPr>
        <p:spPr>
          <a:xfrm>
            <a:off x="3099937" y="4661064"/>
            <a:ext cx="5586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x resides in memory!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C1A63-FB20-2845-8C98-6362E8CCEAE0}"/>
              </a:ext>
            </a:extLst>
          </p:cNvPr>
          <p:cNvSpPr txBox="1"/>
          <p:nvPr/>
        </p:nvSpPr>
        <p:spPr>
          <a:xfrm>
            <a:off x="101600" y="5079413"/>
            <a:ext cx="298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ALU cannot directly operate memory data!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2C09A9-F1AF-9D4D-8EDD-1825C4428C6A}"/>
              </a:ext>
            </a:extLst>
          </p:cNvPr>
          <p:cNvCxnSpPr>
            <a:cxnSpLocks/>
          </p:cNvCxnSpPr>
          <p:nvPr/>
        </p:nvCxnSpPr>
        <p:spPr>
          <a:xfrm flipH="1" flipV="1">
            <a:off x="3157410" y="3039101"/>
            <a:ext cx="1211390" cy="1478494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F02824-736B-2B42-9739-768D8A8E7351}"/>
              </a:ext>
            </a:extLst>
          </p:cNvPr>
          <p:cNvCxnSpPr>
            <a:cxnSpLocks/>
          </p:cNvCxnSpPr>
          <p:nvPr/>
        </p:nvCxnSpPr>
        <p:spPr>
          <a:xfrm flipH="1" flipV="1">
            <a:off x="3536099" y="3778348"/>
            <a:ext cx="549996" cy="84416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C5BC18-FE05-2E40-82C1-1402E009EA71}"/>
              </a:ext>
            </a:extLst>
          </p:cNvPr>
          <p:cNvCxnSpPr>
            <a:cxnSpLocks/>
          </p:cNvCxnSpPr>
          <p:nvPr/>
        </p:nvCxnSpPr>
        <p:spPr>
          <a:xfrm flipH="1">
            <a:off x="3690844" y="3636963"/>
            <a:ext cx="194561" cy="436264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42587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Instructions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rt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, [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rs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]</a:t>
            </a:r>
            <a:endParaRPr lang="en-US" sz="20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Read from memory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Mnemonic: 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L</a:t>
            </a:r>
            <a:r>
              <a:rPr lang="en-US" sz="1800" dirty="0" err="1">
                <a:latin typeface="Courier New" pitchFamily="49" charset="0"/>
              </a:rPr>
              <a:t>oa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to </a:t>
            </a:r>
            <a:r>
              <a:rPr lang="en-US" sz="1800" b="1" u="sng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800" dirty="0">
                <a:latin typeface="Courier New" pitchFamily="49" charset="0"/>
              </a:rPr>
              <a:t>egister 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LDR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 specifies the memory address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 holds the 32-bit value fetched from memory</a:t>
            </a:r>
          </a:p>
          <a:p>
            <a:pPr lvl="1"/>
            <a:endParaRPr lang="en-US" sz="1800" dirty="0">
              <a:latin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</a:rPr>
              <a:t>For Example:</a:t>
            </a:r>
          </a:p>
          <a:p>
            <a:pPr lvl="1"/>
            <a:endParaRPr lang="en-US" sz="20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274320" lvl="1" indent="0">
              <a:buNone/>
            </a:pPr>
            <a:endParaRPr lang="en-US" sz="18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73628" y="3993710"/>
            <a:ext cx="7119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Assume r0 = 0x08200004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Load a word: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LDR r1, [r0]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=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Memory.word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[0x08200004]</a:t>
            </a:r>
          </a:p>
        </p:txBody>
      </p:sp>
    </p:spTree>
    <p:extLst>
      <p:ext uri="{BB962C8B-B14F-4D97-AF65-F5344CB8AC3E}">
        <p14:creationId xmlns:p14="http://schemas.microsoft.com/office/powerpoint/2010/main" val="263063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Instructions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STR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rt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, [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rs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Write into memory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Mnemonic: 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800" dirty="0" err="1">
                <a:latin typeface="Courier New" pitchFamily="49" charset="0"/>
              </a:rPr>
              <a:t>ore</a:t>
            </a:r>
            <a:r>
              <a:rPr lang="en-US" sz="1800" dirty="0">
                <a:latin typeface="Courier New" pitchFamily="49" charset="0"/>
              </a:rPr>
              <a:t> from </a:t>
            </a:r>
            <a:r>
              <a:rPr lang="en-US" sz="1800" b="1" u="sng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800" dirty="0">
                <a:latin typeface="Courier New" pitchFamily="49" charset="0"/>
              </a:rPr>
              <a:t>egister 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 specifies memory address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Save the content of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 into memory</a:t>
            </a:r>
          </a:p>
          <a:p>
            <a:pPr marL="274320" lvl="1" indent="0">
              <a:buNone/>
            </a:pPr>
            <a:endParaRPr lang="en-US" sz="1800" dirty="0">
              <a:latin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</a:rPr>
              <a:t>For Example:</a:t>
            </a:r>
          </a:p>
          <a:p>
            <a:pPr lvl="1"/>
            <a:endParaRPr lang="en-US" sz="18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73627" y="4018416"/>
            <a:ext cx="7519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Assume r0 = 0x08200004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Store a word	</a:t>
            </a: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STR r1, [r0]	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Memory.word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[0x08200004] = r1</a:t>
            </a:r>
          </a:p>
        </p:txBody>
      </p:sp>
    </p:spTree>
    <p:extLst>
      <p:ext uri="{BB962C8B-B14F-4D97-AF65-F5344CB8AC3E}">
        <p14:creationId xmlns:p14="http://schemas.microsoft.com/office/powerpoint/2010/main" val="3923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data is organized in memory?</a:t>
            </a:r>
          </a:p>
          <a:p>
            <a:pPr lvl="1"/>
            <a:r>
              <a:rPr lang="en-US" dirty="0"/>
              <a:t>Big Endian vs Little Endian</a:t>
            </a:r>
          </a:p>
          <a:p>
            <a:pPr lvl="1"/>
            <a:endParaRPr lang="en-US" dirty="0"/>
          </a:p>
          <a:p>
            <a:r>
              <a:rPr lang="en-US" dirty="0"/>
              <a:t>How data is addressed?</a:t>
            </a:r>
          </a:p>
          <a:p>
            <a:pPr lvl="1"/>
            <a:r>
              <a:rPr lang="en-US" dirty="0"/>
              <a:t>Register offset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r3]  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offset = r3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r3, LSL #2]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offset = r3 * 4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Immediate offset</a:t>
            </a:r>
          </a:p>
          <a:p>
            <a:pPr lvl="2"/>
            <a:r>
              <a:rPr lang="en-US" dirty="0"/>
              <a:t>Pre-index:  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  <a:endParaRPr lang="en-US" dirty="0"/>
          </a:p>
          <a:p>
            <a:pPr lvl="2"/>
            <a:r>
              <a:rPr lang="en-US" dirty="0"/>
              <a:t>Post-index: 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  <a:endParaRPr lang="en-US" dirty="0"/>
          </a:p>
          <a:p>
            <a:pPr lvl="2"/>
            <a:r>
              <a:rPr lang="en-US" dirty="0"/>
              <a:t>Pre-index with update: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  <a:endParaRPr lang="en-US" sz="2900" b="1" dirty="0">
              <a:solidFill>
                <a:srgbClr val="FF0000"/>
              </a:solidFill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a Byte, Halfword, Word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28074"/>
              </p:ext>
            </p:extLst>
          </p:nvPr>
        </p:nvGraphicFramePr>
        <p:xfrm>
          <a:off x="192796" y="2064830"/>
          <a:ext cx="8758408" cy="148795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1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984">
                  <a:extLst>
                    <a:ext uri="{9D8B030D-6E8A-4147-A177-3AD203B41FA5}">
                      <a16:colId xmlns:a16="http://schemas.microsoft.com/office/drawing/2014/main" val="3112911379"/>
                    </a:ext>
                  </a:extLst>
                </a:gridCol>
                <a:gridCol w="3139806">
                  <a:extLst>
                    <a:ext uri="{9D8B030D-6E8A-4147-A177-3AD203B41FA5}">
                      <a16:colId xmlns:a16="http://schemas.microsoft.com/office/drawing/2014/main" val="3591246109"/>
                    </a:ext>
                  </a:extLst>
                </a:gridCol>
              </a:tblGrid>
              <a:tr h="11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uint32_t/int32_t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char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SB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S</a:t>
                      </a:r>
                      <a:r>
                        <a:rPr lang="en-US" sz="1800" dirty="0">
                          <a:effectLst/>
                        </a:rPr>
                        <a:t>igned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signed char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SH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S</a:t>
                      </a:r>
                      <a:r>
                        <a:rPr lang="en-US" sz="1800" dirty="0">
                          <a:effectLst/>
                        </a:rPr>
                        <a:t>igned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signed short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48415"/>
              </p:ext>
            </p:extLst>
          </p:nvPr>
        </p:nvGraphicFramePr>
        <p:xfrm>
          <a:off x="156742" y="4723537"/>
          <a:ext cx="8794461" cy="822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88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357">
                  <a:extLst>
                    <a:ext uri="{9D8B030D-6E8A-4147-A177-3AD203B41FA5}">
                      <a16:colId xmlns:a16="http://schemas.microsoft.com/office/drawing/2014/main" val="2807805557"/>
                    </a:ext>
                  </a:extLst>
                </a:gridCol>
                <a:gridCol w="3222432">
                  <a:extLst>
                    <a:ext uri="{9D8B030D-6E8A-4147-A177-3AD203B41FA5}">
                      <a16:colId xmlns:a16="http://schemas.microsoft.com/office/drawing/2014/main" val="2087292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uint32_t/int32_t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Lower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uint8_t/int8_t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char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Lower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uint16_t</a:t>
                      </a:r>
                      <a:r>
                        <a:rPr lang="en-US" sz="1800" dirty="0">
                          <a:effectLst/>
                          <a:latin typeface="Palatino Linotype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short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47D04B-9259-4E4E-B6C0-4E3D5E1C4E80}"/>
              </a:ext>
            </a:extLst>
          </p:cNvPr>
          <p:cNvSpPr txBox="1"/>
          <p:nvPr/>
        </p:nvSpPr>
        <p:spPr>
          <a:xfrm>
            <a:off x="192796" y="1268055"/>
            <a:ext cx="703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LDRxxx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Load data from memory into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32-bit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0C54C-D608-044B-AB47-2987A51F328C}"/>
              </a:ext>
            </a:extLst>
          </p:cNvPr>
          <p:cNvSpPr txBox="1"/>
          <p:nvPr/>
        </p:nvSpPr>
        <p:spPr>
          <a:xfrm>
            <a:off x="156742" y="3926762"/>
            <a:ext cx="751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STRxxx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Store data extracted from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32-bit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 into memory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 Byte, Half-word, Word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gray">
          <a:xfrm>
            <a:off x="7409815" y="1802473"/>
            <a:ext cx="884238" cy="3127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0x87</a:t>
            </a:r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gray">
          <a:xfrm>
            <a:off x="7406640" y="2083461"/>
            <a:ext cx="881063" cy="27146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1035"/>
          <p:cNvSpPr>
            <a:spLocks noChangeArrowheads="1"/>
          </p:cNvSpPr>
          <p:nvPr/>
        </p:nvSpPr>
        <p:spPr bwMode="gray">
          <a:xfrm>
            <a:off x="7406640" y="1808823"/>
            <a:ext cx="881063" cy="27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36"/>
          <p:cNvSpPr>
            <a:spLocks noChangeArrowheads="1"/>
          </p:cNvSpPr>
          <p:nvPr/>
        </p:nvSpPr>
        <p:spPr bwMode="gray">
          <a:xfrm>
            <a:off x="7406640" y="2626386"/>
            <a:ext cx="881063" cy="2730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1037"/>
          <p:cNvSpPr>
            <a:spLocks noChangeArrowheads="1"/>
          </p:cNvSpPr>
          <p:nvPr/>
        </p:nvSpPr>
        <p:spPr bwMode="gray">
          <a:xfrm>
            <a:off x="7406640" y="2353336"/>
            <a:ext cx="881063" cy="2762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48"/>
          <p:cNvSpPr>
            <a:spLocks noChangeArrowheads="1"/>
          </p:cNvSpPr>
          <p:nvPr/>
        </p:nvSpPr>
        <p:spPr bwMode="gray">
          <a:xfrm>
            <a:off x="6211879" y="1823111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0x02000003</a:t>
            </a:r>
          </a:p>
        </p:txBody>
      </p:sp>
      <p:sp>
        <p:nvSpPr>
          <p:cNvPr id="12" name="Rectangle 1048"/>
          <p:cNvSpPr>
            <a:spLocks noChangeArrowheads="1"/>
          </p:cNvSpPr>
          <p:nvPr/>
        </p:nvSpPr>
        <p:spPr bwMode="gray">
          <a:xfrm>
            <a:off x="6195951" y="208504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0x02000002</a:t>
            </a:r>
          </a:p>
        </p:txBody>
      </p:sp>
      <p:sp>
        <p:nvSpPr>
          <p:cNvPr id="13" name="Rectangle 1048"/>
          <p:cNvSpPr>
            <a:spLocks noChangeArrowheads="1"/>
          </p:cNvSpPr>
          <p:nvPr/>
        </p:nvSpPr>
        <p:spPr bwMode="gray">
          <a:xfrm>
            <a:off x="6204292" y="235331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0x02000001</a:t>
            </a:r>
          </a:p>
        </p:txBody>
      </p:sp>
      <p:sp>
        <p:nvSpPr>
          <p:cNvPr id="14" name="Rectangle 1048"/>
          <p:cNvSpPr>
            <a:spLocks noChangeArrowheads="1"/>
          </p:cNvSpPr>
          <p:nvPr/>
        </p:nvSpPr>
        <p:spPr bwMode="gray">
          <a:xfrm>
            <a:off x="6196380" y="2640192"/>
            <a:ext cx="1205523" cy="286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0x02000000</a:t>
            </a:r>
          </a:p>
        </p:txBody>
      </p:sp>
      <p:sp>
        <p:nvSpPr>
          <p:cNvPr id="15" name="Rectangle 1026"/>
          <p:cNvSpPr>
            <a:spLocks noChangeArrowheads="1"/>
          </p:cNvSpPr>
          <p:nvPr/>
        </p:nvSpPr>
        <p:spPr bwMode="gray">
          <a:xfrm>
            <a:off x="7481190" y="2605624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0xE1</a:t>
            </a:r>
          </a:p>
        </p:txBody>
      </p:sp>
      <p:sp>
        <p:nvSpPr>
          <p:cNvPr id="16" name="Rectangle 1026"/>
          <p:cNvSpPr>
            <a:spLocks noChangeArrowheads="1"/>
          </p:cNvSpPr>
          <p:nvPr/>
        </p:nvSpPr>
        <p:spPr bwMode="gray">
          <a:xfrm>
            <a:off x="7485953" y="2339468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0xE3</a:t>
            </a:r>
          </a:p>
        </p:txBody>
      </p:sp>
      <p:sp>
        <p:nvSpPr>
          <p:cNvPr id="17" name="Rectangle 1026"/>
          <p:cNvSpPr>
            <a:spLocks noChangeArrowheads="1"/>
          </p:cNvSpPr>
          <p:nvPr/>
        </p:nvSpPr>
        <p:spPr bwMode="gray">
          <a:xfrm>
            <a:off x="7495738" y="2061905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0x65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19960" y="1152041"/>
            <a:ext cx="3156064" cy="1315496"/>
            <a:chOff x="519960" y="1152041"/>
            <a:chExt cx="3156064" cy="1315496"/>
          </a:xfrm>
        </p:grpSpPr>
        <p:sp>
          <p:nvSpPr>
            <p:cNvPr id="18" name="Rectangle 17"/>
            <p:cNvSpPr/>
            <p:nvPr/>
          </p:nvSpPr>
          <p:spPr>
            <a:xfrm>
              <a:off x="519960" y="1488118"/>
              <a:ext cx="1476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LDRB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960" y="1152041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Byte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79294" y="2603328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8768" y="2821258"/>
            <a:ext cx="3156064" cy="1315496"/>
            <a:chOff x="519960" y="1152041"/>
            <a:chExt cx="3156064" cy="1315496"/>
          </a:xfrm>
        </p:grpSpPr>
        <p:sp>
          <p:nvSpPr>
            <p:cNvPr id="30" name="Rectangle 29"/>
            <p:cNvSpPr/>
            <p:nvPr/>
          </p:nvSpPr>
          <p:spPr>
            <a:xfrm>
              <a:off x="519960" y="1494630"/>
              <a:ext cx="1476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LDRH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9960" y="1152041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</a:t>
              </a:r>
              <a:r>
                <a:rPr lang="en-US" dirty="0" err="1">
                  <a:solidFill>
                    <a:srgbClr val="C00000"/>
                  </a:solidFill>
                </a:rPr>
                <a:t>Halfword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188258" y="4405234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63466" y="4614199"/>
            <a:ext cx="3156064" cy="1315496"/>
            <a:chOff x="519960" y="1152041"/>
            <a:chExt cx="3156064" cy="1315496"/>
          </a:xfrm>
        </p:grpSpPr>
        <p:sp>
          <p:nvSpPr>
            <p:cNvPr id="41" name="Rectangle 40"/>
            <p:cNvSpPr/>
            <p:nvPr/>
          </p:nvSpPr>
          <p:spPr>
            <a:xfrm>
              <a:off x="534658" y="1499844"/>
              <a:ext cx="13773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960" y="1152041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Word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0x87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0x65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690749" y="304320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105" y="3416130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Assume </a:t>
            </a:r>
          </a:p>
          <a:p>
            <a:pPr algn="r"/>
            <a:r>
              <a:rPr lang="en-US" dirty="0">
                <a:solidFill>
                  <a:srgbClr val="C00000"/>
                </a:solidFill>
              </a:rPr>
              <a:t>r0 = 0x02000000</a:t>
            </a:r>
          </a:p>
        </p:txBody>
      </p:sp>
      <p:cxnSp>
        <p:nvCxnSpPr>
          <p:cNvPr id="39" name="Elbow Connector 38"/>
          <p:cNvCxnSpPr>
            <a:cxnSpLocks/>
            <a:endCxn id="8" idx="3"/>
          </p:cNvCxnSpPr>
          <p:nvPr/>
        </p:nvCxnSpPr>
        <p:spPr>
          <a:xfrm rot="16200000" flipV="1">
            <a:off x="8154208" y="2896407"/>
            <a:ext cx="666089" cy="399097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FA8893-B43E-2611-7D80-CD3CAC0D1E27}"/>
              </a:ext>
            </a:extLst>
          </p:cNvPr>
          <p:cNvSpPr txBox="1"/>
          <p:nvPr/>
        </p:nvSpPr>
        <p:spPr>
          <a:xfrm>
            <a:off x="3950567" y="4063657"/>
            <a:ext cx="5038165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dirty="0"/>
              <a:t>LDRH "Load Register Halfword“: it loads a 16-bit halfword value from the memory address pointed to by register r0 into register r1. The loaded 16-bit value is </a:t>
            </a:r>
            <a:r>
              <a:rPr lang="en-US" sz="1800" b="0" dirty="0">
                <a:solidFill>
                  <a:srgbClr val="FF0000"/>
                </a:solidFill>
              </a:rPr>
              <a:t>zero-extended</a:t>
            </a:r>
            <a:r>
              <a:rPr lang="en-US" sz="1800" b="0" dirty="0"/>
              <a:t> to fill the 32-bit register r1. This means the upper 16 bits of r1 will be set to zero regardless of the halfword data.  </a:t>
            </a:r>
          </a:p>
          <a:p>
            <a:r>
              <a:rPr lang="en-US" sz="1800" b="0" dirty="0"/>
              <a:t>LDRB "Load Register Byte“:  it loads 8-bit byte value from the memory address pointed to by register r0 into register r1, and zero-extends it. </a:t>
            </a:r>
          </a:p>
        </p:txBody>
      </p:sp>
    </p:spTree>
    <p:extLst>
      <p:ext uri="{BB962C8B-B14F-4D97-AF65-F5344CB8AC3E}">
        <p14:creationId xmlns:p14="http://schemas.microsoft.com/office/powerpoint/2010/main" val="188157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gray">
          <a:xfrm>
            <a:off x="7409815" y="1802473"/>
            <a:ext cx="884238" cy="3127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0x87</a:t>
            </a:r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gray">
          <a:xfrm>
            <a:off x="7406640" y="2083461"/>
            <a:ext cx="881063" cy="27146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1035"/>
          <p:cNvSpPr>
            <a:spLocks noChangeArrowheads="1"/>
          </p:cNvSpPr>
          <p:nvPr/>
        </p:nvSpPr>
        <p:spPr bwMode="gray">
          <a:xfrm>
            <a:off x="7406640" y="1808823"/>
            <a:ext cx="881063" cy="27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36"/>
          <p:cNvSpPr>
            <a:spLocks noChangeArrowheads="1"/>
          </p:cNvSpPr>
          <p:nvPr/>
        </p:nvSpPr>
        <p:spPr bwMode="gray">
          <a:xfrm>
            <a:off x="7406640" y="2626386"/>
            <a:ext cx="881063" cy="2730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1037"/>
          <p:cNvSpPr>
            <a:spLocks noChangeArrowheads="1"/>
          </p:cNvSpPr>
          <p:nvPr/>
        </p:nvSpPr>
        <p:spPr bwMode="gray">
          <a:xfrm>
            <a:off x="7406640" y="2353336"/>
            <a:ext cx="881063" cy="2762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48"/>
          <p:cNvSpPr>
            <a:spLocks noChangeArrowheads="1"/>
          </p:cNvSpPr>
          <p:nvPr/>
        </p:nvSpPr>
        <p:spPr bwMode="gray">
          <a:xfrm>
            <a:off x="6211879" y="1823111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0x20000003</a:t>
            </a:r>
          </a:p>
        </p:txBody>
      </p:sp>
      <p:sp>
        <p:nvSpPr>
          <p:cNvPr id="12" name="Rectangle 1048"/>
          <p:cNvSpPr>
            <a:spLocks noChangeArrowheads="1"/>
          </p:cNvSpPr>
          <p:nvPr/>
        </p:nvSpPr>
        <p:spPr bwMode="gray">
          <a:xfrm>
            <a:off x="6195951" y="208504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0x20000002</a:t>
            </a:r>
          </a:p>
        </p:txBody>
      </p:sp>
      <p:sp>
        <p:nvSpPr>
          <p:cNvPr id="13" name="Rectangle 1048"/>
          <p:cNvSpPr>
            <a:spLocks noChangeArrowheads="1"/>
          </p:cNvSpPr>
          <p:nvPr/>
        </p:nvSpPr>
        <p:spPr bwMode="gray">
          <a:xfrm>
            <a:off x="6204292" y="235331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0x20000001</a:t>
            </a:r>
          </a:p>
        </p:txBody>
      </p:sp>
      <p:sp>
        <p:nvSpPr>
          <p:cNvPr id="14" name="Rectangle 1048"/>
          <p:cNvSpPr>
            <a:spLocks noChangeArrowheads="1"/>
          </p:cNvSpPr>
          <p:nvPr/>
        </p:nvSpPr>
        <p:spPr bwMode="gray">
          <a:xfrm>
            <a:off x="6196380" y="2640192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0x20000000</a:t>
            </a:r>
          </a:p>
        </p:txBody>
      </p:sp>
      <p:sp>
        <p:nvSpPr>
          <p:cNvPr id="15" name="Rectangle 1026"/>
          <p:cNvSpPr>
            <a:spLocks noChangeArrowheads="1"/>
          </p:cNvSpPr>
          <p:nvPr/>
        </p:nvSpPr>
        <p:spPr bwMode="gray">
          <a:xfrm>
            <a:off x="7481190" y="2605624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0xE1</a:t>
            </a:r>
          </a:p>
        </p:txBody>
      </p:sp>
      <p:sp>
        <p:nvSpPr>
          <p:cNvPr id="16" name="Rectangle 1026"/>
          <p:cNvSpPr>
            <a:spLocks noChangeArrowheads="1"/>
          </p:cNvSpPr>
          <p:nvPr/>
        </p:nvSpPr>
        <p:spPr bwMode="gray">
          <a:xfrm>
            <a:off x="7485953" y="2339468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0xE3</a:t>
            </a:r>
          </a:p>
        </p:txBody>
      </p:sp>
      <p:sp>
        <p:nvSpPr>
          <p:cNvPr id="17" name="Rectangle 1026"/>
          <p:cNvSpPr>
            <a:spLocks noChangeArrowheads="1"/>
          </p:cNvSpPr>
          <p:nvPr/>
        </p:nvSpPr>
        <p:spPr bwMode="gray">
          <a:xfrm>
            <a:off x="7495738" y="2061905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0x65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19960" y="1152041"/>
            <a:ext cx="3156064" cy="1315496"/>
            <a:chOff x="519960" y="1152041"/>
            <a:chExt cx="3156064" cy="1315496"/>
          </a:xfrm>
        </p:grpSpPr>
        <p:sp>
          <p:nvSpPr>
            <p:cNvPr id="18" name="Rectangle 17"/>
            <p:cNvSpPr/>
            <p:nvPr/>
          </p:nvSpPr>
          <p:spPr>
            <a:xfrm>
              <a:off x="521689" y="1459818"/>
              <a:ext cx="1576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</a:t>
              </a:r>
              <a:r>
                <a:rPr lang="pt-BR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B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960" y="1152041"/>
              <a:ext cx="2117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Signed Byte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79294" y="2603328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8768" y="2821258"/>
            <a:ext cx="3156064" cy="1315496"/>
            <a:chOff x="519960" y="1152041"/>
            <a:chExt cx="3156064" cy="1315496"/>
          </a:xfrm>
        </p:grpSpPr>
        <p:sp>
          <p:nvSpPr>
            <p:cNvPr id="30" name="Rectangle 29"/>
            <p:cNvSpPr/>
            <p:nvPr/>
          </p:nvSpPr>
          <p:spPr>
            <a:xfrm>
              <a:off x="523471" y="1459818"/>
              <a:ext cx="1576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</a:t>
              </a:r>
              <a:r>
                <a:rPr lang="pt-BR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H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9960" y="1152041"/>
              <a:ext cx="2547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Signed Halfword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690749" y="304320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A849F-E949-AA1F-E225-494B54B07F76}"/>
              </a:ext>
            </a:extLst>
          </p:cNvPr>
          <p:cNvSpPr txBox="1"/>
          <p:nvPr/>
        </p:nvSpPr>
        <p:spPr>
          <a:xfrm>
            <a:off x="3766442" y="4263694"/>
            <a:ext cx="503816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dirty="0"/>
              <a:t>LDRSH "Load Register Signed Halfword“</a:t>
            </a:r>
          </a:p>
          <a:p>
            <a:r>
              <a:rPr lang="en-US" sz="1800" b="0" dirty="0"/>
              <a:t>LDRSB "Load Register Signed Byte“</a:t>
            </a:r>
          </a:p>
          <a:p>
            <a:r>
              <a:rPr lang="en-US" sz="1800" b="0" dirty="0"/>
              <a:t>Similar to LDRH and LDRB, except each </a:t>
            </a:r>
            <a:r>
              <a:rPr lang="en-US" sz="1800" b="0" dirty="0">
                <a:solidFill>
                  <a:srgbClr val="FF0000"/>
                </a:solidFill>
              </a:rPr>
              <a:t>sign-extends</a:t>
            </a:r>
            <a:r>
              <a:rPr lang="en-US" sz="1800" b="0" dirty="0"/>
              <a:t> the value to fill the 32-bit register, not zero-extend. Facilitate subsequent 32-bit signed arithmetic.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26A9FE-8400-4BA9-81F8-46A5D6FA9DF2}"/>
              </a:ext>
            </a:extLst>
          </p:cNvPr>
          <p:cNvSpPr txBox="1"/>
          <p:nvPr/>
        </p:nvSpPr>
        <p:spPr>
          <a:xfrm>
            <a:off x="7123105" y="3416130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Assume </a:t>
            </a:r>
          </a:p>
          <a:p>
            <a:pPr algn="r"/>
            <a:r>
              <a:rPr lang="en-US" dirty="0">
                <a:solidFill>
                  <a:srgbClr val="C00000"/>
                </a:solidFill>
              </a:rPr>
              <a:t>r0 = 0x02000000</a:t>
            </a:r>
          </a:p>
        </p:txBody>
      </p:sp>
      <p:cxnSp>
        <p:nvCxnSpPr>
          <p:cNvPr id="38" name="Elbow Connector 38">
            <a:extLst>
              <a:ext uri="{FF2B5EF4-FFF2-40B4-BE49-F238E27FC236}">
                <a16:creationId xmlns:a16="http://schemas.microsoft.com/office/drawing/2014/main" id="{D5A5AE93-E352-2B67-CC97-47345C5F67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54208" y="2896407"/>
            <a:ext cx="666089" cy="399097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0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 Address Modes: Offset in Register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4964113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</a:pPr>
            <a:r>
              <a:rPr lang="en-US" sz="2400" dirty="0"/>
              <a:t>Address accessed by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/>
              <a:t>/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is specified by a base register </a:t>
            </a:r>
            <a:r>
              <a:rPr lang="en-US" sz="2400" dirty="0">
                <a:solidFill>
                  <a:srgbClr val="C00000"/>
                </a:solidFill>
              </a:rPr>
              <a:t>plus an offset</a:t>
            </a:r>
          </a:p>
          <a:p>
            <a:pPr defTabSz="938213">
              <a:lnSpc>
                <a:spcPct val="90000"/>
              </a:lnSpc>
            </a:pPr>
            <a:r>
              <a:rPr lang="en-US" sz="2400" dirty="0"/>
              <a:t>Offset can be</a:t>
            </a:r>
            <a:r>
              <a:rPr lang="zh-CN" altLang="en-US" sz="2400" dirty="0"/>
              <a:t> </a:t>
            </a:r>
            <a:r>
              <a:rPr lang="en-US" altLang="zh-CN" sz="2400" dirty="0"/>
              <a:t>hold in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register</a:t>
            </a:r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marL="274320" lvl="1" indent="0" defTabSz="938213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r0,[r1,r2]</a:t>
            </a: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hold r2 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r2</a:t>
            </a:r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274320" lvl="1" indent="0" defTabSz="938213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r0,[r1,r2,LSL #2]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= r2, LSL #2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r2 * 4</a:t>
            </a:r>
            <a:endParaRPr lang="en-US" sz="2000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defTabSz="938213"/>
            <a:r>
              <a:rPr lang="en-US" dirty="0"/>
              <a:t> Address Modes: Immediate Offset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4964113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</a:pPr>
            <a:r>
              <a:rPr lang="en-US" sz="2400" dirty="0"/>
              <a:t>Address accessed by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/>
              <a:t>/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is specified by a base register </a:t>
            </a:r>
            <a:r>
              <a:rPr lang="en-US" sz="2400" dirty="0">
                <a:solidFill>
                  <a:srgbClr val="C00000"/>
                </a:solidFill>
              </a:rPr>
              <a:t>plus an offset</a:t>
            </a:r>
          </a:p>
          <a:p>
            <a:pPr defTabSz="938213">
              <a:lnSpc>
                <a:spcPct val="90000"/>
              </a:lnSpc>
            </a:pPr>
            <a:r>
              <a:rPr lang="en-US" sz="2400" dirty="0"/>
              <a:t>Offset can be </a:t>
            </a:r>
            <a:r>
              <a:rPr lang="en-US" sz="2400" b="1" dirty="0">
                <a:solidFill>
                  <a:srgbClr val="0000FF"/>
                </a:solidFill>
              </a:rPr>
              <a:t>an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immediate value</a:t>
            </a:r>
          </a:p>
          <a:p>
            <a:pPr marL="0" indent="0" defTabSz="938213">
              <a:lnSpc>
                <a:spcPct val="90000"/>
              </a:lnSpc>
              <a:buNone/>
            </a:pP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 LDR r0,[r1,#8]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is an immediate value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8</a:t>
            </a: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endParaRPr lang="en-US" sz="2400" dirty="0">
              <a:solidFill>
                <a:schemeClr val="bg2"/>
              </a:solidFill>
            </a:endParaRPr>
          </a:p>
          <a:p>
            <a:pPr defTabSz="938213">
              <a:lnSpc>
                <a:spcPct val="90000"/>
              </a:lnSpc>
            </a:pPr>
            <a:endParaRPr lang="en-US" sz="2400" dirty="0"/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E4789-1E63-2543-ADED-B198DC3303E8}"/>
              </a:ext>
            </a:extLst>
          </p:cNvPr>
          <p:cNvSpPr txBox="1"/>
          <p:nvPr/>
        </p:nvSpPr>
        <p:spPr>
          <a:xfrm>
            <a:off x="2201267" y="4520557"/>
            <a:ext cx="4741466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Three modes for immediate offset: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Pre-index,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Post-index,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Pre-index with Update</a:t>
            </a:r>
          </a:p>
        </p:txBody>
      </p:sp>
    </p:spTree>
    <p:extLst>
      <p:ext uri="{BB962C8B-B14F-4D97-AF65-F5344CB8AC3E}">
        <p14:creationId xmlns:p14="http://schemas.microsoft.com/office/powerpoint/2010/main" val="379796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272C-CF30-7844-A880-9D52DEED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Mode: </a:t>
            </a:r>
            <a:br>
              <a:rPr lang="en-US" dirty="0"/>
            </a:br>
            <a:r>
              <a:rPr lang="en-US" dirty="0"/>
              <a:t>Pre-index </a:t>
            </a:r>
            <a:r>
              <a:rPr lang="en-US" i="1" dirty="0"/>
              <a:t>vs</a:t>
            </a:r>
            <a:r>
              <a:rPr lang="en-US" dirty="0"/>
              <a:t> Post-index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EB047-453C-894C-8F74-C8CE6F81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1E14D-2A86-A34B-A842-A0D4686EFB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Pre-index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[r0, Offset]</a:t>
            </a:r>
          </a:p>
          <a:p>
            <a:r>
              <a:rPr lang="en-US" sz="2000" dirty="0"/>
              <a:t>Post-index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[r0], Offset</a:t>
            </a:r>
          </a:p>
          <a:p>
            <a:r>
              <a:rPr lang="en-US" sz="2000" dirty="0"/>
              <a:t>Pre-index with Update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[r0, Offset]!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9D52FD-C7B3-A3A6-E1DE-C47AB55DA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28254"/>
              </p:ext>
            </p:extLst>
          </p:nvPr>
        </p:nvGraphicFramePr>
        <p:xfrm>
          <a:off x="306658" y="3696335"/>
          <a:ext cx="85306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671">
                  <a:extLst>
                    <a:ext uri="{9D8B030D-6E8A-4147-A177-3AD203B41FA5}">
                      <a16:colId xmlns:a16="http://schemas.microsoft.com/office/drawing/2014/main" val="898531530"/>
                    </a:ext>
                  </a:extLst>
                </a:gridCol>
                <a:gridCol w="2132671">
                  <a:extLst>
                    <a:ext uri="{9D8B030D-6E8A-4147-A177-3AD203B41FA5}">
                      <a16:colId xmlns:a16="http://schemas.microsoft.com/office/drawing/2014/main" val="3070852557"/>
                    </a:ext>
                  </a:extLst>
                </a:gridCol>
                <a:gridCol w="2132671">
                  <a:extLst>
                    <a:ext uri="{9D8B030D-6E8A-4147-A177-3AD203B41FA5}">
                      <a16:colId xmlns:a16="http://schemas.microsoft.com/office/drawing/2014/main" val="953178031"/>
                    </a:ext>
                  </a:extLst>
                </a:gridCol>
                <a:gridCol w="2132671">
                  <a:extLst>
                    <a:ext uri="{9D8B030D-6E8A-4147-A177-3AD203B41FA5}">
                      <a16:colId xmlns:a16="http://schemas.microsoft.com/office/drawing/2014/main" val="707515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 dirty="0">
                          <a:effectLst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Address used for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 dirty="0">
                          <a:effectLst/>
                        </a:rPr>
                        <a:t>Base register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Example (r0=0x100)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Pre-index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LDR r1, [r0, #4]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r0 + offset (</a:t>
                      </a:r>
                      <a:r>
                        <a:rPr lang="en-US" b="0" dirty="0">
                          <a:effectLst/>
                          <a:latin typeface="var(--font-berkeley-mono)"/>
                        </a:rPr>
                        <a:t>0x104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r1 = data[0x104]; 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r0 = 0x100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92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Post-index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LDR r1, [r0], #4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r0 (</a:t>
                      </a:r>
                      <a:r>
                        <a:rPr lang="en-US" b="0" dirty="0">
                          <a:effectLst/>
                          <a:latin typeface="var(--font-berkeley-mono)"/>
                        </a:rPr>
                        <a:t>0x100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Yes, after 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r1 = data[0x100]; 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r0 = 0x104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56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Pre-index w/ Update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LDR r1, [r0, #4]!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r0 + offset (</a:t>
                      </a:r>
                      <a:r>
                        <a:rPr lang="en-US" b="0" dirty="0">
                          <a:effectLst/>
                          <a:latin typeface="var(--font-berkeley-mono)"/>
                        </a:rPr>
                        <a:t>0x104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Yes, before 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r1 = data[0x104]; 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r0 = 0x104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748259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4B1D4DF-3FE4-E2CF-9659-FD750DD90A20}"/>
              </a:ext>
            </a:extLst>
          </p:cNvPr>
          <p:cNvSpPr txBox="1">
            <a:spLocks/>
          </p:cNvSpPr>
          <p:nvPr/>
        </p:nvSpPr>
        <p:spPr bwMode="auto">
          <a:xfrm>
            <a:off x="5745225" y="2979577"/>
            <a:ext cx="3092117" cy="617063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dirty="0"/>
              <a:t>The table assumes r0 = 0x100, offset = 4 bytes (#4)</a:t>
            </a:r>
          </a:p>
        </p:txBody>
      </p:sp>
    </p:spTree>
    <p:extLst>
      <p:ext uri="{BB962C8B-B14F-4D97-AF65-F5344CB8AC3E}">
        <p14:creationId xmlns:p14="http://schemas.microsoft.com/office/powerpoint/2010/main" val="7789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42405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5A9B057-8CF1-D094-FDC5-7442E9C7318F}"/>
              </a:ext>
            </a:extLst>
          </p:cNvPr>
          <p:cNvSpPr txBox="1">
            <a:spLocks/>
          </p:cNvSpPr>
          <p:nvPr/>
        </p:nvSpPr>
        <p:spPr bwMode="auto">
          <a:xfrm>
            <a:off x="6177776" y="2248799"/>
            <a:ext cx="2835639" cy="429696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dirty="0"/>
              <a:t>Calculates address by adding the offset (here, #4) to the base register (r0) before the load. Loads data from the resulting address r0+4 into r1. The base register (r0) is not updated. </a:t>
            </a:r>
          </a:p>
          <a:p>
            <a:r>
              <a:rPr lang="en-US" sz="2000" b="0" dirty="0"/>
              <a:t>Example: instruction accesses memory at r0 + 4 = 0x20008004, but r0 remains to be 0x20008000 after execution.</a:t>
            </a:r>
          </a:p>
        </p:txBody>
      </p:sp>
    </p:spTree>
    <p:extLst>
      <p:ext uri="{BB962C8B-B14F-4D97-AF65-F5344CB8AC3E}">
        <p14:creationId xmlns:p14="http://schemas.microsoft.com/office/powerpoint/2010/main" val="42034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153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95958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FB4200-41E4-9747-8A75-A69BC19C4E53}"/>
              </a:ext>
            </a:extLst>
          </p:cNvPr>
          <p:cNvSpPr/>
          <p:nvPr/>
        </p:nvSpPr>
        <p:spPr>
          <a:xfrm>
            <a:off x="1568614" y="494754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offset=4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</p:spTree>
    <p:extLst>
      <p:ext uri="{BB962C8B-B14F-4D97-AF65-F5344CB8AC3E}">
        <p14:creationId xmlns:p14="http://schemas.microsoft.com/office/powerpoint/2010/main" val="39874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61087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FB4200-41E4-9747-8A75-A69BC19C4E53}"/>
              </a:ext>
            </a:extLst>
          </p:cNvPr>
          <p:cNvSpPr/>
          <p:nvPr/>
        </p:nvSpPr>
        <p:spPr>
          <a:xfrm>
            <a:off x="1568614" y="494754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offset=4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</p:spTree>
    <p:extLst>
      <p:ext uri="{BB962C8B-B14F-4D97-AF65-F5344CB8AC3E}">
        <p14:creationId xmlns:p14="http://schemas.microsoft.com/office/powerpoint/2010/main" val="274689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1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By grouping bits together we can store more values</a:t>
            </a:r>
          </a:p>
          <a:p>
            <a:pPr lvl="1"/>
            <a:r>
              <a:rPr lang="en-US" sz="2000" dirty="0"/>
              <a:t>8 bits = 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byte</a:t>
            </a:r>
          </a:p>
          <a:p>
            <a:pPr lvl="1"/>
            <a:r>
              <a:rPr lang="en-US" sz="2000" dirty="0"/>
              <a:t>16 bits = 2 bytes =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1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halfword</a:t>
            </a:r>
          </a:p>
          <a:p>
            <a:pPr lvl="1"/>
            <a:r>
              <a:rPr lang="en-US" sz="2000" dirty="0"/>
              <a:t>32 bits = 4 bytes = 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word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/>
              <a:t>From software perspective, memory is an addressable array of bytes.</a:t>
            </a:r>
            <a:endParaRPr lang="en-US" sz="1600" dirty="0"/>
          </a:p>
          <a:p>
            <a:pPr lvl="1"/>
            <a:r>
              <a:rPr lang="en-US" sz="2000" dirty="0"/>
              <a:t>The byte stored at the memory address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2000" dirty="0"/>
              <a:t> is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8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1259857" y="5005752"/>
            <a:ext cx="4402109" cy="719554"/>
            <a:chOff x="815014" y="5117068"/>
            <a:chExt cx="4402109" cy="719554"/>
          </a:xfrm>
        </p:grpSpPr>
        <p:sp>
          <p:nvSpPr>
            <p:cNvPr id="65" name="Rectangle 64"/>
            <p:cNvSpPr/>
            <p:nvPr/>
          </p:nvSpPr>
          <p:spPr>
            <a:xfrm>
              <a:off x="815014" y="5117068"/>
              <a:ext cx="13067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0b10000100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75645" y="5117068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0x84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8" name="Straight Arrow Connector 67"/>
            <p:cNvCxnSpPr>
              <a:stCxn id="65" idx="3"/>
              <a:endCxn id="66" idx="1"/>
            </p:cNvCxnSpPr>
            <p:nvPr/>
          </p:nvCxnSpPr>
          <p:spPr>
            <a:xfrm>
              <a:off x="2121782" y="5286345"/>
              <a:ext cx="5538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4119608" y="5117068"/>
              <a:ext cx="5212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132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1" name="Straight Arrow Connector 70"/>
            <p:cNvCxnSpPr>
              <a:stCxn id="66" idx="3"/>
              <a:endCxn id="69" idx="1"/>
            </p:cNvCxnSpPr>
            <p:nvPr/>
          </p:nvCxnSpPr>
          <p:spPr>
            <a:xfrm>
              <a:off x="3309152" y="5286345"/>
              <a:ext cx="8104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066800" y="5498068"/>
              <a:ext cx="9701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Binary 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86000" y="5498068"/>
              <a:ext cx="1418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Hexadecimal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134775" y="5498068"/>
              <a:ext cx="1082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Decimal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2592" y="5830074"/>
            <a:ext cx="446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Computer memory is </a:t>
            </a:r>
            <a:r>
              <a:rPr lang="en-US" sz="1800" i="1" dirty="0"/>
              <a:t>byte-addressable</a:t>
            </a:r>
            <a:r>
              <a:rPr lang="en-US" sz="1800" dirty="0"/>
              <a:t>!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B12D34-EF4B-E116-A957-5FEA992F4778}"/>
              </a:ext>
            </a:extLst>
          </p:cNvPr>
          <p:cNvSpPr txBox="1">
            <a:spLocks/>
          </p:cNvSpPr>
          <p:nvPr/>
        </p:nvSpPr>
        <p:spPr>
          <a:xfrm>
            <a:off x="3294844" y="249451"/>
            <a:ext cx="5285387" cy="3703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2829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850" y="3025574"/>
            <a:ext cx="8229600" cy="2499360"/>
          </a:xfrm>
        </p:spPr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292" y="1738992"/>
            <a:ext cx="25907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b="0" dirty="0">
                <a:latin typeface="Consolas" panose="020B0609020204030204" pitchFamily="49" charset="0"/>
              </a:rPr>
              <a:t>uint32_t array[10];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array[0] += 5;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array[1] += 5;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23850" y="1238250"/>
            <a:ext cx="8229600" cy="2499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/>
              <a:t>C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292" y="3622868"/>
            <a:ext cx="516799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00" b="0" dirty="0">
              <a:latin typeface="Consolas" panose="020B0609020204030204" pitchFamily="49" charset="0"/>
            </a:endParaRPr>
          </a:p>
          <a:p>
            <a:r>
              <a:rPr lang="en-US" sz="1800" b="0" dirty="0">
                <a:latin typeface="Consolas" panose="020B0609020204030204" pitchFamily="49" charset="0"/>
              </a:rPr>
              <a:t>LDR r1, [r0]    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array[0]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ADD r1, r1, #5  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STR r1, [r0]    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Write to array[0]</a:t>
            </a:r>
          </a:p>
          <a:p>
            <a:endParaRPr lang="en-US" sz="1800" b="0" dirty="0">
              <a:latin typeface="Consolas" panose="020B0609020204030204" pitchFamily="49" charset="0"/>
            </a:endParaRPr>
          </a:p>
          <a:p>
            <a:r>
              <a:rPr lang="en-US" sz="1800" b="0" dirty="0">
                <a:latin typeface="Consolas" panose="020B0609020204030204" pitchFamily="49" charset="0"/>
              </a:rPr>
              <a:t>LDR r1, [r0, </a:t>
            </a: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0" dirty="0">
                <a:latin typeface="Consolas" panose="020B0609020204030204" pitchFamily="49" charset="0"/>
              </a:rPr>
              <a:t>]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array[1]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ADD r1, r1, #5   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STR r1, [r0,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#4</a:t>
            </a:r>
            <a:r>
              <a:rPr lang="en-US" sz="1800" b="0" dirty="0">
                <a:latin typeface="Consolas" panose="020B0609020204030204" pitchFamily="49" charset="0"/>
              </a:rPr>
              <a:t>]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Write to array[1]</a:t>
            </a:r>
          </a:p>
          <a:p>
            <a:endParaRPr lang="en-US" sz="1800" b="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8907" y="1677437"/>
            <a:ext cx="398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memory address of the array starts at </a:t>
            </a:r>
            <a:r>
              <a:rPr lang="en-US" dirty="0">
                <a:latin typeface="Consolas" panose="020B0609020204030204" pitchFamily="49" charset="0"/>
              </a:rPr>
              <a:t>0x20008000</a:t>
            </a:r>
            <a:r>
              <a:rPr lang="en-US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2339" y="3119017"/>
            <a:ext cx="398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Assume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0x20008000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7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4275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Post-Index: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28998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74C4070-041B-1B43-BB2B-2C2696952970}"/>
              </a:ext>
            </a:extLst>
          </p:cNvPr>
          <p:cNvGrpSpPr/>
          <p:nvPr/>
        </p:nvGrpSpPr>
        <p:grpSpPr>
          <a:xfrm>
            <a:off x="4290164" y="1508792"/>
            <a:ext cx="4066900" cy="644251"/>
            <a:chOff x="3995803" y="1508792"/>
            <a:chExt cx="4066900" cy="6442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8727F-2918-0542-9446-93E1F8754E2E}"/>
                </a:ext>
              </a:extLst>
            </p:cNvPr>
            <p:cNvSpPr/>
            <p:nvPr/>
          </p:nvSpPr>
          <p:spPr>
            <a:xfrm>
              <a:off x="4763402" y="1845266"/>
              <a:ext cx="32993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>
                  <a:solidFill>
                    <a:srgbClr val="0041FF"/>
                  </a:solidFill>
                </a:rPr>
                <a:t>Offset:</a:t>
              </a:r>
              <a:r>
                <a:rPr lang="en-US" dirty="0"/>
                <a:t> range is -255 to +255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1AF47E-D628-9F45-9EC5-532F46ACB153}"/>
                </a:ext>
              </a:extLst>
            </p:cNvPr>
            <p:cNvSpPr/>
            <p:nvPr/>
          </p:nvSpPr>
          <p:spPr>
            <a:xfrm>
              <a:off x="3995803" y="1508792"/>
              <a:ext cx="338202" cy="301220"/>
            </a:xfrm>
            <a:prstGeom prst="rect">
              <a:avLst/>
            </a:prstGeom>
            <a:noFill/>
            <a:ln w="28575">
              <a:solidFill>
                <a:srgbClr val="00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1FF"/>
                </a:solidFill>
              </a:endParaRPr>
            </a:p>
          </p:txBody>
        </p: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74E9F7E5-7DE7-B34B-84F8-753F416D7A5B}"/>
                </a:ext>
              </a:extLst>
            </p:cNvPr>
            <p:cNvCxnSpPr>
              <a:stCxn id="3" idx="2"/>
              <a:endCxn id="8" idx="1"/>
            </p:cNvCxnSpPr>
            <p:nvPr/>
          </p:nvCxnSpPr>
          <p:spPr>
            <a:xfrm rot="16200000" flipH="1">
              <a:off x="4369582" y="1605334"/>
              <a:ext cx="189143" cy="598498"/>
            </a:xfrm>
            <a:prstGeom prst="bentConnector2">
              <a:avLst/>
            </a:prstGeom>
            <a:ln w="28575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C8DB92-C654-B57C-BD4E-228A9C988E6F}"/>
              </a:ext>
            </a:extLst>
          </p:cNvPr>
          <p:cNvSpPr txBox="1">
            <a:spLocks/>
          </p:cNvSpPr>
          <p:nvPr/>
        </p:nvSpPr>
        <p:spPr bwMode="auto">
          <a:xfrm>
            <a:off x="6177776" y="2248799"/>
            <a:ext cx="2835639" cy="410755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dirty="0"/>
              <a:t>Loads data from the address currently in r0 into r1. After the load, updates the base register (r0) by adding the offset (#4). </a:t>
            </a:r>
          </a:p>
          <a:p>
            <a:r>
              <a:rPr lang="en-US" sz="2000" b="0" dirty="0"/>
              <a:t>Example: instruction accesses memory at r0 = 0x20008000, then increments r0 by the offset of 4 to r0 + 4 = 0x20008004 after execution.</a:t>
            </a:r>
          </a:p>
        </p:txBody>
      </p:sp>
    </p:spTree>
    <p:extLst>
      <p:ext uri="{BB962C8B-B14F-4D97-AF65-F5344CB8AC3E}">
        <p14:creationId xmlns:p14="http://schemas.microsoft.com/office/powerpoint/2010/main" val="6318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4275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Post-Index: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74C4070-041B-1B43-BB2B-2C2696952970}"/>
              </a:ext>
            </a:extLst>
          </p:cNvPr>
          <p:cNvGrpSpPr/>
          <p:nvPr/>
        </p:nvGrpSpPr>
        <p:grpSpPr>
          <a:xfrm>
            <a:off x="4290164" y="1508792"/>
            <a:ext cx="4066900" cy="644251"/>
            <a:chOff x="3995803" y="1508792"/>
            <a:chExt cx="4066900" cy="6442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8727F-2918-0542-9446-93E1F8754E2E}"/>
                </a:ext>
              </a:extLst>
            </p:cNvPr>
            <p:cNvSpPr/>
            <p:nvPr/>
          </p:nvSpPr>
          <p:spPr>
            <a:xfrm>
              <a:off x="4763402" y="1845266"/>
              <a:ext cx="32993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>
                  <a:solidFill>
                    <a:srgbClr val="0041FF"/>
                  </a:solidFill>
                </a:rPr>
                <a:t>Offset:</a:t>
              </a:r>
              <a:r>
                <a:rPr lang="en-US" dirty="0"/>
                <a:t> range is -255 to +255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1AF47E-D628-9F45-9EC5-532F46ACB153}"/>
                </a:ext>
              </a:extLst>
            </p:cNvPr>
            <p:cNvSpPr/>
            <p:nvPr/>
          </p:nvSpPr>
          <p:spPr>
            <a:xfrm>
              <a:off x="3995803" y="1508792"/>
              <a:ext cx="338202" cy="301220"/>
            </a:xfrm>
            <a:prstGeom prst="rect">
              <a:avLst/>
            </a:prstGeom>
            <a:noFill/>
            <a:ln w="28575">
              <a:solidFill>
                <a:srgbClr val="00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1FF"/>
                </a:solidFill>
              </a:endParaRPr>
            </a:p>
          </p:txBody>
        </p: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74E9F7E5-7DE7-B34B-84F8-753F416D7A5B}"/>
                </a:ext>
              </a:extLst>
            </p:cNvPr>
            <p:cNvCxnSpPr>
              <a:stCxn id="3" idx="2"/>
              <a:endCxn id="8" idx="1"/>
            </p:cNvCxnSpPr>
            <p:nvPr/>
          </p:nvCxnSpPr>
          <p:spPr>
            <a:xfrm rot="16200000" flipH="1">
              <a:off x="4369582" y="1605334"/>
              <a:ext cx="189143" cy="598498"/>
            </a:xfrm>
            <a:prstGeom prst="bentConnector2">
              <a:avLst/>
            </a:prstGeom>
            <a:ln w="28575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8562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08040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37512" y="467347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0133" y="540440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3003" y="520721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0x4C3D2E1F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69552" y="483788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46597" y="562153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</p:spTree>
    <p:extLst>
      <p:ext uri="{BB962C8B-B14F-4D97-AF65-F5344CB8AC3E}">
        <p14:creationId xmlns:p14="http://schemas.microsoft.com/office/powerpoint/2010/main" val="9839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1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6375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94133" y="4490582"/>
            <a:ext cx="1012738" cy="14449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37512" y="467347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0133" y="540440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3003" y="520721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0x4C3D2E1F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69552" y="483788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46597" y="562153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A805BB-E388-2C4A-9DFD-BA2847C485BF}"/>
              </a:ext>
            </a:extLst>
          </p:cNvPr>
          <p:cNvSpPr/>
          <p:nvPr/>
        </p:nvSpPr>
        <p:spPr>
          <a:xfrm>
            <a:off x="843095" y="428873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r0 + offset</a:t>
            </a:r>
            <a:endParaRPr lang="en-US" sz="18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8C58A-AD73-D643-BAF7-B91F99A9F3D9}"/>
              </a:ext>
            </a:extLst>
          </p:cNvPr>
          <p:cNvSpPr txBox="1"/>
          <p:nvPr/>
        </p:nvSpPr>
        <p:spPr>
          <a:xfrm>
            <a:off x="122996" y="3659584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41FF"/>
                </a:solidFill>
              </a:rPr>
              <a:t>Update </a:t>
            </a:r>
            <a:r>
              <a:rPr lang="en-US" sz="1800" b="0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800" b="0" dirty="0">
                <a:solidFill>
                  <a:srgbClr val="0041FF"/>
                </a:solidFill>
              </a:rPr>
              <a:t> after </a:t>
            </a:r>
          </a:p>
          <a:p>
            <a:r>
              <a:rPr lang="en-US" sz="1800" b="0" dirty="0">
                <a:solidFill>
                  <a:srgbClr val="0041FF"/>
                </a:solidFill>
              </a:rPr>
              <a:t>reading memory</a:t>
            </a:r>
          </a:p>
        </p:txBody>
      </p:sp>
    </p:spTree>
    <p:extLst>
      <p:ext uri="{BB962C8B-B14F-4D97-AF65-F5344CB8AC3E}">
        <p14:creationId xmlns:p14="http://schemas.microsoft.com/office/powerpoint/2010/main" val="42071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 with Update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68E1354-54FC-DD49-F213-9242BA4888E7}"/>
              </a:ext>
            </a:extLst>
          </p:cNvPr>
          <p:cNvSpPr txBox="1">
            <a:spLocks/>
          </p:cNvSpPr>
          <p:nvPr/>
        </p:nvSpPr>
        <p:spPr bwMode="auto">
          <a:xfrm>
            <a:off x="6148900" y="2377265"/>
            <a:ext cx="2835639" cy="397908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dirty="0"/>
              <a:t>First, adds the offset (#4) to the base register (r0), then loads from this updated address r0 + 4. Base register r0 is set to r0 + 4 afterwards.</a:t>
            </a:r>
          </a:p>
          <a:p>
            <a:r>
              <a:rPr lang="en-US" sz="2000" b="0" dirty="0"/>
              <a:t>Example: instruction accesses memory at r0 + 4 = 0x20008004, and also sets r0 to 0x20008004 after execution.</a:t>
            </a:r>
          </a:p>
        </p:txBody>
      </p:sp>
    </p:spTree>
    <p:extLst>
      <p:ext uri="{BB962C8B-B14F-4D97-AF65-F5344CB8AC3E}">
        <p14:creationId xmlns:p14="http://schemas.microsoft.com/office/powerpoint/2010/main" val="34893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A1E071-C691-C147-8AC0-066920073DA1}"/>
              </a:ext>
            </a:extLst>
          </p:cNvPr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DFEE11-524E-004B-A43F-1FBBE0102679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25B777-4BD4-EC4A-BFF2-4C428C6320E2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743DF1-4F0F-C64D-ABE7-FCB380612C4C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764B86-B462-AB4D-908C-DFC0E66A9474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</p:spTree>
    <p:extLst>
      <p:ext uri="{BB962C8B-B14F-4D97-AF65-F5344CB8AC3E}">
        <p14:creationId xmlns:p14="http://schemas.microsoft.com/office/powerpoint/2010/main" val="68803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2294133" y="4472738"/>
            <a:ext cx="963624" cy="1462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A1E071-C691-C147-8AC0-066920073DA1}"/>
              </a:ext>
            </a:extLst>
          </p:cNvPr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DFEE11-524E-004B-A43F-1FBBE0102679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25B777-4BD4-EC4A-BFF2-4C428C6320E2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743DF1-4F0F-C64D-ABE7-FCB380612C4C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764B86-B462-AB4D-908C-DFC0E66A9474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E52D9-8FAF-2A49-A2C4-29772B44CC40}"/>
              </a:ext>
            </a:extLst>
          </p:cNvPr>
          <p:cNvSpPr txBox="1"/>
          <p:nvPr/>
        </p:nvSpPr>
        <p:spPr>
          <a:xfrm>
            <a:off x="153989" y="5043281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41FF"/>
                </a:solidFill>
              </a:rPr>
              <a:t>Update </a:t>
            </a:r>
            <a:r>
              <a:rPr lang="en-US" sz="1800" b="0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800" b="0" dirty="0">
                <a:solidFill>
                  <a:srgbClr val="0041FF"/>
                </a:solidFill>
              </a:rPr>
              <a:t> after </a:t>
            </a:r>
          </a:p>
          <a:p>
            <a:r>
              <a:rPr lang="en-US" sz="1800" b="0" dirty="0">
                <a:solidFill>
                  <a:srgbClr val="0041FF"/>
                </a:solidFill>
              </a:rPr>
              <a:t>reading memory</a:t>
            </a:r>
          </a:p>
        </p:txBody>
      </p:sp>
    </p:spTree>
    <p:extLst>
      <p:ext uri="{BB962C8B-B14F-4D97-AF65-F5344CB8AC3E}">
        <p14:creationId xmlns:p14="http://schemas.microsoft.com/office/powerpoint/2010/main" val="3156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Summary of Pre-index and Post-index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98722"/>
              </p:ext>
            </p:extLst>
          </p:nvPr>
        </p:nvGraphicFramePr>
        <p:xfrm>
          <a:off x="319441" y="1864099"/>
          <a:ext cx="8331499" cy="21336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5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 Format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Equivalent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is unchanged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with update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#4]!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Post-index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[r0], #4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4659002"/>
            <a:ext cx="83314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ARM Cortex‑M/Thumb instruction set, for halfword and signed byte/halfword load/store instructions, the offset is an unsigned 8‑bit immediate (0–255), and the U bit selects addition or subtraction, yielding an effective signed range of [−255, +255] around the base register. </a:t>
            </a:r>
          </a:p>
          <a:p>
            <a:r>
              <a:rPr lang="en-US" dirty="0"/>
              <a:t>In ARM (A32) instruction set, for word and unsigned byte LDR/STR, the immediate is typically a 12‑bit unsigned value (0–4095, with an effective signed range of [−4095, +4095]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(Little-Endian ordering) 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LDRH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8618"/>
              </p:ext>
            </p:extLst>
          </p:nvPr>
        </p:nvGraphicFramePr>
        <p:xfrm>
          <a:off x="4312023" y="2716135"/>
          <a:ext cx="435229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199"/>
            <a:ext cx="5486400" cy="5225143"/>
          </a:xfrm>
        </p:spPr>
        <p:txBody>
          <a:bodyPr>
            <a:normAutofit/>
          </a:bodyPr>
          <a:lstStyle/>
          <a:p>
            <a:r>
              <a:rPr lang="en-US" sz="1800" dirty="0"/>
              <a:t>When we refer to memory locations by address, we can only do so in units of bytes, halfwords or words</a:t>
            </a:r>
          </a:p>
          <a:p>
            <a:r>
              <a:rPr lang="en-US" sz="2000" dirty="0"/>
              <a:t>Words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2000" dirty="0"/>
              <a:t> bits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/>
              <a:t> bytes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</a:rPr>
              <a:t>word = </a:t>
            </a:r>
            <a:r>
              <a:rPr lang="en-US" sz="2000" b="1" dirty="0">
                <a:solidFill>
                  <a:srgbClr val="1F49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1F497D"/>
                </a:solidFill>
              </a:rPr>
              <a:t> halfwords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A word can only be stored at an address that‘s divisible by 4 </a:t>
            </a:r>
            <a:r>
              <a:rPr lang="en-US" altLang="zh-CN" sz="2000" dirty="0"/>
              <a:t>(</a:t>
            </a:r>
            <a:r>
              <a:rPr lang="en-US" sz="2000" dirty="0"/>
              <a:t>Word-address mod 4 = 0, binary address ends with 00)</a:t>
            </a:r>
          </a:p>
          <a:p>
            <a:pPr lvl="2"/>
            <a:r>
              <a:rPr lang="en-US" sz="1700" dirty="0"/>
              <a:t>Memory address of a word is the lowest address of all four bytes in that word.</a:t>
            </a:r>
          </a:p>
          <a:p>
            <a:pPr lvl="2"/>
            <a:r>
              <a:rPr lang="en-US" sz="1700" dirty="0"/>
              <a:t>Two words at addresses: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0x20000000 and 0x20000004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A halfword can only be stored at an address that‘s divisible by 2 (Halfword-address mod 2 = 0, binary address ends with 0)</a:t>
            </a:r>
          </a:p>
          <a:p>
            <a:pPr lvl="2"/>
            <a:r>
              <a:rPr lang="en-US" sz="1700" dirty="0"/>
              <a:t>Memory address of a halfword is the lowest address of all 2 bytes in that word.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174737"/>
            <a:ext cx="1447800" cy="140056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4400" y="2743200"/>
            <a:ext cx="1447800" cy="1371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A637D1B-2C89-7A0F-6879-71E1623A912E}"/>
              </a:ext>
            </a:extLst>
          </p:cNvPr>
          <p:cNvSpPr txBox="1">
            <a:spLocks/>
          </p:cNvSpPr>
          <p:nvPr/>
        </p:nvSpPr>
        <p:spPr>
          <a:xfrm>
            <a:off x="4628056" y="-9917"/>
            <a:ext cx="5285387" cy="3703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75103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CB63C-AD5B-8200-015A-B31F93568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D25CEDC2-85C4-CD3E-6BA5-F656075E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8952FD62-2CA3-A23A-B6D9-3F634C50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97320F45-098A-B9C6-3D29-873E5DD0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>
            <a:extLst>
              <a:ext uri="{FF2B5EF4-FFF2-40B4-BE49-F238E27FC236}">
                <a16:creationId xmlns:a16="http://schemas.microsoft.com/office/drawing/2014/main" id="{170212B5-0484-BA23-4B63-0B6A062B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A6C5FA54-A801-E14B-BA89-1A194FEF3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ANS (Little-Endian ordering) </a:t>
            </a:r>
          </a:p>
        </p:txBody>
      </p:sp>
      <p:sp>
        <p:nvSpPr>
          <p:cNvPr id="25607" name="Rectangle 1031">
            <a:extLst>
              <a:ext uri="{FF2B5EF4-FFF2-40B4-BE49-F238E27FC236}">
                <a16:creationId xmlns:a16="http://schemas.microsoft.com/office/drawing/2014/main" id="{A2C07A49-7EF2-452A-1594-D8D4392BE2D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LDRH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21AD6D-1F71-8FD1-E85E-EE7DE6CE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31F49-E919-45A1-275F-E2B60E53B632}"/>
              </a:ext>
            </a:extLst>
          </p:cNvPr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185F9-A0BE-C2D0-E801-989541045B76}"/>
              </a:ext>
            </a:extLst>
          </p:cNvPr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76965-3BE5-4A51-6235-0A30A0344F5F}"/>
              </a:ext>
            </a:extLst>
          </p:cNvPr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5234CB-86CB-9184-AB51-5B9A2ED6C8AF}"/>
              </a:ext>
            </a:extLst>
          </p:cNvPr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1C51A2-3398-8284-C2B9-66C75F98FB7D}"/>
              </a:ext>
            </a:extLst>
          </p:cNvPr>
          <p:cNvSpPr/>
          <p:nvPr/>
        </p:nvSpPr>
        <p:spPr>
          <a:xfrm>
            <a:off x="1334372" y="4654208"/>
            <a:ext cx="207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0x0000CDEF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767BB28-20AE-72E0-1042-AFBA623671B4}"/>
              </a:ext>
            </a:extLst>
          </p:cNvPr>
          <p:cNvGraphicFramePr>
            <a:graphicFrameLocks noGrp="1"/>
          </p:cNvGraphicFramePr>
          <p:nvPr/>
        </p:nvGraphicFramePr>
        <p:xfrm>
          <a:off x="4312023" y="2716135"/>
          <a:ext cx="435229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1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defTabSz="938213"/>
            <a:r>
              <a:rPr lang="en-US" dirty="0"/>
              <a:t>Example (Endianness does not matter for single byte)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LDRSB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08077"/>
              </p:ext>
            </p:extLst>
          </p:nvPr>
        </p:nvGraphicFramePr>
        <p:xfrm>
          <a:off x="4312025" y="2675995"/>
          <a:ext cx="44060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97F0-BDDE-ACA6-A223-E9780E019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AC6D21EA-CED8-637A-B404-3919E7A6A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16453204-714E-11D8-B6C9-5F22C7F7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AC2D77F1-56DE-D4CC-5E2A-D959CEE6F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>
            <a:extLst>
              <a:ext uri="{FF2B5EF4-FFF2-40B4-BE49-F238E27FC236}">
                <a16:creationId xmlns:a16="http://schemas.microsoft.com/office/drawing/2014/main" id="{8D88FE4F-BE8C-30AC-C76E-BA69D34C6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F33DF8F0-4249-B241-9820-49BCFCE54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defTabSz="938213"/>
            <a:r>
              <a:rPr lang="en-US" dirty="0"/>
              <a:t>Example ANS (Endianness does not matter for single byte)</a:t>
            </a:r>
          </a:p>
        </p:txBody>
      </p:sp>
      <p:sp>
        <p:nvSpPr>
          <p:cNvPr id="25607" name="Rectangle 1031">
            <a:extLst>
              <a:ext uri="{FF2B5EF4-FFF2-40B4-BE49-F238E27FC236}">
                <a16:creationId xmlns:a16="http://schemas.microsoft.com/office/drawing/2014/main" id="{156CF208-7644-6987-B782-EDF33A27C45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LDRSB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22776F-DB99-DE04-67C7-F577B519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65464-D323-322A-C33F-0B0140D89F9A}"/>
              </a:ext>
            </a:extLst>
          </p:cNvPr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FE11-7596-2319-6186-DA38E19E4DCB}"/>
              </a:ext>
            </a:extLst>
          </p:cNvPr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44E2C-2992-E49C-EFB3-646D9C311EA3}"/>
              </a:ext>
            </a:extLst>
          </p:cNvPr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9D88E9-D350-FD50-ECE0-D7BB504B8732}"/>
              </a:ext>
            </a:extLst>
          </p:cNvPr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20EC65-CD28-147D-A3B9-5FE49E468CFA}"/>
              </a:ext>
            </a:extLst>
          </p:cNvPr>
          <p:cNvSpPr/>
          <p:nvPr/>
        </p:nvSpPr>
        <p:spPr>
          <a:xfrm>
            <a:off x="1334372" y="4654208"/>
            <a:ext cx="207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0xFFFFFFEF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17A3F8B-30C1-A036-87C1-983E84F978A3}"/>
              </a:ext>
            </a:extLst>
          </p:cNvPr>
          <p:cNvGraphicFramePr>
            <a:graphicFrameLocks noGrp="1"/>
          </p:cNvGraphicFramePr>
          <p:nvPr/>
        </p:nvGraphicFramePr>
        <p:xfrm>
          <a:off x="4312025" y="2675995"/>
          <a:ext cx="44060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(Little-Endian ordering) 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the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the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94915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D397F0C-4C64-1F6A-D46A-26EA88B5C932}"/>
              </a:ext>
            </a:extLst>
          </p:cNvPr>
          <p:cNvSpPr txBox="1"/>
          <p:nvPr/>
        </p:nvSpPr>
        <p:spPr>
          <a:xfrm>
            <a:off x="4041325" y="5685361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484451-F613-3532-AF2C-37FF9AEE5333}"/>
              </a:ext>
            </a:extLst>
          </p:cNvPr>
          <p:cNvSpPr/>
          <p:nvPr/>
        </p:nvSpPr>
        <p:spPr>
          <a:xfrm>
            <a:off x="4533900" y="5809522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ANS (Little-Endian ordering) 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32102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21C6433-8A5E-6111-3019-734CF8159B4A}"/>
              </a:ext>
            </a:extLst>
          </p:cNvPr>
          <p:cNvSpPr txBox="1"/>
          <p:nvPr/>
        </p:nvSpPr>
        <p:spPr>
          <a:xfrm>
            <a:off x="4041325" y="5685361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93A117F-CC64-E207-1E19-830F41725002}"/>
              </a:ext>
            </a:extLst>
          </p:cNvPr>
          <p:cNvSpPr/>
          <p:nvPr/>
        </p:nvSpPr>
        <p:spPr>
          <a:xfrm>
            <a:off x="4533900" y="5809522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(Little-Endian ordering) 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[r0], #4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67E92A-DF1E-B68A-6AD6-3061D02A55F8}"/>
              </a:ext>
            </a:extLst>
          </p:cNvPr>
          <p:cNvGraphicFramePr>
            <a:graphicFrameLocks noGrp="1"/>
          </p:cNvGraphicFramePr>
          <p:nvPr/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05958B-75D7-890D-54A0-4B5A1928BF6F}"/>
              </a:ext>
            </a:extLst>
          </p:cNvPr>
          <p:cNvSpPr txBox="1"/>
          <p:nvPr/>
        </p:nvSpPr>
        <p:spPr>
          <a:xfrm>
            <a:off x="4041325" y="5685361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A224E80-6B84-5F3A-BFFF-579A4902CC7D}"/>
              </a:ext>
            </a:extLst>
          </p:cNvPr>
          <p:cNvSpPr/>
          <p:nvPr/>
        </p:nvSpPr>
        <p:spPr>
          <a:xfrm>
            <a:off x="4533900" y="5809522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ANS (Little-Endian ordering) 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[r0], #4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5A0FAD-E3AA-A938-F20F-CC4B1F8D872D}"/>
              </a:ext>
            </a:extLst>
          </p:cNvPr>
          <p:cNvSpPr txBox="1"/>
          <p:nvPr/>
        </p:nvSpPr>
        <p:spPr>
          <a:xfrm>
            <a:off x="3982895" y="4192543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B3B72A9-303D-D50B-25E7-3E677207AD4E}"/>
              </a:ext>
            </a:extLst>
          </p:cNvPr>
          <p:cNvSpPr/>
          <p:nvPr/>
        </p:nvSpPr>
        <p:spPr>
          <a:xfrm>
            <a:off x="4475470" y="4316704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#4]!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0x20008000,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44436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AB25C1-5845-095C-7E9B-658A4D96CF71}"/>
              </a:ext>
            </a:extLst>
          </p:cNvPr>
          <p:cNvSpPr txBox="1"/>
          <p:nvPr/>
        </p:nvSpPr>
        <p:spPr>
          <a:xfrm>
            <a:off x="4041325" y="5685361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4E4D481-6118-DBB3-B7BD-CF69AEB59AB6}"/>
              </a:ext>
            </a:extLst>
          </p:cNvPr>
          <p:cNvSpPr/>
          <p:nvPr/>
        </p:nvSpPr>
        <p:spPr>
          <a:xfrm>
            <a:off x="4533900" y="5809522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#4]!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02198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343C39C-E288-864E-D8D6-DF08FF0B9A32}"/>
              </a:ext>
            </a:extLst>
          </p:cNvPr>
          <p:cNvSpPr txBox="1"/>
          <p:nvPr/>
        </p:nvSpPr>
        <p:spPr>
          <a:xfrm>
            <a:off x="3982895" y="4192543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A34E1B0-8891-7883-4DD3-98F15DB0DDAE}"/>
              </a:ext>
            </a:extLst>
          </p:cNvPr>
          <p:cNvSpPr/>
          <p:nvPr/>
        </p:nvSpPr>
        <p:spPr>
          <a:xfrm>
            <a:off x="4475470" y="4316704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Modes for</a:t>
            </a:r>
            <a:br>
              <a:rPr lang="en-US" dirty="0"/>
            </a:br>
            <a:r>
              <a:rPr lang="en-US" dirty="0"/>
              <a:t>Load/Store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STMxx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{!}, {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register_list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LDMxx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{!}, {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register_list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/>
              <a:t>xx = IA, IB, DA, or DB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48697"/>
              </p:ext>
            </p:extLst>
          </p:nvPr>
        </p:nvGraphicFramePr>
        <p:xfrm>
          <a:off x="612648" y="2517843"/>
          <a:ext cx="7931912" cy="19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3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Addressing Modes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Instructions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IA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fter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STMIA, LDMIA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IB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efore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STMIB, LDMIB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fter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STMDA, LDMDA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efore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STMDB, LDMDB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2648" y="4648855"/>
            <a:ext cx="824411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IA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incremented by 4 after a word is loaded or stored. 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IB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incremented by 4 before a word is loaded or stored.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decremented by 4 after a word is loaded or stored.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decremented by 4 before a word is loaded or stored.</a:t>
            </a:r>
            <a:endParaRPr lang="en-US" sz="2000" b="0" dirty="0">
              <a:effectLst/>
              <a:latin typeface="Palatino Linotype" panose="020405020505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043" y="1219200"/>
            <a:ext cx="5768301" cy="4937760"/>
          </a:xfrm>
        </p:spPr>
        <p:txBody>
          <a:bodyPr>
            <a:normAutofit/>
          </a:bodyPr>
          <a:lstStyle/>
          <a:p>
            <a:r>
              <a:rPr lang="en-US" sz="2000" dirty="0"/>
              <a:t>Halfwords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000" dirty="0"/>
              <a:t> bits = </a:t>
            </a:r>
            <a:r>
              <a:rPr lang="en-US" sz="2000" b="1" dirty="0"/>
              <a:t>2</a:t>
            </a:r>
            <a:r>
              <a:rPr lang="en-US" sz="2000" dirty="0"/>
              <a:t> bytes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1F497D"/>
                </a:solidFill>
              </a:rPr>
              <a:t>halfword</a:t>
            </a:r>
            <a:endParaRPr lang="en-US" sz="2000" dirty="0">
              <a:solidFill>
                <a:srgbClr val="1F497D"/>
              </a:solidFill>
            </a:endParaRPr>
          </a:p>
          <a:p>
            <a:pPr lvl="1"/>
            <a:r>
              <a:rPr lang="en-US" sz="2000" dirty="0"/>
              <a:t>The right diagram has four halfwords at addresses of:</a:t>
            </a: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0x20000006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930775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4400" y="342900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67575" y="4168775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61225" y="269240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are synonyms.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dirty="0"/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</a:t>
            </a:r>
            <a:r>
              <a:rPr lang="en-US" dirty="0"/>
              <a:t> (Increment After)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dirty="0"/>
              <a:t> (Empty Ascending)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dirty="0"/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</a:t>
            </a:r>
            <a:r>
              <a:rPr lang="en-US" dirty="0"/>
              <a:t> (Increment After)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/>
              <a:t> (Full Descending)</a:t>
            </a:r>
          </a:p>
          <a:p>
            <a:pPr lvl="1"/>
            <a:endParaRPr lang="en-US" dirty="0"/>
          </a:p>
          <a:p>
            <a:r>
              <a:rPr lang="en-US" dirty="0"/>
              <a:t>The order in which registers are listed does not matter</a:t>
            </a:r>
          </a:p>
          <a:p>
            <a:pPr lvl="1"/>
            <a:r>
              <a:rPr lang="en-US" dirty="0"/>
              <a:t>For STM/LDM, the lowest-numbered register is stored/loaded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417505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9" y="1340459"/>
            <a:ext cx="8932501" cy="46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" y="1331918"/>
            <a:ext cx="8932501" cy="48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64088" y="2196763"/>
            <a:ext cx="2304256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Cortex-M3 &amp; Cortex-M4 Memory Map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32-bit Memory Address </a:t>
            </a:r>
          </a:p>
          <a:p>
            <a:r>
              <a:rPr lang="en-GB" sz="2400" dirty="0"/>
              <a:t>2</a:t>
            </a:r>
            <a:r>
              <a:rPr lang="en-GB" sz="2400" baseline="30000" dirty="0"/>
              <a:t>32</a:t>
            </a:r>
            <a:r>
              <a:rPr lang="en-GB" sz="2400" dirty="0"/>
              <a:t> bytes of memory space (4 GB)</a:t>
            </a:r>
          </a:p>
          <a:p>
            <a:r>
              <a:rPr lang="en-GB" sz="2400" dirty="0"/>
              <a:t>Harvard architecture: physically separated instruction memory and data memory</a:t>
            </a:r>
          </a:p>
          <a:p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5364088" y="5653147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40152" y="574279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4088" y="5077083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940152" y="514880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SRAM</a:t>
            </a:r>
            <a:endParaRPr lang="en-GB" sz="2400" dirty="0"/>
          </a:p>
        </p:txBody>
      </p:sp>
      <p:sp>
        <p:nvSpPr>
          <p:cNvPr id="11" name="Rectangle 10"/>
          <p:cNvSpPr/>
          <p:nvPr/>
        </p:nvSpPr>
        <p:spPr>
          <a:xfrm>
            <a:off x="5364088" y="4501019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64088" y="454584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Peripheral</a:t>
            </a:r>
            <a:endParaRPr lang="en-GB" sz="2400" dirty="0"/>
          </a:p>
        </p:txBody>
      </p:sp>
      <p:sp>
        <p:nvSpPr>
          <p:cNvPr id="13" name="Rectangle 12"/>
          <p:cNvSpPr/>
          <p:nvPr/>
        </p:nvSpPr>
        <p:spPr>
          <a:xfrm>
            <a:off x="5364088" y="3348891"/>
            <a:ext cx="2304256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436096" y="361002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External RAM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6096" y="2412787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External Device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64088" y="1908731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364088" y="1332667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364088" y="1620699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436096" y="1318331"/>
            <a:ext cx="21602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dirty="0"/>
              <a:t>Vendor Specific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64088" y="162041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External Peripheral Bus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189947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Internal Peripheral Bus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68344" y="6057724"/>
            <a:ext cx="147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68344" y="549091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68344" y="491484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0x40000000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68344" y="441079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0x60000000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8344" y="318665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0xA0000000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68344" y="181850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0xE0040000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68344" y="210653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68344" y="153047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0xE0100000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68344" y="117043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220072" y="1332667"/>
            <a:ext cx="72008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355976" y="162069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54" name="Left Brace 53"/>
          <p:cNvSpPr/>
          <p:nvPr/>
        </p:nvSpPr>
        <p:spPr>
          <a:xfrm>
            <a:off x="5220072" y="2196763"/>
            <a:ext cx="45719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4499992" y="248479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1GB</a:t>
            </a:r>
          </a:p>
        </p:txBody>
      </p:sp>
      <p:sp>
        <p:nvSpPr>
          <p:cNvPr id="56" name="Left Brace 55"/>
          <p:cNvSpPr/>
          <p:nvPr/>
        </p:nvSpPr>
        <p:spPr>
          <a:xfrm>
            <a:off x="5220072" y="3348891"/>
            <a:ext cx="45719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4499992" y="370893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1GB</a:t>
            </a:r>
          </a:p>
        </p:txBody>
      </p:sp>
      <p:sp>
        <p:nvSpPr>
          <p:cNvPr id="58" name="Left Brace 57"/>
          <p:cNvSpPr/>
          <p:nvPr/>
        </p:nvSpPr>
        <p:spPr>
          <a:xfrm>
            <a:off x="5220072" y="4573027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Left Brace 58"/>
          <p:cNvSpPr/>
          <p:nvPr/>
        </p:nvSpPr>
        <p:spPr>
          <a:xfrm>
            <a:off x="5220072" y="5149091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Left Brace 59"/>
          <p:cNvSpPr/>
          <p:nvPr/>
        </p:nvSpPr>
        <p:spPr>
          <a:xfrm>
            <a:off x="5220072" y="5725155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4427984" y="46450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27984" y="514909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27984" y="57251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22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37" y="104209"/>
            <a:ext cx="6979967" cy="675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13552" y="2259106"/>
            <a:ext cx="1238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Cortex-M3 Fixed Memory Map</a:t>
            </a:r>
          </a:p>
        </p:txBody>
      </p:sp>
    </p:spTree>
    <p:extLst>
      <p:ext uri="{BB962C8B-B14F-4D97-AF65-F5344CB8AC3E}">
        <p14:creationId xmlns:p14="http://schemas.microsoft.com/office/powerpoint/2010/main" val="38862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85568" y="2259106"/>
            <a:ext cx="125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Cortex-M4 Fixed Memory Map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9" y="155643"/>
            <a:ext cx="7539337" cy="6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56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Pseudo instruction</a:t>
            </a:r>
            <a:r>
              <a:rPr lang="en-US" dirty="0"/>
              <a:t>: available to use in an assembly program, but not directly supported by hardware. </a:t>
            </a:r>
          </a:p>
          <a:p>
            <a:r>
              <a:rPr lang="en-US" dirty="0"/>
              <a:t>Pseudo → not real</a:t>
            </a:r>
          </a:p>
          <a:p>
            <a:r>
              <a:rPr lang="en-US" dirty="0"/>
              <a:t>Compilers translate it to one or multiple actual machine instructions </a:t>
            </a:r>
          </a:p>
          <a:p>
            <a:r>
              <a:rPr lang="en-US" dirty="0"/>
              <a:t>Pseudo instructions are provided for the convenience of programmers.</a:t>
            </a:r>
          </a:p>
        </p:txBody>
      </p:sp>
    </p:spTree>
    <p:extLst>
      <p:ext uri="{BB962C8B-B14F-4D97-AF65-F5344CB8AC3E}">
        <p14:creationId xmlns:p14="http://schemas.microsoft.com/office/powerpoint/2010/main" val="30888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LDR</a:t>
            </a:r>
            <a:r>
              <a:rPr lang="en-US" dirty="0"/>
              <a:t> Pseudo-instruction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06432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LDR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=expr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LDR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=label</a:t>
            </a:r>
          </a:p>
          <a:p>
            <a:r>
              <a:rPr lang="en-US" sz="1800" dirty="0"/>
              <a:t>If the value of expr can be loaded with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/>
              <a:t>,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/>
              <a:t> (16-bit instruction) or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US" sz="1800" dirty="0"/>
              <a:t> (32-bit instruction), the assembler uses that instruction.</a:t>
            </a:r>
          </a:p>
          <a:p>
            <a:r>
              <a:rPr lang="en-US" sz="1800" dirty="0"/>
              <a:t>If a valid MOV, MVN, MOVW instruction cannot be used, or if the </a:t>
            </a:r>
            <a:r>
              <a:rPr lang="en-US" sz="1800" dirty="0" err="1"/>
              <a:t>label_expr</a:t>
            </a:r>
            <a:r>
              <a:rPr lang="en-US" sz="1800" dirty="0"/>
              <a:t> syntax is used, the assembler places the constant in a literal pool and generates a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PC-relative LDR </a:t>
            </a:r>
            <a:r>
              <a:rPr lang="en-US" sz="1800" dirty="0"/>
              <a:t>instruction that reads the constant from the literal pool.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595705"/>
            <a:ext cx="76200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r1,=0xFF0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0xFF0 into R1                   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MOV r1,#0xFF0        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r2,=0xFFF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0xFFF into R2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MOVW r2, #0xFFF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r3,=array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the address of array into R3                       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LDR r3,[pc, </a:t>
            </a:r>
            <a:r>
              <a:rPr lang="en-US" dirty="0" err="1">
                <a:solidFill>
                  <a:srgbClr val="0041FF"/>
                </a:solidFill>
                <a:latin typeface="Consolas" panose="020B0609020204030204" pitchFamily="49" charset="0"/>
              </a:rPr>
              <a:t>offset_to_litpool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]                      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    ...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litpool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DCD array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3407" y="5615493"/>
            <a:ext cx="509718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Software uses this pseudo instruction to set a register to some value without worrying about the size of the value.</a:t>
            </a:r>
          </a:p>
        </p:txBody>
      </p:sp>
    </p:spTree>
    <p:extLst>
      <p:ext uri="{BB962C8B-B14F-4D97-AF65-F5344CB8AC3E}">
        <p14:creationId xmlns:p14="http://schemas.microsoft.com/office/powerpoint/2010/main" val="4202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BDD5-29A1-D14A-8954-C63CAC34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76742"/>
            <a:ext cx="43307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12-bit Encoding of Immediate Numbers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C529F-04E3-1F4C-A816-F10F0B7D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9717F-AC29-C54E-8CF3-3F1415C7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358"/>
            <a:ext cx="4888080" cy="401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8D0088-AC7F-6547-8DB2-C296BE477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76742"/>
            <a:ext cx="4572952" cy="67812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47F2B6-B32C-C741-89E1-8EB9695AC198}"/>
              </a:ext>
            </a:extLst>
          </p:cNvPr>
          <p:cNvSpPr/>
          <p:nvPr/>
        </p:nvSpPr>
        <p:spPr>
          <a:xfrm>
            <a:off x="1603248" y="6401796"/>
            <a:ext cx="3243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ARM v7-M Architecture Reference Manu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D56E59A-FDDD-BA41-8394-9D67ECF934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6258" y="2056393"/>
            <a:ext cx="3962400" cy="3876510"/>
          </a:xfrm>
        </p:spPr>
        <p:txBody>
          <a:bodyPr>
            <a:normAutofit/>
          </a:bodyPr>
          <a:lstStyle/>
          <a:p>
            <a:r>
              <a:rPr lang="en-US" sz="1800" dirty="0"/>
              <a:t>MOV supports all 8-bit immediate numbers</a:t>
            </a:r>
          </a:p>
          <a:p>
            <a:r>
              <a:rPr lang="en-US" sz="1800" dirty="0"/>
              <a:t>Range of 8-bit immediate number: 0 – 255</a:t>
            </a:r>
          </a:p>
          <a:p>
            <a:r>
              <a:rPr lang="en-US" sz="1800" dirty="0"/>
              <a:t>Numbers out of this range but with some patterns can be encoded.</a:t>
            </a:r>
          </a:p>
        </p:txBody>
      </p:sp>
    </p:spTree>
    <p:extLst>
      <p:ext uri="{BB962C8B-B14F-4D97-AF65-F5344CB8AC3E}">
        <p14:creationId xmlns:p14="http://schemas.microsoft.com/office/powerpoint/2010/main" val="2434851217"/>
      </p:ext>
    </p:extLst>
  </p:cSld>
  <p:clrMapOvr>
    <a:masterClrMapping/>
  </p:clrMapOvr>
  <p:transition>
    <p:pull dir="r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Memory address is always in terms of bytes.</a:t>
            </a:r>
          </a:p>
          <a:p>
            <a:r>
              <a:rPr lang="en-US" sz="2000" dirty="0"/>
              <a:t>How data is organized in memory?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How data is addressed?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09" y="1942381"/>
            <a:ext cx="6445904" cy="233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79696"/>
              </p:ext>
            </p:extLst>
          </p:nvPr>
        </p:nvGraphicFramePr>
        <p:xfrm>
          <a:off x="713891" y="4616824"/>
          <a:ext cx="8161167" cy="161164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80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Addressing Format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Equivalent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Pre-index 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+ 4], 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is unchanged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Pre-index with update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#4]!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 + 4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Post-Index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[r0], #4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memory[r0]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 + 4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04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Quiz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687973" y="12433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687973" y="15481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687973" y="18529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687973" y="21577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687973" y="24625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687973" y="27673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687973" y="30721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687973" y="33769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687973" y="36817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687973" y="39865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687973" y="42913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687973" y="45961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475353" y="709902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687973" y="49009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687973" y="52057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687973" y="55105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687973" y="58153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grpSp>
        <p:nvGrpSpPr>
          <p:cNvPr id="103" name="Group 56"/>
          <p:cNvGrpSpPr>
            <a:grpSpLocks/>
          </p:cNvGrpSpPr>
          <p:nvPr/>
        </p:nvGrpSpPr>
        <p:grpSpPr bwMode="auto">
          <a:xfrm>
            <a:off x="6925491" y="1895498"/>
            <a:ext cx="96838" cy="3954463"/>
            <a:chOff x="139" y="3"/>
            <a:chExt cx="61" cy="2491"/>
          </a:xfrm>
        </p:grpSpPr>
        <p:sp>
          <p:nvSpPr>
            <p:cNvPr id="104" name="Rectangle 59"/>
            <p:cNvSpPr>
              <a:spLocks/>
            </p:cNvSpPr>
            <p:nvPr/>
          </p:nvSpPr>
          <p:spPr bwMode="auto">
            <a:xfrm>
              <a:off x="139" y="3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5" name="Rectangle 62"/>
            <p:cNvSpPr>
              <a:spLocks/>
            </p:cNvSpPr>
            <p:nvPr/>
          </p:nvSpPr>
          <p:spPr bwMode="auto">
            <a:xfrm>
              <a:off x="139" y="771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6" name="Rectangle 65"/>
            <p:cNvSpPr>
              <a:spLocks/>
            </p:cNvSpPr>
            <p:nvPr/>
          </p:nvSpPr>
          <p:spPr bwMode="auto">
            <a:xfrm>
              <a:off x="139" y="1539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7" name="Rectangle 68"/>
            <p:cNvSpPr>
              <a:spLocks/>
            </p:cNvSpPr>
            <p:nvPr/>
          </p:nvSpPr>
          <p:spPr bwMode="auto">
            <a:xfrm>
              <a:off x="139" y="2307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C4963-E62D-894E-902A-FCC7AAB27749}"/>
              </a:ext>
            </a:extLst>
          </p:cNvPr>
          <p:cNvGrpSpPr/>
          <p:nvPr/>
        </p:nvGrpSpPr>
        <p:grpSpPr>
          <a:xfrm>
            <a:off x="6681299" y="1243035"/>
            <a:ext cx="691215" cy="1219200"/>
            <a:chOff x="5750528" y="1721428"/>
            <a:chExt cx="691215" cy="1219200"/>
          </a:xfrm>
        </p:grpSpPr>
        <p:sp>
          <p:nvSpPr>
            <p:cNvPr id="108" name="Rectangle 34"/>
            <p:cNvSpPr>
              <a:spLocks/>
            </p:cNvSpPr>
            <p:nvPr/>
          </p:nvSpPr>
          <p:spPr bwMode="auto">
            <a:xfrm>
              <a:off x="5759451" y="17214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dirty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0528" y="21915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X[3]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30FEAA-9918-E148-844D-3F4212C5BE37}"/>
              </a:ext>
            </a:extLst>
          </p:cNvPr>
          <p:cNvGrpSpPr/>
          <p:nvPr/>
        </p:nvGrpSpPr>
        <p:grpSpPr>
          <a:xfrm>
            <a:off x="6677925" y="2462235"/>
            <a:ext cx="691215" cy="1219200"/>
            <a:chOff x="5747154" y="2940628"/>
            <a:chExt cx="691215" cy="1219200"/>
          </a:xfrm>
        </p:grpSpPr>
        <p:sp>
          <p:nvSpPr>
            <p:cNvPr id="109" name="Rectangle 35"/>
            <p:cNvSpPr>
              <a:spLocks/>
            </p:cNvSpPr>
            <p:nvPr/>
          </p:nvSpPr>
          <p:spPr bwMode="auto">
            <a:xfrm>
              <a:off x="5759451" y="29406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47154" y="34202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X[2]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6E154-4885-3047-BE8A-5BDAE9F552A4}"/>
              </a:ext>
            </a:extLst>
          </p:cNvPr>
          <p:cNvGrpSpPr/>
          <p:nvPr/>
        </p:nvGrpSpPr>
        <p:grpSpPr>
          <a:xfrm>
            <a:off x="6669626" y="3681435"/>
            <a:ext cx="691215" cy="1219200"/>
            <a:chOff x="5738855" y="4159828"/>
            <a:chExt cx="691215" cy="1219200"/>
          </a:xfrm>
        </p:grpSpPr>
        <p:sp>
          <p:nvSpPr>
            <p:cNvPr id="110" name="Rectangle 36"/>
            <p:cNvSpPr>
              <a:spLocks/>
            </p:cNvSpPr>
            <p:nvPr/>
          </p:nvSpPr>
          <p:spPr bwMode="auto">
            <a:xfrm>
              <a:off x="5759451" y="41598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Consolas" panose="020B0609020204030204" pitchFamily="49" charset="0"/>
                <a:ea typeface="ヒラギノ角ゴ ProN W3" charset="-128"/>
                <a:cs typeface="Consolas" panose="020B0609020204030204" pitchFamily="49" charset="0"/>
                <a:sym typeface="Gill Sans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38855" y="45938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X[1]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E740D9-0008-804D-968C-57B62285A086}"/>
              </a:ext>
            </a:extLst>
          </p:cNvPr>
          <p:cNvGrpSpPr/>
          <p:nvPr/>
        </p:nvGrpSpPr>
        <p:grpSpPr>
          <a:xfrm>
            <a:off x="6676971" y="4900635"/>
            <a:ext cx="691215" cy="1219200"/>
            <a:chOff x="5746200" y="5379028"/>
            <a:chExt cx="691215" cy="1219200"/>
          </a:xfrm>
        </p:grpSpPr>
        <p:sp>
          <p:nvSpPr>
            <p:cNvPr id="111" name="Rectangle 37"/>
            <p:cNvSpPr>
              <a:spLocks/>
            </p:cNvSpPr>
            <p:nvPr/>
          </p:nvSpPr>
          <p:spPr bwMode="auto">
            <a:xfrm>
              <a:off x="5759451" y="53790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46200" y="582382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X[0]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687973" y="6205293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4767A3-2EE7-2348-824C-E6A6718C0417}"/>
              </a:ext>
            </a:extLst>
          </p:cNvPr>
          <p:cNvGrpSpPr/>
          <p:nvPr/>
        </p:nvGrpSpPr>
        <p:grpSpPr>
          <a:xfrm>
            <a:off x="7297573" y="1188017"/>
            <a:ext cx="802578" cy="5168333"/>
            <a:chOff x="7520597" y="1320602"/>
            <a:chExt cx="802578" cy="5168333"/>
          </a:xfrm>
        </p:grpSpPr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72997" y="132060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72997" y="169712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72997" y="2010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72997" y="2315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72997" y="2620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72997" y="2925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72997" y="3230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72997" y="3534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72997" y="3839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72997" y="4144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72997" y="4423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72997" y="4728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72997" y="5033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72997" y="5338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72997" y="5643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72997" y="5947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21AF3-5CD8-9747-9428-9BA0CBCBE3F2}"/>
                </a:ext>
              </a:extLst>
            </p:cNvPr>
            <p:cNvCxnSpPr/>
            <p:nvPr/>
          </p:nvCxnSpPr>
          <p:spPr>
            <a:xfrm>
              <a:off x="7520597" y="6337878"/>
              <a:ext cx="0" cy="151057"/>
            </a:xfrm>
            <a:prstGeom prst="line">
              <a:avLst/>
            </a:prstGeom>
            <a:ln w="28575">
              <a:solidFill>
                <a:srgbClr val="004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687973" y="6282229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575060" y="637563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66EB3-D746-A841-97EE-98375E55A28E}"/>
              </a:ext>
            </a:extLst>
          </p:cNvPr>
          <p:cNvSpPr txBox="1"/>
          <p:nvPr/>
        </p:nvSpPr>
        <p:spPr>
          <a:xfrm>
            <a:off x="7413534" y="6119835"/>
            <a:ext cx="105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of bytes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9BAFE-CCB2-9F44-AF58-E8F507A71743}"/>
              </a:ext>
            </a:extLst>
          </p:cNvPr>
          <p:cNvSpPr txBox="1"/>
          <p:nvPr/>
        </p:nvSpPr>
        <p:spPr>
          <a:xfrm>
            <a:off x="4916081" y="176097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E36268-14EB-3240-8A69-792AE8BCE146}"/>
              </a:ext>
            </a:extLst>
          </p:cNvPr>
          <p:cNvSpPr txBox="1"/>
          <p:nvPr/>
        </p:nvSpPr>
        <p:spPr>
          <a:xfrm>
            <a:off x="4916081" y="297259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696AA5-B4FF-0242-A53D-09FC0DBEA2EE}"/>
              </a:ext>
            </a:extLst>
          </p:cNvPr>
          <p:cNvSpPr txBox="1"/>
          <p:nvPr/>
        </p:nvSpPr>
        <p:spPr>
          <a:xfrm>
            <a:off x="4920965" y="416146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B481D7F-2F55-664D-B5DF-225B77C5D698}"/>
              </a:ext>
            </a:extLst>
          </p:cNvPr>
          <p:cNvSpPr txBox="1"/>
          <p:nvPr/>
        </p:nvSpPr>
        <p:spPr>
          <a:xfrm>
            <a:off x="4916081" y="528049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3CAB0A-16CF-5B1C-24E0-49107BDE0AB8}"/>
              </a:ext>
            </a:extLst>
          </p:cNvPr>
          <p:cNvGrpSpPr/>
          <p:nvPr/>
        </p:nvGrpSpPr>
        <p:grpSpPr>
          <a:xfrm>
            <a:off x="8069600" y="1225729"/>
            <a:ext cx="1015775" cy="5235986"/>
            <a:chOff x="7870367" y="1225929"/>
            <a:chExt cx="1015775" cy="523598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F436E82-6992-F8F9-458F-B0CF25D10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9920" y="1722278"/>
              <a:ext cx="0" cy="42256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4D9195-09C5-8277-1AD0-5D3E04DFC29B}"/>
                </a:ext>
              </a:extLst>
            </p:cNvPr>
            <p:cNvSpPr txBox="1"/>
            <p:nvPr/>
          </p:nvSpPr>
          <p:spPr>
            <a:xfrm>
              <a:off x="7949667" y="5938695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Low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93CA6C-4F51-CD3F-1D81-9A2546C7C7EB}"/>
                </a:ext>
              </a:extLst>
            </p:cNvPr>
            <p:cNvSpPr txBox="1"/>
            <p:nvPr/>
          </p:nvSpPr>
          <p:spPr>
            <a:xfrm>
              <a:off x="7870367" y="1225929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High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Address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466160-FF8C-27EF-EA3A-EA2019A26116}"/>
              </a:ext>
            </a:extLst>
          </p:cNvPr>
          <p:cNvCxnSpPr/>
          <p:nvPr/>
        </p:nvCxnSpPr>
        <p:spPr>
          <a:xfrm>
            <a:off x="7719830" y="63376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3656-E8EC-60C6-8A41-C8788AB8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5EEAA-903B-34CA-32C2-20D7D024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3435D-8784-9922-ACB7-60CAF0F56F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22. Big Endian and Little Endian</a:t>
            </a:r>
          </a:p>
          <a:p>
            <a:pPr lvl="1"/>
            <a:r>
              <a:rPr lang="en-US" dirty="0">
                <a:hlinkClick r:id="rId2"/>
              </a:rPr>
              <a:t>https://www.youtube.com/watch?v=T1C9Kj_78ek&amp;list=PLRJhV4hUhIymmp5CCeIFPyxbknsdcXCc8&amp;index=22</a:t>
            </a:r>
            <a:endParaRPr lang="en-US" dirty="0"/>
          </a:p>
          <a:p>
            <a:r>
              <a:rPr lang="en-US" dirty="0"/>
              <a:t>Lecture 23. Load and Store Instructions</a:t>
            </a:r>
          </a:p>
          <a:p>
            <a:pPr lvl="1"/>
            <a:r>
              <a:rPr lang="en-US" dirty="0">
                <a:hlinkClick r:id="rId3"/>
              </a:rPr>
              <a:t>https://www.youtube.com/watch?v=CtfV3HsHwk4&amp;list=PLRJhV4hUhIymmp5CCeIFPyxbknsdcXCc8&amp;index=23</a:t>
            </a:r>
            <a:r>
              <a:rPr lang="en-US" dirty="0"/>
              <a:t> </a:t>
            </a:r>
          </a:p>
          <a:p>
            <a:r>
              <a:rPr lang="en-US" dirty="0"/>
              <a:t>Lecture 24. Addressing mode: pre-index, post-index, and pre-index with update</a:t>
            </a:r>
          </a:p>
          <a:p>
            <a:pPr lvl="1"/>
            <a:r>
              <a:rPr lang="en-US" dirty="0">
                <a:hlinkClick r:id="rId4"/>
              </a:rPr>
              <a:t>https://www.youtube.com/watch?v=zgkxPdPkxa8&amp;list=PLRJhV4hUhIymmp5CCeIFPyxbknsdcXCc8&amp;index=24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402835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Quiz ANS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910997" y="1375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910997" y="1680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910997" y="1985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910997" y="2290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910997" y="2595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910997" y="2899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910997" y="3204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910997" y="3509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910997" y="3814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910997" y="4119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910997" y="4423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910997" y="4728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698377" y="842487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910997" y="5033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910997" y="5338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910997" y="5643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910997" y="5947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grpSp>
        <p:nvGrpSpPr>
          <p:cNvPr id="103" name="Group 56"/>
          <p:cNvGrpSpPr>
            <a:grpSpLocks/>
          </p:cNvGrpSpPr>
          <p:nvPr/>
        </p:nvGrpSpPr>
        <p:grpSpPr bwMode="auto">
          <a:xfrm>
            <a:off x="7148515" y="2028083"/>
            <a:ext cx="96838" cy="3954463"/>
            <a:chOff x="139" y="3"/>
            <a:chExt cx="61" cy="2491"/>
          </a:xfrm>
        </p:grpSpPr>
        <p:sp>
          <p:nvSpPr>
            <p:cNvPr id="104" name="Rectangle 59"/>
            <p:cNvSpPr>
              <a:spLocks/>
            </p:cNvSpPr>
            <p:nvPr/>
          </p:nvSpPr>
          <p:spPr bwMode="auto">
            <a:xfrm>
              <a:off x="139" y="3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5" name="Rectangle 62"/>
            <p:cNvSpPr>
              <a:spLocks/>
            </p:cNvSpPr>
            <p:nvPr/>
          </p:nvSpPr>
          <p:spPr bwMode="auto">
            <a:xfrm>
              <a:off x="139" y="771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6" name="Rectangle 65"/>
            <p:cNvSpPr>
              <a:spLocks/>
            </p:cNvSpPr>
            <p:nvPr/>
          </p:nvSpPr>
          <p:spPr bwMode="auto">
            <a:xfrm>
              <a:off x="139" y="1539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7" name="Rectangle 68"/>
            <p:cNvSpPr>
              <a:spLocks/>
            </p:cNvSpPr>
            <p:nvPr/>
          </p:nvSpPr>
          <p:spPr bwMode="auto">
            <a:xfrm>
              <a:off x="139" y="2307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C4963-E62D-894E-902A-FCC7AAB27749}"/>
              </a:ext>
            </a:extLst>
          </p:cNvPr>
          <p:cNvGrpSpPr/>
          <p:nvPr/>
        </p:nvGrpSpPr>
        <p:grpSpPr>
          <a:xfrm>
            <a:off x="6904323" y="1375620"/>
            <a:ext cx="691215" cy="1219200"/>
            <a:chOff x="5750528" y="1721428"/>
            <a:chExt cx="691215" cy="1219200"/>
          </a:xfrm>
        </p:grpSpPr>
        <p:sp>
          <p:nvSpPr>
            <p:cNvPr id="108" name="Rectangle 34"/>
            <p:cNvSpPr>
              <a:spLocks/>
            </p:cNvSpPr>
            <p:nvPr/>
          </p:nvSpPr>
          <p:spPr bwMode="auto">
            <a:xfrm>
              <a:off x="5759451" y="17214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dirty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0528" y="21915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X[3]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30FEAA-9918-E148-844D-3F4212C5BE37}"/>
              </a:ext>
            </a:extLst>
          </p:cNvPr>
          <p:cNvGrpSpPr/>
          <p:nvPr/>
        </p:nvGrpSpPr>
        <p:grpSpPr>
          <a:xfrm>
            <a:off x="6900949" y="2594820"/>
            <a:ext cx="691215" cy="1219200"/>
            <a:chOff x="5747154" y="2940628"/>
            <a:chExt cx="691215" cy="1219200"/>
          </a:xfrm>
        </p:grpSpPr>
        <p:sp>
          <p:nvSpPr>
            <p:cNvPr id="109" name="Rectangle 35"/>
            <p:cNvSpPr>
              <a:spLocks/>
            </p:cNvSpPr>
            <p:nvPr/>
          </p:nvSpPr>
          <p:spPr bwMode="auto">
            <a:xfrm>
              <a:off x="5759451" y="29406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47154" y="34202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X[2]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6E154-4885-3047-BE8A-5BDAE9F552A4}"/>
              </a:ext>
            </a:extLst>
          </p:cNvPr>
          <p:cNvGrpSpPr/>
          <p:nvPr/>
        </p:nvGrpSpPr>
        <p:grpSpPr>
          <a:xfrm>
            <a:off x="6892650" y="3814020"/>
            <a:ext cx="691215" cy="1219200"/>
            <a:chOff x="5738855" y="4159828"/>
            <a:chExt cx="691215" cy="1219200"/>
          </a:xfrm>
        </p:grpSpPr>
        <p:sp>
          <p:nvSpPr>
            <p:cNvPr id="110" name="Rectangle 36"/>
            <p:cNvSpPr>
              <a:spLocks/>
            </p:cNvSpPr>
            <p:nvPr/>
          </p:nvSpPr>
          <p:spPr bwMode="auto">
            <a:xfrm>
              <a:off x="5759451" y="41598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Consolas" panose="020B0609020204030204" pitchFamily="49" charset="0"/>
                <a:ea typeface="ヒラギノ角ゴ ProN W3" charset="-128"/>
                <a:cs typeface="Consolas" panose="020B0609020204030204" pitchFamily="49" charset="0"/>
                <a:sym typeface="Gill Sans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38855" y="45938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X[1]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E740D9-0008-804D-968C-57B62285A086}"/>
              </a:ext>
            </a:extLst>
          </p:cNvPr>
          <p:cNvGrpSpPr/>
          <p:nvPr/>
        </p:nvGrpSpPr>
        <p:grpSpPr>
          <a:xfrm>
            <a:off x="6899995" y="5033220"/>
            <a:ext cx="691215" cy="1219200"/>
            <a:chOff x="5746200" y="5379028"/>
            <a:chExt cx="691215" cy="1219200"/>
          </a:xfrm>
        </p:grpSpPr>
        <p:sp>
          <p:nvSpPr>
            <p:cNvPr id="111" name="Rectangle 37"/>
            <p:cNvSpPr>
              <a:spLocks/>
            </p:cNvSpPr>
            <p:nvPr/>
          </p:nvSpPr>
          <p:spPr bwMode="auto">
            <a:xfrm>
              <a:off x="5759451" y="53790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46200" y="582382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X[0]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9109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4767A3-2EE7-2348-824C-E6A6718C0417}"/>
              </a:ext>
            </a:extLst>
          </p:cNvPr>
          <p:cNvGrpSpPr/>
          <p:nvPr/>
        </p:nvGrpSpPr>
        <p:grpSpPr>
          <a:xfrm>
            <a:off x="7520597" y="1320602"/>
            <a:ext cx="802578" cy="5168333"/>
            <a:chOff x="7520597" y="1320602"/>
            <a:chExt cx="802578" cy="5168333"/>
          </a:xfrm>
        </p:grpSpPr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72997" y="132060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72997" y="169712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72997" y="2010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72997" y="2315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72997" y="2620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72997" y="2925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72997" y="3230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72997" y="3534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72997" y="3839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72997" y="4144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72997" y="4423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72997" y="4728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72997" y="5033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72997" y="5338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72997" y="5643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72997" y="5947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21AF3-5CD8-9747-9428-9BA0CBCBE3F2}"/>
                </a:ext>
              </a:extLst>
            </p:cNvPr>
            <p:cNvCxnSpPr/>
            <p:nvPr/>
          </p:nvCxnSpPr>
          <p:spPr>
            <a:xfrm>
              <a:off x="7520597" y="6337878"/>
              <a:ext cx="0" cy="151057"/>
            </a:xfrm>
            <a:prstGeom prst="line">
              <a:avLst/>
            </a:prstGeom>
            <a:ln w="28575">
              <a:solidFill>
                <a:srgbClr val="004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910997" y="6414814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798084" y="65082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719159-840E-A14E-B3C2-3E671A69AC83}"/>
              </a:ext>
            </a:extLst>
          </p:cNvPr>
          <p:cNvSpPr txBox="1"/>
          <p:nvPr/>
        </p:nvSpPr>
        <p:spPr>
          <a:xfrm>
            <a:off x="5139105" y="189356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55F749-0A77-634D-9FD2-C4BCA7C7891F}"/>
              </a:ext>
            </a:extLst>
          </p:cNvPr>
          <p:cNvSpPr txBox="1"/>
          <p:nvPr/>
        </p:nvSpPr>
        <p:spPr>
          <a:xfrm>
            <a:off x="5139105" y="310517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AFEE8CF-F071-BB48-B5DD-58677A1D420D}"/>
              </a:ext>
            </a:extLst>
          </p:cNvPr>
          <p:cNvSpPr txBox="1"/>
          <p:nvPr/>
        </p:nvSpPr>
        <p:spPr>
          <a:xfrm>
            <a:off x="5143989" y="429405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D0FB29-793B-6744-9A04-A2036634E3D1}"/>
              </a:ext>
            </a:extLst>
          </p:cNvPr>
          <p:cNvSpPr txBox="1"/>
          <p:nvPr/>
        </p:nvSpPr>
        <p:spPr>
          <a:xfrm>
            <a:off x="5139105" y="541307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66EB3-D746-A841-97EE-98375E55A28E}"/>
              </a:ext>
            </a:extLst>
          </p:cNvPr>
          <p:cNvSpPr txBox="1"/>
          <p:nvPr/>
        </p:nvSpPr>
        <p:spPr>
          <a:xfrm>
            <a:off x="7636558" y="6252420"/>
            <a:ext cx="105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of bytes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EE5DCF-3F89-0149-83E9-474A2E21C5F3}"/>
              </a:ext>
            </a:extLst>
          </p:cNvPr>
          <p:cNvSpPr txBox="1"/>
          <p:nvPr/>
        </p:nvSpPr>
        <p:spPr>
          <a:xfrm>
            <a:off x="221028" y="4336139"/>
            <a:ext cx="50914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array starts at address </a:t>
            </a:r>
            <a:r>
              <a:rPr lang="en-US" dirty="0" err="1"/>
              <a:t>pAddr</a:t>
            </a:r>
            <a:r>
              <a:rPr lang="en-US" dirty="0"/>
              <a:t> = 0000,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X[0] is </a:t>
            </a:r>
            <a:r>
              <a:rPr lang="en-US" dirty="0" err="1"/>
              <a:t>pAddr</a:t>
            </a:r>
            <a:r>
              <a:rPr lang="en-US" dirty="0"/>
              <a:t> = 0000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X[1] is </a:t>
            </a:r>
            <a:r>
              <a:rPr lang="en-US" dirty="0" err="1"/>
              <a:t>pAddr</a:t>
            </a:r>
            <a:r>
              <a:rPr lang="en-US" dirty="0"/>
              <a:t> + 4 = 0004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X[2] is </a:t>
            </a:r>
            <a:r>
              <a:rPr lang="en-US" dirty="0" err="1"/>
              <a:t>pAddr</a:t>
            </a:r>
            <a:r>
              <a:rPr lang="en-US" dirty="0"/>
              <a:t> + 8 = 0008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X[3] is </a:t>
            </a:r>
            <a:r>
              <a:rPr lang="en-US" dirty="0" err="1"/>
              <a:t>pAddr</a:t>
            </a:r>
            <a:r>
              <a:rPr lang="en-US" dirty="0"/>
              <a:t> + 12 = 0012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F5DA7B0-21DD-C54D-8CDD-88D0B473B3FC}"/>
              </a:ext>
            </a:extLst>
          </p:cNvPr>
          <p:cNvSpPr/>
          <p:nvPr/>
        </p:nvSpPr>
        <p:spPr>
          <a:xfrm>
            <a:off x="172881" y="5615832"/>
            <a:ext cx="48978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Sequential words are at addresses incrementing by 4, since each array element of type uint32_t is 4 bytes (32 bits)</a:t>
            </a:r>
          </a:p>
        </p:txBody>
      </p:sp>
    </p:spTree>
    <p:extLst>
      <p:ext uri="{BB962C8B-B14F-4D97-AF65-F5344CB8AC3E}">
        <p14:creationId xmlns:p14="http://schemas.microsoft.com/office/powerpoint/2010/main" val="70991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8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35275" y="1717830"/>
            <a:ext cx="0" cy="20921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33" y="1325416"/>
            <a:ext cx="1895077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400" y="3816813"/>
            <a:ext cx="1856910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87108" y="1312224"/>
            <a:ext cx="1523784" cy="1974442"/>
            <a:chOff x="2042699" y="4330762"/>
            <a:chExt cx="1113536" cy="1472105"/>
          </a:xfrm>
        </p:grpSpPr>
        <p:pic>
          <p:nvPicPr>
            <p:cNvPr id="26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1863414" y="4510047"/>
              <a:ext cx="1472105" cy="111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115894" y="4743425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Little Endian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92009" y="4367817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129" y="5421460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6974" y="1325416"/>
            <a:ext cx="1486230" cy="1925780"/>
            <a:chOff x="3818752" y="4334996"/>
            <a:chExt cx="1086093" cy="1435824"/>
          </a:xfrm>
        </p:grpSpPr>
        <p:pic>
          <p:nvPicPr>
            <p:cNvPr id="22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643887" y="4509861"/>
              <a:ext cx="1435824" cy="108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904599" y="4774427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41FF"/>
                  </a:solidFill>
                </a:rPr>
                <a:t>Big Endian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9281" y="4404871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5615" y="5397049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90360" y="3327230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LSB is at lower address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4639" y="3320743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MSB is at lower address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52750" y="2119886"/>
            <a:ext cx="862242" cy="1232068"/>
            <a:chOff x="1005186" y="2119886"/>
            <a:chExt cx="835970" cy="1232068"/>
          </a:xfrm>
        </p:grpSpPr>
        <p:sp>
          <p:nvSpPr>
            <p:cNvPr id="8" name="TextBox 7"/>
            <p:cNvSpPr txBox="1"/>
            <p:nvPr/>
          </p:nvSpPr>
          <p:spPr>
            <a:xfrm>
              <a:off x="1005186" y="3044177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8252" y="2738633"/>
              <a:ext cx="83290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025" y="2431094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025" y="2119886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3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87400" y="4137972"/>
            <a:ext cx="9056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44310" y="4721898"/>
            <a:ext cx="5589825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latin typeface="Gill Sans MT (Body)"/>
              </a:rPr>
              <a:t>Gulliver’s Travels (by Jonathan Swift, published in 1726):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Gill Sans MT (Body)"/>
              </a:rPr>
              <a:t>Two religious sects of Lilliputians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Gill Sans MT (Body)"/>
              </a:rPr>
              <a:t>The Little-</a:t>
            </a:r>
            <a:r>
              <a:rPr lang="en-US" sz="1600" b="0" dirty="0" err="1">
                <a:latin typeface="Gill Sans MT (Body)"/>
              </a:rPr>
              <a:t>Endians</a:t>
            </a:r>
            <a:r>
              <a:rPr lang="en-US" sz="1600" b="0" dirty="0">
                <a:latin typeface="Gill Sans MT (Body)"/>
              </a:rPr>
              <a:t> crack open their eggs from the little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Gill Sans MT (Body)"/>
              </a:rPr>
              <a:t>The Big-</a:t>
            </a:r>
            <a:r>
              <a:rPr lang="en-US" sz="1600" b="0" dirty="0" err="1">
                <a:latin typeface="Gill Sans MT (Body)"/>
              </a:rPr>
              <a:t>Endians</a:t>
            </a:r>
            <a:r>
              <a:rPr lang="en-US" sz="1600" b="0" dirty="0">
                <a:latin typeface="Gill Sans MT (Body)"/>
              </a:rPr>
              <a:t> break their on the big end</a:t>
            </a:r>
          </a:p>
        </p:txBody>
      </p:sp>
    </p:spTree>
    <p:extLst>
      <p:ext uri="{BB962C8B-B14F-4D97-AF65-F5344CB8AC3E}">
        <p14:creationId xmlns:p14="http://schemas.microsoft.com/office/powerpoint/2010/main" val="224393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9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35275" y="1717830"/>
            <a:ext cx="0" cy="20921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33" y="1325416"/>
            <a:ext cx="1895077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400" y="3816813"/>
            <a:ext cx="1856910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87108" y="1312224"/>
            <a:ext cx="1523784" cy="1974442"/>
            <a:chOff x="2042699" y="4330762"/>
            <a:chExt cx="1113536" cy="1472105"/>
          </a:xfrm>
        </p:grpSpPr>
        <p:pic>
          <p:nvPicPr>
            <p:cNvPr id="26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1863414" y="4510047"/>
              <a:ext cx="1472105" cy="111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115894" y="4743425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Little Endian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92009" y="4367817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129" y="5421460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6974" y="1325416"/>
            <a:ext cx="1486230" cy="1925780"/>
            <a:chOff x="3818752" y="4334996"/>
            <a:chExt cx="1086093" cy="1435824"/>
          </a:xfrm>
        </p:grpSpPr>
        <p:pic>
          <p:nvPicPr>
            <p:cNvPr id="22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643887" y="4509861"/>
              <a:ext cx="1435824" cy="108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904599" y="4774427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41FF"/>
                  </a:solidFill>
                </a:rPr>
                <a:t>Big Endian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9281" y="4404871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5615" y="5397049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90360" y="3327230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LSB is at lower address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4639" y="3320743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MSB is at lower address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5898" y="421605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uint32_t a = 0x87654321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38582" y="5294531"/>
            <a:ext cx="3111500" cy="457200"/>
            <a:chOff x="2638582" y="5294531"/>
            <a:chExt cx="3111500" cy="45720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2638582" y="5300881"/>
              <a:ext cx="3111500" cy="444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C00000"/>
                </a:solidFill>
              </a:endParaRPr>
            </a:p>
          </p:txBody>
        </p:sp>
        <p:sp>
          <p:nvSpPr>
            <p:cNvPr id="30727" name="Line 5"/>
            <p:cNvSpPr>
              <a:spLocks noChangeShapeType="1"/>
            </p:cNvSpPr>
            <p:nvPr/>
          </p:nvSpPr>
          <p:spPr bwMode="auto">
            <a:xfrm>
              <a:off x="4156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28" name="Line 6"/>
            <p:cNvSpPr>
              <a:spLocks noChangeShapeType="1"/>
            </p:cNvSpPr>
            <p:nvPr/>
          </p:nvSpPr>
          <p:spPr bwMode="auto">
            <a:xfrm>
              <a:off x="3394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29" name="Line 7"/>
            <p:cNvSpPr>
              <a:spLocks noChangeShapeType="1"/>
            </p:cNvSpPr>
            <p:nvPr/>
          </p:nvSpPr>
          <p:spPr bwMode="auto">
            <a:xfrm>
              <a:off x="4918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661232" y="5324468"/>
              <a:ext cx="3060507" cy="389736"/>
              <a:chOff x="2661232" y="5162239"/>
              <a:chExt cx="3060507" cy="38973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661232" y="5182643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0x87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10281" y="5179215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0x65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203950" y="5169041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0x43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85640" y="516223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0x21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052750" y="2119886"/>
            <a:ext cx="862242" cy="1232068"/>
            <a:chOff x="1005186" y="2119886"/>
            <a:chExt cx="835970" cy="1232068"/>
          </a:xfrm>
        </p:grpSpPr>
        <p:sp>
          <p:nvSpPr>
            <p:cNvPr id="8" name="TextBox 7"/>
            <p:cNvSpPr txBox="1"/>
            <p:nvPr/>
          </p:nvSpPr>
          <p:spPr>
            <a:xfrm>
              <a:off x="1005186" y="3044177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8252" y="2738633"/>
              <a:ext cx="83290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025" y="2431094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025" y="2119886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4308" y="4319037"/>
            <a:ext cx="5329582" cy="2284821"/>
            <a:chOff x="594308" y="4319037"/>
            <a:chExt cx="5329582" cy="2284821"/>
          </a:xfrm>
        </p:grpSpPr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2631322" y="5000383"/>
              <a:ext cx="3292568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1800" dirty="0">
                  <a:solidFill>
                    <a:srgbClr val="FF0000"/>
                  </a:solidFill>
                  <a:latin typeface="Arial" pitchFamily="34" charset="0"/>
                </a:rPr>
                <a:t>byte 3   byte 2   byte 1  byte 0</a:t>
              </a:r>
            </a:p>
          </p:txBody>
        </p:sp>
        <p:sp>
          <p:nvSpPr>
            <p:cNvPr id="30733" name="Rectangle 11"/>
            <p:cNvSpPr>
              <a:spLocks noChangeArrowheads="1"/>
            </p:cNvSpPr>
            <p:nvPr/>
          </p:nvSpPr>
          <p:spPr bwMode="auto">
            <a:xfrm>
              <a:off x="594308" y="4319037"/>
              <a:ext cx="1788459" cy="293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1800" i="1" dirty="0">
                  <a:solidFill>
                    <a:srgbClr val="FF0000"/>
                  </a:solidFill>
                  <a:latin typeface="Arial" pitchFamily="34" charset="0"/>
                </a:rPr>
                <a:t>Little-Endian</a:t>
              </a:r>
              <a:endParaRPr lang="en-US" altLang="zh-TW" sz="1800" i="1" u="sng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4456" y="4597599"/>
              <a:ext cx="1533038" cy="2006259"/>
              <a:chOff x="794456" y="4597599"/>
              <a:chExt cx="1533038" cy="200625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794456" y="4934809"/>
                <a:ext cx="839228" cy="1232068"/>
                <a:chOff x="-5746041" y="2592963"/>
                <a:chExt cx="839228" cy="123206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-5739716" y="3517254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0x21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-5744813" y="3211710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0x43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-5746041" y="2904171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0x65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-5746041" y="2592963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0x87</a:t>
                  </a: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754260" y="4830975"/>
                <a:ext cx="11080" cy="146757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181026" y="4597599"/>
                <a:ext cx="1146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F0000"/>
                    </a:solidFill>
                  </a:rPr>
                  <a:t>High address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81026" y="6349942"/>
                <a:ext cx="10663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F0000"/>
                    </a:solidFill>
                  </a:rPr>
                  <a:t>Low address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631322" y="4258745"/>
            <a:ext cx="4862848" cy="2270234"/>
            <a:chOff x="2631322" y="4258745"/>
            <a:chExt cx="4862848" cy="2270234"/>
          </a:xfrm>
        </p:grpSpPr>
        <p:grpSp>
          <p:nvGrpSpPr>
            <p:cNvPr id="14" name="Group 13"/>
            <p:cNvGrpSpPr/>
            <p:nvPr/>
          </p:nvGrpSpPr>
          <p:grpSpPr>
            <a:xfrm>
              <a:off x="2631322" y="4258745"/>
              <a:ext cx="4862848" cy="1853475"/>
              <a:chOff x="2631322" y="4258745"/>
              <a:chExt cx="4862848" cy="1853475"/>
            </a:xfrm>
          </p:grpSpPr>
          <p:sp>
            <p:nvSpPr>
              <p:cNvPr id="30734" name="Rectangle 12"/>
              <p:cNvSpPr>
                <a:spLocks noChangeArrowheads="1"/>
              </p:cNvSpPr>
              <p:nvPr/>
            </p:nvSpPr>
            <p:spPr bwMode="auto">
              <a:xfrm>
                <a:off x="2631322" y="5825475"/>
                <a:ext cx="3372718" cy="286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altLang="zh-TW" sz="1800" dirty="0">
                    <a:solidFill>
                      <a:srgbClr val="0041FF"/>
                    </a:solidFill>
                    <a:latin typeface="Arial" pitchFamily="34" charset="0"/>
                  </a:rPr>
                  <a:t>byte 0   byte 1   byte 2   byte 3</a:t>
                </a:r>
              </a:p>
            </p:txBody>
          </p:sp>
          <p:sp>
            <p:nvSpPr>
              <p:cNvPr id="30735" name="Rectangle 13"/>
              <p:cNvSpPr>
                <a:spLocks noChangeArrowheads="1"/>
              </p:cNvSpPr>
              <p:nvPr/>
            </p:nvSpPr>
            <p:spPr bwMode="auto">
              <a:xfrm>
                <a:off x="6147648" y="4258745"/>
                <a:ext cx="1346522" cy="286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altLang="zh-TW" sz="1800" i="1" dirty="0">
                    <a:solidFill>
                      <a:srgbClr val="0041FF"/>
                    </a:solidFill>
                    <a:latin typeface="Arial" pitchFamily="34" charset="0"/>
                  </a:rPr>
                  <a:t>Big-Endian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30089" y="4936356"/>
              <a:ext cx="839228" cy="1232068"/>
              <a:chOff x="7244808" y="2062252"/>
              <a:chExt cx="839228" cy="1232068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251133" y="2986543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0x87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246036" y="2680999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0x65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244808" y="2373460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0x43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4808" y="2062252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0x21</a:t>
                </a:r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6418432" y="4819685"/>
              <a:ext cx="11080" cy="1467577"/>
            </a:xfrm>
            <a:prstGeom prst="straightConnector1">
              <a:avLst/>
            </a:prstGeom>
            <a:ln w="19050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196153" y="4522720"/>
              <a:ext cx="1146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41FF"/>
                  </a:solidFill>
                </a:rPr>
                <a:t>High address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96153" y="6275063"/>
              <a:ext cx="1066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41FF"/>
                  </a:solidFill>
                </a:rPr>
                <a:t>Low address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38551" y="586943"/>
            <a:ext cx="406893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Endian: byte order, not bit order!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7400" y="4137972"/>
            <a:ext cx="9056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19059" y="4712860"/>
            <a:ext cx="28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 the top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50159" y="6100231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41FF"/>
                </a:solidFill>
              </a:rPr>
              <a:t>Reading from the bottom</a:t>
            </a:r>
          </a:p>
        </p:txBody>
      </p:sp>
    </p:spTree>
    <p:extLst>
      <p:ext uri="{BB962C8B-B14F-4D97-AF65-F5344CB8AC3E}">
        <p14:creationId xmlns:p14="http://schemas.microsoft.com/office/powerpoint/2010/main" val="351771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 animBg="1"/>
      <p:bldP spid="61" grpId="0"/>
      <p:bldP spid="6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14755</TotalTime>
  <Pages>1</Pages>
  <Words>5701</Words>
  <Application>Microsoft Office PowerPoint</Application>
  <PresentationFormat>On-screen Show (4:3)</PresentationFormat>
  <Paragraphs>1343</Paragraphs>
  <Slides>60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80" baseType="lpstr">
      <vt:lpstr>Bookman Old Style (Headings)</vt:lpstr>
      <vt:lpstr>Gill Sans</vt:lpstr>
      <vt:lpstr>Gill Sans Light</vt:lpstr>
      <vt:lpstr>Gill Sans MT (Body)</vt:lpstr>
      <vt:lpstr>PMingLiU</vt:lpstr>
      <vt:lpstr>var(--font-berkeley-mono)</vt:lpstr>
      <vt:lpstr>Arial</vt:lpstr>
      <vt:lpstr>Bookman Old Style</vt:lpstr>
      <vt:lpstr>Calibri</vt:lpstr>
      <vt:lpstr>Consolas</vt:lpstr>
      <vt:lpstr>Courier New</vt:lpstr>
      <vt:lpstr>Ebrima</vt:lpstr>
      <vt:lpstr>Gill Sans MT</vt:lpstr>
      <vt:lpstr>Helvetica</vt:lpstr>
      <vt:lpstr>Palatino Linotype</vt:lpstr>
      <vt:lpstr>Symbol</vt:lpstr>
      <vt:lpstr>Times New Roman</vt:lpstr>
      <vt:lpstr>Wingdings</vt:lpstr>
      <vt:lpstr>Wingdings 3</vt:lpstr>
      <vt:lpstr>Origin</vt:lpstr>
      <vt:lpstr>Z. Gu</vt:lpstr>
      <vt:lpstr>Overview</vt:lpstr>
      <vt:lpstr>Logic View of Memory</vt:lpstr>
      <vt:lpstr>Logic View of Memory</vt:lpstr>
      <vt:lpstr>Logic View of Memory</vt:lpstr>
      <vt:lpstr>Quiz</vt:lpstr>
      <vt:lpstr>Quiz ANS</vt:lpstr>
      <vt:lpstr>Endianess</vt:lpstr>
      <vt:lpstr>Endianess</vt:lpstr>
      <vt:lpstr>Endianess</vt:lpstr>
      <vt:lpstr>Endianess</vt:lpstr>
      <vt:lpstr>Endianness Example</vt:lpstr>
      <vt:lpstr>Example</vt:lpstr>
      <vt:lpstr>Example</vt:lpstr>
      <vt:lpstr>Data Alignment</vt:lpstr>
      <vt:lpstr>Load-Modify-Store</vt:lpstr>
      <vt:lpstr>3 Steps: Load, Modify, Store</vt:lpstr>
      <vt:lpstr>Load Instructions</vt:lpstr>
      <vt:lpstr>Store Instructions</vt:lpstr>
      <vt:lpstr>Load/Store a Byte, Halfword, Word</vt:lpstr>
      <vt:lpstr>Load a Byte, Half-word, Word</vt:lpstr>
      <vt:lpstr>Sign Extension</vt:lpstr>
      <vt:lpstr> Address Modes: Offset in Register</vt:lpstr>
      <vt:lpstr> Address Modes: Immediate Offset</vt:lpstr>
      <vt:lpstr>Addressing Mode:  Pre-index vs Post-index</vt:lpstr>
      <vt:lpstr>Pre-index</vt:lpstr>
      <vt:lpstr>Pre-index</vt:lpstr>
      <vt:lpstr>Pre-index</vt:lpstr>
      <vt:lpstr>Pre-index</vt:lpstr>
      <vt:lpstr>Accessing an Array</vt:lpstr>
      <vt:lpstr>Post-index</vt:lpstr>
      <vt:lpstr>Post-index</vt:lpstr>
      <vt:lpstr>Pre-index</vt:lpstr>
      <vt:lpstr>Pre-index</vt:lpstr>
      <vt:lpstr>Pre-index with Update</vt:lpstr>
      <vt:lpstr>Pre-index</vt:lpstr>
      <vt:lpstr>Pre-index</vt:lpstr>
      <vt:lpstr>Summary of Pre-index and Post-index</vt:lpstr>
      <vt:lpstr>Example (Little-Endian ordering) </vt:lpstr>
      <vt:lpstr>Example ANS (Little-Endian ordering) </vt:lpstr>
      <vt:lpstr>Example (Endianness does not matter for single byte)</vt:lpstr>
      <vt:lpstr>Example ANS (Endianness does not matter for single byte)</vt:lpstr>
      <vt:lpstr>Example (Little-Endian ordering) </vt:lpstr>
      <vt:lpstr>Example ANS (Little-Endian ordering) </vt:lpstr>
      <vt:lpstr>Example (Little-Endian ordering) </vt:lpstr>
      <vt:lpstr>Example ANS (Little-Endian ordering) </vt:lpstr>
      <vt:lpstr>Example</vt:lpstr>
      <vt:lpstr>Example</vt:lpstr>
      <vt:lpstr>Addressing Modes for Load/Store Multiple Registers</vt:lpstr>
      <vt:lpstr>Load/Store Multiple Registers</vt:lpstr>
      <vt:lpstr>Store Multiple Registers</vt:lpstr>
      <vt:lpstr>Load Multiple Registers</vt:lpstr>
      <vt:lpstr>Cortex-M3 &amp; Cortex-M4 Memory Map</vt:lpstr>
      <vt:lpstr>PowerPoint Presentation</vt:lpstr>
      <vt:lpstr>PowerPoint Presentation</vt:lpstr>
      <vt:lpstr>Pseudo-instructions</vt:lpstr>
      <vt:lpstr>LDR Pseudo-instruction</vt:lpstr>
      <vt:lpstr>12-bit Encoding of Immediate Numbers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Zonghua Gu</cp:lastModifiedBy>
  <cp:revision>577</cp:revision>
  <cp:lastPrinted>2025-09-18T19:32:55Z</cp:lastPrinted>
  <dcterms:created xsi:type="dcterms:W3CDTF">2014-02-12T15:59:14Z</dcterms:created>
  <dcterms:modified xsi:type="dcterms:W3CDTF">2025-09-18T21:31:11Z</dcterms:modified>
</cp:coreProperties>
</file>