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27"/>
  </p:notesMasterIdLst>
  <p:handoutMasterIdLst>
    <p:handoutMasterId r:id="rId28"/>
  </p:handoutMasterIdLst>
  <p:sldIdLst>
    <p:sldId id="256" r:id="rId2"/>
    <p:sldId id="257" r:id="rId3"/>
    <p:sldId id="258" r:id="rId4"/>
    <p:sldId id="259" r:id="rId5"/>
    <p:sldId id="260" r:id="rId6"/>
    <p:sldId id="261" r:id="rId7"/>
    <p:sldId id="263" r:id="rId8"/>
    <p:sldId id="265" r:id="rId9"/>
    <p:sldId id="267" r:id="rId10"/>
    <p:sldId id="269" r:id="rId11"/>
    <p:sldId id="268" r:id="rId12"/>
    <p:sldId id="270" r:id="rId13"/>
    <p:sldId id="1536" r:id="rId14"/>
    <p:sldId id="1535" r:id="rId15"/>
    <p:sldId id="1534" r:id="rId16"/>
    <p:sldId id="1504" r:id="rId17"/>
    <p:sldId id="1506" r:id="rId18"/>
    <p:sldId id="1533" r:id="rId19"/>
    <p:sldId id="1507" r:id="rId20"/>
    <p:sldId id="1537" r:id="rId21"/>
    <p:sldId id="365" r:id="rId22"/>
    <p:sldId id="1532" r:id="rId23"/>
    <p:sldId id="371" r:id="rId24"/>
    <p:sldId id="1530" r:id="rId25"/>
    <p:sldId id="1531" r:id="rId2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93595" autoAdjust="0"/>
  </p:normalViewPr>
  <p:slideViewPr>
    <p:cSldViewPr>
      <p:cViewPr varScale="1">
        <p:scale>
          <a:sx n="77" d="100"/>
          <a:sy n="77" d="100"/>
        </p:scale>
        <p:origin x="638" y="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14:18:06.75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
          <a:extLst>
            <a:ext uri="{FF2B5EF4-FFF2-40B4-BE49-F238E27FC236}">
              <a16:creationId xmlns:a16="http://schemas.microsoft.com/office/drawing/2014/main" id="{1EEFF554-B254-E4D6-98A2-332EE5729DAE}"/>
            </a:ext>
          </a:extLst>
        </p:cNvPr>
        <p:cNvGrpSpPr/>
        <p:nvPr/>
      </p:nvGrpSpPr>
      <p:grpSpPr>
        <a:xfrm>
          <a:off x="0" y="0"/>
          <a:ext cx="0" cy="0"/>
          <a:chOff x="0" y="0"/>
          <a:chExt cx="0" cy="0"/>
        </a:xfrm>
      </p:grpSpPr>
      <p:sp>
        <p:nvSpPr>
          <p:cNvPr id="1593" name="Google Shape;1593;g2b2fd5e8dd1_0_1187:notes">
            <a:extLst>
              <a:ext uri="{FF2B5EF4-FFF2-40B4-BE49-F238E27FC236}">
                <a16:creationId xmlns:a16="http://schemas.microsoft.com/office/drawing/2014/main" id="{D8B55618-436B-6B91-6F55-BD469705251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4" name="Google Shape;1594;g2b2fd5e8dd1_0_1187:notes">
            <a:extLst>
              <a:ext uri="{FF2B5EF4-FFF2-40B4-BE49-F238E27FC236}">
                <a16:creationId xmlns:a16="http://schemas.microsoft.com/office/drawing/2014/main" id="{83A8290C-F818-5A09-21D6-5F1B53218464}"/>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This is the kink case</a:t>
            </a:r>
            <a:endParaRPr/>
          </a:p>
        </p:txBody>
      </p:sp>
      <p:sp>
        <p:nvSpPr>
          <p:cNvPr id="1595" name="Google Shape;1595;g2b2fd5e8dd1_0_1187:notes">
            <a:extLst>
              <a:ext uri="{FF2B5EF4-FFF2-40B4-BE49-F238E27FC236}">
                <a16:creationId xmlns:a16="http://schemas.microsoft.com/office/drawing/2014/main" id="{89FEF9EA-CB18-592D-B342-C9BBB6D1F2DD}"/>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23</a:t>
            </a:fld>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009136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235681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br>
              <a:rPr lang="en-US" sz="3000" dirty="0"/>
            </a:br>
            <a:br>
              <a:rPr lang="en-US" sz="3000" dirty="0"/>
            </a:br>
            <a:r>
              <a:rPr lang="en-US" sz="3000" dirty="0"/>
              <a:t>Midterm Exam Spring 2025</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12BBF-7810-A554-E63B-D34176FB85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8AC03-BCCA-222F-668A-07376B9E5CA4}"/>
              </a:ext>
            </a:extLst>
          </p:cNvPr>
          <p:cNvSpPr>
            <a:spLocks noGrp="1"/>
          </p:cNvSpPr>
          <p:nvPr>
            <p:ph type="title"/>
          </p:nvPr>
        </p:nvSpPr>
        <p:spPr/>
        <p:txBody>
          <a:bodyPr/>
          <a:lstStyle/>
          <a:p>
            <a:r>
              <a:rPr lang="en-US" dirty="0"/>
              <a:t>Q4. </a:t>
            </a:r>
            <a:r>
              <a:rPr lang="en-US"/>
              <a:t>Lecture 7-hash table (20 pts) (</a:t>
            </a:r>
            <a:r>
              <a:rPr lang="en-US" dirty="0"/>
              <a:t>with typo)</a:t>
            </a:r>
          </a:p>
        </p:txBody>
      </p:sp>
      <p:sp>
        <p:nvSpPr>
          <p:cNvPr id="3" name="Content Placeholder 2">
            <a:extLst>
              <a:ext uri="{FF2B5EF4-FFF2-40B4-BE49-F238E27FC236}">
                <a16:creationId xmlns:a16="http://schemas.microsoft.com/office/drawing/2014/main" id="{DF1FADC6-25A2-0908-3538-007FC1901490}"/>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latin typeface="Times New Roman" panose="02020603050405020304" pitchFamily="18" charset="0"/>
                <a:ea typeface="SimSun" panose="02010600030101010101" pitchFamily="2" charset="-122"/>
              </a:rPr>
              <a:t>(</a:t>
            </a:r>
            <a:r>
              <a:rPr lang="en-US" sz="2000" dirty="0">
                <a:effectLst/>
                <a:latin typeface="Times New Roman" panose="02020603050405020304" pitchFamily="18" charset="0"/>
                <a:ea typeface="SimSun" panose="02010600030101010101" pitchFamily="2" charset="-122"/>
              </a:rPr>
              <a:t>The exam paper had a typo 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latin typeface="Times New Roman" panose="02020603050405020304" pitchFamily="18" charset="0"/>
                <a:ea typeface="SimSun" panose="02010600030101010101" pitchFamily="2" charset="-122"/>
              </a:rPr>
              <a:t>. Despite this typo, it is still a valid hash function and you can still solve this problem based on this </a:t>
            </a:r>
            <a:r>
              <a:rPr lang="en-US" sz="2000">
                <a:latin typeface="Times New Roman" panose="02020603050405020304" pitchFamily="18" charset="0"/>
                <a:ea typeface="SimSun" panose="02010600030101010101" pitchFamily="2" charset="-122"/>
              </a:rPr>
              <a:t>probe function. </a:t>
            </a:r>
            <a:r>
              <a:rPr lang="en-US" sz="2000" dirty="0">
                <a:latin typeface="Times New Roman" panose="02020603050405020304" pitchFamily="18" charset="0"/>
                <a:ea typeface="SimSun" panose="02010600030101010101" pitchFamily="2" charset="-122"/>
              </a:rPr>
              <a:t>Students who give either solution is given full credit.)</a:t>
            </a:r>
            <a:endParaRPr lang="en-US" sz="20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a:t>
            </a:r>
            <a:r>
              <a:rPr lang="en-US" sz="2000" dirty="0">
                <a:solidFill>
                  <a:srgbClr val="FF0000"/>
                </a:solidFill>
                <a:latin typeface="Times New Roman" panose="02020603050405020304" pitchFamily="18" charset="0"/>
                <a:ea typeface="SimSun" panose="02010600030101010101" pitchFamily="2" charset="-122"/>
              </a:rPr>
              <a:t>7</a:t>
            </a:r>
            <a:r>
              <a:rPr lang="en-US" sz="2000" dirty="0">
                <a:effectLst/>
                <a:latin typeface="Times New Roman" panose="02020603050405020304" pitchFamily="18" charset="0"/>
                <a:ea typeface="SimSun" panose="02010600030101010101" pitchFamily="2" charset="-122"/>
              </a:rPr>
              <a:t>,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+ 1·2)%7 = 3 (insert at index 3)</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+ 1·7)%7 = 0 (insert at index 0)</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 (7 + 1·1)%7 = 1 (insert at index 1)</a:t>
            </a:r>
          </a:p>
        </p:txBody>
      </p:sp>
      <p:graphicFrame>
        <p:nvGraphicFramePr>
          <p:cNvPr id="4" name="Content Placeholder 3">
            <a:extLst>
              <a:ext uri="{FF2B5EF4-FFF2-40B4-BE49-F238E27FC236}">
                <a16:creationId xmlns:a16="http://schemas.microsoft.com/office/drawing/2014/main" id="{CCA8129A-6A75-87F2-0561-A16C32FC1360}"/>
              </a:ext>
            </a:extLst>
          </p:cNvPr>
          <p:cNvGraphicFramePr>
            <a:graphicFrameLocks/>
          </p:cNvGraphicFramePr>
          <p:nvPr>
            <p:extLst>
              <p:ext uri="{D42A27DB-BD31-4B8C-83A1-F6EECF244321}">
                <p14:modId xmlns:p14="http://schemas.microsoft.com/office/powerpoint/2010/main" val="3009379753"/>
              </p:ext>
            </p:extLst>
          </p:nvPr>
        </p:nvGraphicFramePr>
        <p:xfrm>
          <a:off x="2514600" y="5669280"/>
          <a:ext cx="7618125" cy="56388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900" dirty="0">
                          <a:effectLst/>
                          <a:latin typeface="Times New Roman" panose="02020603050405020304" pitchFamily="18" charset="0"/>
                          <a:ea typeface="SimSun" panose="02010600030101010101" pitchFamily="2" charset="-122"/>
                        </a:rPr>
                        <a:t>97</a:t>
                      </a: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effectLst/>
                          <a:latin typeface="Times New Roman" panose="02020603050405020304" pitchFamily="18" charset="0"/>
                          <a:ea typeface="SimSun" panose="02010600030101010101" pitchFamily="2" charset="-122"/>
                        </a:rPr>
                        <a:t>8 </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436C3665-CB8B-7968-986E-53A45683B806}"/>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E2872804-A4AD-5BB8-C75D-73BC4B92ACD9}"/>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66C1FD-0E48-C887-10DC-3EF31959A926}"/>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8354509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AC04F-EBA5-41E4-80D5-9783D876C79C}"/>
              </a:ext>
            </a:extLst>
          </p:cNvPr>
          <p:cNvSpPr>
            <a:spLocks noGrp="1"/>
          </p:cNvSpPr>
          <p:nvPr>
            <p:ph type="title"/>
          </p:nvPr>
        </p:nvSpPr>
        <p:spPr/>
        <p:txBody>
          <a:bodyPr/>
          <a:lstStyle/>
          <a:p>
            <a:r>
              <a:rPr lang="en-US" dirty="0"/>
              <a:t>Q4: </a:t>
            </a:r>
            <a:r>
              <a:rPr lang="en-US"/>
              <a:t>Separate Chaining</a:t>
            </a:r>
            <a:endParaRPr lang="en-US" dirty="0"/>
          </a:p>
        </p:txBody>
      </p:sp>
      <p:sp>
        <p:nvSpPr>
          <p:cNvPr id="3" name="Content Placeholder 2">
            <a:extLst>
              <a:ext uri="{FF2B5EF4-FFF2-40B4-BE49-F238E27FC236}">
                <a16:creationId xmlns:a16="http://schemas.microsoft.com/office/drawing/2014/main" id="{8E1DEC00-2351-430C-9E58-8702F132689D}"/>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e) (2 pts) Fill in the table, resolving hash collisions with separate chaining into a sorted linked list (with the smallest element at the head of the list). (Fill in the table without detailed steps.)</a:t>
            </a:r>
          </a:p>
          <a:p>
            <a:r>
              <a:rPr lang="en-US" sz="1800" dirty="0">
                <a:latin typeface="Times New Roman" panose="02020603050405020304" pitchFamily="18" charset="0"/>
                <a:ea typeface="SimSun" panose="02010600030101010101" pitchFamily="2" charset="-122"/>
              </a:rPr>
              <a:t>ANS: Upon hash collision, put the item into a sorted linked list in the index.</a:t>
            </a:r>
            <a:endParaRPr lang="en-US" sz="1800" dirty="0">
              <a:effectLst/>
              <a:latin typeface="Times New Roman" panose="02020603050405020304" pitchFamily="18" charset="0"/>
              <a:ea typeface="SimSun" panose="02010600030101010101" pitchFamily="2" charset="-122"/>
            </a:endParaRPr>
          </a:p>
          <a:p>
            <a:endParaRPr lang="en-US" dirty="0"/>
          </a:p>
        </p:txBody>
      </p:sp>
      <p:graphicFrame>
        <p:nvGraphicFramePr>
          <p:cNvPr id="5" name="Table 4">
            <a:extLst>
              <a:ext uri="{FF2B5EF4-FFF2-40B4-BE49-F238E27FC236}">
                <a16:creationId xmlns:a16="http://schemas.microsoft.com/office/drawing/2014/main" id="{0A84F27B-3BE2-4FAF-8577-39404A1ADD9A}"/>
              </a:ext>
            </a:extLst>
          </p:cNvPr>
          <p:cNvGraphicFramePr>
            <a:graphicFrameLocks noGrp="1"/>
          </p:cNvGraphicFramePr>
          <p:nvPr>
            <p:extLst>
              <p:ext uri="{D42A27DB-BD31-4B8C-83A1-F6EECF244321}">
                <p14:modId xmlns:p14="http://schemas.microsoft.com/office/powerpoint/2010/main" val="1557408865"/>
              </p:ext>
            </p:extLst>
          </p:nvPr>
        </p:nvGraphicFramePr>
        <p:xfrm>
          <a:off x="2057400" y="2362200"/>
          <a:ext cx="7110244" cy="746760"/>
        </p:xfrm>
        <a:graphic>
          <a:graphicData uri="http://schemas.openxmlformats.org/drawingml/2006/table">
            <a:tbl>
              <a:tblPr firstRow="1" firstCol="1" bandRow="1"/>
              <a:tblGrid>
                <a:gridCol w="709987">
                  <a:extLst>
                    <a:ext uri="{9D8B030D-6E8A-4147-A177-3AD203B41FA5}">
                      <a16:colId xmlns:a16="http://schemas.microsoft.com/office/drawing/2014/main" val="2440324697"/>
                    </a:ext>
                  </a:extLst>
                </a:gridCol>
                <a:gridCol w="709987">
                  <a:extLst>
                    <a:ext uri="{9D8B030D-6E8A-4147-A177-3AD203B41FA5}">
                      <a16:colId xmlns:a16="http://schemas.microsoft.com/office/drawing/2014/main" val="3214805162"/>
                    </a:ext>
                  </a:extLst>
                </a:gridCol>
                <a:gridCol w="709987">
                  <a:extLst>
                    <a:ext uri="{9D8B030D-6E8A-4147-A177-3AD203B41FA5}">
                      <a16:colId xmlns:a16="http://schemas.microsoft.com/office/drawing/2014/main" val="2575271499"/>
                    </a:ext>
                  </a:extLst>
                </a:gridCol>
                <a:gridCol w="709987">
                  <a:extLst>
                    <a:ext uri="{9D8B030D-6E8A-4147-A177-3AD203B41FA5}">
                      <a16:colId xmlns:a16="http://schemas.microsoft.com/office/drawing/2014/main" val="1129718526"/>
                    </a:ext>
                  </a:extLst>
                </a:gridCol>
                <a:gridCol w="710931">
                  <a:extLst>
                    <a:ext uri="{9D8B030D-6E8A-4147-A177-3AD203B41FA5}">
                      <a16:colId xmlns:a16="http://schemas.microsoft.com/office/drawing/2014/main" val="2396816628"/>
                    </a:ext>
                  </a:extLst>
                </a:gridCol>
                <a:gridCol w="711873">
                  <a:extLst>
                    <a:ext uri="{9D8B030D-6E8A-4147-A177-3AD203B41FA5}">
                      <a16:colId xmlns:a16="http://schemas.microsoft.com/office/drawing/2014/main" val="2820846807"/>
                    </a:ext>
                  </a:extLst>
                </a:gridCol>
                <a:gridCol w="711873">
                  <a:extLst>
                    <a:ext uri="{9D8B030D-6E8A-4147-A177-3AD203B41FA5}">
                      <a16:colId xmlns:a16="http://schemas.microsoft.com/office/drawing/2014/main" val="966424609"/>
                    </a:ext>
                  </a:extLst>
                </a:gridCol>
                <a:gridCol w="711873">
                  <a:extLst>
                    <a:ext uri="{9D8B030D-6E8A-4147-A177-3AD203B41FA5}">
                      <a16:colId xmlns:a16="http://schemas.microsoft.com/office/drawing/2014/main" val="4212013360"/>
                    </a:ext>
                  </a:extLst>
                </a:gridCol>
                <a:gridCol w="711873">
                  <a:extLst>
                    <a:ext uri="{9D8B030D-6E8A-4147-A177-3AD203B41FA5}">
                      <a16:colId xmlns:a16="http://schemas.microsoft.com/office/drawing/2014/main" val="620579452"/>
                    </a:ext>
                  </a:extLst>
                </a:gridCol>
                <a:gridCol w="711873">
                  <a:extLst>
                    <a:ext uri="{9D8B030D-6E8A-4147-A177-3AD203B41FA5}">
                      <a16:colId xmlns:a16="http://schemas.microsoft.com/office/drawing/2014/main" val="3443680705"/>
                    </a:ext>
                  </a:extLst>
                </a:gridCol>
              </a:tblGrid>
              <a:tr h="24892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599020511"/>
                  </a:ext>
                </a:extLst>
              </a:tr>
              <a:tr h="497840">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7,27,97</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a:solidFill>
                            <a:srgbClr val="000000"/>
                          </a:solidFill>
                          <a:effectLst/>
                          <a:latin typeface="Times New Roman" panose="02020603050405020304" pitchFamily="18" charset="0"/>
                          <a:ea typeface="SimSun" panose="02010600030101010101" pitchFamily="2" charset="-122"/>
                        </a:rPr>
                        <a:t>8,48</a:t>
                      </a:r>
                      <a:endParaRPr lang="en-US" sz="180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6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1831" marR="101831"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710218208"/>
                  </a:ext>
                </a:extLst>
              </a:tr>
            </a:tbl>
          </a:graphicData>
        </a:graphic>
      </p:graphicFrame>
    </p:spTree>
    <p:extLst>
      <p:ext uri="{BB962C8B-B14F-4D97-AF65-F5344CB8AC3E}">
        <p14:creationId xmlns:p14="http://schemas.microsoft.com/office/powerpoint/2010/main" val="35846944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E7CA-53EB-70A9-D55E-10E1A3ACB1EF}"/>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8957BBE2-9D57-5F5E-18F7-FC574D5F345C}"/>
              </a:ext>
            </a:extLst>
          </p:cNvPr>
          <p:cNvSpPr>
            <a:spLocks noGrp="1"/>
          </p:cNvSpPr>
          <p:nvPr>
            <p:ph idx="1"/>
          </p:nvPr>
        </p:nvSpPr>
        <p:spPr/>
        <p:txBody>
          <a:bodyPr/>
          <a:lstStyle/>
          <a:p>
            <a:r>
              <a:rPr lang="en-GB" dirty="0"/>
              <a:t>a) (15 pts) The Pre-order traversal sequence of a Binary Search Tree is 30, 20, 10, 15, 25, 23, 39, 35, 42. Construct the tree and give its in-order and post-order traversals. Show the detailed steps.</a:t>
            </a:r>
          </a:p>
          <a:p>
            <a:r>
              <a:rPr lang="en-GB" dirty="0"/>
              <a:t>ANS: Given:</a:t>
            </a:r>
          </a:p>
          <a:p>
            <a:r>
              <a:rPr lang="en-GB" dirty="0"/>
              <a:t>Pre-order: 30 20 10 15 25 23 39 35 42</a:t>
            </a:r>
          </a:p>
          <a:p>
            <a:r>
              <a:rPr lang="en-GB" dirty="0"/>
              <a:t>In-order: 10 15 20 23 25 30 35 39 42</a:t>
            </a:r>
          </a:p>
          <a:p>
            <a:r>
              <a:rPr lang="en-GB" dirty="0"/>
              <a:t>We can construct the tree and derive the post-order</a:t>
            </a:r>
          </a:p>
          <a:p>
            <a:r>
              <a:rPr lang="en-GB" dirty="0"/>
              <a:t>Post-order: 15 10 23 25 20 35 42 39 30</a:t>
            </a:r>
          </a:p>
          <a:p>
            <a:endParaRPr lang="en-SE" dirty="0"/>
          </a:p>
        </p:txBody>
      </p:sp>
      <p:pic>
        <p:nvPicPr>
          <p:cNvPr id="4" name="Picture 3">
            <a:extLst>
              <a:ext uri="{FF2B5EF4-FFF2-40B4-BE49-F238E27FC236}">
                <a16:creationId xmlns:a16="http://schemas.microsoft.com/office/drawing/2014/main" id="{CF816561-45A1-A259-0F15-67D40D6FAF04}"/>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58200" y="2895600"/>
            <a:ext cx="3530600" cy="3566530"/>
          </a:xfrm>
          <a:prstGeom prst="rect">
            <a:avLst/>
          </a:prstGeom>
          <a:noFill/>
        </p:spPr>
      </p:pic>
    </p:spTree>
    <p:extLst>
      <p:ext uri="{BB962C8B-B14F-4D97-AF65-F5344CB8AC3E}">
        <p14:creationId xmlns:p14="http://schemas.microsoft.com/office/powerpoint/2010/main" val="2912987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AC6A3-686E-0771-FEF0-61A5EB7108B2}"/>
              </a:ext>
            </a:extLst>
          </p:cNvPr>
          <p:cNvSpPr>
            <a:spLocks noGrp="1"/>
          </p:cNvSpPr>
          <p:nvPr>
            <p:ph type="title"/>
          </p:nvPr>
        </p:nvSpPr>
        <p:spPr/>
        <p:txBody>
          <a:bodyPr/>
          <a:lstStyle/>
          <a:p>
            <a:r>
              <a:rPr lang="en-GB" dirty="0"/>
              <a:t>Q5. Lecture 8-binary search tree (40 pts)</a:t>
            </a:r>
            <a:endParaRPr lang="en-SE" dirty="0"/>
          </a:p>
        </p:txBody>
      </p:sp>
      <p:sp>
        <p:nvSpPr>
          <p:cNvPr id="4" name="Content Placeholder 2">
            <a:extLst>
              <a:ext uri="{FF2B5EF4-FFF2-40B4-BE49-F238E27FC236}">
                <a16:creationId xmlns:a16="http://schemas.microsoft.com/office/drawing/2014/main" id="{D4CC80B3-BB00-EC13-E200-B36DBC648F07}"/>
              </a:ext>
            </a:extLst>
          </p:cNvPr>
          <p:cNvSpPr txBox="1">
            <a:spLocks/>
          </p:cNvSpPr>
          <p:nvPr/>
        </p:nvSpPr>
        <p:spPr bwMode="auto">
          <a:xfrm>
            <a:off x="250371" y="836230"/>
            <a:ext cx="8436429" cy="588924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a) Explanations:</a:t>
            </a:r>
          </a:p>
          <a:p>
            <a:r>
              <a:rPr lang="en-GB" kern="0" dirty="0"/>
              <a:t>Pre-order: 30 20 10 15 25 23 39 35 42</a:t>
            </a:r>
          </a:p>
          <a:p>
            <a:r>
              <a:rPr lang="en-GB" kern="0" dirty="0"/>
              <a:t>In-order: 10 15 20 23 25 30 35 39 42</a:t>
            </a:r>
          </a:p>
          <a:p>
            <a:r>
              <a:rPr lang="en-GB" kern="0" dirty="0"/>
              <a:t>1. Root Identification: The first element in pre-order (30) is the root.</a:t>
            </a:r>
          </a:p>
          <a:p>
            <a:r>
              <a:rPr lang="en-GB" kern="0" dirty="0"/>
              <a:t>2. Subtree Division:</a:t>
            </a:r>
          </a:p>
          <a:p>
            <a:r>
              <a:rPr lang="en-GB" kern="0" dirty="0"/>
              <a:t>   - In in-order traversal, elements before 30 (10 15 20 23 25) form the left subtree, and elements after (35 39 42) form the right subtree.</a:t>
            </a:r>
          </a:p>
          <a:p>
            <a:r>
              <a:rPr lang="en-GB" kern="0" dirty="0"/>
              <a:t>3. Left Subtree Construction:</a:t>
            </a:r>
          </a:p>
          <a:p>
            <a:r>
              <a:rPr lang="en-GB" kern="0" dirty="0"/>
              <a:t>   - Pre-order segment for left: 20 10 15 25 23</a:t>
            </a:r>
          </a:p>
          <a:p>
            <a:r>
              <a:rPr lang="en-GB" kern="0" dirty="0"/>
              <a:t>   - Root is 20 (first in pre-order). In in-order (10 15 20 23 25), left of 20 is (10 15) and right is (23 25).</a:t>
            </a:r>
          </a:p>
          <a:p>
            <a:r>
              <a:rPr lang="en-GB" kern="0" dirty="0"/>
              <a:t>   - Pre-order segment (10 15): root is 10, and 15 is its right child</a:t>
            </a:r>
          </a:p>
          <a:p>
            <a:r>
              <a:rPr lang="en-GB" kern="0" dirty="0"/>
              <a:t>   - Pre-order segment (25 23): root is 25, and 23 is </a:t>
            </a:r>
            <a:r>
              <a:rPr lang="en-GB" kern="0"/>
              <a:t>its left </a:t>
            </a:r>
            <a:r>
              <a:rPr lang="en-GB" kern="0" dirty="0"/>
              <a:t>child</a:t>
            </a:r>
          </a:p>
          <a:p>
            <a:r>
              <a:rPr lang="en-GB" kern="0" dirty="0"/>
              <a:t>4. Right Subtree Construction:</a:t>
            </a:r>
          </a:p>
          <a:p>
            <a:r>
              <a:rPr lang="en-GB" kern="0" dirty="0"/>
              <a:t>   - Pre-order segment for right: (39 35 42)</a:t>
            </a:r>
          </a:p>
          <a:p>
            <a:r>
              <a:rPr lang="en-GB" kern="0" dirty="0"/>
              <a:t>   - Root is 39 (first in pre-order). In in-order (35 39 42), 39 has a left child 35 and right child 42.</a:t>
            </a:r>
          </a:p>
          <a:p>
            <a:r>
              <a:rPr lang="en-GB" kern="0" dirty="0"/>
              <a:t>We can draw the tree now and derive the post order traversal 15 10 23 25 20 35 42 39 30.</a:t>
            </a:r>
          </a:p>
        </p:txBody>
      </p:sp>
      <p:pic>
        <p:nvPicPr>
          <p:cNvPr id="5" name="Picture 4">
            <a:extLst>
              <a:ext uri="{FF2B5EF4-FFF2-40B4-BE49-F238E27FC236}">
                <a16:creationId xmlns:a16="http://schemas.microsoft.com/office/drawing/2014/main" id="{1D98C7D5-7746-73BA-131B-1B309BD4BD49}"/>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11029" y="1645735"/>
            <a:ext cx="3530600" cy="3566530"/>
          </a:xfrm>
          <a:prstGeom prst="rect">
            <a:avLst/>
          </a:prstGeom>
          <a:noFill/>
        </p:spPr>
      </p:pic>
    </p:spTree>
    <p:extLst>
      <p:ext uri="{BB962C8B-B14F-4D97-AF65-F5344CB8AC3E}">
        <p14:creationId xmlns:p14="http://schemas.microsoft.com/office/powerpoint/2010/main" val="1144160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6F34C-6AC8-0356-F4FF-0E859159DA65}"/>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15DB83AD-A6D4-151B-71E0-04B83987A657}"/>
              </a:ext>
            </a:extLst>
          </p:cNvPr>
          <p:cNvSpPr>
            <a:spLocks noGrp="1"/>
          </p:cNvSpPr>
          <p:nvPr>
            <p:ph idx="1"/>
          </p:nvPr>
        </p:nvSpPr>
        <p:spPr/>
        <p:txBody>
          <a:bodyPr/>
          <a:lstStyle/>
          <a:p>
            <a:r>
              <a:rPr lang="en-GB" dirty="0"/>
              <a:t>b) (5 pts) Given this Binary Search Tree, draw the resulting Binary Search Tree after deleting node 15. There are two possible results, and please draw both of them.</a:t>
            </a:r>
            <a:endParaRPr lang="en-SE" dirty="0"/>
          </a:p>
        </p:txBody>
      </p:sp>
      <p:sp>
        <p:nvSpPr>
          <p:cNvPr id="30" name="Google Shape;1602;p53">
            <a:extLst>
              <a:ext uri="{FF2B5EF4-FFF2-40B4-BE49-F238E27FC236}">
                <a16:creationId xmlns:a16="http://schemas.microsoft.com/office/drawing/2014/main" id="{3ED2F175-FFE7-D20A-B755-514B97C8A419}"/>
              </a:ext>
            </a:extLst>
          </p:cNvPr>
          <p:cNvSpPr/>
          <p:nvPr/>
        </p:nvSpPr>
        <p:spPr>
          <a:xfrm>
            <a:off x="2172692" y="251385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400B6B3B-5CDB-A588-7AE0-309A7CBC9F28}"/>
              </a:ext>
            </a:extLst>
          </p:cNvPr>
          <p:cNvSpPr txBox="1"/>
          <p:nvPr/>
        </p:nvSpPr>
        <p:spPr>
          <a:xfrm>
            <a:off x="2264752" y="2597755"/>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5EA257E-E627-EAF1-D5EC-314ADA323F70}"/>
              </a:ext>
            </a:extLst>
          </p:cNvPr>
          <p:cNvSpPr/>
          <p:nvPr/>
        </p:nvSpPr>
        <p:spPr>
          <a:xfrm>
            <a:off x="1449696" y="328980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A2D96C9-A68F-A455-2364-FD407232D744}"/>
              </a:ext>
            </a:extLst>
          </p:cNvPr>
          <p:cNvSpPr txBox="1"/>
          <p:nvPr/>
        </p:nvSpPr>
        <p:spPr>
          <a:xfrm>
            <a:off x="1501202" y="339568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15</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9BCFF97E-CF67-6C62-97B6-4A26C157691B}"/>
              </a:ext>
            </a:extLst>
          </p:cNvPr>
          <p:cNvCxnSpPr>
            <a:cxnSpLocks/>
            <a:endCxn id="32" idx="7"/>
          </p:cNvCxnSpPr>
          <p:nvPr/>
        </p:nvCxnSpPr>
        <p:spPr>
          <a:xfrm flipH="1">
            <a:off x="1902933" y="2936729"/>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CCBA0E2C-2D38-BE74-3F50-2CD527E59914}"/>
              </a:ext>
            </a:extLst>
          </p:cNvPr>
          <p:cNvCxnSpPr>
            <a:cxnSpLocks/>
          </p:cNvCxnSpPr>
          <p:nvPr/>
        </p:nvCxnSpPr>
        <p:spPr>
          <a:xfrm>
            <a:off x="2680022" y="292795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EB59854C-857E-D352-3408-52E242CD8D57}"/>
              </a:ext>
            </a:extLst>
          </p:cNvPr>
          <p:cNvSpPr/>
          <p:nvPr/>
        </p:nvSpPr>
        <p:spPr>
          <a:xfrm>
            <a:off x="2814480" y="324770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DC1C54E7-3581-DEED-498E-109DAAF1143E}"/>
              </a:ext>
            </a:extLst>
          </p:cNvPr>
          <p:cNvSpPr txBox="1"/>
          <p:nvPr/>
        </p:nvSpPr>
        <p:spPr>
          <a:xfrm>
            <a:off x="2910211" y="333519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38" name="Google Shape;1598;p53">
            <a:extLst>
              <a:ext uri="{FF2B5EF4-FFF2-40B4-BE49-F238E27FC236}">
                <a16:creationId xmlns:a16="http://schemas.microsoft.com/office/drawing/2014/main" id="{6A1C6A5F-2D29-3E11-0109-62E3BE310B30}"/>
              </a:ext>
            </a:extLst>
          </p:cNvPr>
          <p:cNvSpPr/>
          <p:nvPr/>
        </p:nvSpPr>
        <p:spPr>
          <a:xfrm>
            <a:off x="1058982" y="409973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6E89FB3-E927-E37D-55CB-E06D6A25A102}"/>
              </a:ext>
            </a:extLst>
          </p:cNvPr>
          <p:cNvSpPr txBox="1"/>
          <p:nvPr/>
        </p:nvSpPr>
        <p:spPr>
          <a:xfrm>
            <a:off x="1058091"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40" name="Google Shape;1607;p53">
            <a:extLst>
              <a:ext uri="{FF2B5EF4-FFF2-40B4-BE49-F238E27FC236}">
                <a16:creationId xmlns:a16="http://schemas.microsoft.com/office/drawing/2014/main" id="{45341A7A-2738-BE59-7C1B-F72FB5343B77}"/>
              </a:ext>
            </a:extLst>
          </p:cNvPr>
          <p:cNvCxnSpPr>
            <a:cxnSpLocks/>
            <a:endCxn id="38" idx="0"/>
          </p:cNvCxnSpPr>
          <p:nvPr/>
        </p:nvCxnSpPr>
        <p:spPr>
          <a:xfrm flipH="1">
            <a:off x="1324482" y="3746663"/>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1" name="Google Shape;1604;p53">
            <a:extLst>
              <a:ext uri="{FF2B5EF4-FFF2-40B4-BE49-F238E27FC236}">
                <a16:creationId xmlns:a16="http://schemas.microsoft.com/office/drawing/2014/main" id="{E0279690-F5C8-B2FE-3082-9267653C32C2}"/>
              </a:ext>
            </a:extLst>
          </p:cNvPr>
          <p:cNvCxnSpPr>
            <a:cxnSpLocks/>
          </p:cNvCxnSpPr>
          <p:nvPr/>
        </p:nvCxnSpPr>
        <p:spPr>
          <a:xfrm>
            <a:off x="1912898" y="376959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2" name="Google Shape;1606;p53">
            <a:extLst>
              <a:ext uri="{FF2B5EF4-FFF2-40B4-BE49-F238E27FC236}">
                <a16:creationId xmlns:a16="http://schemas.microsoft.com/office/drawing/2014/main" id="{072C2E7D-2F4F-F39C-2649-349F7F912500}"/>
              </a:ext>
            </a:extLst>
          </p:cNvPr>
          <p:cNvSpPr/>
          <p:nvPr/>
        </p:nvSpPr>
        <p:spPr>
          <a:xfrm>
            <a:off x="2047356" y="40893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55135AAB-F122-0C3F-59A2-6B987809BFCD}"/>
              </a:ext>
            </a:extLst>
          </p:cNvPr>
          <p:cNvSpPr txBox="1"/>
          <p:nvPr/>
        </p:nvSpPr>
        <p:spPr>
          <a:xfrm>
            <a:off x="2114823" y="419038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44" name="Google Shape;1598;p53">
            <a:extLst>
              <a:ext uri="{FF2B5EF4-FFF2-40B4-BE49-F238E27FC236}">
                <a16:creationId xmlns:a16="http://schemas.microsoft.com/office/drawing/2014/main" id="{3E3DDBE2-31DF-D64A-A0AF-AF4ECABF2304}"/>
              </a:ext>
            </a:extLst>
          </p:cNvPr>
          <p:cNvSpPr/>
          <p:nvPr/>
        </p:nvSpPr>
        <p:spPr>
          <a:xfrm>
            <a:off x="1724249" y="49465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5" name="TextBox 44">
            <a:extLst>
              <a:ext uri="{FF2B5EF4-FFF2-40B4-BE49-F238E27FC236}">
                <a16:creationId xmlns:a16="http://schemas.microsoft.com/office/drawing/2014/main" id="{49349109-4CA4-E963-4405-799773B2244B}"/>
              </a:ext>
            </a:extLst>
          </p:cNvPr>
          <p:cNvSpPr txBox="1"/>
          <p:nvPr/>
        </p:nvSpPr>
        <p:spPr>
          <a:xfrm>
            <a:off x="1785476" y="503786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46" name="Google Shape;1607;p53">
            <a:extLst>
              <a:ext uri="{FF2B5EF4-FFF2-40B4-BE49-F238E27FC236}">
                <a16:creationId xmlns:a16="http://schemas.microsoft.com/office/drawing/2014/main" id="{ADC217A6-33AE-EC5A-C212-1E3C1A6ADEBD}"/>
              </a:ext>
            </a:extLst>
          </p:cNvPr>
          <p:cNvCxnSpPr>
            <a:cxnSpLocks/>
            <a:endCxn id="44" idx="0"/>
          </p:cNvCxnSpPr>
          <p:nvPr/>
        </p:nvCxnSpPr>
        <p:spPr>
          <a:xfrm flipH="1">
            <a:off x="1989749" y="45934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47" name="Google Shape;1604;p53">
            <a:extLst>
              <a:ext uri="{FF2B5EF4-FFF2-40B4-BE49-F238E27FC236}">
                <a16:creationId xmlns:a16="http://schemas.microsoft.com/office/drawing/2014/main" id="{BE7A99A1-FA72-A61C-FB64-2DE5D3DC4459}"/>
              </a:ext>
            </a:extLst>
          </p:cNvPr>
          <p:cNvCxnSpPr>
            <a:cxnSpLocks/>
            <a:endCxn id="48" idx="0"/>
          </p:cNvCxnSpPr>
          <p:nvPr/>
        </p:nvCxnSpPr>
        <p:spPr>
          <a:xfrm>
            <a:off x="1269315" y="4616417"/>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48" name="Google Shape;1606;p53">
            <a:extLst>
              <a:ext uri="{FF2B5EF4-FFF2-40B4-BE49-F238E27FC236}">
                <a16:creationId xmlns:a16="http://schemas.microsoft.com/office/drawing/2014/main" id="{1357000A-E1AC-A8BD-4E85-0437619B43A3}"/>
              </a:ext>
            </a:extLst>
          </p:cNvPr>
          <p:cNvSpPr/>
          <p:nvPr/>
        </p:nvSpPr>
        <p:spPr>
          <a:xfrm>
            <a:off x="1187947" y="496051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EEE383F5-0A66-FA8A-59D5-0FB900578DFC}"/>
              </a:ext>
            </a:extLst>
          </p:cNvPr>
          <p:cNvSpPr txBox="1"/>
          <p:nvPr/>
        </p:nvSpPr>
        <p:spPr>
          <a:xfrm>
            <a:off x="1255414" y="506155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50" name="Google Shape;1598;p53">
            <a:extLst>
              <a:ext uri="{FF2B5EF4-FFF2-40B4-BE49-F238E27FC236}">
                <a16:creationId xmlns:a16="http://schemas.microsoft.com/office/drawing/2014/main" id="{F72C0BA5-B8D6-3D12-F769-F888481128E0}"/>
              </a:ext>
            </a:extLst>
          </p:cNvPr>
          <p:cNvSpPr/>
          <p:nvPr/>
        </p:nvSpPr>
        <p:spPr>
          <a:xfrm>
            <a:off x="648611" y="493714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1" name="TextBox 50">
            <a:extLst>
              <a:ext uri="{FF2B5EF4-FFF2-40B4-BE49-F238E27FC236}">
                <a16:creationId xmlns:a16="http://schemas.microsoft.com/office/drawing/2014/main" id="{F9BBB0CC-808E-1035-9FE8-08ADEAF4691A}"/>
              </a:ext>
            </a:extLst>
          </p:cNvPr>
          <p:cNvSpPr txBox="1"/>
          <p:nvPr/>
        </p:nvSpPr>
        <p:spPr>
          <a:xfrm>
            <a:off x="777029" y="5027787"/>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52" name="Google Shape;1607;p53">
            <a:extLst>
              <a:ext uri="{FF2B5EF4-FFF2-40B4-BE49-F238E27FC236}">
                <a16:creationId xmlns:a16="http://schemas.microsoft.com/office/drawing/2014/main" id="{1D65FC57-980E-6818-3926-BD2EA1CA5F0F}"/>
              </a:ext>
            </a:extLst>
          </p:cNvPr>
          <p:cNvCxnSpPr>
            <a:cxnSpLocks/>
            <a:endCxn id="50" idx="0"/>
          </p:cNvCxnSpPr>
          <p:nvPr/>
        </p:nvCxnSpPr>
        <p:spPr>
          <a:xfrm flipH="1">
            <a:off x="914111" y="4584070"/>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3" name="Google Shape;1604;p53">
            <a:extLst>
              <a:ext uri="{FF2B5EF4-FFF2-40B4-BE49-F238E27FC236}">
                <a16:creationId xmlns:a16="http://schemas.microsoft.com/office/drawing/2014/main" id="{8B67D0F6-F01C-9040-7732-3E027423A462}"/>
              </a:ext>
            </a:extLst>
          </p:cNvPr>
          <p:cNvCxnSpPr>
            <a:cxnSpLocks/>
          </p:cNvCxnSpPr>
          <p:nvPr/>
        </p:nvCxnSpPr>
        <p:spPr>
          <a:xfrm>
            <a:off x="2484759" y="459422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4" name="Google Shape;1606;p53">
            <a:extLst>
              <a:ext uri="{FF2B5EF4-FFF2-40B4-BE49-F238E27FC236}">
                <a16:creationId xmlns:a16="http://schemas.microsoft.com/office/drawing/2014/main" id="{0A9C87D9-85F6-2420-29ED-3941D07F0B4A}"/>
              </a:ext>
            </a:extLst>
          </p:cNvPr>
          <p:cNvSpPr/>
          <p:nvPr/>
        </p:nvSpPr>
        <p:spPr>
          <a:xfrm>
            <a:off x="2619217" y="491397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5" name="TextBox 54">
            <a:extLst>
              <a:ext uri="{FF2B5EF4-FFF2-40B4-BE49-F238E27FC236}">
                <a16:creationId xmlns:a16="http://schemas.microsoft.com/office/drawing/2014/main" id="{EADD68E3-E9F2-0115-E89F-F5F7EA2A3024}"/>
              </a:ext>
            </a:extLst>
          </p:cNvPr>
          <p:cNvSpPr txBox="1"/>
          <p:nvPr/>
        </p:nvSpPr>
        <p:spPr>
          <a:xfrm>
            <a:off x="2686684" y="501501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56" name="Google Shape;1602;p53">
            <a:extLst>
              <a:ext uri="{FF2B5EF4-FFF2-40B4-BE49-F238E27FC236}">
                <a16:creationId xmlns:a16="http://schemas.microsoft.com/office/drawing/2014/main" id="{6276E33F-B5D6-A51F-167B-D715C716D88A}"/>
              </a:ext>
            </a:extLst>
          </p:cNvPr>
          <p:cNvSpPr/>
          <p:nvPr/>
        </p:nvSpPr>
        <p:spPr>
          <a:xfrm>
            <a:off x="6146592" y="256666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7" name="TextBox 56">
            <a:extLst>
              <a:ext uri="{FF2B5EF4-FFF2-40B4-BE49-F238E27FC236}">
                <a16:creationId xmlns:a16="http://schemas.microsoft.com/office/drawing/2014/main" id="{4403A9B5-D807-90F6-A983-948CEDB936D7}"/>
              </a:ext>
            </a:extLst>
          </p:cNvPr>
          <p:cNvSpPr txBox="1"/>
          <p:nvPr/>
        </p:nvSpPr>
        <p:spPr>
          <a:xfrm>
            <a:off x="6238652" y="265057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58" name="Google Shape;1598;p53">
            <a:extLst>
              <a:ext uri="{FF2B5EF4-FFF2-40B4-BE49-F238E27FC236}">
                <a16:creationId xmlns:a16="http://schemas.microsoft.com/office/drawing/2014/main" id="{2F49858D-75EA-6F91-915D-255FFCF87956}"/>
              </a:ext>
            </a:extLst>
          </p:cNvPr>
          <p:cNvSpPr/>
          <p:nvPr/>
        </p:nvSpPr>
        <p:spPr>
          <a:xfrm>
            <a:off x="5423596" y="33426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DC915940-B26E-7DDD-3C4B-919E7728D2B6}"/>
              </a:ext>
            </a:extLst>
          </p:cNvPr>
          <p:cNvSpPr txBox="1"/>
          <p:nvPr/>
        </p:nvSpPr>
        <p:spPr>
          <a:xfrm>
            <a:off x="5475102" y="3448502"/>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cxnSp>
        <p:nvCxnSpPr>
          <p:cNvPr id="60" name="Google Shape;1607;p53">
            <a:extLst>
              <a:ext uri="{FF2B5EF4-FFF2-40B4-BE49-F238E27FC236}">
                <a16:creationId xmlns:a16="http://schemas.microsoft.com/office/drawing/2014/main" id="{CEAC2984-DEAC-A119-4743-95924325AB7F}"/>
              </a:ext>
            </a:extLst>
          </p:cNvPr>
          <p:cNvCxnSpPr>
            <a:cxnSpLocks/>
            <a:endCxn id="58" idx="7"/>
          </p:cNvCxnSpPr>
          <p:nvPr/>
        </p:nvCxnSpPr>
        <p:spPr>
          <a:xfrm flipH="1">
            <a:off x="5876833" y="2989545"/>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61" name="Google Shape;1604;p53">
            <a:extLst>
              <a:ext uri="{FF2B5EF4-FFF2-40B4-BE49-F238E27FC236}">
                <a16:creationId xmlns:a16="http://schemas.microsoft.com/office/drawing/2014/main" id="{7F2372B9-A86C-5EB9-5445-14E12139060D}"/>
              </a:ext>
            </a:extLst>
          </p:cNvPr>
          <p:cNvCxnSpPr>
            <a:cxnSpLocks/>
          </p:cNvCxnSpPr>
          <p:nvPr/>
        </p:nvCxnSpPr>
        <p:spPr>
          <a:xfrm>
            <a:off x="6688528" y="296708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2" name="Google Shape;1606;p53">
            <a:extLst>
              <a:ext uri="{FF2B5EF4-FFF2-40B4-BE49-F238E27FC236}">
                <a16:creationId xmlns:a16="http://schemas.microsoft.com/office/drawing/2014/main" id="{BC7236EB-D8C2-C12A-5D63-BAC02694D311}"/>
              </a:ext>
            </a:extLst>
          </p:cNvPr>
          <p:cNvSpPr/>
          <p:nvPr/>
        </p:nvSpPr>
        <p:spPr>
          <a:xfrm>
            <a:off x="6822986" y="32868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372440E5-0FDA-6769-1877-F23AB1BA4C0E}"/>
              </a:ext>
            </a:extLst>
          </p:cNvPr>
          <p:cNvSpPr txBox="1"/>
          <p:nvPr/>
        </p:nvSpPr>
        <p:spPr>
          <a:xfrm>
            <a:off x="6918717" y="3374321"/>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64" name="Google Shape;1598;p53">
            <a:extLst>
              <a:ext uri="{FF2B5EF4-FFF2-40B4-BE49-F238E27FC236}">
                <a16:creationId xmlns:a16="http://schemas.microsoft.com/office/drawing/2014/main" id="{66E7CF2E-A9B1-B95C-8B99-161D9340A150}"/>
              </a:ext>
            </a:extLst>
          </p:cNvPr>
          <p:cNvSpPr/>
          <p:nvPr/>
        </p:nvSpPr>
        <p:spPr>
          <a:xfrm>
            <a:off x="5032882" y="415255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5" name="TextBox 64">
            <a:extLst>
              <a:ext uri="{FF2B5EF4-FFF2-40B4-BE49-F238E27FC236}">
                <a16:creationId xmlns:a16="http://schemas.microsoft.com/office/drawing/2014/main" id="{9D4977ED-5499-7A2A-8F0F-90D28A778DF0}"/>
              </a:ext>
            </a:extLst>
          </p:cNvPr>
          <p:cNvSpPr txBox="1"/>
          <p:nvPr/>
        </p:nvSpPr>
        <p:spPr>
          <a:xfrm>
            <a:off x="5031991"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66" name="Google Shape;1607;p53">
            <a:extLst>
              <a:ext uri="{FF2B5EF4-FFF2-40B4-BE49-F238E27FC236}">
                <a16:creationId xmlns:a16="http://schemas.microsoft.com/office/drawing/2014/main" id="{3FFB2C4D-EACC-12A3-F50D-60608648DF27}"/>
              </a:ext>
            </a:extLst>
          </p:cNvPr>
          <p:cNvCxnSpPr>
            <a:cxnSpLocks/>
            <a:endCxn id="64" idx="0"/>
          </p:cNvCxnSpPr>
          <p:nvPr/>
        </p:nvCxnSpPr>
        <p:spPr>
          <a:xfrm flipH="1">
            <a:off x="5298382" y="3799479"/>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67" name="Google Shape;1604;p53">
            <a:extLst>
              <a:ext uri="{FF2B5EF4-FFF2-40B4-BE49-F238E27FC236}">
                <a16:creationId xmlns:a16="http://schemas.microsoft.com/office/drawing/2014/main" id="{39FD1E5D-E0E3-1DDC-084C-AE90AD050BBC}"/>
              </a:ext>
            </a:extLst>
          </p:cNvPr>
          <p:cNvCxnSpPr>
            <a:cxnSpLocks/>
          </p:cNvCxnSpPr>
          <p:nvPr/>
        </p:nvCxnSpPr>
        <p:spPr>
          <a:xfrm>
            <a:off x="5886798" y="382241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68" name="Google Shape;1606;p53">
            <a:extLst>
              <a:ext uri="{FF2B5EF4-FFF2-40B4-BE49-F238E27FC236}">
                <a16:creationId xmlns:a16="http://schemas.microsoft.com/office/drawing/2014/main" id="{8FCECD31-41B5-BF6A-6E0B-FA7C380C2EA1}"/>
              </a:ext>
            </a:extLst>
          </p:cNvPr>
          <p:cNvSpPr/>
          <p:nvPr/>
        </p:nvSpPr>
        <p:spPr>
          <a:xfrm>
            <a:off x="6021256" y="414215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9" name="TextBox 68">
            <a:extLst>
              <a:ext uri="{FF2B5EF4-FFF2-40B4-BE49-F238E27FC236}">
                <a16:creationId xmlns:a16="http://schemas.microsoft.com/office/drawing/2014/main" id="{8F449FF6-F0D7-06B5-D219-7711E9CB2B47}"/>
              </a:ext>
            </a:extLst>
          </p:cNvPr>
          <p:cNvSpPr txBox="1"/>
          <p:nvPr/>
        </p:nvSpPr>
        <p:spPr>
          <a:xfrm>
            <a:off x="6088723" y="4243196"/>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sp>
        <p:nvSpPr>
          <p:cNvPr id="70" name="Google Shape;1598;p53">
            <a:extLst>
              <a:ext uri="{FF2B5EF4-FFF2-40B4-BE49-F238E27FC236}">
                <a16:creationId xmlns:a16="http://schemas.microsoft.com/office/drawing/2014/main" id="{27A22E07-3065-0412-41A1-8DEBB92669B5}"/>
              </a:ext>
            </a:extLst>
          </p:cNvPr>
          <p:cNvSpPr/>
          <p:nvPr/>
        </p:nvSpPr>
        <p:spPr>
          <a:xfrm>
            <a:off x="5698149" y="499937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34013925-7099-94CF-1250-6684BE2E7A5F}"/>
              </a:ext>
            </a:extLst>
          </p:cNvPr>
          <p:cNvSpPr txBox="1"/>
          <p:nvPr/>
        </p:nvSpPr>
        <p:spPr>
          <a:xfrm>
            <a:off x="5759376" y="5090677"/>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72" name="Google Shape;1607;p53">
            <a:extLst>
              <a:ext uri="{FF2B5EF4-FFF2-40B4-BE49-F238E27FC236}">
                <a16:creationId xmlns:a16="http://schemas.microsoft.com/office/drawing/2014/main" id="{0C828FDC-F80A-6F03-DB53-28BD989DF8E9}"/>
              </a:ext>
            </a:extLst>
          </p:cNvPr>
          <p:cNvCxnSpPr>
            <a:cxnSpLocks/>
            <a:endCxn id="70" idx="0"/>
          </p:cNvCxnSpPr>
          <p:nvPr/>
        </p:nvCxnSpPr>
        <p:spPr>
          <a:xfrm flipH="1">
            <a:off x="5963649" y="464630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3" name="Google Shape;1598;p53">
            <a:extLst>
              <a:ext uri="{FF2B5EF4-FFF2-40B4-BE49-F238E27FC236}">
                <a16:creationId xmlns:a16="http://schemas.microsoft.com/office/drawing/2014/main" id="{096F4C48-A9C4-E932-1330-A55274A6172B}"/>
              </a:ext>
            </a:extLst>
          </p:cNvPr>
          <p:cNvSpPr/>
          <p:nvPr/>
        </p:nvSpPr>
        <p:spPr>
          <a:xfrm>
            <a:off x="4622511" y="498995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7F962DDE-507E-846B-1F75-F99FA42851D5}"/>
              </a:ext>
            </a:extLst>
          </p:cNvPr>
          <p:cNvSpPr txBox="1"/>
          <p:nvPr/>
        </p:nvSpPr>
        <p:spPr>
          <a:xfrm>
            <a:off x="4750929" y="5080603"/>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75" name="Google Shape;1607;p53">
            <a:extLst>
              <a:ext uri="{FF2B5EF4-FFF2-40B4-BE49-F238E27FC236}">
                <a16:creationId xmlns:a16="http://schemas.microsoft.com/office/drawing/2014/main" id="{0B2BC4A6-E63D-F620-3C77-78F4032C07B2}"/>
              </a:ext>
            </a:extLst>
          </p:cNvPr>
          <p:cNvCxnSpPr>
            <a:cxnSpLocks/>
            <a:endCxn id="73" idx="0"/>
          </p:cNvCxnSpPr>
          <p:nvPr/>
        </p:nvCxnSpPr>
        <p:spPr>
          <a:xfrm flipH="1">
            <a:off x="4888011" y="4636886"/>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76" name="Google Shape;1604;p53">
            <a:extLst>
              <a:ext uri="{FF2B5EF4-FFF2-40B4-BE49-F238E27FC236}">
                <a16:creationId xmlns:a16="http://schemas.microsoft.com/office/drawing/2014/main" id="{8A4E1BA6-158C-606D-07EC-FE1FFA6B4B90}"/>
              </a:ext>
            </a:extLst>
          </p:cNvPr>
          <p:cNvCxnSpPr>
            <a:cxnSpLocks/>
          </p:cNvCxnSpPr>
          <p:nvPr/>
        </p:nvCxnSpPr>
        <p:spPr>
          <a:xfrm>
            <a:off x="6458659" y="464704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77" name="Google Shape;1606;p53">
            <a:extLst>
              <a:ext uri="{FF2B5EF4-FFF2-40B4-BE49-F238E27FC236}">
                <a16:creationId xmlns:a16="http://schemas.microsoft.com/office/drawing/2014/main" id="{820FEFDA-93E2-7182-25FD-99F9B3661A04}"/>
              </a:ext>
            </a:extLst>
          </p:cNvPr>
          <p:cNvSpPr/>
          <p:nvPr/>
        </p:nvSpPr>
        <p:spPr>
          <a:xfrm>
            <a:off x="6593117" y="496678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8" name="TextBox 77">
            <a:extLst>
              <a:ext uri="{FF2B5EF4-FFF2-40B4-BE49-F238E27FC236}">
                <a16:creationId xmlns:a16="http://schemas.microsoft.com/office/drawing/2014/main" id="{90E40DB6-D35F-5478-4563-09D6D218D99B}"/>
              </a:ext>
            </a:extLst>
          </p:cNvPr>
          <p:cNvSpPr txBox="1"/>
          <p:nvPr/>
        </p:nvSpPr>
        <p:spPr>
          <a:xfrm>
            <a:off x="6660584" y="506782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79" name="Google Shape;1602;p53">
            <a:extLst>
              <a:ext uri="{FF2B5EF4-FFF2-40B4-BE49-F238E27FC236}">
                <a16:creationId xmlns:a16="http://schemas.microsoft.com/office/drawing/2014/main" id="{6DBFB1E7-FFF5-F481-E95B-C5FFC61D6642}"/>
              </a:ext>
            </a:extLst>
          </p:cNvPr>
          <p:cNvSpPr/>
          <p:nvPr/>
        </p:nvSpPr>
        <p:spPr>
          <a:xfrm>
            <a:off x="10182494" y="250064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0" name="TextBox 79">
            <a:extLst>
              <a:ext uri="{FF2B5EF4-FFF2-40B4-BE49-F238E27FC236}">
                <a16:creationId xmlns:a16="http://schemas.microsoft.com/office/drawing/2014/main" id="{E8303EA2-6186-283D-E517-D6D031263EAE}"/>
              </a:ext>
            </a:extLst>
          </p:cNvPr>
          <p:cNvSpPr txBox="1"/>
          <p:nvPr/>
        </p:nvSpPr>
        <p:spPr>
          <a:xfrm>
            <a:off x="10274554" y="258455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20</a:t>
            </a:r>
            <a:endParaRPr lang="en-SE" b="0" kern="0" dirty="0">
              <a:solidFill>
                <a:srgbClr val="000000"/>
              </a:solidFill>
              <a:latin typeface="Arial"/>
              <a:cs typeface="Arial"/>
              <a:sym typeface="Arial"/>
            </a:endParaRPr>
          </a:p>
        </p:txBody>
      </p:sp>
      <p:sp>
        <p:nvSpPr>
          <p:cNvPr id="81" name="Google Shape;1598;p53">
            <a:extLst>
              <a:ext uri="{FF2B5EF4-FFF2-40B4-BE49-F238E27FC236}">
                <a16:creationId xmlns:a16="http://schemas.microsoft.com/office/drawing/2014/main" id="{9B06B061-DC34-6056-C7CB-3A5F608CB904}"/>
              </a:ext>
            </a:extLst>
          </p:cNvPr>
          <p:cNvSpPr/>
          <p:nvPr/>
        </p:nvSpPr>
        <p:spPr>
          <a:xfrm>
            <a:off x="9459498" y="32766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406E0386-B057-47EB-1E35-174E51A2889F}"/>
              </a:ext>
            </a:extLst>
          </p:cNvPr>
          <p:cNvSpPr txBox="1"/>
          <p:nvPr/>
        </p:nvSpPr>
        <p:spPr>
          <a:xfrm>
            <a:off x="9511004" y="338248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16</a:t>
            </a:r>
            <a:endParaRPr lang="en-SE" b="0" kern="0" dirty="0">
              <a:solidFill>
                <a:srgbClr val="000000"/>
              </a:solidFill>
              <a:latin typeface="Arial"/>
              <a:cs typeface="Arial"/>
              <a:sym typeface="Arial"/>
            </a:endParaRPr>
          </a:p>
        </p:txBody>
      </p:sp>
      <p:cxnSp>
        <p:nvCxnSpPr>
          <p:cNvPr id="83" name="Google Shape;1607;p53">
            <a:extLst>
              <a:ext uri="{FF2B5EF4-FFF2-40B4-BE49-F238E27FC236}">
                <a16:creationId xmlns:a16="http://schemas.microsoft.com/office/drawing/2014/main" id="{506AA531-2CC0-F57C-BC81-F573119A422A}"/>
              </a:ext>
            </a:extLst>
          </p:cNvPr>
          <p:cNvCxnSpPr>
            <a:cxnSpLocks/>
            <a:endCxn id="81" idx="7"/>
          </p:cNvCxnSpPr>
          <p:nvPr/>
        </p:nvCxnSpPr>
        <p:spPr>
          <a:xfrm flipH="1">
            <a:off x="9912735" y="2923527"/>
            <a:ext cx="363457" cy="430836"/>
          </a:xfrm>
          <a:prstGeom prst="straightConnector1">
            <a:avLst/>
          </a:prstGeom>
          <a:noFill/>
          <a:ln w="28575" cap="flat" cmpd="sng">
            <a:solidFill>
              <a:srgbClr val="000000"/>
            </a:solidFill>
            <a:prstDash val="solid"/>
            <a:round/>
            <a:headEnd type="none" w="sm" len="sm"/>
            <a:tailEnd type="triangle" w="med" len="med"/>
          </a:ln>
        </p:spPr>
      </p:cxnSp>
      <p:cxnSp>
        <p:nvCxnSpPr>
          <p:cNvPr id="84" name="Google Shape;1604;p53">
            <a:extLst>
              <a:ext uri="{FF2B5EF4-FFF2-40B4-BE49-F238E27FC236}">
                <a16:creationId xmlns:a16="http://schemas.microsoft.com/office/drawing/2014/main" id="{56ECB1E7-C846-A94D-0B56-97AA04CF8551}"/>
              </a:ext>
            </a:extLst>
          </p:cNvPr>
          <p:cNvCxnSpPr>
            <a:cxnSpLocks/>
          </p:cNvCxnSpPr>
          <p:nvPr/>
        </p:nvCxnSpPr>
        <p:spPr>
          <a:xfrm>
            <a:off x="10724430" y="2901069"/>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85" name="Google Shape;1606;p53">
            <a:extLst>
              <a:ext uri="{FF2B5EF4-FFF2-40B4-BE49-F238E27FC236}">
                <a16:creationId xmlns:a16="http://schemas.microsoft.com/office/drawing/2014/main" id="{888F827E-5373-67E4-B85E-FB6EF115AA6D}"/>
              </a:ext>
            </a:extLst>
          </p:cNvPr>
          <p:cNvSpPr/>
          <p:nvPr/>
        </p:nvSpPr>
        <p:spPr>
          <a:xfrm>
            <a:off x="10858888" y="3220816"/>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6" name="TextBox 85">
            <a:extLst>
              <a:ext uri="{FF2B5EF4-FFF2-40B4-BE49-F238E27FC236}">
                <a16:creationId xmlns:a16="http://schemas.microsoft.com/office/drawing/2014/main" id="{61DE9C89-A3E2-83E3-172E-73490F0F2351}"/>
              </a:ext>
            </a:extLst>
          </p:cNvPr>
          <p:cNvSpPr txBox="1"/>
          <p:nvPr/>
        </p:nvSpPr>
        <p:spPr>
          <a:xfrm>
            <a:off x="10954619" y="3308303"/>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30</a:t>
            </a:r>
            <a:endParaRPr lang="en-SE" b="0" kern="0" dirty="0">
              <a:solidFill>
                <a:srgbClr val="000000"/>
              </a:solidFill>
              <a:latin typeface="Arial"/>
              <a:cs typeface="Arial"/>
              <a:sym typeface="Arial"/>
            </a:endParaRPr>
          </a:p>
        </p:txBody>
      </p:sp>
      <p:sp>
        <p:nvSpPr>
          <p:cNvPr id="87" name="Google Shape;1598;p53">
            <a:extLst>
              <a:ext uri="{FF2B5EF4-FFF2-40B4-BE49-F238E27FC236}">
                <a16:creationId xmlns:a16="http://schemas.microsoft.com/office/drawing/2014/main" id="{F3BAF35F-F248-E113-CE30-8FCFD0AE1A0E}"/>
              </a:ext>
            </a:extLst>
          </p:cNvPr>
          <p:cNvSpPr/>
          <p:nvPr/>
        </p:nvSpPr>
        <p:spPr>
          <a:xfrm>
            <a:off x="9068784" y="408653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675BFDC4-96E1-82AB-2842-3833C8E61FA8}"/>
              </a:ext>
            </a:extLst>
          </p:cNvPr>
          <p:cNvSpPr txBox="1"/>
          <p:nvPr/>
        </p:nvSpPr>
        <p:spPr>
          <a:xfrm>
            <a:off x="9067893"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10</a:t>
            </a:r>
            <a:endParaRPr lang="en-SE" b="0" kern="0" dirty="0">
              <a:solidFill>
                <a:srgbClr val="000000"/>
              </a:solidFill>
              <a:latin typeface="Arial"/>
              <a:cs typeface="Arial"/>
              <a:sym typeface="Arial"/>
            </a:endParaRPr>
          </a:p>
        </p:txBody>
      </p:sp>
      <p:cxnSp>
        <p:nvCxnSpPr>
          <p:cNvPr id="89" name="Google Shape;1607;p53">
            <a:extLst>
              <a:ext uri="{FF2B5EF4-FFF2-40B4-BE49-F238E27FC236}">
                <a16:creationId xmlns:a16="http://schemas.microsoft.com/office/drawing/2014/main" id="{9AFE6D09-66B5-3B91-9D0D-B65752679BEA}"/>
              </a:ext>
            </a:extLst>
          </p:cNvPr>
          <p:cNvCxnSpPr>
            <a:cxnSpLocks/>
            <a:endCxn id="87" idx="0"/>
          </p:cNvCxnSpPr>
          <p:nvPr/>
        </p:nvCxnSpPr>
        <p:spPr>
          <a:xfrm flipH="1">
            <a:off x="9334284" y="373346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0" name="Google Shape;1604;p53">
            <a:extLst>
              <a:ext uri="{FF2B5EF4-FFF2-40B4-BE49-F238E27FC236}">
                <a16:creationId xmlns:a16="http://schemas.microsoft.com/office/drawing/2014/main" id="{66EAFA24-B76D-0F53-9F9B-F23B28BE0088}"/>
              </a:ext>
            </a:extLst>
          </p:cNvPr>
          <p:cNvCxnSpPr>
            <a:cxnSpLocks/>
          </p:cNvCxnSpPr>
          <p:nvPr/>
        </p:nvCxnSpPr>
        <p:spPr>
          <a:xfrm>
            <a:off x="9922700" y="3756392"/>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91" name="Google Shape;1606;p53">
            <a:extLst>
              <a:ext uri="{FF2B5EF4-FFF2-40B4-BE49-F238E27FC236}">
                <a16:creationId xmlns:a16="http://schemas.microsoft.com/office/drawing/2014/main" id="{7EEC1702-C8C5-F765-C443-A0D0AE928608}"/>
              </a:ext>
            </a:extLst>
          </p:cNvPr>
          <p:cNvSpPr/>
          <p:nvPr/>
        </p:nvSpPr>
        <p:spPr>
          <a:xfrm>
            <a:off x="10057158" y="407613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TextBox 91">
            <a:extLst>
              <a:ext uri="{FF2B5EF4-FFF2-40B4-BE49-F238E27FC236}">
                <a16:creationId xmlns:a16="http://schemas.microsoft.com/office/drawing/2014/main" id="{EF7D7373-7DFF-D50F-DDBC-567810A7BAD2}"/>
              </a:ext>
            </a:extLst>
          </p:cNvPr>
          <p:cNvSpPr txBox="1"/>
          <p:nvPr/>
        </p:nvSpPr>
        <p:spPr>
          <a:xfrm>
            <a:off x="10124625" y="4177178"/>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17</a:t>
            </a:r>
            <a:endParaRPr lang="en-SE" b="0" kern="0" dirty="0">
              <a:solidFill>
                <a:srgbClr val="000000"/>
              </a:solidFill>
              <a:latin typeface="Arial"/>
              <a:cs typeface="Arial"/>
              <a:sym typeface="Arial"/>
            </a:endParaRPr>
          </a:p>
        </p:txBody>
      </p:sp>
      <p:cxnSp>
        <p:nvCxnSpPr>
          <p:cNvPr id="93" name="Google Shape;1604;p53">
            <a:extLst>
              <a:ext uri="{FF2B5EF4-FFF2-40B4-BE49-F238E27FC236}">
                <a16:creationId xmlns:a16="http://schemas.microsoft.com/office/drawing/2014/main" id="{AD60FDB1-16C4-17A6-27F5-9C1FDEED28F6}"/>
              </a:ext>
            </a:extLst>
          </p:cNvPr>
          <p:cNvCxnSpPr>
            <a:cxnSpLocks/>
            <a:endCxn id="94" idx="0"/>
          </p:cNvCxnSpPr>
          <p:nvPr/>
        </p:nvCxnSpPr>
        <p:spPr>
          <a:xfrm>
            <a:off x="9279117" y="4603215"/>
            <a:ext cx="184132" cy="344100"/>
          </a:xfrm>
          <a:prstGeom prst="straightConnector1">
            <a:avLst/>
          </a:prstGeom>
          <a:noFill/>
          <a:ln w="28575" cap="flat" cmpd="sng">
            <a:solidFill>
              <a:srgbClr val="000000"/>
            </a:solidFill>
            <a:prstDash val="solid"/>
            <a:round/>
            <a:headEnd type="none" w="sm" len="sm"/>
            <a:tailEnd type="triangle" w="med" len="med"/>
          </a:ln>
        </p:spPr>
      </p:cxnSp>
      <p:sp>
        <p:nvSpPr>
          <p:cNvPr id="94" name="Google Shape;1606;p53">
            <a:extLst>
              <a:ext uri="{FF2B5EF4-FFF2-40B4-BE49-F238E27FC236}">
                <a16:creationId xmlns:a16="http://schemas.microsoft.com/office/drawing/2014/main" id="{7B364324-9D45-E3F6-DE92-9705044B2201}"/>
              </a:ext>
            </a:extLst>
          </p:cNvPr>
          <p:cNvSpPr/>
          <p:nvPr/>
        </p:nvSpPr>
        <p:spPr>
          <a:xfrm>
            <a:off x="9197749" y="494731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5" name="TextBox 94">
            <a:extLst>
              <a:ext uri="{FF2B5EF4-FFF2-40B4-BE49-F238E27FC236}">
                <a16:creationId xmlns:a16="http://schemas.microsoft.com/office/drawing/2014/main" id="{469C3AFD-042B-4E1C-DB8A-57947DF1DBD6}"/>
              </a:ext>
            </a:extLst>
          </p:cNvPr>
          <p:cNvSpPr txBox="1"/>
          <p:nvPr/>
        </p:nvSpPr>
        <p:spPr>
          <a:xfrm>
            <a:off x="9265216" y="5048354"/>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12</a:t>
            </a:r>
            <a:endParaRPr lang="en-SE" b="0" kern="0" dirty="0">
              <a:solidFill>
                <a:srgbClr val="000000"/>
              </a:solidFill>
              <a:latin typeface="Arial"/>
              <a:cs typeface="Arial"/>
              <a:sym typeface="Arial"/>
            </a:endParaRPr>
          </a:p>
        </p:txBody>
      </p:sp>
      <p:sp>
        <p:nvSpPr>
          <p:cNvPr id="96" name="Google Shape;1598;p53">
            <a:extLst>
              <a:ext uri="{FF2B5EF4-FFF2-40B4-BE49-F238E27FC236}">
                <a16:creationId xmlns:a16="http://schemas.microsoft.com/office/drawing/2014/main" id="{815BB7C4-A3AC-AA50-6649-0FDE6618A8AB}"/>
              </a:ext>
            </a:extLst>
          </p:cNvPr>
          <p:cNvSpPr/>
          <p:nvPr/>
        </p:nvSpPr>
        <p:spPr>
          <a:xfrm>
            <a:off x="8658413" y="492394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7" name="TextBox 96">
            <a:extLst>
              <a:ext uri="{FF2B5EF4-FFF2-40B4-BE49-F238E27FC236}">
                <a16:creationId xmlns:a16="http://schemas.microsoft.com/office/drawing/2014/main" id="{8DD9F032-6091-88BE-FAA6-06B07BB9D88B}"/>
              </a:ext>
            </a:extLst>
          </p:cNvPr>
          <p:cNvSpPr txBox="1"/>
          <p:nvPr/>
        </p:nvSpPr>
        <p:spPr>
          <a:xfrm>
            <a:off x="8786831" y="5014585"/>
            <a:ext cx="31290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2</a:t>
            </a:r>
            <a:endParaRPr lang="en-SE" b="0" kern="0" dirty="0">
              <a:solidFill>
                <a:srgbClr val="000000"/>
              </a:solidFill>
              <a:latin typeface="Arial"/>
              <a:cs typeface="Arial"/>
              <a:sym typeface="Arial"/>
            </a:endParaRPr>
          </a:p>
        </p:txBody>
      </p:sp>
      <p:cxnSp>
        <p:nvCxnSpPr>
          <p:cNvPr id="98" name="Google Shape;1607;p53">
            <a:extLst>
              <a:ext uri="{FF2B5EF4-FFF2-40B4-BE49-F238E27FC236}">
                <a16:creationId xmlns:a16="http://schemas.microsoft.com/office/drawing/2014/main" id="{234D7465-3944-4434-3FB5-9CA8C6C5001E}"/>
              </a:ext>
            </a:extLst>
          </p:cNvPr>
          <p:cNvCxnSpPr>
            <a:cxnSpLocks/>
            <a:endCxn id="96" idx="0"/>
          </p:cNvCxnSpPr>
          <p:nvPr/>
        </p:nvCxnSpPr>
        <p:spPr>
          <a:xfrm flipH="1">
            <a:off x="8923913" y="4570868"/>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99" name="Google Shape;1604;p53">
            <a:extLst>
              <a:ext uri="{FF2B5EF4-FFF2-40B4-BE49-F238E27FC236}">
                <a16:creationId xmlns:a16="http://schemas.microsoft.com/office/drawing/2014/main" id="{7311236E-2B09-5805-B284-01E7A43D7743}"/>
              </a:ext>
            </a:extLst>
          </p:cNvPr>
          <p:cNvCxnSpPr>
            <a:cxnSpLocks/>
          </p:cNvCxnSpPr>
          <p:nvPr/>
        </p:nvCxnSpPr>
        <p:spPr>
          <a:xfrm>
            <a:off x="10494561" y="458102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00" name="Google Shape;1606;p53">
            <a:extLst>
              <a:ext uri="{FF2B5EF4-FFF2-40B4-BE49-F238E27FC236}">
                <a16:creationId xmlns:a16="http://schemas.microsoft.com/office/drawing/2014/main" id="{E75EDD1D-928E-D9E0-E00D-A1DBB2A04ADC}"/>
              </a:ext>
            </a:extLst>
          </p:cNvPr>
          <p:cNvSpPr/>
          <p:nvPr/>
        </p:nvSpPr>
        <p:spPr>
          <a:xfrm>
            <a:off x="10629019" y="490077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17F81D-4237-424B-3CD4-D454B1722402}"/>
              </a:ext>
            </a:extLst>
          </p:cNvPr>
          <p:cNvSpPr txBox="1"/>
          <p:nvPr/>
        </p:nvSpPr>
        <p:spPr>
          <a:xfrm>
            <a:off x="10696486" y="5001810"/>
            <a:ext cx="441146"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19</a:t>
            </a:r>
            <a:endParaRPr lang="en-SE" b="0" kern="0" dirty="0">
              <a:solidFill>
                <a:srgbClr val="000000"/>
              </a:solidFill>
              <a:latin typeface="Arial"/>
              <a:cs typeface="Arial"/>
              <a:sym typeface="Arial"/>
            </a:endParaRPr>
          </a:p>
        </p:txBody>
      </p:sp>
      <p:sp>
        <p:nvSpPr>
          <p:cNvPr id="102" name="Arrow: Right 101">
            <a:extLst>
              <a:ext uri="{FF2B5EF4-FFF2-40B4-BE49-F238E27FC236}">
                <a16:creationId xmlns:a16="http://schemas.microsoft.com/office/drawing/2014/main" id="{819AA9BD-F05A-571C-66B5-475C4505E6DE}"/>
              </a:ext>
            </a:extLst>
          </p:cNvPr>
          <p:cNvSpPr/>
          <p:nvPr/>
        </p:nvSpPr>
        <p:spPr bwMode="auto">
          <a:xfrm>
            <a:off x="3748676" y="3864286"/>
            <a:ext cx="1192570" cy="438867"/>
          </a:xfrm>
          <a:prstGeom prst="rightArrow">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03" name="TextBox 102">
            <a:extLst>
              <a:ext uri="{FF2B5EF4-FFF2-40B4-BE49-F238E27FC236}">
                <a16:creationId xmlns:a16="http://schemas.microsoft.com/office/drawing/2014/main" id="{67F0C4AD-236D-E6DF-247A-E70B4E2E1493}"/>
              </a:ext>
            </a:extLst>
          </p:cNvPr>
          <p:cNvSpPr txBox="1"/>
          <p:nvPr/>
        </p:nvSpPr>
        <p:spPr>
          <a:xfrm flipH="1">
            <a:off x="3729883" y="3503084"/>
            <a:ext cx="1156700" cy="369332"/>
          </a:xfrm>
          <a:prstGeom prst="rect">
            <a:avLst/>
          </a:prstGeom>
          <a:noFill/>
        </p:spPr>
        <p:txBody>
          <a:bodyPr wrap="square" rtlCol="0">
            <a:spAutoFit/>
          </a:bodyPr>
          <a:lstStyle/>
          <a:p>
            <a:r>
              <a:rPr lang="en-US" dirty="0">
                <a:latin typeface="Gill Sans Light"/>
              </a:rPr>
              <a:t>Delete 15</a:t>
            </a:r>
            <a:endParaRPr lang="en-SE" dirty="0">
              <a:latin typeface="Gill Sans Light"/>
            </a:endParaRPr>
          </a:p>
        </p:txBody>
      </p:sp>
      <p:sp>
        <p:nvSpPr>
          <p:cNvPr id="104" name="TextBox 103">
            <a:extLst>
              <a:ext uri="{FF2B5EF4-FFF2-40B4-BE49-F238E27FC236}">
                <a16:creationId xmlns:a16="http://schemas.microsoft.com/office/drawing/2014/main" id="{330B0A75-B0C6-C2DC-DE6E-74317A9395C9}"/>
              </a:ext>
            </a:extLst>
          </p:cNvPr>
          <p:cNvSpPr txBox="1"/>
          <p:nvPr/>
        </p:nvSpPr>
        <p:spPr>
          <a:xfrm flipH="1">
            <a:off x="7893218" y="3799479"/>
            <a:ext cx="574151" cy="369332"/>
          </a:xfrm>
          <a:prstGeom prst="rect">
            <a:avLst/>
          </a:prstGeom>
          <a:noFill/>
        </p:spPr>
        <p:txBody>
          <a:bodyPr wrap="square" rtlCol="0">
            <a:spAutoFit/>
          </a:bodyPr>
          <a:lstStyle/>
          <a:p>
            <a:r>
              <a:rPr lang="en-US" dirty="0">
                <a:latin typeface="Gill Sans Light"/>
              </a:rPr>
              <a:t>OR</a:t>
            </a:r>
            <a:endParaRPr lang="en-SE" dirty="0">
              <a:latin typeface="Gill Sans Light"/>
            </a:endParaRPr>
          </a:p>
        </p:txBody>
      </p:sp>
    </p:spTree>
    <p:extLst>
      <p:ext uri="{BB962C8B-B14F-4D97-AF65-F5344CB8AC3E}">
        <p14:creationId xmlns:p14="http://schemas.microsoft.com/office/powerpoint/2010/main" val="191434765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95A54-9AC1-4FBD-00D5-BE171A2DBAD1}"/>
              </a:ext>
            </a:extLst>
          </p:cNvPr>
          <p:cNvSpPr>
            <a:spLocks noGrp="1"/>
          </p:cNvSpPr>
          <p:nvPr>
            <p:ph type="title"/>
          </p:nvPr>
        </p:nvSpPr>
        <p:spPr/>
        <p:txBody>
          <a:bodyPr/>
          <a:lstStyle/>
          <a:p>
            <a:r>
              <a:rPr lang="en-GB" dirty="0"/>
              <a:t>Q5. Lecture 8-binary search tree (40 pts)</a:t>
            </a:r>
            <a:endParaRPr lang="en-SE" dirty="0"/>
          </a:p>
        </p:txBody>
      </p:sp>
      <p:sp>
        <p:nvSpPr>
          <p:cNvPr id="3" name="Content Placeholder 2">
            <a:extLst>
              <a:ext uri="{FF2B5EF4-FFF2-40B4-BE49-F238E27FC236}">
                <a16:creationId xmlns:a16="http://schemas.microsoft.com/office/drawing/2014/main" id="{D6E7723A-EC55-3895-FDBE-33402042C36F}"/>
              </a:ext>
            </a:extLst>
          </p:cNvPr>
          <p:cNvSpPr>
            <a:spLocks noGrp="1"/>
          </p:cNvSpPr>
          <p:nvPr>
            <p:ph idx="1"/>
          </p:nvPr>
        </p:nvSpPr>
        <p:spPr/>
        <p:txBody>
          <a:bodyPr/>
          <a:lstStyle/>
          <a:p>
            <a:r>
              <a:rPr lang="en-GB" dirty="0"/>
              <a:t>c) (20 pts) Fill in the labels A, B, C in each node in the following Binary Trees so they all have:</a:t>
            </a:r>
          </a:p>
          <a:p>
            <a:r>
              <a:rPr lang="en-GB" dirty="0"/>
              <a:t>either (1) pre-order traversal of ABC</a:t>
            </a:r>
          </a:p>
          <a:p>
            <a:r>
              <a:rPr lang="en-GB" dirty="0"/>
              <a:t>or (2) In-order traversal of ABC</a:t>
            </a:r>
          </a:p>
          <a:p>
            <a:r>
              <a:rPr lang="en-GB" dirty="0"/>
              <a:t>or (3) post-order traversal of ABC</a:t>
            </a:r>
          </a:p>
          <a:p>
            <a:r>
              <a:rPr lang="en-GB" dirty="0"/>
              <a:t>or (4) they are all Binary Search Trees, considering A &lt; B &lt; C</a:t>
            </a:r>
          </a:p>
          <a:p>
            <a:endParaRPr lang="en-SE" dirty="0"/>
          </a:p>
        </p:txBody>
      </p:sp>
      <p:sp>
        <p:nvSpPr>
          <p:cNvPr id="4" name="Google Shape;1602;p53">
            <a:extLst>
              <a:ext uri="{FF2B5EF4-FFF2-40B4-BE49-F238E27FC236}">
                <a16:creationId xmlns:a16="http://schemas.microsoft.com/office/drawing/2014/main" id="{F006553F-3A70-3748-FBE4-C757F464BE43}"/>
              </a:ext>
            </a:extLst>
          </p:cNvPr>
          <p:cNvSpPr/>
          <p:nvPr/>
        </p:nvSpPr>
        <p:spPr>
          <a:xfrm>
            <a:off x="3859230" y="392163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37A59813-7D3F-C701-2099-37F774AF1C8C}"/>
              </a:ext>
            </a:extLst>
          </p:cNvPr>
          <p:cNvSpPr/>
          <p:nvPr/>
        </p:nvSpPr>
        <p:spPr>
          <a:xfrm>
            <a:off x="3484929" y="47702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 name="Google Shape;1607;p53">
            <a:extLst>
              <a:ext uri="{FF2B5EF4-FFF2-40B4-BE49-F238E27FC236}">
                <a16:creationId xmlns:a16="http://schemas.microsoft.com/office/drawing/2014/main" id="{C83018B2-078F-BE6A-320D-C8A287B4D585}"/>
              </a:ext>
            </a:extLst>
          </p:cNvPr>
          <p:cNvCxnSpPr>
            <a:cxnSpLocks/>
            <a:endCxn id="5" idx="0"/>
          </p:cNvCxnSpPr>
          <p:nvPr/>
        </p:nvCxnSpPr>
        <p:spPr>
          <a:xfrm flipH="1">
            <a:off x="3750429" y="44171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7" name="Google Shape;1598;p53">
            <a:extLst>
              <a:ext uri="{FF2B5EF4-FFF2-40B4-BE49-F238E27FC236}">
                <a16:creationId xmlns:a16="http://schemas.microsoft.com/office/drawing/2014/main" id="{7EBFB082-0996-98E0-7E49-7F730728CA43}"/>
              </a:ext>
            </a:extLst>
          </p:cNvPr>
          <p:cNvSpPr/>
          <p:nvPr/>
        </p:nvSpPr>
        <p:spPr>
          <a:xfrm>
            <a:off x="3094215" y="558019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 name="Google Shape;1607;p53">
            <a:extLst>
              <a:ext uri="{FF2B5EF4-FFF2-40B4-BE49-F238E27FC236}">
                <a16:creationId xmlns:a16="http://schemas.microsoft.com/office/drawing/2014/main" id="{46FB8EE5-8442-BD58-EBCD-C981CB18229A}"/>
              </a:ext>
            </a:extLst>
          </p:cNvPr>
          <p:cNvCxnSpPr>
            <a:cxnSpLocks/>
            <a:endCxn id="7" idx="0"/>
          </p:cNvCxnSpPr>
          <p:nvPr/>
        </p:nvCxnSpPr>
        <p:spPr>
          <a:xfrm flipH="1">
            <a:off x="3359715" y="5227122"/>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9" name="Google Shape;1606;p53">
            <a:extLst>
              <a:ext uri="{FF2B5EF4-FFF2-40B4-BE49-F238E27FC236}">
                <a16:creationId xmlns:a16="http://schemas.microsoft.com/office/drawing/2014/main" id="{CFBF0515-21A3-9AF9-80DB-E602E29C8ACA}"/>
              </a:ext>
            </a:extLst>
          </p:cNvPr>
          <p:cNvSpPr/>
          <p:nvPr/>
        </p:nvSpPr>
        <p:spPr>
          <a:xfrm>
            <a:off x="1347304"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 name="Google Shape;1604;p53">
            <a:extLst>
              <a:ext uri="{FF2B5EF4-FFF2-40B4-BE49-F238E27FC236}">
                <a16:creationId xmlns:a16="http://schemas.microsoft.com/office/drawing/2014/main" id="{E147A77D-2386-9852-C808-07FF813419A0}"/>
              </a:ext>
            </a:extLst>
          </p:cNvPr>
          <p:cNvCxnSpPr>
            <a:cxnSpLocks/>
          </p:cNvCxnSpPr>
          <p:nvPr/>
        </p:nvCxnSpPr>
        <p:spPr>
          <a:xfrm>
            <a:off x="1807636" y="4350144"/>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BF0DA90B-5ED4-A389-A0BE-28E6C6D21B5A}"/>
              </a:ext>
            </a:extLst>
          </p:cNvPr>
          <p:cNvSpPr/>
          <p:nvPr/>
        </p:nvSpPr>
        <p:spPr>
          <a:xfrm>
            <a:off x="1942094" y="466989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Google Shape;1598;p53">
            <a:extLst>
              <a:ext uri="{FF2B5EF4-FFF2-40B4-BE49-F238E27FC236}">
                <a16:creationId xmlns:a16="http://schemas.microsoft.com/office/drawing/2014/main" id="{2F103268-EA97-AD45-8065-4714A43413CB}"/>
              </a:ext>
            </a:extLst>
          </p:cNvPr>
          <p:cNvSpPr/>
          <p:nvPr/>
        </p:nvSpPr>
        <p:spPr>
          <a:xfrm>
            <a:off x="1590447" y="5499361"/>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60D24854-C76A-6081-A02D-1721BB615A90}"/>
              </a:ext>
            </a:extLst>
          </p:cNvPr>
          <p:cNvCxnSpPr>
            <a:cxnSpLocks/>
            <a:endCxn id="12" idx="0"/>
          </p:cNvCxnSpPr>
          <p:nvPr/>
        </p:nvCxnSpPr>
        <p:spPr>
          <a:xfrm flipH="1">
            <a:off x="1855947" y="5146288"/>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3DEE130E-1A0A-0FF1-2824-45619D0D383C}"/>
              </a:ext>
            </a:extLst>
          </p:cNvPr>
          <p:cNvSpPr/>
          <p:nvPr/>
        </p:nvSpPr>
        <p:spPr>
          <a:xfrm>
            <a:off x="5215867" y="437250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Google Shape;1598;p53">
            <a:extLst>
              <a:ext uri="{FF2B5EF4-FFF2-40B4-BE49-F238E27FC236}">
                <a16:creationId xmlns:a16="http://schemas.microsoft.com/office/drawing/2014/main" id="{85D70521-175C-2C75-93A5-15CCECEA480C}"/>
              </a:ext>
            </a:extLst>
          </p:cNvPr>
          <p:cNvSpPr/>
          <p:nvPr/>
        </p:nvSpPr>
        <p:spPr>
          <a:xfrm>
            <a:off x="4864220" y="520197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47F56CC-A2B5-0A87-901C-F153C8567C66}"/>
              </a:ext>
            </a:extLst>
          </p:cNvPr>
          <p:cNvCxnSpPr>
            <a:cxnSpLocks/>
            <a:endCxn id="15" idx="0"/>
          </p:cNvCxnSpPr>
          <p:nvPr/>
        </p:nvCxnSpPr>
        <p:spPr>
          <a:xfrm flipH="1">
            <a:off x="5129720" y="484890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17" name="Google Shape;1604;p53">
            <a:extLst>
              <a:ext uri="{FF2B5EF4-FFF2-40B4-BE49-F238E27FC236}">
                <a16:creationId xmlns:a16="http://schemas.microsoft.com/office/drawing/2014/main" id="{B65FAD69-49B1-B8DF-8ACC-53D3F87DF9FC}"/>
              </a:ext>
            </a:extLst>
          </p:cNvPr>
          <p:cNvCxnSpPr>
            <a:cxnSpLocks/>
          </p:cNvCxnSpPr>
          <p:nvPr/>
        </p:nvCxnSpPr>
        <p:spPr>
          <a:xfrm>
            <a:off x="5660529" y="4836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18" name="Google Shape;1606;p53">
            <a:extLst>
              <a:ext uri="{FF2B5EF4-FFF2-40B4-BE49-F238E27FC236}">
                <a16:creationId xmlns:a16="http://schemas.microsoft.com/office/drawing/2014/main" id="{E41B0143-2C58-A78B-66DE-1B06F3B240FC}"/>
              </a:ext>
            </a:extLst>
          </p:cNvPr>
          <p:cNvSpPr/>
          <p:nvPr/>
        </p:nvSpPr>
        <p:spPr>
          <a:xfrm>
            <a:off x="5794987" y="5155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 name="Google Shape;1606;p53">
            <a:extLst>
              <a:ext uri="{FF2B5EF4-FFF2-40B4-BE49-F238E27FC236}">
                <a16:creationId xmlns:a16="http://schemas.microsoft.com/office/drawing/2014/main" id="{A8817BE9-C6C0-02C5-1A1E-63DAA76D018F}"/>
              </a:ext>
            </a:extLst>
          </p:cNvPr>
          <p:cNvSpPr/>
          <p:nvPr/>
        </p:nvSpPr>
        <p:spPr>
          <a:xfrm>
            <a:off x="6851524" y="3960369"/>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0" name="Google Shape;1604;p53">
            <a:extLst>
              <a:ext uri="{FF2B5EF4-FFF2-40B4-BE49-F238E27FC236}">
                <a16:creationId xmlns:a16="http://schemas.microsoft.com/office/drawing/2014/main" id="{34725FAB-E638-DDC7-C624-D74D427C1A9B}"/>
              </a:ext>
            </a:extLst>
          </p:cNvPr>
          <p:cNvCxnSpPr>
            <a:cxnSpLocks/>
          </p:cNvCxnSpPr>
          <p:nvPr/>
        </p:nvCxnSpPr>
        <p:spPr>
          <a:xfrm>
            <a:off x="7311856" y="4404653"/>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4C67314-7A71-D009-36DA-60008048EEED}"/>
              </a:ext>
            </a:extLst>
          </p:cNvPr>
          <p:cNvSpPr/>
          <p:nvPr/>
        </p:nvSpPr>
        <p:spPr>
          <a:xfrm>
            <a:off x="7446314" y="47244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4;p53">
            <a:extLst>
              <a:ext uri="{FF2B5EF4-FFF2-40B4-BE49-F238E27FC236}">
                <a16:creationId xmlns:a16="http://schemas.microsoft.com/office/drawing/2014/main" id="{B71A07D3-20E9-F36A-87EC-BDFFDEE86E93}"/>
              </a:ext>
            </a:extLst>
          </p:cNvPr>
          <p:cNvCxnSpPr>
            <a:cxnSpLocks/>
          </p:cNvCxnSpPr>
          <p:nvPr/>
        </p:nvCxnSpPr>
        <p:spPr>
          <a:xfrm>
            <a:off x="7890976" y="521703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3" name="Google Shape;1606;p53">
            <a:extLst>
              <a:ext uri="{FF2B5EF4-FFF2-40B4-BE49-F238E27FC236}">
                <a16:creationId xmlns:a16="http://schemas.microsoft.com/office/drawing/2014/main" id="{8DE889A2-5757-5041-2207-0A3B019EE628}"/>
              </a:ext>
            </a:extLst>
          </p:cNvPr>
          <p:cNvSpPr/>
          <p:nvPr/>
        </p:nvSpPr>
        <p:spPr>
          <a:xfrm>
            <a:off x="8025434" y="55367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Google Shape;1602;p53">
            <a:extLst>
              <a:ext uri="{FF2B5EF4-FFF2-40B4-BE49-F238E27FC236}">
                <a16:creationId xmlns:a16="http://schemas.microsoft.com/office/drawing/2014/main" id="{52D113D6-A71F-A641-F5B3-422446659694}"/>
              </a:ext>
            </a:extLst>
          </p:cNvPr>
          <p:cNvSpPr/>
          <p:nvPr/>
        </p:nvSpPr>
        <p:spPr>
          <a:xfrm>
            <a:off x="10195206" y="390586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Google Shape;1598;p53">
            <a:extLst>
              <a:ext uri="{FF2B5EF4-FFF2-40B4-BE49-F238E27FC236}">
                <a16:creationId xmlns:a16="http://schemas.microsoft.com/office/drawing/2014/main" id="{F5D6FD90-3A8C-0579-645C-2907A48F1CE4}"/>
              </a:ext>
            </a:extLst>
          </p:cNvPr>
          <p:cNvSpPr/>
          <p:nvPr/>
        </p:nvSpPr>
        <p:spPr>
          <a:xfrm>
            <a:off x="9820905" y="475448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6" name="Google Shape;1607;p53">
            <a:extLst>
              <a:ext uri="{FF2B5EF4-FFF2-40B4-BE49-F238E27FC236}">
                <a16:creationId xmlns:a16="http://schemas.microsoft.com/office/drawing/2014/main" id="{A9211A97-17CD-030E-EB1E-F3368750DCCB}"/>
              </a:ext>
            </a:extLst>
          </p:cNvPr>
          <p:cNvCxnSpPr>
            <a:cxnSpLocks/>
            <a:endCxn id="25" idx="0"/>
          </p:cNvCxnSpPr>
          <p:nvPr/>
        </p:nvCxnSpPr>
        <p:spPr>
          <a:xfrm flipH="1">
            <a:off x="10086405" y="4401411"/>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27" name="Google Shape;1604;p53">
            <a:extLst>
              <a:ext uri="{FF2B5EF4-FFF2-40B4-BE49-F238E27FC236}">
                <a16:creationId xmlns:a16="http://schemas.microsoft.com/office/drawing/2014/main" id="{3CC968F8-943E-EBF2-EEAA-22D2C92A43D0}"/>
              </a:ext>
            </a:extLst>
          </p:cNvPr>
          <p:cNvCxnSpPr>
            <a:cxnSpLocks/>
          </p:cNvCxnSpPr>
          <p:nvPr/>
        </p:nvCxnSpPr>
        <p:spPr>
          <a:xfrm>
            <a:off x="10206563" y="5224408"/>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8" name="Google Shape;1606;p53">
            <a:extLst>
              <a:ext uri="{FF2B5EF4-FFF2-40B4-BE49-F238E27FC236}">
                <a16:creationId xmlns:a16="http://schemas.microsoft.com/office/drawing/2014/main" id="{49CD88EF-EADC-698A-241B-C4C08F25C651}"/>
              </a:ext>
            </a:extLst>
          </p:cNvPr>
          <p:cNvSpPr/>
          <p:nvPr/>
        </p:nvSpPr>
        <p:spPr>
          <a:xfrm>
            <a:off x="10341021" y="5544155"/>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29491545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19D54-7A60-FF4E-51B9-1F9F36279E90}"/>
              </a:ext>
            </a:extLst>
          </p:cNvPr>
          <p:cNvSpPr>
            <a:spLocks noGrp="1"/>
          </p:cNvSpPr>
          <p:nvPr>
            <p:ph type="title"/>
          </p:nvPr>
        </p:nvSpPr>
        <p:spPr/>
        <p:txBody>
          <a:bodyPr/>
          <a:lstStyle/>
          <a:p>
            <a:r>
              <a:rPr lang="en-GB" dirty="0"/>
              <a:t>(1) pre-order traversal of ABC</a:t>
            </a:r>
            <a:endParaRPr lang="en-SE" dirty="0"/>
          </a:p>
        </p:txBody>
      </p:sp>
      <p:sp>
        <p:nvSpPr>
          <p:cNvPr id="5" name="Content Placeholder 4">
            <a:extLst>
              <a:ext uri="{FF2B5EF4-FFF2-40B4-BE49-F238E27FC236}">
                <a16:creationId xmlns:a16="http://schemas.microsoft.com/office/drawing/2014/main" id="{E3B948F3-9924-110F-7A96-1D046031D5BA}"/>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DBFB6802-43E5-E441-02D1-5DE632644F87}"/>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3A19B42A-D387-0F4F-AAFF-895AF2493953}"/>
              </a:ext>
            </a:extLst>
          </p:cNvPr>
          <p:cNvSpPr txBox="1"/>
          <p:nvPr/>
        </p:nvSpPr>
        <p:spPr>
          <a:xfrm>
            <a:off x="3592986" y="1226905"/>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5E77055-699D-A1B9-407E-0B20785AB3AC}"/>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6587188A-377C-5D3E-B511-C87F69E17AC9}"/>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33AFE7AB-FA24-1576-E38F-262174EF0176}"/>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331BA0C-F8CB-E91D-6764-3897A16363C8}"/>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389ED97A-6C5A-E2F4-D98C-5D9AD3DC34CF}"/>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21ED40BA-3842-958D-754D-2F57C2D9B4BE}"/>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5C21F078-C41B-ADC8-061C-AA11F1744982}"/>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433D9A1E-BE94-1184-E7C2-9EFF5E93C0F0}"/>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9646A94D-0A03-EC32-3FFA-22A3E93655A3}"/>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1E8AB73E-38C1-94E1-21A1-8181AA5C091F}"/>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970B2010-1038-477F-00B1-2E2ABEA90AFF}"/>
              </a:ext>
            </a:extLst>
          </p:cNvPr>
          <p:cNvSpPr txBox="1"/>
          <p:nvPr/>
        </p:nvSpPr>
        <p:spPr>
          <a:xfrm>
            <a:off x="1679521" y="197874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787BCDE2-09C4-1101-24E5-8DE6F36784AC}"/>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FFA60A0A-BE6A-E85F-0F65-365DE482D597}"/>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2848F960-F576-AE92-B858-50667620E15B}"/>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36F23781-E291-39B4-81FA-B892B603AE09}"/>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8C8EEF1-8EF0-EBB5-83DB-19621EB697BE}"/>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7DCD8CAE-BFCD-7A4E-C49C-78A138BBB7E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E64CEAAA-3560-4D9A-29F3-84919C1156C7}"/>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BF6F3209-8D10-4859-480B-6D95C81F0648}"/>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438C6F-96A4-830D-0EA7-7527371B8F77}"/>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81DFA1D-B9BC-E538-60AC-87D5BE01E621}"/>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868A5CA-C20E-A993-4DD6-C0E762F3AC99}"/>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54611C67-6329-618E-950F-98D32261683A}"/>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0813EF6-A630-AF8E-0D64-5E971AC818CB}"/>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C3269E6F-4C21-E5C7-6BD5-D23387E66BC6}"/>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548BC1CE-0D49-5D91-70EB-45BFA6651548}"/>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A92A84B-8266-FD59-FC4C-A70B75A5D19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2925AC21-C1FB-7DA5-29A0-6D36F55BB8B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D7EFE1E2-0605-C5BF-12EC-D5C0CE46D545}"/>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3DCB93A7-C6CE-D646-157F-8A14C6793C6F}"/>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C2CC6EEE-01FE-B287-74EF-37E59BA1B6D6}"/>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3C7B997-D4EB-9FF3-64CE-A74F2F0B3FA9}"/>
              </a:ext>
            </a:extLst>
          </p:cNvPr>
          <p:cNvSpPr txBox="1"/>
          <p:nvPr/>
        </p:nvSpPr>
        <p:spPr>
          <a:xfrm>
            <a:off x="9928962" y="121112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33180D9D-5334-122E-C6FE-576574385F7A}"/>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5DD0FE4D-F816-D354-9970-DC47F802C022}"/>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A6E71005-B678-55CB-2041-AF30F6D80462}"/>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C276547F-E191-30D1-3405-47460E461F9C}"/>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99D0EEB4-B501-5719-C17F-12ABCCC27A39}"/>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1C22E5EC-4B44-2727-E419-2461A261FA7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1617633585"/>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D9325-82ED-447F-77A2-BA8AC33591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CF8BF9-66E3-197B-6E5C-DCEA1CD1259D}"/>
              </a:ext>
            </a:extLst>
          </p:cNvPr>
          <p:cNvSpPr>
            <a:spLocks noGrp="1"/>
          </p:cNvSpPr>
          <p:nvPr>
            <p:ph type="title"/>
          </p:nvPr>
        </p:nvSpPr>
        <p:spPr/>
        <p:txBody>
          <a:bodyPr/>
          <a:lstStyle/>
          <a:p>
            <a:r>
              <a:rPr lang="en-GB" dirty="0"/>
              <a:t>(2) In-order traversal of ABC</a:t>
            </a:r>
          </a:p>
        </p:txBody>
      </p:sp>
      <p:sp>
        <p:nvSpPr>
          <p:cNvPr id="5" name="Content Placeholder 4">
            <a:extLst>
              <a:ext uri="{FF2B5EF4-FFF2-40B4-BE49-F238E27FC236}">
                <a16:creationId xmlns:a16="http://schemas.microsoft.com/office/drawing/2014/main" id="{A7307AD5-4921-4EC4-84D2-DE4349992BE8}"/>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E12EE23D-E195-E3C1-D5DA-7366BC58823A}"/>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DBF3C664-581E-9241-1645-B744D6D607E1}"/>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FBBC471B-DDB2-5073-CFE8-C0733E39CDAD}"/>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E738931F-6427-8B82-E188-05B409F8A7E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B2ABB830-EA1E-EFBB-BF2C-755883DF147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3723509E-66A6-BEE0-3C10-D3687A04B4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E4BF8D7D-6DC5-DFCB-35E5-D4399A10F1EB}"/>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06848927-8966-E220-E91F-0C3273FDAEB9}"/>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769DD98A-6493-9A39-EA1B-968C79A4679D}"/>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8A0017B7-8D79-1D7F-AEBE-FCFA776721D8}"/>
              </a:ext>
            </a:extLst>
          </p:cNvPr>
          <p:cNvSpPr txBox="1"/>
          <p:nvPr/>
        </p:nvSpPr>
        <p:spPr>
          <a:xfrm>
            <a:off x="1087814" y="121471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1A761F0-01F4-C19E-B06D-BD13F5753FE5}"/>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35D19427-0E5A-76F5-3BD2-D391D678F5BD}"/>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7C8A5C64-F710-42C9-9197-6DDD388126E9}"/>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639D8124-E185-8DEC-1A3B-430273451805}"/>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31C2D188-787E-B51D-8296-570AA2B43042}"/>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A94BD1E3-C9BE-EDA3-21BC-9AF3933DD6C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E2111B10-1F3C-0AE8-66A9-D9A4C5CC927B}"/>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5A4CEF77-C4B8-0EDD-2573-80D401DEC346}"/>
              </a:ext>
            </a:extLst>
          </p:cNvPr>
          <p:cNvSpPr txBox="1"/>
          <p:nvPr/>
        </p:nvSpPr>
        <p:spPr>
          <a:xfrm>
            <a:off x="4953294" y="1681357"/>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FD31D263-AA02-D424-BA84-9255A1E9AA05}"/>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0AE59EAF-265C-9626-179C-F266B261A313}"/>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30EFEEAC-A67B-F1B8-6DE7-54074439A2D9}"/>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54C18F51-DBEF-86BC-31F3-2371DE392421}"/>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A6B197F2-F961-800F-E1F7-079C85ED0166}"/>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FA50B2E6-477A-347B-F0F6-B2F18FD6B97C}"/>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B51BCAB5-5449-7620-31E1-6ED5959C987F}"/>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8186140B-08D1-77C8-3700-FE3D1614C985}"/>
              </a:ext>
            </a:extLst>
          </p:cNvPr>
          <p:cNvSpPr txBox="1"/>
          <p:nvPr/>
        </p:nvSpPr>
        <p:spPr>
          <a:xfrm>
            <a:off x="6584373" y="1269219"/>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A25E56D-B68C-FD2B-0F55-F0F28A4BB24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63293A10-7814-BDC0-EAE5-F2DBE40A7832}"/>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631C39D7-817E-A9CC-DEDD-A66CDF70E019}"/>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EA81CCC9-24A7-8EB4-574E-66144810F6B5}"/>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A544F336-D468-A851-7305-17FE73F6A890}"/>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60D45234-B2B6-EC76-932C-CA5CAC283A93}"/>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F4CB737-37E6-F4DD-D663-CD9976744E58}"/>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BF0ABF3F-8F35-F1A0-A89C-CCCE43AC6A44}"/>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A9CDD6A1-C4C3-791D-06F9-E68C4A12C11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9761C650-7856-5B58-1E48-B91D013F45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5C71CFEB-6E71-9378-0D75-DFE5FBACEFB1}"/>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6EBB84DB-F46F-0DB5-32A5-603A73FE5A6E}"/>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E84534E6-E3C7-59BC-B597-DC5C3D1082EE}"/>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A7C667E6-4C7C-786C-26DA-87B31C5C7AFA}"/>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1730098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5D3B9-5C9D-B03E-45DE-13033745D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E6764-37C3-08F6-53C0-20257E4C5298}"/>
              </a:ext>
            </a:extLst>
          </p:cNvPr>
          <p:cNvSpPr>
            <a:spLocks noGrp="1"/>
          </p:cNvSpPr>
          <p:nvPr>
            <p:ph type="title"/>
          </p:nvPr>
        </p:nvSpPr>
        <p:spPr/>
        <p:txBody>
          <a:bodyPr/>
          <a:lstStyle/>
          <a:p>
            <a:r>
              <a:rPr lang="en-GB" dirty="0"/>
              <a:t>(3) post-order traversal of ABC</a:t>
            </a:r>
          </a:p>
        </p:txBody>
      </p:sp>
      <p:sp>
        <p:nvSpPr>
          <p:cNvPr id="5" name="Content Placeholder 4">
            <a:extLst>
              <a:ext uri="{FF2B5EF4-FFF2-40B4-BE49-F238E27FC236}">
                <a16:creationId xmlns:a16="http://schemas.microsoft.com/office/drawing/2014/main" id="{8124AD4D-AC4D-380C-EB7D-8E705609D3DF}"/>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87436E02-6E40-DA97-16AD-AE0C8597892C}"/>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AE4C57C3-AAF3-AFF9-E909-1CB6DEDE4077}"/>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6E826E49-BAAD-A6F5-84B4-BC511C0C64D3}"/>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2BB54BA5-0716-3119-FC56-FCC4386E08D4}"/>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4CB3DBE7-5C67-C6FA-A931-18440B811209}"/>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A22DE068-4087-1F2F-FBF4-819E715EC1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A1BCCBA-4AF8-98D0-2974-2B4B97AE077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7BB68F8D-76C5-D748-B2C6-7B5F76ACA998}"/>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FE30028-52AD-7A9C-5FCD-D248F2DBFA45}"/>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309B3A21-70B1-5439-EDCD-3174164D255A}"/>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27DF5BE3-773D-1A9E-E9F1-0A965C7793BA}"/>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612E8A70-99FF-0901-CFE2-5489532B654B}"/>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685A2C54-89DE-2FCE-57D7-A9808A43ED71}"/>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1125E090-36BE-893A-C745-9579A2E4EC68}"/>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63A60858-FC6A-D509-BE0E-31EE6C7D1206}"/>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0E477EA4-33CF-C518-1D50-F8ACBD70575A}"/>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ADBA7DA8-2A9C-0EA8-AD31-300CDD294AFF}"/>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7FC97802-B772-7F0D-8942-03E03453EBDE}"/>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949F38BA-EBC7-DB3F-55C8-C5C54B926DD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796A0311-AC36-16BF-75F7-8018098D44C0}"/>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227BDB31-7841-289A-330C-95EFB4C457B4}"/>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FDCF0F5-6D37-815F-9058-86CBD227F990}"/>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1DDB1AF4-2E4F-A3A0-4A20-416BC55E9BC0}"/>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0A409396-3FCA-149B-D262-C9EE916298D2}"/>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80A69EAB-EBB7-CE39-68DF-F67FE1BE22C1}"/>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E9629B4A-8872-BA18-B58C-B20C4A8DD5E9}"/>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1D106EA0-79BE-ADA9-0F54-A7A01298A487}"/>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B9FDF81B-2C8E-FFCB-4077-979811738F53}"/>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C972EA23-74DE-91C1-4F2C-856AA0933657}"/>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4CDAAD4E-FE6F-2D3A-62B2-1226D66CAF37}"/>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3A95FE3A-CF42-3F3F-9BA5-8181FBCC38CC}"/>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4333C1CB-AFDD-07DD-5C0A-F9BD494DF0AB}"/>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38E85AEF-6F67-FD1A-6C4D-EA7BD8AAB0B1}"/>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A9A5491C-DFCF-1DB0-B4AE-AC0BF516050E}"/>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2446FFE4-171C-F5A1-7432-938ECE5C5320}"/>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00221473-E395-570F-5977-37585C414E2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29C72B67-9AB8-0509-535C-B653D3649643}"/>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371591BF-72D2-4B01-43BB-531CEE06FAAF}"/>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41DF2B5E-2FF3-8091-0009-7F1EBBF6F000}"/>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2FC7EE69-9BD3-55D1-1BA6-961560BE935F}"/>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49939966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85B06-FB1A-7753-537A-3A76D2E75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B53A0A-DE11-2FEC-5E73-33704934A7AD}"/>
              </a:ext>
            </a:extLst>
          </p:cNvPr>
          <p:cNvSpPr>
            <a:spLocks noGrp="1"/>
          </p:cNvSpPr>
          <p:nvPr>
            <p:ph type="title"/>
          </p:nvPr>
        </p:nvSpPr>
        <p:spPr/>
        <p:txBody>
          <a:bodyPr/>
          <a:lstStyle/>
          <a:p>
            <a:r>
              <a:rPr lang="en-GB" dirty="0"/>
              <a:t>(4) they are all Binary Search Trees, considering A &lt; B &lt; C</a:t>
            </a:r>
          </a:p>
        </p:txBody>
      </p:sp>
      <p:sp>
        <p:nvSpPr>
          <p:cNvPr id="5" name="Content Placeholder 4">
            <a:extLst>
              <a:ext uri="{FF2B5EF4-FFF2-40B4-BE49-F238E27FC236}">
                <a16:creationId xmlns:a16="http://schemas.microsoft.com/office/drawing/2014/main" id="{F77CF77D-1686-4EEB-3A17-E4A0E0659225}"/>
              </a:ext>
            </a:extLst>
          </p:cNvPr>
          <p:cNvSpPr>
            <a:spLocks noGrp="1"/>
          </p:cNvSpPr>
          <p:nvPr>
            <p:ph idx="1"/>
          </p:nvPr>
        </p:nvSpPr>
        <p:spPr/>
        <p:txBody>
          <a:bodyPr/>
          <a:lstStyle/>
          <a:p>
            <a:endParaRPr lang="en-SE" dirty="0"/>
          </a:p>
        </p:txBody>
      </p:sp>
      <p:sp>
        <p:nvSpPr>
          <p:cNvPr id="8" name="Google Shape;1602;p53">
            <a:extLst>
              <a:ext uri="{FF2B5EF4-FFF2-40B4-BE49-F238E27FC236}">
                <a16:creationId xmlns:a16="http://schemas.microsoft.com/office/drawing/2014/main" id="{0AA9C342-A675-0DE9-8CEE-49DFC088D902}"/>
              </a:ext>
            </a:extLst>
          </p:cNvPr>
          <p:cNvSpPr/>
          <p:nvPr/>
        </p:nvSpPr>
        <p:spPr>
          <a:xfrm>
            <a:off x="3500926" y="114300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87CE9A22-7B49-E532-BCFD-1500A6A51DF4}"/>
              </a:ext>
            </a:extLst>
          </p:cNvPr>
          <p:cNvSpPr txBox="1"/>
          <p:nvPr/>
        </p:nvSpPr>
        <p:spPr>
          <a:xfrm>
            <a:off x="3592986" y="1226905"/>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11" name="Google Shape;1598;p53">
            <a:extLst>
              <a:ext uri="{FF2B5EF4-FFF2-40B4-BE49-F238E27FC236}">
                <a16:creationId xmlns:a16="http://schemas.microsoft.com/office/drawing/2014/main" id="{C544E9BF-EC55-6289-C443-E2E2F98C08C8}"/>
              </a:ext>
            </a:extLst>
          </p:cNvPr>
          <p:cNvSpPr/>
          <p:nvPr/>
        </p:nvSpPr>
        <p:spPr>
          <a:xfrm>
            <a:off x="3126625" y="19916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9FE133EC-750B-2352-D46F-742D7E4CDA83}"/>
              </a:ext>
            </a:extLst>
          </p:cNvPr>
          <p:cNvSpPr txBox="1"/>
          <p:nvPr/>
        </p:nvSpPr>
        <p:spPr>
          <a:xfrm>
            <a:off x="3234666" y="2082268"/>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13" name="Google Shape;1607;p53">
            <a:extLst>
              <a:ext uri="{FF2B5EF4-FFF2-40B4-BE49-F238E27FC236}">
                <a16:creationId xmlns:a16="http://schemas.microsoft.com/office/drawing/2014/main" id="{DDB69F5E-AC06-3F09-017A-E8B4EEFFAE1F}"/>
              </a:ext>
            </a:extLst>
          </p:cNvPr>
          <p:cNvCxnSpPr>
            <a:cxnSpLocks/>
            <a:endCxn id="11" idx="0"/>
          </p:cNvCxnSpPr>
          <p:nvPr/>
        </p:nvCxnSpPr>
        <p:spPr>
          <a:xfrm flipH="1">
            <a:off x="3392125" y="16385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0CA16086-8030-7449-6BF1-5F098AD9FB4A}"/>
              </a:ext>
            </a:extLst>
          </p:cNvPr>
          <p:cNvSpPr/>
          <p:nvPr/>
        </p:nvSpPr>
        <p:spPr>
          <a:xfrm>
            <a:off x="2735911" y="280155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7B904AE2-FAC7-BDC8-13A8-89E721725B15}"/>
              </a:ext>
            </a:extLst>
          </p:cNvPr>
          <p:cNvSpPr txBox="1"/>
          <p:nvPr/>
        </p:nvSpPr>
        <p:spPr>
          <a:xfrm>
            <a:off x="2825722" y="2882392"/>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16" name="Google Shape;1607;p53">
            <a:extLst>
              <a:ext uri="{FF2B5EF4-FFF2-40B4-BE49-F238E27FC236}">
                <a16:creationId xmlns:a16="http://schemas.microsoft.com/office/drawing/2014/main" id="{1060DFC5-64EB-2EC4-BA60-B5E12A74C63B}"/>
              </a:ext>
            </a:extLst>
          </p:cNvPr>
          <p:cNvCxnSpPr>
            <a:cxnSpLocks/>
            <a:endCxn id="14" idx="0"/>
          </p:cNvCxnSpPr>
          <p:nvPr/>
        </p:nvCxnSpPr>
        <p:spPr>
          <a:xfrm flipH="1">
            <a:off x="3001411" y="2448485"/>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9F4160BA-5A05-B4B7-67E7-C029C04E122E}"/>
              </a:ext>
            </a:extLst>
          </p:cNvPr>
          <p:cNvSpPr/>
          <p:nvPr/>
        </p:nvSpPr>
        <p:spPr>
          <a:xfrm>
            <a:off x="989000"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F70DE0E-836E-B6FE-608A-EF75BE66E25B}"/>
              </a:ext>
            </a:extLst>
          </p:cNvPr>
          <p:cNvSpPr txBox="1"/>
          <p:nvPr/>
        </p:nvSpPr>
        <p:spPr>
          <a:xfrm>
            <a:off x="1087814" y="1214710"/>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23" name="Google Shape;1604;p53">
            <a:extLst>
              <a:ext uri="{FF2B5EF4-FFF2-40B4-BE49-F238E27FC236}">
                <a16:creationId xmlns:a16="http://schemas.microsoft.com/office/drawing/2014/main" id="{54DEA2C7-18A3-9DD0-A542-874EB076BD84}"/>
              </a:ext>
            </a:extLst>
          </p:cNvPr>
          <p:cNvCxnSpPr>
            <a:cxnSpLocks/>
          </p:cNvCxnSpPr>
          <p:nvPr/>
        </p:nvCxnSpPr>
        <p:spPr>
          <a:xfrm>
            <a:off x="1449332" y="1571507"/>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24" name="Google Shape;1606;p53">
            <a:extLst>
              <a:ext uri="{FF2B5EF4-FFF2-40B4-BE49-F238E27FC236}">
                <a16:creationId xmlns:a16="http://schemas.microsoft.com/office/drawing/2014/main" id="{CFA55768-4165-1FE0-BCC3-F341F274FCE0}"/>
              </a:ext>
            </a:extLst>
          </p:cNvPr>
          <p:cNvSpPr/>
          <p:nvPr/>
        </p:nvSpPr>
        <p:spPr>
          <a:xfrm>
            <a:off x="1583790" y="189125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5" name="TextBox 24">
            <a:extLst>
              <a:ext uri="{FF2B5EF4-FFF2-40B4-BE49-F238E27FC236}">
                <a16:creationId xmlns:a16="http://schemas.microsoft.com/office/drawing/2014/main" id="{CBF96647-BB00-4E3E-8C8A-96C82C40A79D}"/>
              </a:ext>
            </a:extLst>
          </p:cNvPr>
          <p:cNvSpPr txBox="1"/>
          <p:nvPr/>
        </p:nvSpPr>
        <p:spPr>
          <a:xfrm>
            <a:off x="1679521" y="1978741"/>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26" name="Google Shape;1598;p53">
            <a:extLst>
              <a:ext uri="{FF2B5EF4-FFF2-40B4-BE49-F238E27FC236}">
                <a16:creationId xmlns:a16="http://schemas.microsoft.com/office/drawing/2014/main" id="{8CA7089F-7CF9-0BED-95E6-7CA214B40501}"/>
              </a:ext>
            </a:extLst>
          </p:cNvPr>
          <p:cNvSpPr/>
          <p:nvPr/>
        </p:nvSpPr>
        <p:spPr>
          <a:xfrm>
            <a:off x="1232143" y="2720724"/>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BF3C52E6-927D-BB08-ED8F-EEF3D6BD1F4A}"/>
              </a:ext>
            </a:extLst>
          </p:cNvPr>
          <p:cNvSpPr txBox="1"/>
          <p:nvPr/>
        </p:nvSpPr>
        <p:spPr>
          <a:xfrm>
            <a:off x="1360561" y="281136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28" name="Google Shape;1607;p53">
            <a:extLst>
              <a:ext uri="{FF2B5EF4-FFF2-40B4-BE49-F238E27FC236}">
                <a16:creationId xmlns:a16="http://schemas.microsoft.com/office/drawing/2014/main" id="{D31C96EF-5703-C973-3BEC-5D1AFBFFDF97}"/>
              </a:ext>
            </a:extLst>
          </p:cNvPr>
          <p:cNvCxnSpPr>
            <a:cxnSpLocks/>
            <a:endCxn id="26" idx="0"/>
          </p:cNvCxnSpPr>
          <p:nvPr/>
        </p:nvCxnSpPr>
        <p:spPr>
          <a:xfrm flipH="1">
            <a:off x="1497643" y="2367651"/>
            <a:ext cx="200861" cy="353073"/>
          </a:xfrm>
          <a:prstGeom prst="straightConnector1">
            <a:avLst/>
          </a:prstGeom>
          <a:noFill/>
          <a:ln w="28575" cap="flat" cmpd="sng">
            <a:solidFill>
              <a:srgbClr val="000000"/>
            </a:solidFill>
            <a:prstDash val="solid"/>
            <a:round/>
            <a:headEnd type="none" w="sm" len="sm"/>
            <a:tailEnd type="triangle" w="med" len="med"/>
          </a:ln>
        </p:spPr>
      </p:cxnSp>
      <p:sp>
        <p:nvSpPr>
          <p:cNvPr id="30" name="Google Shape;1606;p53">
            <a:extLst>
              <a:ext uri="{FF2B5EF4-FFF2-40B4-BE49-F238E27FC236}">
                <a16:creationId xmlns:a16="http://schemas.microsoft.com/office/drawing/2014/main" id="{5ED3DE44-101C-0A27-EC90-19D87F4366CC}"/>
              </a:ext>
            </a:extLst>
          </p:cNvPr>
          <p:cNvSpPr/>
          <p:nvPr/>
        </p:nvSpPr>
        <p:spPr>
          <a:xfrm>
            <a:off x="4857563" y="159387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1" name="TextBox 30">
            <a:extLst>
              <a:ext uri="{FF2B5EF4-FFF2-40B4-BE49-F238E27FC236}">
                <a16:creationId xmlns:a16="http://schemas.microsoft.com/office/drawing/2014/main" id="{1D1BC8EA-C707-957D-6CAC-EAD70D11D097}"/>
              </a:ext>
            </a:extLst>
          </p:cNvPr>
          <p:cNvSpPr txBox="1"/>
          <p:nvPr/>
        </p:nvSpPr>
        <p:spPr>
          <a:xfrm>
            <a:off x="4953294" y="16813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
        <p:nvSpPr>
          <p:cNvPr id="32" name="Google Shape;1598;p53">
            <a:extLst>
              <a:ext uri="{FF2B5EF4-FFF2-40B4-BE49-F238E27FC236}">
                <a16:creationId xmlns:a16="http://schemas.microsoft.com/office/drawing/2014/main" id="{AB0EEE6D-C1D4-B2E2-A525-0463C43FA219}"/>
              </a:ext>
            </a:extLst>
          </p:cNvPr>
          <p:cNvSpPr/>
          <p:nvPr/>
        </p:nvSpPr>
        <p:spPr>
          <a:xfrm>
            <a:off x="4505916" y="2423340"/>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3" name="TextBox 32">
            <a:extLst>
              <a:ext uri="{FF2B5EF4-FFF2-40B4-BE49-F238E27FC236}">
                <a16:creationId xmlns:a16="http://schemas.microsoft.com/office/drawing/2014/main" id="{A0A6BE47-A2BE-2E4D-8898-658883CE942E}"/>
              </a:ext>
            </a:extLst>
          </p:cNvPr>
          <p:cNvSpPr txBox="1"/>
          <p:nvPr/>
        </p:nvSpPr>
        <p:spPr>
          <a:xfrm>
            <a:off x="4634334" y="2513984"/>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34" name="Google Shape;1607;p53">
            <a:extLst>
              <a:ext uri="{FF2B5EF4-FFF2-40B4-BE49-F238E27FC236}">
                <a16:creationId xmlns:a16="http://schemas.microsoft.com/office/drawing/2014/main" id="{7F251CFD-4FEC-4C77-7C6D-83A00A01A190}"/>
              </a:ext>
            </a:extLst>
          </p:cNvPr>
          <p:cNvCxnSpPr>
            <a:cxnSpLocks/>
            <a:endCxn id="32" idx="0"/>
          </p:cNvCxnSpPr>
          <p:nvPr/>
        </p:nvCxnSpPr>
        <p:spPr>
          <a:xfrm flipH="1">
            <a:off x="4771416" y="2070267"/>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35" name="Google Shape;1604;p53">
            <a:extLst>
              <a:ext uri="{FF2B5EF4-FFF2-40B4-BE49-F238E27FC236}">
                <a16:creationId xmlns:a16="http://schemas.microsoft.com/office/drawing/2014/main" id="{F45A0126-0D14-2676-186B-F62819452169}"/>
              </a:ext>
            </a:extLst>
          </p:cNvPr>
          <p:cNvCxnSpPr>
            <a:cxnSpLocks/>
          </p:cNvCxnSpPr>
          <p:nvPr/>
        </p:nvCxnSpPr>
        <p:spPr>
          <a:xfrm>
            <a:off x="5302225" y="2057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36" name="Google Shape;1606;p53">
            <a:extLst>
              <a:ext uri="{FF2B5EF4-FFF2-40B4-BE49-F238E27FC236}">
                <a16:creationId xmlns:a16="http://schemas.microsoft.com/office/drawing/2014/main" id="{C0AF3682-91C7-A277-CFE6-C6CD620F53AC}"/>
              </a:ext>
            </a:extLst>
          </p:cNvPr>
          <p:cNvSpPr/>
          <p:nvPr/>
        </p:nvSpPr>
        <p:spPr>
          <a:xfrm>
            <a:off x="5436683" y="2377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7" name="TextBox 36">
            <a:extLst>
              <a:ext uri="{FF2B5EF4-FFF2-40B4-BE49-F238E27FC236}">
                <a16:creationId xmlns:a16="http://schemas.microsoft.com/office/drawing/2014/main" id="{B656EBA6-C32C-229D-ED38-0D604343ED11}"/>
              </a:ext>
            </a:extLst>
          </p:cNvPr>
          <p:cNvSpPr txBox="1"/>
          <p:nvPr/>
        </p:nvSpPr>
        <p:spPr>
          <a:xfrm>
            <a:off x="5516022" y="2478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38" name="Google Shape;1606;p53">
            <a:extLst>
              <a:ext uri="{FF2B5EF4-FFF2-40B4-BE49-F238E27FC236}">
                <a16:creationId xmlns:a16="http://schemas.microsoft.com/office/drawing/2014/main" id="{A5A76C58-2241-D680-B61D-C1C637F2A676}"/>
              </a:ext>
            </a:extLst>
          </p:cNvPr>
          <p:cNvSpPr/>
          <p:nvPr/>
        </p:nvSpPr>
        <p:spPr>
          <a:xfrm>
            <a:off x="6493220" y="1181732"/>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04FDFC3B-90C4-398C-82FF-D0EC5F1D3A4A}"/>
              </a:ext>
            </a:extLst>
          </p:cNvPr>
          <p:cNvSpPr txBox="1"/>
          <p:nvPr/>
        </p:nvSpPr>
        <p:spPr>
          <a:xfrm>
            <a:off x="6584373" y="1269219"/>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40" name="Google Shape;1604;p53">
            <a:extLst>
              <a:ext uri="{FF2B5EF4-FFF2-40B4-BE49-F238E27FC236}">
                <a16:creationId xmlns:a16="http://schemas.microsoft.com/office/drawing/2014/main" id="{7FBD20F6-6351-CBB3-3997-AE9E3FF8215E}"/>
              </a:ext>
            </a:extLst>
          </p:cNvPr>
          <p:cNvCxnSpPr>
            <a:cxnSpLocks/>
          </p:cNvCxnSpPr>
          <p:nvPr/>
        </p:nvCxnSpPr>
        <p:spPr>
          <a:xfrm>
            <a:off x="6953552" y="1626016"/>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1" name="Google Shape;1606;p53">
            <a:extLst>
              <a:ext uri="{FF2B5EF4-FFF2-40B4-BE49-F238E27FC236}">
                <a16:creationId xmlns:a16="http://schemas.microsoft.com/office/drawing/2014/main" id="{2613EABF-B5F0-15D6-5162-E0EF36D8EB24}"/>
              </a:ext>
            </a:extLst>
          </p:cNvPr>
          <p:cNvSpPr/>
          <p:nvPr/>
        </p:nvSpPr>
        <p:spPr>
          <a:xfrm>
            <a:off x="7088010" y="194576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TextBox 41">
            <a:extLst>
              <a:ext uri="{FF2B5EF4-FFF2-40B4-BE49-F238E27FC236}">
                <a16:creationId xmlns:a16="http://schemas.microsoft.com/office/drawing/2014/main" id="{4A2B7756-984D-70AC-36ED-6C22F2E3CABC}"/>
              </a:ext>
            </a:extLst>
          </p:cNvPr>
          <p:cNvSpPr txBox="1"/>
          <p:nvPr/>
        </p:nvSpPr>
        <p:spPr>
          <a:xfrm>
            <a:off x="7183741" y="2033250"/>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cxnSp>
        <p:nvCxnSpPr>
          <p:cNvPr id="46" name="Google Shape;1604;p53">
            <a:extLst>
              <a:ext uri="{FF2B5EF4-FFF2-40B4-BE49-F238E27FC236}">
                <a16:creationId xmlns:a16="http://schemas.microsoft.com/office/drawing/2014/main" id="{CF9B5C57-79A2-B44B-FD07-6F7508238631}"/>
              </a:ext>
            </a:extLst>
          </p:cNvPr>
          <p:cNvCxnSpPr>
            <a:cxnSpLocks/>
          </p:cNvCxnSpPr>
          <p:nvPr/>
        </p:nvCxnSpPr>
        <p:spPr>
          <a:xfrm>
            <a:off x="7532672" y="2438400"/>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47" name="Google Shape;1606;p53">
            <a:extLst>
              <a:ext uri="{FF2B5EF4-FFF2-40B4-BE49-F238E27FC236}">
                <a16:creationId xmlns:a16="http://schemas.microsoft.com/office/drawing/2014/main" id="{7AC417A4-D0BF-0FA3-C8A8-8EBBEAB1CD51}"/>
              </a:ext>
            </a:extLst>
          </p:cNvPr>
          <p:cNvSpPr/>
          <p:nvPr/>
        </p:nvSpPr>
        <p:spPr>
          <a:xfrm>
            <a:off x="7667130" y="27581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8" name="TextBox 47">
            <a:extLst>
              <a:ext uri="{FF2B5EF4-FFF2-40B4-BE49-F238E27FC236}">
                <a16:creationId xmlns:a16="http://schemas.microsoft.com/office/drawing/2014/main" id="{85C240C5-3BCA-5ACE-BC58-9FA92F70D24E}"/>
              </a:ext>
            </a:extLst>
          </p:cNvPr>
          <p:cNvSpPr txBox="1"/>
          <p:nvPr/>
        </p:nvSpPr>
        <p:spPr>
          <a:xfrm>
            <a:off x="7802022" y="2859186"/>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49" name="Google Shape;1602;p53">
            <a:extLst>
              <a:ext uri="{FF2B5EF4-FFF2-40B4-BE49-F238E27FC236}">
                <a16:creationId xmlns:a16="http://schemas.microsoft.com/office/drawing/2014/main" id="{8E7C8070-13B3-9566-750D-4620756096C9}"/>
              </a:ext>
            </a:extLst>
          </p:cNvPr>
          <p:cNvSpPr/>
          <p:nvPr/>
        </p:nvSpPr>
        <p:spPr>
          <a:xfrm>
            <a:off x="9836902" y="1127223"/>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0" name="TextBox 49">
            <a:extLst>
              <a:ext uri="{FF2B5EF4-FFF2-40B4-BE49-F238E27FC236}">
                <a16:creationId xmlns:a16="http://schemas.microsoft.com/office/drawing/2014/main" id="{D595B829-FA41-231B-959C-D4E00152786B}"/>
              </a:ext>
            </a:extLst>
          </p:cNvPr>
          <p:cNvSpPr txBox="1"/>
          <p:nvPr/>
        </p:nvSpPr>
        <p:spPr>
          <a:xfrm>
            <a:off x="9928962" y="1211128"/>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C</a:t>
            </a:r>
            <a:endParaRPr lang="en-SE" b="0" kern="0" dirty="0">
              <a:solidFill>
                <a:srgbClr val="000000"/>
              </a:solidFill>
              <a:latin typeface="Arial"/>
              <a:cs typeface="Arial"/>
              <a:sym typeface="Arial"/>
            </a:endParaRPr>
          </a:p>
        </p:txBody>
      </p:sp>
      <p:sp>
        <p:nvSpPr>
          <p:cNvPr id="51" name="Google Shape;1598;p53">
            <a:extLst>
              <a:ext uri="{FF2B5EF4-FFF2-40B4-BE49-F238E27FC236}">
                <a16:creationId xmlns:a16="http://schemas.microsoft.com/office/drawing/2014/main" id="{CD109924-2E3F-FC45-CC2A-9974A689DF99}"/>
              </a:ext>
            </a:extLst>
          </p:cNvPr>
          <p:cNvSpPr/>
          <p:nvPr/>
        </p:nvSpPr>
        <p:spPr>
          <a:xfrm>
            <a:off x="9462601" y="1975847"/>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2" name="TextBox 51">
            <a:extLst>
              <a:ext uri="{FF2B5EF4-FFF2-40B4-BE49-F238E27FC236}">
                <a16:creationId xmlns:a16="http://schemas.microsoft.com/office/drawing/2014/main" id="{EF080106-07B3-35F4-53EB-57231EEEF337}"/>
              </a:ext>
            </a:extLst>
          </p:cNvPr>
          <p:cNvSpPr txBox="1"/>
          <p:nvPr/>
        </p:nvSpPr>
        <p:spPr>
          <a:xfrm>
            <a:off x="9570642" y="2066491"/>
            <a:ext cx="338554"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A</a:t>
            </a:r>
            <a:endParaRPr lang="en-SE" b="0" kern="0" dirty="0">
              <a:solidFill>
                <a:srgbClr val="000000"/>
              </a:solidFill>
              <a:latin typeface="Arial"/>
              <a:cs typeface="Arial"/>
              <a:sym typeface="Arial"/>
            </a:endParaRPr>
          </a:p>
        </p:txBody>
      </p:sp>
      <p:cxnSp>
        <p:nvCxnSpPr>
          <p:cNvPr id="53" name="Google Shape;1607;p53">
            <a:extLst>
              <a:ext uri="{FF2B5EF4-FFF2-40B4-BE49-F238E27FC236}">
                <a16:creationId xmlns:a16="http://schemas.microsoft.com/office/drawing/2014/main" id="{12BFE131-60F1-5CF2-719D-71C2345ED35E}"/>
              </a:ext>
            </a:extLst>
          </p:cNvPr>
          <p:cNvCxnSpPr>
            <a:cxnSpLocks/>
            <a:endCxn id="51" idx="0"/>
          </p:cNvCxnSpPr>
          <p:nvPr/>
        </p:nvCxnSpPr>
        <p:spPr>
          <a:xfrm flipH="1">
            <a:off x="9728101" y="1622774"/>
            <a:ext cx="200861" cy="353073"/>
          </a:xfrm>
          <a:prstGeom prst="straightConnector1">
            <a:avLst/>
          </a:prstGeom>
          <a:noFill/>
          <a:ln w="28575" cap="flat" cmpd="sng">
            <a:solidFill>
              <a:srgbClr val="000000"/>
            </a:solidFill>
            <a:prstDash val="solid"/>
            <a:round/>
            <a:headEnd type="none" w="sm" len="sm"/>
            <a:tailEnd type="triangle" w="med" len="med"/>
          </a:ln>
        </p:spPr>
      </p:cxnSp>
      <p:cxnSp>
        <p:nvCxnSpPr>
          <p:cNvPr id="57" name="Google Shape;1604;p53">
            <a:extLst>
              <a:ext uri="{FF2B5EF4-FFF2-40B4-BE49-F238E27FC236}">
                <a16:creationId xmlns:a16="http://schemas.microsoft.com/office/drawing/2014/main" id="{4D13E767-280F-9374-7C1B-8C817365E088}"/>
              </a:ext>
            </a:extLst>
          </p:cNvPr>
          <p:cNvCxnSpPr>
            <a:cxnSpLocks/>
          </p:cNvCxnSpPr>
          <p:nvPr/>
        </p:nvCxnSpPr>
        <p:spPr>
          <a:xfrm>
            <a:off x="9848259" y="2445771"/>
            <a:ext cx="275400" cy="344100"/>
          </a:xfrm>
          <a:prstGeom prst="straightConnector1">
            <a:avLst/>
          </a:prstGeom>
          <a:noFill/>
          <a:ln w="28575" cap="flat" cmpd="sng">
            <a:solidFill>
              <a:srgbClr val="000000"/>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62E9E8DF-9191-FA64-F809-A2EF8EA0955F}"/>
              </a:ext>
            </a:extLst>
          </p:cNvPr>
          <p:cNvSpPr/>
          <p:nvPr/>
        </p:nvSpPr>
        <p:spPr>
          <a:xfrm>
            <a:off x="9982717" y="2765518"/>
            <a:ext cx="531000" cy="531000"/>
          </a:xfrm>
          <a:prstGeom prst="ellipse">
            <a:avLst/>
          </a:prstGeom>
          <a:solidFill>
            <a:srgbClr val="FFFFFF"/>
          </a:solidFill>
          <a:ln w="15875"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339B033E-DB47-43EF-7ED1-D34FC8765488}"/>
              </a:ext>
            </a:extLst>
          </p:cNvPr>
          <p:cNvSpPr txBox="1"/>
          <p:nvPr/>
        </p:nvSpPr>
        <p:spPr>
          <a:xfrm>
            <a:off x="10117609" y="2866557"/>
            <a:ext cx="351378" cy="369332"/>
          </a:xfrm>
          <a:prstGeom prst="rect">
            <a:avLst/>
          </a:prstGeom>
          <a:noFill/>
        </p:spPr>
        <p:txBody>
          <a:bodyPr wrap="none" rtlCol="0">
            <a:spAutoFit/>
          </a:bodyPr>
          <a:lstStyle/>
          <a:p>
            <a:pPr eaLnBrk="1" fontAlgn="auto" hangingPunct="1">
              <a:spcBef>
                <a:spcPts val="0"/>
              </a:spcBef>
              <a:spcAft>
                <a:spcPts val="0"/>
              </a:spcAft>
              <a:buClr>
                <a:srgbClr val="000000"/>
              </a:buClr>
              <a:buFont typeface="Arial"/>
              <a:buNone/>
            </a:pPr>
            <a:r>
              <a:rPr lang="en-US" b="0" kern="0" dirty="0">
                <a:solidFill>
                  <a:srgbClr val="000000"/>
                </a:solidFill>
                <a:latin typeface="Arial"/>
                <a:cs typeface="Arial"/>
                <a:sym typeface="Arial"/>
              </a:rPr>
              <a:t>B</a:t>
            </a:r>
            <a:endParaRPr lang="en-SE" b="0" kern="0" dirty="0">
              <a:solidFill>
                <a:srgbClr val="000000"/>
              </a:solidFill>
              <a:latin typeface="Arial"/>
              <a:cs typeface="Arial"/>
              <a:sym typeface="Arial"/>
            </a:endParaRPr>
          </a:p>
        </p:txBody>
      </p:sp>
    </p:spTree>
    <p:extLst>
      <p:ext uri="{BB962C8B-B14F-4D97-AF65-F5344CB8AC3E}">
        <p14:creationId xmlns:p14="http://schemas.microsoft.com/office/powerpoint/2010/main" val="3299089694"/>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858078"/>
            <a:ext cx="5562600" cy="5867400"/>
          </a:xfrm>
        </p:spPr>
        <p:txBody>
          <a:bodyPr>
            <a:normAutofit fontScale="70000" lnSpcReduction="20000"/>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1. Consider the following functions from positives integers to real numbers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denotes </a:t>
            </a:r>
            <a:r>
              <a:rPr lang="en-US" sz="1800" dirty="0" err="1">
                <a:effectLst/>
                <a:latin typeface="Times New Roman" panose="02020603050405020304" pitchFamily="18" charset="0"/>
                <a:ea typeface="SimSun" panose="02010600030101010101" pitchFamily="2" charset="-122"/>
              </a:rPr>
              <a:t>SquareRoot</a:t>
            </a:r>
            <a:r>
              <a:rPr lang="en-US" sz="1800" dirty="0">
                <a:effectLst/>
                <a:latin typeface="Times New Roman" panose="02020603050405020304" pitchFamily="18" charset="0"/>
                <a:ea typeface="SimSun" panose="02010600030101010101" pitchFamily="2" charset="-122"/>
              </a:rPr>
              <a:t>(n)):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The correct arrangement of the above functions in increasing order of asymptotic complexity is:</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100/n,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100/n, 10,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10, 100/n,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100/n, </a:t>
            </a:r>
            <a:r>
              <a:rPr lang="en-US" sz="1800" dirty="0" err="1">
                <a:effectLst/>
                <a:latin typeface="Times New Roman" panose="02020603050405020304" pitchFamily="18" charset="0"/>
                <a:ea typeface="SimSun" panose="02010600030101010101" pitchFamily="2" charset="-122"/>
              </a:rPr>
              <a:t>log₂n</a:t>
            </a:r>
            <a:r>
              <a:rPr lang="en-US" sz="1800" dirty="0">
                <a:effectLst/>
                <a:latin typeface="Times New Roman" panose="02020603050405020304" pitchFamily="18" charset="0"/>
                <a:ea typeface="SimSun" panose="02010600030101010101" pitchFamily="2" charset="-122"/>
              </a:rPr>
              <a:t>, 10, </a:t>
            </a:r>
            <a:r>
              <a:rPr lang="zh-CN" sz="1800" dirty="0">
                <a:effectLst/>
                <a:latin typeface="Times New Roman" panose="02020603050405020304" pitchFamily="18" charset="0"/>
                <a:ea typeface="SimSun" panose="02010600030101010101" pitchFamily="2" charset="-122"/>
              </a:rPr>
              <a:t>√</a:t>
            </a:r>
            <a:r>
              <a:rPr lang="en-US" sz="1800" dirty="0">
                <a:effectLst/>
                <a:latin typeface="Times New Roman" panose="02020603050405020304" pitchFamily="18" charset="0"/>
                <a:ea typeface="SimSun" panose="02010600030101010101" pitchFamily="2" charset="-122"/>
              </a:rPr>
              <a:t>n,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B</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2. Consider the following three functions:</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f₁ = 10ⁿ</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f₂ = n^(log n)</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f₃ = n^(√n)</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Which one of the following options arranges the functions in the </a:t>
            </a:r>
            <a:r>
              <a:rPr lang="en-US" sz="1800" b="1" dirty="0">
                <a:effectLst/>
                <a:latin typeface="Times New Roman" panose="02020603050405020304" pitchFamily="18" charset="0"/>
                <a:ea typeface="Times New Roman" panose="02020603050405020304" pitchFamily="18" charset="0"/>
              </a:rPr>
              <a:t>increasing order of asymptotic </a:t>
            </a:r>
            <a:r>
              <a:rPr lang="en-US" sz="1800" dirty="0">
                <a:effectLst/>
                <a:latin typeface="Times New Roman" panose="02020603050405020304" pitchFamily="18" charset="0"/>
                <a:ea typeface="Times New Roman" panose="02020603050405020304" pitchFamily="18" charset="0"/>
              </a:rPr>
              <a:t>complexity?</a:t>
            </a:r>
          </a:p>
          <a:p>
            <a:pPr marL="0" marR="0" indent="0">
              <a:spcBef>
                <a:spcPts val="0"/>
              </a:spcBef>
              <a:spcAft>
                <a:spcPts val="0"/>
              </a:spcAft>
              <a:buNone/>
            </a:pPr>
            <a:r>
              <a:rPr lang="en-US" sz="1800" dirty="0">
                <a:effectLst/>
                <a:latin typeface="Times New Roman" panose="02020603050405020304" pitchFamily="18" charset="0"/>
                <a:ea typeface="Times New Roman" panose="02020603050405020304" pitchFamily="18" charset="0"/>
              </a:rPr>
              <a:t>(A) f₃, f₂, f₁</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(B) f₂, f₁,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(C) f₁, f₂, f₃</a:t>
            </a:r>
            <a:br>
              <a:rPr lang="en-US" sz="1800" dirty="0">
                <a:effectLst/>
                <a:latin typeface="Times New Roman" panose="02020603050405020304" pitchFamily="18" charset="0"/>
                <a:ea typeface="Times New Roman" panose="02020603050405020304" pitchFamily="18" charset="0"/>
              </a:rPr>
            </a:br>
            <a:r>
              <a:rPr lang="en-US" sz="1800" dirty="0">
                <a:effectLst/>
                <a:latin typeface="Times New Roman" panose="02020603050405020304" pitchFamily="18" charset="0"/>
                <a:ea typeface="Times New Roman" panose="02020603050405020304" pitchFamily="18" charset="0"/>
              </a:rPr>
              <a:t>(D) f₂, f₃, f₁</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D</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3. What is the time complexity of function f1(n) and function f2(n), respectively?</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f1(n){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0;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void f2(n){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for (int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 1;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 &lt; n; </a:t>
            </a:r>
            <a:r>
              <a:rPr lang="en-US" sz="1800" dirty="0" err="1">
                <a:effectLst/>
                <a:latin typeface="Times New Roman" panose="02020603050405020304" pitchFamily="18" charset="0"/>
                <a:ea typeface="SimSun" panose="02010600030101010101" pitchFamily="2" charset="-122"/>
              </a:rPr>
              <a:t>i</a:t>
            </a:r>
            <a:r>
              <a:rPr lang="en-US" sz="1800" dirty="0">
                <a:effectLst/>
                <a:latin typeface="Times New Roman" panose="02020603050405020304" pitchFamily="18" charset="0"/>
                <a:ea typeface="SimSun" panose="02010600030101010101" pitchFamily="2" charset="-122"/>
              </a:rPr>
              <a:t>*=5)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 O(1)</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O(\log 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O(\log 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C) O(n), O(\log 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D) O(n), O(n)</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Answer: C</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DFC3B125-CEF6-42F9-B19E-2C126F75C5BE}"/>
                  </a:ext>
                </a:extLst>
              </p14:cNvPr>
              <p14:cNvContentPartPr/>
              <p14:nvPr/>
            </p14:nvContentPartPr>
            <p14:xfrm>
              <a:off x="1668989" y="2206149"/>
              <a:ext cx="360" cy="360"/>
            </p14:xfrm>
          </p:contentPart>
        </mc:Choice>
        <mc:Fallback xmlns="">
          <p:pic>
            <p:nvPicPr>
              <p:cNvPr id="5" name="Ink 4">
                <a:extLst>
                  <a:ext uri="{FF2B5EF4-FFF2-40B4-BE49-F238E27FC236}">
                    <a16:creationId xmlns:a16="http://schemas.microsoft.com/office/drawing/2014/main" id="{DFC3B125-CEF6-42F9-B19E-2C126F75C5BE}"/>
                  </a:ext>
                </a:extLst>
              </p:cNvPr>
              <p:cNvPicPr/>
              <p:nvPr/>
            </p:nvPicPr>
            <p:blipFill>
              <a:blip r:embed="rId3"/>
              <a:stretch>
                <a:fillRect/>
              </a:stretch>
            </p:blipFill>
            <p:spPr>
              <a:xfrm>
                <a:off x="1659989" y="2197149"/>
                <a:ext cx="18000" cy="18000"/>
              </a:xfrm>
              <a:prstGeom prst="rect">
                <a:avLst/>
              </a:prstGeom>
            </p:spPr>
          </p:pic>
        </mc:Fallback>
      </mc:AlternateContent>
      <p:sp>
        <p:nvSpPr>
          <p:cNvPr id="12" name="Content Placeholder 2">
            <a:extLst>
              <a:ext uri="{FF2B5EF4-FFF2-40B4-BE49-F238E27FC236}">
                <a16:creationId xmlns:a16="http://schemas.microsoft.com/office/drawing/2014/main" id="{BE060751-5BA1-4E31-B37F-1B61BB9AE5BF}"/>
              </a:ext>
            </a:extLst>
          </p:cNvPr>
          <p:cNvSpPr txBox="1">
            <a:spLocks/>
          </p:cNvSpPr>
          <p:nvPr/>
        </p:nvSpPr>
        <p:spPr bwMode="auto">
          <a:xfrm>
            <a:off x="6324600" y="762000"/>
            <a:ext cx="5562600" cy="607612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62500" lnSpcReduction="2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4. What does the regular expression pattern ^[0-9]+$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 string starting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 string ending with a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 string containing only digits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t>
            </a:r>
            <a:r>
              <a:rPr lang="en-US" altLang="zh-CN" sz="1800" kern="0" dirty="0">
                <a:latin typeface="Times New Roman" panose="02020603050405020304" pitchFamily="18" charset="0"/>
                <a:ea typeface="SimSun" panose="02010600030101010101" pitchFamily="2" charset="-122"/>
              </a:rPr>
              <a:t>A or </a:t>
            </a:r>
            <a:r>
              <a:rPr lang="en-US" sz="1800" kern="0" dirty="0">
                <a:latin typeface="Times New Roman" panose="02020603050405020304" pitchFamily="18" charset="0"/>
                <a:ea typeface="SimSun" panose="02010600030101010101" pitchFamily="2" charset="-122"/>
              </a:rPr>
              <a:t>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5. Which of the following regular expressions matches exactly three consecutive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[a-z]{1,3}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[a-z]{0,3}</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6. What does the regular expression [^</a:t>
            </a:r>
            <a:r>
              <a:rPr lang="en-US" sz="1800" kern="0" dirty="0" err="1">
                <a:latin typeface="Times New Roman" panose="02020603050405020304" pitchFamily="18" charset="0"/>
                <a:ea typeface="SimSun" panose="02010600030101010101" pitchFamily="2" charset="-122"/>
              </a:rPr>
              <a:t>abc</a:t>
            </a:r>
            <a:r>
              <a:rPr lang="en-US" sz="1800" kern="0" dirty="0">
                <a:latin typeface="Times New Roman" panose="02020603050405020304" pitchFamily="18" charset="0"/>
                <a:ea typeface="SimSun" panose="02010600030101010101" pitchFamily="2" charset="-122"/>
              </a:rPr>
              <a:t>]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Either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character that is not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The beginning of a string followed by a, b, or c</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The characters 'a', 'b', and 'c' only when they appear together</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B</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7. Which regular expression correctly matches a valid email address format (username@domain.com)?</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[a-zA-Z0-9]+@[a-zA-Z0-9]+.[a-</a:t>
            </a:r>
            <a:r>
              <a:rPr lang="en-US" sz="1800" kern="0" dirty="0" err="1">
                <a:latin typeface="Times New Roman" panose="02020603050405020304" pitchFamily="18" charset="0"/>
                <a:ea typeface="SimSun" panose="02010600030101010101" pitchFamily="2" charset="-122"/>
              </a:rPr>
              <a:t>zA</a:t>
            </a:r>
            <a:r>
              <a:rPr lang="en-US" sz="1800" kern="0" dirty="0">
                <a:latin typeface="Times New Roman" panose="02020603050405020304" pitchFamily="18" charset="0"/>
                <a:ea typeface="SimSun" panose="02010600030101010101" pitchFamily="2" charset="-122"/>
              </a:rPr>
              <a:t>-Z]{2,}</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[a-zA-Z0-9]@[a-zA-Z0-9].[a-zA-Z]*</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8. Which regular expression matches a string that contains either "cat" or "dog"?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(cat)(dog)</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t>
            </a:r>
            <a:r>
              <a:rPr lang="en-US" sz="1800" kern="0" dirty="0" err="1">
                <a:latin typeface="Times New Roman" panose="02020603050405020304" pitchFamily="18" charset="0"/>
                <a:ea typeface="SimSun" panose="02010600030101010101" pitchFamily="2" charset="-122"/>
              </a:rPr>
              <a:t>cat+dog</a:t>
            </a: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t>
            </a:r>
            <a:r>
              <a:rPr lang="en-US" sz="1800" kern="0" dirty="0" err="1">
                <a:latin typeface="Times New Roman" panose="02020603050405020304" pitchFamily="18" charset="0"/>
                <a:ea typeface="SimSun" panose="02010600030101010101" pitchFamily="2" charset="-122"/>
              </a:rPr>
              <a:t>cat|dog</a:t>
            </a:r>
            <a:r>
              <a:rPr lang="en-US" sz="1800" kern="0" dirty="0">
                <a:latin typeface="Times New Roman" panose="02020603050405020304" pitchFamily="18" charset="0"/>
                <a:ea typeface="SimSun" panose="02010600030101010101" pitchFamily="2" charset="-122"/>
              </a:rPr>
              <a: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9. Which of the following would match a string containing at least one digit?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\d{1,}</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\d?</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Both A and B</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D</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10. What does the regular expression \b[A-Z][a-z]*\b match?</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 Any capitalized word (a word that starts with an uppercase letter followed by zero or more lowercase letters)</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B) Any word containing at least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C) Any word written entirely in uppercase</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D) Any word with exactly one uppercase letter in it</a:t>
            </a:r>
          </a:p>
          <a:p>
            <a:pPr marL="0" indent="0">
              <a:spcBef>
                <a:spcPts val="0"/>
              </a:spcBef>
              <a:spcAft>
                <a:spcPts val="0"/>
              </a:spcAft>
              <a:buFontTx/>
              <a:buNone/>
            </a:pPr>
            <a:r>
              <a:rPr lang="en-US" sz="1800" kern="0" dirty="0">
                <a:latin typeface="Times New Roman" panose="02020603050405020304" pitchFamily="18" charset="0"/>
                <a:ea typeface="SimSun" panose="02010600030101010101" pitchFamily="2" charset="-122"/>
              </a:rPr>
              <a:t>Answer: A</a:t>
            </a: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a:p>
            <a:pPr marL="0" indent="0">
              <a:spcBef>
                <a:spcPts val="0"/>
              </a:spcBef>
              <a:spcAft>
                <a:spcPts val="0"/>
              </a:spcAft>
              <a:buFontTx/>
              <a:buNone/>
            </a:pPr>
            <a:endParaRPr lang="en-US" sz="1800" kern="0" dirty="0">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59189431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D7111-1976-1439-0AD0-6C9C6FA78023}"/>
              </a:ext>
            </a:extLst>
          </p:cNvPr>
          <p:cNvSpPr>
            <a:spLocks noGrp="1"/>
          </p:cNvSpPr>
          <p:nvPr>
            <p:ph type="title"/>
          </p:nvPr>
        </p:nvSpPr>
        <p:spPr/>
        <p:txBody>
          <a:bodyPr/>
          <a:lstStyle/>
          <a:p>
            <a:r>
              <a:rPr lang="en-GB" dirty="0"/>
              <a:t>Q6 Lecture 9-self balancing trees (20 pts)</a:t>
            </a:r>
            <a:endParaRPr lang="en-SE" dirty="0"/>
          </a:p>
        </p:txBody>
      </p:sp>
      <p:sp>
        <p:nvSpPr>
          <p:cNvPr id="3" name="Content Placeholder 2">
            <a:extLst>
              <a:ext uri="{FF2B5EF4-FFF2-40B4-BE49-F238E27FC236}">
                <a16:creationId xmlns:a16="http://schemas.microsoft.com/office/drawing/2014/main" id="{91E419DB-CDC8-C144-24DC-CA15D47AC74C}"/>
              </a:ext>
            </a:extLst>
          </p:cNvPr>
          <p:cNvSpPr>
            <a:spLocks noGrp="1"/>
          </p:cNvSpPr>
          <p:nvPr>
            <p:ph idx="1"/>
          </p:nvPr>
        </p:nvSpPr>
        <p:spPr/>
        <p:txBody>
          <a:bodyPr/>
          <a:lstStyle/>
          <a:p>
            <a:r>
              <a:rPr lang="en-GB" dirty="0"/>
              <a:t>a) (10 pts) Create an AVL Tree by inserting the sequence: 6, 5, 4, 3, 2, 1, 0. Draw a new figure whenever you do a rotation. (Do not write out the AVL invariant at each step, just draw the tree at each step.) (If you run out of space, use back of the paper.)</a:t>
            </a:r>
            <a:endParaRPr lang="en-SE" dirty="0"/>
          </a:p>
        </p:txBody>
      </p:sp>
    </p:spTree>
    <p:extLst>
      <p:ext uri="{BB962C8B-B14F-4D97-AF65-F5344CB8AC3E}">
        <p14:creationId xmlns:p14="http://schemas.microsoft.com/office/powerpoint/2010/main" val="4275677918"/>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06391-967F-6029-DECE-22DA47A10B6F}"/>
              </a:ext>
            </a:extLst>
          </p:cNvPr>
          <p:cNvSpPr>
            <a:spLocks noGrp="1"/>
          </p:cNvSpPr>
          <p:nvPr>
            <p:ph type="title"/>
          </p:nvPr>
        </p:nvSpPr>
        <p:spPr/>
        <p:txBody>
          <a:bodyPr>
            <a:normAutofit/>
          </a:bodyPr>
          <a:lstStyle/>
          <a:p>
            <a:r>
              <a:rPr lang="en-GB" dirty="0"/>
              <a:t>AVL Tree: Inserting the sequence: 6, 5, 4, 3, 2, 1, 0</a:t>
            </a:r>
            <a:endParaRPr lang="en-SE" dirty="0"/>
          </a:p>
        </p:txBody>
      </p:sp>
      <p:sp>
        <p:nvSpPr>
          <p:cNvPr id="80" name="Arrow: Right 79">
            <a:extLst>
              <a:ext uri="{FF2B5EF4-FFF2-40B4-BE49-F238E27FC236}">
                <a16:creationId xmlns:a16="http://schemas.microsoft.com/office/drawing/2014/main" id="{74EA9320-8CC8-DC24-AA0E-25633F08E7F6}"/>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1" name="TextBox 80">
            <a:extLst>
              <a:ext uri="{FF2B5EF4-FFF2-40B4-BE49-F238E27FC236}">
                <a16:creationId xmlns:a16="http://schemas.microsoft.com/office/drawing/2014/main" id="{79B04CE7-D843-EB1B-DCDE-AB8FB7ED74C8}"/>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4" name="Google Shape;1602;p53">
            <a:extLst>
              <a:ext uri="{FF2B5EF4-FFF2-40B4-BE49-F238E27FC236}">
                <a16:creationId xmlns:a16="http://schemas.microsoft.com/office/drawing/2014/main" id="{9B5936F5-5AF6-3503-CC2A-F242E056C90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85" name="Google Shape;1604;p53">
            <a:extLst>
              <a:ext uri="{FF2B5EF4-FFF2-40B4-BE49-F238E27FC236}">
                <a16:creationId xmlns:a16="http://schemas.microsoft.com/office/drawing/2014/main" id="{8251BF42-F53E-AE13-7529-530130D1A681}"/>
              </a:ext>
            </a:extLst>
          </p:cNvPr>
          <p:cNvCxnSpPr/>
          <p:nvPr/>
        </p:nvCxnSpPr>
        <p:spPr>
          <a:xfrm>
            <a:off x="5899695" y="18551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86" name="Google Shape;1606;p53">
            <a:extLst>
              <a:ext uri="{FF2B5EF4-FFF2-40B4-BE49-F238E27FC236}">
                <a16:creationId xmlns:a16="http://schemas.microsoft.com/office/drawing/2014/main" id="{5F9ECB00-CBC9-1117-1430-E33BC90A41E4}"/>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8" name="TextBox 87">
            <a:extLst>
              <a:ext uri="{FF2B5EF4-FFF2-40B4-BE49-F238E27FC236}">
                <a16:creationId xmlns:a16="http://schemas.microsoft.com/office/drawing/2014/main" id="{E9AC2D89-AF52-0E19-7D4B-2D7135846AE7}"/>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9" name="TextBox 88">
            <a:extLst>
              <a:ext uri="{FF2B5EF4-FFF2-40B4-BE49-F238E27FC236}">
                <a16:creationId xmlns:a16="http://schemas.microsoft.com/office/drawing/2014/main" id="{626846D3-6EFD-83E1-CB5D-7242C1CAE5D3}"/>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0" name="Arrow: Right 89">
            <a:extLst>
              <a:ext uri="{FF2B5EF4-FFF2-40B4-BE49-F238E27FC236}">
                <a16:creationId xmlns:a16="http://schemas.microsoft.com/office/drawing/2014/main" id="{74B65ECB-6255-151A-39C0-B956952CDC00}"/>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91" name="TextBox 90">
            <a:extLst>
              <a:ext uri="{FF2B5EF4-FFF2-40B4-BE49-F238E27FC236}">
                <a16:creationId xmlns:a16="http://schemas.microsoft.com/office/drawing/2014/main" id="{1D7FB1D2-6048-6F15-9407-7405F2C8A90F}"/>
              </a:ext>
            </a:extLst>
          </p:cNvPr>
          <p:cNvSpPr txBox="1"/>
          <p:nvPr/>
        </p:nvSpPr>
        <p:spPr>
          <a:xfrm>
            <a:off x="3623764" y="1805909"/>
            <a:ext cx="15565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2" name="Google Shape;1598;p53">
            <a:extLst>
              <a:ext uri="{FF2B5EF4-FFF2-40B4-BE49-F238E27FC236}">
                <a16:creationId xmlns:a16="http://schemas.microsoft.com/office/drawing/2014/main" id="{5FDCE37A-08DE-43A7-3B86-D4558FF762E1}"/>
              </a:ext>
            </a:extLst>
          </p:cNvPr>
          <p:cNvSpPr/>
          <p:nvPr/>
        </p:nvSpPr>
        <p:spPr>
          <a:xfrm>
            <a:off x="5061106" y="220574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3" name="TextBox 92">
            <a:extLst>
              <a:ext uri="{FF2B5EF4-FFF2-40B4-BE49-F238E27FC236}">
                <a16:creationId xmlns:a16="http://schemas.microsoft.com/office/drawing/2014/main" id="{57F6A1E6-A6BB-B1A7-963A-84338BB870AC}"/>
              </a:ext>
            </a:extLst>
          </p:cNvPr>
          <p:cNvSpPr txBox="1"/>
          <p:nvPr/>
        </p:nvSpPr>
        <p:spPr>
          <a:xfrm>
            <a:off x="5189524" y="22963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4" name="Google Shape;1607;p53">
            <a:extLst>
              <a:ext uri="{FF2B5EF4-FFF2-40B4-BE49-F238E27FC236}">
                <a16:creationId xmlns:a16="http://schemas.microsoft.com/office/drawing/2014/main" id="{5BA9502B-7FB3-B099-D4D3-6BFD47C78AAA}"/>
              </a:ext>
            </a:extLst>
          </p:cNvPr>
          <p:cNvCxnSpPr>
            <a:cxnSpLocks/>
            <a:endCxn id="92" idx="0"/>
          </p:cNvCxnSpPr>
          <p:nvPr/>
        </p:nvCxnSpPr>
        <p:spPr>
          <a:xfrm flipH="1">
            <a:off x="5326606" y="185267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95" name="Google Shape;1602;p53">
            <a:extLst>
              <a:ext uri="{FF2B5EF4-FFF2-40B4-BE49-F238E27FC236}">
                <a16:creationId xmlns:a16="http://schemas.microsoft.com/office/drawing/2014/main" id="{67FA4B11-04EA-F947-C0BD-5F807F1D5C0A}"/>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6" name="Google Shape;1604;p53">
            <a:extLst>
              <a:ext uri="{FF2B5EF4-FFF2-40B4-BE49-F238E27FC236}">
                <a16:creationId xmlns:a16="http://schemas.microsoft.com/office/drawing/2014/main" id="{8983F18E-B49B-9D80-4B5C-70C114AC9D34}"/>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7" name="Google Shape;1606;p53">
            <a:extLst>
              <a:ext uri="{FF2B5EF4-FFF2-40B4-BE49-F238E27FC236}">
                <a16:creationId xmlns:a16="http://schemas.microsoft.com/office/drawing/2014/main" id="{163622E5-AB99-A6A7-B5BE-EBE07B11A8D6}"/>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8" name="TextBox 97">
            <a:extLst>
              <a:ext uri="{FF2B5EF4-FFF2-40B4-BE49-F238E27FC236}">
                <a16:creationId xmlns:a16="http://schemas.microsoft.com/office/drawing/2014/main" id="{70482F22-C1CA-AB9A-3C71-A0F7AC2C072D}"/>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F9C858E8-6C50-74AD-B5E4-F9AAF5DEC98B}"/>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72E59C18-9BA5-B7ED-888C-6722712DC4B6}"/>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83E2FAE6-9292-EF68-5120-A204B1512A93}"/>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89B9785A-7E3A-1178-BF9F-804DF5C54563}"/>
              </a:ext>
            </a:extLst>
          </p:cNvPr>
          <p:cNvCxnSpPr>
            <a:cxnSpLocks/>
            <a:endCxn id="100"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9" name="Arrow: Right 108">
            <a:extLst>
              <a:ext uri="{FF2B5EF4-FFF2-40B4-BE49-F238E27FC236}">
                <a16:creationId xmlns:a16="http://schemas.microsoft.com/office/drawing/2014/main" id="{0B1FCD90-C9B9-2CCE-DFFE-772972E34A9E}"/>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D379B65F-5760-C5D3-24E6-9A4BD2DF9148}"/>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1" name="Google Shape;1602;p53">
            <a:extLst>
              <a:ext uri="{FF2B5EF4-FFF2-40B4-BE49-F238E27FC236}">
                <a16:creationId xmlns:a16="http://schemas.microsoft.com/office/drawing/2014/main" id="{3716E904-2F39-D2BA-67B2-738EDA3A499A}"/>
              </a:ext>
            </a:extLst>
          </p:cNvPr>
          <p:cNvSpPr/>
          <p:nvPr/>
        </p:nvSpPr>
        <p:spPr>
          <a:xfrm>
            <a:off x="1749292" y="359847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2" name="Google Shape;1604;p53">
            <a:extLst>
              <a:ext uri="{FF2B5EF4-FFF2-40B4-BE49-F238E27FC236}">
                <a16:creationId xmlns:a16="http://schemas.microsoft.com/office/drawing/2014/main" id="{87AF1CCA-B730-DD8B-EB4F-5430E465DDA6}"/>
              </a:ext>
            </a:extLst>
          </p:cNvPr>
          <p:cNvCxnSpPr/>
          <p:nvPr/>
        </p:nvCxnSpPr>
        <p:spPr>
          <a:xfrm>
            <a:off x="2215807" y="404510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13" name="Google Shape;1606;p53">
            <a:extLst>
              <a:ext uri="{FF2B5EF4-FFF2-40B4-BE49-F238E27FC236}">
                <a16:creationId xmlns:a16="http://schemas.microsoft.com/office/drawing/2014/main" id="{CC1B4F67-F1DA-6E90-2F8B-5D667B341EDF}"/>
              </a:ext>
            </a:extLst>
          </p:cNvPr>
          <p:cNvSpPr/>
          <p:nvPr/>
        </p:nvSpPr>
        <p:spPr>
          <a:xfrm>
            <a:off x="2350265" y="436485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4" name="TextBox 113">
            <a:extLst>
              <a:ext uri="{FF2B5EF4-FFF2-40B4-BE49-F238E27FC236}">
                <a16:creationId xmlns:a16="http://schemas.microsoft.com/office/drawing/2014/main" id="{E18CA3E7-0CB5-83BB-1C88-56AB11B74497}"/>
              </a:ext>
            </a:extLst>
          </p:cNvPr>
          <p:cNvSpPr txBox="1"/>
          <p:nvPr/>
        </p:nvSpPr>
        <p:spPr>
          <a:xfrm>
            <a:off x="1841352" y="368238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5" name="TextBox 114">
            <a:extLst>
              <a:ext uri="{FF2B5EF4-FFF2-40B4-BE49-F238E27FC236}">
                <a16:creationId xmlns:a16="http://schemas.microsoft.com/office/drawing/2014/main" id="{0263151F-4965-0E3B-BEC4-31736B019BE8}"/>
              </a:ext>
            </a:extLst>
          </p:cNvPr>
          <p:cNvSpPr txBox="1"/>
          <p:nvPr/>
        </p:nvSpPr>
        <p:spPr>
          <a:xfrm>
            <a:off x="2491207" y="445234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6" name="Google Shape;1598;p53">
            <a:extLst>
              <a:ext uri="{FF2B5EF4-FFF2-40B4-BE49-F238E27FC236}">
                <a16:creationId xmlns:a16="http://schemas.microsoft.com/office/drawing/2014/main" id="{85697171-0BD4-D88F-F08C-2726AA521AAC}"/>
              </a:ext>
            </a:extLst>
          </p:cNvPr>
          <p:cNvSpPr/>
          <p:nvPr/>
        </p:nvSpPr>
        <p:spPr>
          <a:xfrm>
            <a:off x="1374991" y="44471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17" name="TextBox 116">
            <a:extLst>
              <a:ext uri="{FF2B5EF4-FFF2-40B4-BE49-F238E27FC236}">
                <a16:creationId xmlns:a16="http://schemas.microsoft.com/office/drawing/2014/main" id="{68230EF5-7E14-94E1-FF69-B2AF2221FAEE}"/>
              </a:ext>
            </a:extLst>
          </p:cNvPr>
          <p:cNvSpPr txBox="1"/>
          <p:nvPr/>
        </p:nvSpPr>
        <p:spPr>
          <a:xfrm>
            <a:off x="1503409" y="453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18" name="Google Shape;1607;p53">
            <a:extLst>
              <a:ext uri="{FF2B5EF4-FFF2-40B4-BE49-F238E27FC236}">
                <a16:creationId xmlns:a16="http://schemas.microsoft.com/office/drawing/2014/main" id="{0B475AB6-6B3A-9B1D-7CCB-95F1E82F69BF}"/>
              </a:ext>
            </a:extLst>
          </p:cNvPr>
          <p:cNvCxnSpPr>
            <a:cxnSpLocks/>
            <a:endCxn id="116" idx="0"/>
          </p:cNvCxnSpPr>
          <p:nvPr/>
        </p:nvCxnSpPr>
        <p:spPr>
          <a:xfrm flipH="1">
            <a:off x="1640491" y="40940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19" name="Google Shape;1604;p53">
            <a:extLst>
              <a:ext uri="{FF2B5EF4-FFF2-40B4-BE49-F238E27FC236}">
                <a16:creationId xmlns:a16="http://schemas.microsoft.com/office/drawing/2014/main" id="{7FC2C863-6DD7-FF6C-6FB5-A6DFC128F8A7}"/>
              </a:ext>
            </a:extLst>
          </p:cNvPr>
          <p:cNvCxnSpPr/>
          <p:nvPr/>
        </p:nvCxnSpPr>
        <p:spPr>
          <a:xfrm>
            <a:off x="1827157" y="490745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6;p53">
            <a:extLst>
              <a:ext uri="{FF2B5EF4-FFF2-40B4-BE49-F238E27FC236}">
                <a16:creationId xmlns:a16="http://schemas.microsoft.com/office/drawing/2014/main" id="{3B82DB0B-719D-3C79-6678-55254587D594}"/>
              </a:ext>
            </a:extLst>
          </p:cNvPr>
          <p:cNvSpPr/>
          <p:nvPr/>
        </p:nvSpPr>
        <p:spPr>
          <a:xfrm>
            <a:off x="1961615" y="522719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9DF895F9-57B7-B043-D9EC-1C11B97F9C18}"/>
              </a:ext>
            </a:extLst>
          </p:cNvPr>
          <p:cNvSpPr txBox="1"/>
          <p:nvPr/>
        </p:nvSpPr>
        <p:spPr>
          <a:xfrm>
            <a:off x="2102557" y="53146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318BF9BF-BCF5-7A99-442B-B8829B7FC9E8}"/>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2F6DABD6-1D6C-922B-0E15-6DDC3168F20A}"/>
              </a:ext>
            </a:extLst>
          </p:cNvPr>
          <p:cNvSpPr txBox="1"/>
          <p:nvPr/>
        </p:nvSpPr>
        <p:spPr>
          <a:xfrm>
            <a:off x="175153" y="4023006"/>
            <a:ext cx="17696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Google Shape;1598;p53">
            <a:extLst>
              <a:ext uri="{FF2B5EF4-FFF2-40B4-BE49-F238E27FC236}">
                <a16:creationId xmlns:a16="http://schemas.microsoft.com/office/drawing/2014/main" id="{862032D6-DB6E-D47B-E840-6851430947BE}"/>
              </a:ext>
            </a:extLst>
          </p:cNvPr>
          <p:cNvSpPr/>
          <p:nvPr/>
        </p:nvSpPr>
        <p:spPr>
          <a:xfrm>
            <a:off x="993078" y="52872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88D65F7-0EB9-4D39-7258-058BB87C9579}"/>
              </a:ext>
            </a:extLst>
          </p:cNvPr>
          <p:cNvSpPr txBox="1"/>
          <p:nvPr/>
        </p:nvSpPr>
        <p:spPr>
          <a:xfrm>
            <a:off x="1121496" y="5377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0" name="Google Shape;1607;p53">
            <a:extLst>
              <a:ext uri="{FF2B5EF4-FFF2-40B4-BE49-F238E27FC236}">
                <a16:creationId xmlns:a16="http://schemas.microsoft.com/office/drawing/2014/main" id="{2882C93D-B395-3034-DBF1-24B87B1A06F5}"/>
              </a:ext>
            </a:extLst>
          </p:cNvPr>
          <p:cNvCxnSpPr>
            <a:cxnSpLocks/>
            <a:endCxn id="128" idx="0"/>
          </p:cNvCxnSpPr>
          <p:nvPr/>
        </p:nvCxnSpPr>
        <p:spPr>
          <a:xfrm flipH="1">
            <a:off x="1258578" y="493414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2" name="Arrow: Right 141">
            <a:extLst>
              <a:ext uri="{FF2B5EF4-FFF2-40B4-BE49-F238E27FC236}">
                <a16:creationId xmlns:a16="http://schemas.microsoft.com/office/drawing/2014/main" id="{61DF45BD-9448-4A1A-5571-E366DB46E44A}"/>
              </a:ext>
            </a:extLst>
          </p:cNvPr>
          <p:cNvSpPr/>
          <p:nvPr/>
        </p:nvSpPr>
        <p:spPr>
          <a:xfrm>
            <a:off x="3265529" y="428464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43" name="TextBox 142">
            <a:extLst>
              <a:ext uri="{FF2B5EF4-FFF2-40B4-BE49-F238E27FC236}">
                <a16:creationId xmlns:a16="http://schemas.microsoft.com/office/drawing/2014/main" id="{B6CB6434-088B-1406-33AB-D8F9D6A64781}"/>
              </a:ext>
            </a:extLst>
          </p:cNvPr>
          <p:cNvSpPr txBox="1"/>
          <p:nvPr/>
        </p:nvSpPr>
        <p:spPr>
          <a:xfrm>
            <a:off x="3049527" y="3975542"/>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2" name="Google Shape;1602;p53">
            <a:extLst>
              <a:ext uri="{FF2B5EF4-FFF2-40B4-BE49-F238E27FC236}">
                <a16:creationId xmlns:a16="http://schemas.microsoft.com/office/drawing/2014/main" id="{65A4EFFB-F5CA-72C9-3FEB-64A68A07705E}"/>
              </a:ext>
            </a:extLst>
          </p:cNvPr>
          <p:cNvSpPr/>
          <p:nvPr/>
        </p:nvSpPr>
        <p:spPr>
          <a:xfrm>
            <a:off x="8492586" y="397496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3" name="Google Shape;1604;p53">
            <a:extLst>
              <a:ext uri="{FF2B5EF4-FFF2-40B4-BE49-F238E27FC236}">
                <a16:creationId xmlns:a16="http://schemas.microsoft.com/office/drawing/2014/main" id="{59816991-506A-5C53-EDE7-005984AAD237}"/>
              </a:ext>
            </a:extLst>
          </p:cNvPr>
          <p:cNvCxnSpPr/>
          <p:nvPr/>
        </p:nvCxnSpPr>
        <p:spPr>
          <a:xfrm>
            <a:off x="8959101" y="442158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54" name="Google Shape;1606;p53">
            <a:extLst>
              <a:ext uri="{FF2B5EF4-FFF2-40B4-BE49-F238E27FC236}">
                <a16:creationId xmlns:a16="http://schemas.microsoft.com/office/drawing/2014/main" id="{71F7B277-18A6-0D82-04F9-0FEAE9CB374F}"/>
              </a:ext>
            </a:extLst>
          </p:cNvPr>
          <p:cNvSpPr/>
          <p:nvPr/>
        </p:nvSpPr>
        <p:spPr>
          <a:xfrm>
            <a:off x="9093559" y="4741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5" name="TextBox 154">
            <a:extLst>
              <a:ext uri="{FF2B5EF4-FFF2-40B4-BE49-F238E27FC236}">
                <a16:creationId xmlns:a16="http://schemas.microsoft.com/office/drawing/2014/main" id="{84C050A5-A248-1D44-1280-41633B47FE18}"/>
              </a:ext>
            </a:extLst>
          </p:cNvPr>
          <p:cNvSpPr txBox="1"/>
          <p:nvPr/>
        </p:nvSpPr>
        <p:spPr>
          <a:xfrm>
            <a:off x="8584646" y="405886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807AB9A4-B0E9-D7AD-58CA-7629E2B621EC}"/>
              </a:ext>
            </a:extLst>
          </p:cNvPr>
          <p:cNvSpPr txBox="1"/>
          <p:nvPr/>
        </p:nvSpPr>
        <p:spPr>
          <a:xfrm>
            <a:off x="9234501" y="482882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7" name="Google Shape;1598;p53">
            <a:extLst>
              <a:ext uri="{FF2B5EF4-FFF2-40B4-BE49-F238E27FC236}">
                <a16:creationId xmlns:a16="http://schemas.microsoft.com/office/drawing/2014/main" id="{6C9439A8-6E25-D2A9-5E44-2EDE2ABA22F9}"/>
              </a:ext>
            </a:extLst>
          </p:cNvPr>
          <p:cNvSpPr/>
          <p:nvPr/>
        </p:nvSpPr>
        <p:spPr>
          <a:xfrm>
            <a:off x="8118285" y="482358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TextBox 157">
            <a:extLst>
              <a:ext uri="{FF2B5EF4-FFF2-40B4-BE49-F238E27FC236}">
                <a16:creationId xmlns:a16="http://schemas.microsoft.com/office/drawing/2014/main" id="{6DA25CAB-6C83-7AE3-0FF4-88E9EEE853D6}"/>
              </a:ext>
            </a:extLst>
          </p:cNvPr>
          <p:cNvSpPr txBox="1"/>
          <p:nvPr/>
        </p:nvSpPr>
        <p:spPr>
          <a:xfrm>
            <a:off x="8246703" y="491423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7;p53">
            <a:extLst>
              <a:ext uri="{FF2B5EF4-FFF2-40B4-BE49-F238E27FC236}">
                <a16:creationId xmlns:a16="http://schemas.microsoft.com/office/drawing/2014/main" id="{37C1EEC3-86B5-9A4C-F129-1446851D47E9}"/>
              </a:ext>
            </a:extLst>
          </p:cNvPr>
          <p:cNvCxnSpPr>
            <a:cxnSpLocks/>
            <a:endCxn id="157" idx="0"/>
          </p:cNvCxnSpPr>
          <p:nvPr/>
        </p:nvCxnSpPr>
        <p:spPr>
          <a:xfrm flipH="1">
            <a:off x="8383785" y="447051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0" name="Google Shape;1604;p53">
            <a:extLst>
              <a:ext uri="{FF2B5EF4-FFF2-40B4-BE49-F238E27FC236}">
                <a16:creationId xmlns:a16="http://schemas.microsoft.com/office/drawing/2014/main" id="{23FED0EF-5E73-5947-379D-4D0302753BCF}"/>
              </a:ext>
            </a:extLst>
          </p:cNvPr>
          <p:cNvCxnSpPr>
            <a:cxnSpLocks/>
          </p:cNvCxnSpPr>
          <p:nvPr/>
        </p:nvCxnSpPr>
        <p:spPr>
          <a:xfrm>
            <a:off x="9553891" y="518562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6;p53">
            <a:extLst>
              <a:ext uri="{FF2B5EF4-FFF2-40B4-BE49-F238E27FC236}">
                <a16:creationId xmlns:a16="http://schemas.microsoft.com/office/drawing/2014/main" id="{2D6435F3-5CE3-8F1E-B1C4-25B88D0DAE74}"/>
              </a:ext>
            </a:extLst>
          </p:cNvPr>
          <p:cNvSpPr/>
          <p:nvPr/>
        </p:nvSpPr>
        <p:spPr>
          <a:xfrm>
            <a:off x="9688349" y="550536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90CCCC44-16AD-5932-B1B5-ED77A355B727}"/>
              </a:ext>
            </a:extLst>
          </p:cNvPr>
          <p:cNvSpPr txBox="1"/>
          <p:nvPr/>
        </p:nvSpPr>
        <p:spPr>
          <a:xfrm>
            <a:off x="9829291" y="55928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Arrow: Right 162">
            <a:extLst>
              <a:ext uri="{FF2B5EF4-FFF2-40B4-BE49-F238E27FC236}">
                <a16:creationId xmlns:a16="http://schemas.microsoft.com/office/drawing/2014/main" id="{FF82EE65-B983-BDE7-B1F1-455237E50D28}"/>
              </a:ext>
            </a:extLst>
          </p:cNvPr>
          <p:cNvSpPr/>
          <p:nvPr/>
        </p:nvSpPr>
        <p:spPr>
          <a:xfrm>
            <a:off x="6993527" y="4690874"/>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64" name="TextBox 163">
            <a:extLst>
              <a:ext uri="{FF2B5EF4-FFF2-40B4-BE49-F238E27FC236}">
                <a16:creationId xmlns:a16="http://schemas.microsoft.com/office/drawing/2014/main" id="{9054467C-6100-DF44-B7ED-531158A0A8A5}"/>
              </a:ext>
            </a:extLst>
          </p:cNvPr>
          <p:cNvSpPr txBox="1"/>
          <p:nvPr/>
        </p:nvSpPr>
        <p:spPr>
          <a:xfrm>
            <a:off x="6362447" y="3810000"/>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(5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Google Shape;1598;p53">
            <a:extLst>
              <a:ext uri="{FF2B5EF4-FFF2-40B4-BE49-F238E27FC236}">
                <a16:creationId xmlns:a16="http://schemas.microsoft.com/office/drawing/2014/main" id="{B2A60FE5-39CE-FA3E-FC69-1CBC5FA0CEB2}"/>
              </a:ext>
            </a:extLst>
          </p:cNvPr>
          <p:cNvSpPr/>
          <p:nvPr/>
        </p:nvSpPr>
        <p:spPr>
          <a:xfrm>
            <a:off x="7727571" y="563352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 name="TextBox 7">
            <a:extLst>
              <a:ext uri="{FF2B5EF4-FFF2-40B4-BE49-F238E27FC236}">
                <a16:creationId xmlns:a16="http://schemas.microsoft.com/office/drawing/2014/main" id="{8F8CBC5D-6740-6E8B-1F05-86C26B3B971F}"/>
              </a:ext>
            </a:extLst>
          </p:cNvPr>
          <p:cNvSpPr txBox="1"/>
          <p:nvPr/>
        </p:nvSpPr>
        <p:spPr>
          <a:xfrm>
            <a:off x="7855989" y="57241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9" name="Google Shape;1607;p53">
            <a:extLst>
              <a:ext uri="{FF2B5EF4-FFF2-40B4-BE49-F238E27FC236}">
                <a16:creationId xmlns:a16="http://schemas.microsoft.com/office/drawing/2014/main" id="{3DF5F6E2-6983-05BE-00CA-0FA5A39A3E2E}"/>
              </a:ext>
            </a:extLst>
          </p:cNvPr>
          <p:cNvCxnSpPr>
            <a:cxnSpLocks/>
            <a:stCxn id="157" idx="3"/>
          </p:cNvCxnSpPr>
          <p:nvPr/>
        </p:nvCxnSpPr>
        <p:spPr>
          <a:xfrm flipH="1">
            <a:off x="8073680" y="5276823"/>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1" name="Google Shape;1606;p53">
            <a:extLst>
              <a:ext uri="{FF2B5EF4-FFF2-40B4-BE49-F238E27FC236}">
                <a16:creationId xmlns:a16="http://schemas.microsoft.com/office/drawing/2014/main" id="{5CFE7134-92B4-40D0-EC28-C48849472922}"/>
              </a:ext>
            </a:extLst>
          </p:cNvPr>
          <p:cNvSpPr/>
          <p:nvPr/>
        </p:nvSpPr>
        <p:spPr>
          <a:xfrm>
            <a:off x="8715945" y="562312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FB137732-9FB2-C039-1FCE-31D6791775EC}"/>
              </a:ext>
            </a:extLst>
          </p:cNvPr>
          <p:cNvSpPr txBox="1"/>
          <p:nvPr/>
        </p:nvSpPr>
        <p:spPr>
          <a:xfrm>
            <a:off x="8867133" y="569414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34FD00EF-107C-34DD-AFE7-BB0196913C6C}"/>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 name="TextBox 3">
            <a:extLst>
              <a:ext uri="{FF2B5EF4-FFF2-40B4-BE49-F238E27FC236}">
                <a16:creationId xmlns:a16="http://schemas.microsoft.com/office/drawing/2014/main" id="{EFDFCCEA-8296-34C2-F99B-25B3725EE6F1}"/>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65955D6C-2631-3B87-4B05-79A95D772A57}"/>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2CC1608A-CD3F-A6C1-2488-6ACA7717E0AB}"/>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7;p53">
            <a:extLst>
              <a:ext uri="{FF2B5EF4-FFF2-40B4-BE49-F238E27FC236}">
                <a16:creationId xmlns:a16="http://schemas.microsoft.com/office/drawing/2014/main" id="{D9885471-EEFB-450F-CC40-7CB36FE096A1}"/>
              </a:ext>
            </a:extLst>
          </p:cNvPr>
          <p:cNvCxnSpPr>
            <a:cxnSpLocks/>
            <a:endCxn id="5"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 name="Google Shape;1598;p53">
            <a:extLst>
              <a:ext uri="{FF2B5EF4-FFF2-40B4-BE49-F238E27FC236}">
                <a16:creationId xmlns:a16="http://schemas.microsoft.com/office/drawing/2014/main" id="{59C43EE1-C644-5BDF-DD5B-7E64B2A34520}"/>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405E14D0-4787-8F22-C095-158EA6B961E7}"/>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 name="Google Shape;1607;p53">
            <a:extLst>
              <a:ext uri="{FF2B5EF4-FFF2-40B4-BE49-F238E27FC236}">
                <a16:creationId xmlns:a16="http://schemas.microsoft.com/office/drawing/2014/main" id="{28D43E4E-FA12-B8C5-53DA-37C86D517E6B}"/>
              </a:ext>
            </a:extLst>
          </p:cNvPr>
          <p:cNvCxnSpPr>
            <a:cxnSpLocks/>
            <a:endCxn id="14"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 name="Google Shape;1598;p53">
            <a:extLst>
              <a:ext uri="{FF2B5EF4-FFF2-40B4-BE49-F238E27FC236}">
                <a16:creationId xmlns:a16="http://schemas.microsoft.com/office/drawing/2014/main" id="{E4B12A42-B2FC-1B7D-1739-84E5BD43D0F6}"/>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AFB65A7D-D19A-5942-5C19-D6C46FFFD388}"/>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A6B31BB1-5664-4E76-BA14-F460B6FF1909}"/>
              </a:ext>
            </a:extLst>
          </p:cNvPr>
          <p:cNvCxnSpPr>
            <a:cxnSpLocks/>
            <a:endCxn id="17"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0" name="Google Shape;1598;p53">
            <a:extLst>
              <a:ext uri="{FF2B5EF4-FFF2-40B4-BE49-F238E27FC236}">
                <a16:creationId xmlns:a16="http://schemas.microsoft.com/office/drawing/2014/main" id="{4EB0CB55-8FA6-3235-39D0-E11E71680E45}"/>
              </a:ext>
            </a:extLst>
          </p:cNvPr>
          <p:cNvSpPr/>
          <p:nvPr/>
        </p:nvSpPr>
        <p:spPr>
          <a:xfrm>
            <a:off x="7880338" y="3423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1" name="TextBox 20">
            <a:extLst>
              <a:ext uri="{FF2B5EF4-FFF2-40B4-BE49-F238E27FC236}">
                <a16:creationId xmlns:a16="http://schemas.microsoft.com/office/drawing/2014/main" id="{40229BB6-7C9F-F50F-6AA9-A65C92BC1855}"/>
              </a:ext>
            </a:extLst>
          </p:cNvPr>
          <p:cNvSpPr txBox="1"/>
          <p:nvPr/>
        </p:nvSpPr>
        <p:spPr>
          <a:xfrm>
            <a:off x="8008756" y="35140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2" name="Google Shape;1607;p53">
            <a:extLst>
              <a:ext uri="{FF2B5EF4-FFF2-40B4-BE49-F238E27FC236}">
                <a16:creationId xmlns:a16="http://schemas.microsoft.com/office/drawing/2014/main" id="{17B60DCF-96F3-0D6D-E491-B62B0ED5F461}"/>
              </a:ext>
            </a:extLst>
          </p:cNvPr>
          <p:cNvCxnSpPr>
            <a:cxnSpLocks/>
            <a:endCxn id="20" idx="0"/>
          </p:cNvCxnSpPr>
          <p:nvPr/>
        </p:nvCxnSpPr>
        <p:spPr>
          <a:xfrm flipH="1">
            <a:off x="8145838" y="3070312"/>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24" name="Google Shape;1602;p53">
            <a:extLst>
              <a:ext uri="{FF2B5EF4-FFF2-40B4-BE49-F238E27FC236}">
                <a16:creationId xmlns:a16="http://schemas.microsoft.com/office/drawing/2014/main" id="{5827F1DF-BF09-2F54-3255-3E57F1256A8F}"/>
              </a:ext>
            </a:extLst>
          </p:cNvPr>
          <p:cNvSpPr/>
          <p:nvPr/>
        </p:nvSpPr>
        <p:spPr>
          <a:xfrm>
            <a:off x="4921640" y="36762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4;p53">
            <a:extLst>
              <a:ext uri="{FF2B5EF4-FFF2-40B4-BE49-F238E27FC236}">
                <a16:creationId xmlns:a16="http://schemas.microsoft.com/office/drawing/2014/main" id="{31DA3040-3955-EE3A-88BE-47FE2E9B9E54}"/>
              </a:ext>
            </a:extLst>
          </p:cNvPr>
          <p:cNvCxnSpPr/>
          <p:nvPr/>
        </p:nvCxnSpPr>
        <p:spPr>
          <a:xfrm>
            <a:off x="5388155" y="41228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6DD0BF8C-A808-2E15-2FAB-C25F9651AE72}"/>
              </a:ext>
            </a:extLst>
          </p:cNvPr>
          <p:cNvSpPr/>
          <p:nvPr/>
        </p:nvSpPr>
        <p:spPr>
          <a:xfrm>
            <a:off x="5522613" y="44426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2311460-C878-6D4E-F244-D615570BA3F5}"/>
              </a:ext>
            </a:extLst>
          </p:cNvPr>
          <p:cNvSpPr txBox="1"/>
          <p:nvPr/>
        </p:nvSpPr>
        <p:spPr>
          <a:xfrm>
            <a:off x="5013700" y="37601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8" name="TextBox 27">
            <a:extLst>
              <a:ext uri="{FF2B5EF4-FFF2-40B4-BE49-F238E27FC236}">
                <a16:creationId xmlns:a16="http://schemas.microsoft.com/office/drawing/2014/main" id="{BDADCD7A-7A1F-B634-96B1-7CF181E55402}"/>
              </a:ext>
            </a:extLst>
          </p:cNvPr>
          <p:cNvSpPr txBox="1"/>
          <p:nvPr/>
        </p:nvSpPr>
        <p:spPr>
          <a:xfrm>
            <a:off x="5663555" y="45301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9" name="Google Shape;1598;p53">
            <a:extLst>
              <a:ext uri="{FF2B5EF4-FFF2-40B4-BE49-F238E27FC236}">
                <a16:creationId xmlns:a16="http://schemas.microsoft.com/office/drawing/2014/main" id="{8CA2AD3E-8F63-32C8-AAA6-079825777DEB}"/>
              </a:ext>
            </a:extLst>
          </p:cNvPr>
          <p:cNvSpPr/>
          <p:nvPr/>
        </p:nvSpPr>
        <p:spPr>
          <a:xfrm>
            <a:off x="4547339" y="45248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0" name="TextBox 29">
            <a:extLst>
              <a:ext uri="{FF2B5EF4-FFF2-40B4-BE49-F238E27FC236}">
                <a16:creationId xmlns:a16="http://schemas.microsoft.com/office/drawing/2014/main" id="{7720091B-44AC-3931-2A42-C4C6C0BB010F}"/>
              </a:ext>
            </a:extLst>
          </p:cNvPr>
          <p:cNvSpPr txBox="1"/>
          <p:nvPr/>
        </p:nvSpPr>
        <p:spPr>
          <a:xfrm>
            <a:off x="4675757" y="46155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6" name="Google Shape;1607;p53">
            <a:extLst>
              <a:ext uri="{FF2B5EF4-FFF2-40B4-BE49-F238E27FC236}">
                <a16:creationId xmlns:a16="http://schemas.microsoft.com/office/drawing/2014/main" id="{40040625-AAA5-BAAF-F18E-FF40DA2F5172}"/>
              </a:ext>
            </a:extLst>
          </p:cNvPr>
          <p:cNvCxnSpPr>
            <a:cxnSpLocks/>
            <a:endCxn id="29" idx="0"/>
          </p:cNvCxnSpPr>
          <p:nvPr/>
        </p:nvCxnSpPr>
        <p:spPr>
          <a:xfrm flipH="1">
            <a:off x="4812839" y="417179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37" name="Google Shape;1604;p53">
            <a:extLst>
              <a:ext uri="{FF2B5EF4-FFF2-40B4-BE49-F238E27FC236}">
                <a16:creationId xmlns:a16="http://schemas.microsoft.com/office/drawing/2014/main" id="{268B6ABF-8C26-F11F-B617-08A583311142}"/>
              </a:ext>
            </a:extLst>
          </p:cNvPr>
          <p:cNvCxnSpPr/>
          <p:nvPr/>
        </p:nvCxnSpPr>
        <p:spPr>
          <a:xfrm>
            <a:off x="4999505" y="498521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8" name="Google Shape;1606;p53">
            <a:extLst>
              <a:ext uri="{FF2B5EF4-FFF2-40B4-BE49-F238E27FC236}">
                <a16:creationId xmlns:a16="http://schemas.microsoft.com/office/drawing/2014/main" id="{13A381A3-BC0E-D5C5-6025-82F30649BE17}"/>
              </a:ext>
            </a:extLst>
          </p:cNvPr>
          <p:cNvSpPr/>
          <p:nvPr/>
        </p:nvSpPr>
        <p:spPr>
          <a:xfrm>
            <a:off x="5133963" y="530496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9" name="TextBox 38">
            <a:extLst>
              <a:ext uri="{FF2B5EF4-FFF2-40B4-BE49-F238E27FC236}">
                <a16:creationId xmlns:a16="http://schemas.microsoft.com/office/drawing/2014/main" id="{BB4A1DB3-A8C9-A71E-D6A3-A21DEAAB77F2}"/>
              </a:ext>
            </a:extLst>
          </p:cNvPr>
          <p:cNvSpPr txBox="1"/>
          <p:nvPr/>
        </p:nvSpPr>
        <p:spPr>
          <a:xfrm>
            <a:off x="5274905" y="539244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Google Shape;1598;p53">
            <a:extLst>
              <a:ext uri="{FF2B5EF4-FFF2-40B4-BE49-F238E27FC236}">
                <a16:creationId xmlns:a16="http://schemas.microsoft.com/office/drawing/2014/main" id="{EFB80C0D-D123-1616-508D-C67A8CF735B9}"/>
              </a:ext>
            </a:extLst>
          </p:cNvPr>
          <p:cNvSpPr/>
          <p:nvPr/>
        </p:nvSpPr>
        <p:spPr>
          <a:xfrm>
            <a:off x="4165426" y="53649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03FACF54-9CE3-8BA2-7658-1155B791BFBF}"/>
              </a:ext>
            </a:extLst>
          </p:cNvPr>
          <p:cNvSpPr txBox="1"/>
          <p:nvPr/>
        </p:nvSpPr>
        <p:spPr>
          <a:xfrm>
            <a:off x="4293844" y="54556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2" name="Google Shape;1607;p53">
            <a:extLst>
              <a:ext uri="{FF2B5EF4-FFF2-40B4-BE49-F238E27FC236}">
                <a16:creationId xmlns:a16="http://schemas.microsoft.com/office/drawing/2014/main" id="{FF4EB98D-B3A2-5A22-8B2F-1F6801B92137}"/>
              </a:ext>
            </a:extLst>
          </p:cNvPr>
          <p:cNvCxnSpPr>
            <a:cxnSpLocks/>
            <a:endCxn id="40" idx="0"/>
          </p:cNvCxnSpPr>
          <p:nvPr/>
        </p:nvCxnSpPr>
        <p:spPr>
          <a:xfrm flipH="1">
            <a:off x="4430926" y="501191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43" name="Google Shape;1598;p53">
            <a:extLst>
              <a:ext uri="{FF2B5EF4-FFF2-40B4-BE49-F238E27FC236}">
                <a16:creationId xmlns:a16="http://schemas.microsoft.com/office/drawing/2014/main" id="{C2BB4CFC-476C-4491-D68A-642189C26E0F}"/>
              </a:ext>
            </a:extLst>
          </p:cNvPr>
          <p:cNvSpPr/>
          <p:nvPr/>
        </p:nvSpPr>
        <p:spPr>
          <a:xfrm>
            <a:off x="3789211" y="61875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4" name="TextBox 43">
            <a:extLst>
              <a:ext uri="{FF2B5EF4-FFF2-40B4-BE49-F238E27FC236}">
                <a16:creationId xmlns:a16="http://schemas.microsoft.com/office/drawing/2014/main" id="{944A38DA-75F0-D1A7-BDDA-08801E40AA67}"/>
              </a:ext>
            </a:extLst>
          </p:cNvPr>
          <p:cNvSpPr txBox="1"/>
          <p:nvPr/>
        </p:nvSpPr>
        <p:spPr>
          <a:xfrm>
            <a:off x="3917629" y="62781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6" name="Google Shape;1607;p53">
            <a:extLst>
              <a:ext uri="{FF2B5EF4-FFF2-40B4-BE49-F238E27FC236}">
                <a16:creationId xmlns:a16="http://schemas.microsoft.com/office/drawing/2014/main" id="{E6F7B10C-EAB8-6BE0-2F3F-54D391997B33}"/>
              </a:ext>
            </a:extLst>
          </p:cNvPr>
          <p:cNvCxnSpPr>
            <a:cxnSpLocks/>
          </p:cNvCxnSpPr>
          <p:nvPr/>
        </p:nvCxnSpPr>
        <p:spPr>
          <a:xfrm flipH="1">
            <a:off x="4054711" y="581822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7" name="Google Shape;1607;p53">
            <a:extLst>
              <a:ext uri="{FF2B5EF4-FFF2-40B4-BE49-F238E27FC236}">
                <a16:creationId xmlns:a16="http://schemas.microsoft.com/office/drawing/2014/main" id="{375956B5-9A56-A449-2B59-D8D03A6719CE}"/>
              </a:ext>
            </a:extLst>
          </p:cNvPr>
          <p:cNvCxnSpPr>
            <a:cxnSpLocks/>
            <a:stCxn id="154" idx="3"/>
          </p:cNvCxnSpPr>
          <p:nvPr/>
        </p:nvCxnSpPr>
        <p:spPr>
          <a:xfrm flipH="1">
            <a:off x="9016437" y="5194573"/>
            <a:ext cx="154885" cy="453574"/>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85844347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2D888-0087-D319-CEF3-D5B06090E242}"/>
              </a:ext>
            </a:extLst>
          </p:cNvPr>
          <p:cNvSpPr>
            <a:spLocks noGrp="1"/>
          </p:cNvSpPr>
          <p:nvPr>
            <p:ph type="title"/>
          </p:nvPr>
        </p:nvSpPr>
        <p:spPr/>
        <p:txBody>
          <a:bodyPr/>
          <a:lstStyle/>
          <a:p>
            <a:r>
              <a:rPr lang="en-GB" dirty="0"/>
              <a:t>AVL Tree: Inserting the sequence: 6, 5, 4, 3, 2, 1, 0</a:t>
            </a:r>
            <a:endParaRPr lang="en-SE" dirty="0"/>
          </a:p>
        </p:txBody>
      </p:sp>
      <p:sp>
        <p:nvSpPr>
          <p:cNvPr id="57" name="Google Shape;1602;p53">
            <a:extLst>
              <a:ext uri="{FF2B5EF4-FFF2-40B4-BE49-F238E27FC236}">
                <a16:creationId xmlns:a16="http://schemas.microsoft.com/office/drawing/2014/main" id="{7B8FD8F0-EAAC-38F3-7215-4AD664EF74B1}"/>
              </a:ext>
            </a:extLst>
          </p:cNvPr>
          <p:cNvSpPr/>
          <p:nvPr/>
        </p:nvSpPr>
        <p:spPr>
          <a:xfrm>
            <a:off x="2536539" y="167202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8" name="Google Shape;1604;p53">
            <a:extLst>
              <a:ext uri="{FF2B5EF4-FFF2-40B4-BE49-F238E27FC236}">
                <a16:creationId xmlns:a16="http://schemas.microsoft.com/office/drawing/2014/main" id="{C29F5828-A02C-07AF-5398-8A753272845E}"/>
              </a:ext>
            </a:extLst>
          </p:cNvPr>
          <p:cNvCxnSpPr/>
          <p:nvPr/>
        </p:nvCxnSpPr>
        <p:spPr>
          <a:xfrm>
            <a:off x="3003054" y="211865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9" name="Google Shape;1606;p53">
            <a:extLst>
              <a:ext uri="{FF2B5EF4-FFF2-40B4-BE49-F238E27FC236}">
                <a16:creationId xmlns:a16="http://schemas.microsoft.com/office/drawing/2014/main" id="{B9CBDDA8-DF2F-B57C-351B-F01DC7BB22AC}"/>
              </a:ext>
            </a:extLst>
          </p:cNvPr>
          <p:cNvSpPr/>
          <p:nvPr/>
        </p:nvSpPr>
        <p:spPr>
          <a:xfrm>
            <a:off x="3137512" y="2438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439421B-9813-823F-9C7C-FEF056FA6C85}"/>
              </a:ext>
            </a:extLst>
          </p:cNvPr>
          <p:cNvSpPr txBox="1"/>
          <p:nvPr/>
        </p:nvSpPr>
        <p:spPr>
          <a:xfrm>
            <a:off x="2628599" y="175593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1" name="TextBox 60">
            <a:extLst>
              <a:ext uri="{FF2B5EF4-FFF2-40B4-BE49-F238E27FC236}">
                <a16:creationId xmlns:a16="http://schemas.microsoft.com/office/drawing/2014/main" id="{D5E4D19E-DAB4-C9C2-FA4F-9A498842B88F}"/>
              </a:ext>
            </a:extLst>
          </p:cNvPr>
          <p:cNvSpPr txBox="1"/>
          <p:nvPr/>
        </p:nvSpPr>
        <p:spPr>
          <a:xfrm>
            <a:off x="3278454" y="252588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2" name="Google Shape;1598;p53">
            <a:extLst>
              <a:ext uri="{FF2B5EF4-FFF2-40B4-BE49-F238E27FC236}">
                <a16:creationId xmlns:a16="http://schemas.microsoft.com/office/drawing/2014/main" id="{C891287D-DA34-BFB9-AA3A-EABF1E712E59}"/>
              </a:ext>
            </a:extLst>
          </p:cNvPr>
          <p:cNvSpPr/>
          <p:nvPr/>
        </p:nvSpPr>
        <p:spPr>
          <a:xfrm>
            <a:off x="2162238" y="252065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3" name="TextBox 62">
            <a:extLst>
              <a:ext uri="{FF2B5EF4-FFF2-40B4-BE49-F238E27FC236}">
                <a16:creationId xmlns:a16="http://schemas.microsoft.com/office/drawing/2014/main" id="{06CBD82B-9196-1219-8C41-B2171A0C4D9D}"/>
              </a:ext>
            </a:extLst>
          </p:cNvPr>
          <p:cNvSpPr txBox="1"/>
          <p:nvPr/>
        </p:nvSpPr>
        <p:spPr>
          <a:xfrm>
            <a:off x="2290656" y="261129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4" name="Google Shape;1607;p53">
            <a:extLst>
              <a:ext uri="{FF2B5EF4-FFF2-40B4-BE49-F238E27FC236}">
                <a16:creationId xmlns:a16="http://schemas.microsoft.com/office/drawing/2014/main" id="{2122CDE6-0545-6F4B-B28C-4F09A661EB15}"/>
              </a:ext>
            </a:extLst>
          </p:cNvPr>
          <p:cNvCxnSpPr>
            <a:cxnSpLocks/>
            <a:endCxn id="62" idx="0"/>
          </p:cNvCxnSpPr>
          <p:nvPr/>
        </p:nvCxnSpPr>
        <p:spPr>
          <a:xfrm flipH="1">
            <a:off x="2427738" y="216757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65" name="Google Shape;1604;p53">
            <a:extLst>
              <a:ext uri="{FF2B5EF4-FFF2-40B4-BE49-F238E27FC236}">
                <a16:creationId xmlns:a16="http://schemas.microsoft.com/office/drawing/2014/main" id="{6A030507-24CB-5A13-7953-F77AF95BEEF8}"/>
              </a:ext>
            </a:extLst>
          </p:cNvPr>
          <p:cNvCxnSpPr>
            <a:cxnSpLocks/>
          </p:cNvCxnSpPr>
          <p:nvPr/>
        </p:nvCxnSpPr>
        <p:spPr>
          <a:xfrm>
            <a:off x="3597844" y="288268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6" name="Google Shape;1606;p53">
            <a:extLst>
              <a:ext uri="{FF2B5EF4-FFF2-40B4-BE49-F238E27FC236}">
                <a16:creationId xmlns:a16="http://schemas.microsoft.com/office/drawing/2014/main" id="{35B600E5-3D9D-293F-583A-34C91732F16F}"/>
              </a:ext>
            </a:extLst>
          </p:cNvPr>
          <p:cNvSpPr/>
          <p:nvPr/>
        </p:nvSpPr>
        <p:spPr>
          <a:xfrm>
            <a:off x="3732302" y="32024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TextBox 66">
            <a:extLst>
              <a:ext uri="{FF2B5EF4-FFF2-40B4-BE49-F238E27FC236}">
                <a16:creationId xmlns:a16="http://schemas.microsoft.com/office/drawing/2014/main" id="{D7F4B242-AADE-3BF4-C3F6-8628EB847661}"/>
              </a:ext>
            </a:extLst>
          </p:cNvPr>
          <p:cNvSpPr txBox="1"/>
          <p:nvPr/>
        </p:nvSpPr>
        <p:spPr>
          <a:xfrm>
            <a:off x="3873244" y="328991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8" name="Arrow: Right 67">
            <a:extLst>
              <a:ext uri="{FF2B5EF4-FFF2-40B4-BE49-F238E27FC236}">
                <a16:creationId xmlns:a16="http://schemas.microsoft.com/office/drawing/2014/main" id="{FEB5010B-394B-E671-CE91-6142A8345CE1}"/>
              </a:ext>
            </a:extLst>
          </p:cNvPr>
          <p:cNvSpPr/>
          <p:nvPr/>
        </p:nvSpPr>
        <p:spPr>
          <a:xfrm>
            <a:off x="1037480" y="2387938"/>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0" name="Google Shape;1598;p53">
            <a:extLst>
              <a:ext uri="{FF2B5EF4-FFF2-40B4-BE49-F238E27FC236}">
                <a16:creationId xmlns:a16="http://schemas.microsoft.com/office/drawing/2014/main" id="{E802ACA3-7CE5-5B6E-D5FC-2EDB0C73D050}"/>
              </a:ext>
            </a:extLst>
          </p:cNvPr>
          <p:cNvSpPr/>
          <p:nvPr/>
        </p:nvSpPr>
        <p:spPr>
          <a:xfrm>
            <a:off x="1771524" y="333058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224DB96C-1B00-0FD0-ECBC-05733559212B}"/>
              </a:ext>
            </a:extLst>
          </p:cNvPr>
          <p:cNvSpPr txBox="1"/>
          <p:nvPr/>
        </p:nvSpPr>
        <p:spPr>
          <a:xfrm>
            <a:off x="1899942" y="342122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2" name="Google Shape;1607;p53">
            <a:extLst>
              <a:ext uri="{FF2B5EF4-FFF2-40B4-BE49-F238E27FC236}">
                <a16:creationId xmlns:a16="http://schemas.microsoft.com/office/drawing/2014/main" id="{9A23914F-ABC4-8FBC-18C2-D9A34B78CA59}"/>
              </a:ext>
            </a:extLst>
          </p:cNvPr>
          <p:cNvCxnSpPr>
            <a:cxnSpLocks/>
            <a:stCxn id="62" idx="3"/>
          </p:cNvCxnSpPr>
          <p:nvPr/>
        </p:nvCxnSpPr>
        <p:spPr>
          <a:xfrm flipH="1">
            <a:off x="2117633" y="2973887"/>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73" name="Google Shape;1606;p53">
            <a:extLst>
              <a:ext uri="{FF2B5EF4-FFF2-40B4-BE49-F238E27FC236}">
                <a16:creationId xmlns:a16="http://schemas.microsoft.com/office/drawing/2014/main" id="{6DC9792E-0C54-5120-4BCC-836DFAAC953B}"/>
              </a:ext>
            </a:extLst>
          </p:cNvPr>
          <p:cNvSpPr/>
          <p:nvPr/>
        </p:nvSpPr>
        <p:spPr>
          <a:xfrm>
            <a:off x="2759898" y="33201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TextBox 73">
            <a:extLst>
              <a:ext uri="{FF2B5EF4-FFF2-40B4-BE49-F238E27FC236}">
                <a16:creationId xmlns:a16="http://schemas.microsoft.com/office/drawing/2014/main" id="{547508AD-FB51-B0BB-8281-41C5B1550019}"/>
              </a:ext>
            </a:extLst>
          </p:cNvPr>
          <p:cNvSpPr txBox="1"/>
          <p:nvPr/>
        </p:nvSpPr>
        <p:spPr>
          <a:xfrm>
            <a:off x="2911086" y="339121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72E2F408-CA72-6B99-9386-166DA6D2324C}"/>
              </a:ext>
            </a:extLst>
          </p:cNvPr>
          <p:cNvCxnSpPr>
            <a:cxnSpLocks/>
            <a:stCxn id="59" idx="3"/>
          </p:cNvCxnSpPr>
          <p:nvPr/>
        </p:nvCxnSpPr>
        <p:spPr>
          <a:xfrm flipH="1">
            <a:off x="3060390" y="2891637"/>
            <a:ext cx="154885" cy="453574"/>
          </a:xfrm>
          <a:prstGeom prst="straightConnector1">
            <a:avLst/>
          </a:prstGeom>
          <a:noFill/>
          <a:ln w="28575" cap="flat" cmpd="sng">
            <a:solidFill>
              <a:schemeClr val="dk1"/>
            </a:solidFill>
            <a:prstDash val="solid"/>
            <a:round/>
            <a:headEnd type="none" w="sm" len="sm"/>
            <a:tailEnd type="triangle" w="med" len="med"/>
          </a:ln>
        </p:spPr>
      </p:cxnSp>
      <p:sp>
        <p:nvSpPr>
          <p:cNvPr id="4" name="TextBox 3">
            <a:extLst>
              <a:ext uri="{FF2B5EF4-FFF2-40B4-BE49-F238E27FC236}">
                <a16:creationId xmlns:a16="http://schemas.microsoft.com/office/drawing/2014/main" id="{D32FE403-ACDF-C0D0-981E-EE3FA587DF49}"/>
              </a:ext>
            </a:extLst>
          </p:cNvPr>
          <p:cNvSpPr txBox="1"/>
          <p:nvPr/>
        </p:nvSpPr>
        <p:spPr>
          <a:xfrm>
            <a:off x="865206" y="2010341"/>
            <a:ext cx="102542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598;p53">
            <a:extLst>
              <a:ext uri="{FF2B5EF4-FFF2-40B4-BE49-F238E27FC236}">
                <a16:creationId xmlns:a16="http://schemas.microsoft.com/office/drawing/2014/main" id="{F722D849-5156-4B60-3A2D-76B9F7165EDF}"/>
              </a:ext>
            </a:extLst>
          </p:cNvPr>
          <p:cNvSpPr/>
          <p:nvPr/>
        </p:nvSpPr>
        <p:spPr>
          <a:xfrm>
            <a:off x="1442568" y="416658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 name="TextBox 5">
            <a:extLst>
              <a:ext uri="{FF2B5EF4-FFF2-40B4-BE49-F238E27FC236}">
                <a16:creationId xmlns:a16="http://schemas.microsoft.com/office/drawing/2014/main" id="{0794176E-7294-F689-C018-C7D38231D0B0}"/>
              </a:ext>
            </a:extLst>
          </p:cNvPr>
          <p:cNvSpPr txBox="1"/>
          <p:nvPr/>
        </p:nvSpPr>
        <p:spPr>
          <a:xfrm>
            <a:off x="1570986" y="425722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 name="Google Shape;1607;p53">
            <a:extLst>
              <a:ext uri="{FF2B5EF4-FFF2-40B4-BE49-F238E27FC236}">
                <a16:creationId xmlns:a16="http://schemas.microsoft.com/office/drawing/2014/main" id="{BCD8CA8A-3943-A7A0-6CF0-3269E52880EA}"/>
              </a:ext>
            </a:extLst>
          </p:cNvPr>
          <p:cNvCxnSpPr>
            <a:cxnSpLocks/>
          </p:cNvCxnSpPr>
          <p:nvPr/>
        </p:nvCxnSpPr>
        <p:spPr>
          <a:xfrm flipH="1">
            <a:off x="1788677" y="3809884"/>
            <a:ext cx="122368" cy="393767"/>
          </a:xfrm>
          <a:prstGeom prst="straightConnector1">
            <a:avLst/>
          </a:prstGeom>
          <a:noFill/>
          <a:ln w="28575" cap="flat" cmpd="sng">
            <a:solidFill>
              <a:schemeClr val="dk1"/>
            </a:solidFill>
            <a:prstDash val="solid"/>
            <a:round/>
            <a:headEnd type="none" w="sm" len="sm"/>
            <a:tailEnd type="triangle" w="med" len="med"/>
          </a:ln>
        </p:spPr>
      </p:cxnSp>
      <p:sp>
        <p:nvSpPr>
          <p:cNvPr id="10" name="TextBox 9">
            <a:extLst>
              <a:ext uri="{FF2B5EF4-FFF2-40B4-BE49-F238E27FC236}">
                <a16:creationId xmlns:a16="http://schemas.microsoft.com/office/drawing/2014/main" id="{0858CBBE-15BF-D7F5-084E-643A335BD567}"/>
              </a:ext>
            </a:extLst>
          </p:cNvPr>
          <p:cNvSpPr txBox="1"/>
          <p:nvPr/>
        </p:nvSpPr>
        <p:spPr>
          <a:xfrm>
            <a:off x="4343400" y="1780297"/>
            <a:ext cx="2316034"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a:t>
            </a:r>
            <a:r>
              <a:rPr lang="en-GB" altLang="zh-CN" b="0" kern="0" dirty="0">
                <a:solidFill>
                  <a:srgbClr val="000000"/>
                </a:solidFill>
                <a:latin typeface="Arial"/>
                <a:cs typeface="Arial"/>
                <a:sym typeface="Arial"/>
              </a:rPr>
              <a:t>2</a:t>
            </a:r>
            <a:r>
              <a:rPr kumimoji="0" lang="en-GB" altLang="zh-CN" sz="1800" b="0" i="0" u="none" strike="noStrike" kern="0" cap="none" spc="0" normalizeH="0" baseline="0" noProof="0" dirty="0">
                <a:ln>
                  <a:noFill/>
                </a:ln>
                <a:solidFill>
                  <a:srgbClr val="000000"/>
                </a:solidFill>
                <a:effectLst/>
                <a:uLnTx/>
                <a:uFillTx/>
                <a:latin typeface="Arial"/>
                <a:cs typeface="Arial"/>
                <a:sym typeface="Arial"/>
              </a:rPr>
              <a:t> is lowest unbalanced node.)</a:t>
            </a:r>
            <a:endParaRPr kumimoji="0" lang="en-US" altLang="zh-CN" sz="18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Arrow: Right 10">
            <a:extLst>
              <a:ext uri="{FF2B5EF4-FFF2-40B4-BE49-F238E27FC236}">
                <a16:creationId xmlns:a16="http://schemas.microsoft.com/office/drawing/2014/main" id="{0AC18759-452F-B560-27FD-3F8442A18A6E}"/>
              </a:ext>
            </a:extLst>
          </p:cNvPr>
          <p:cNvSpPr/>
          <p:nvPr/>
        </p:nvSpPr>
        <p:spPr>
          <a:xfrm>
            <a:off x="4733458" y="253534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 name="Google Shape;1602;p53">
            <a:extLst>
              <a:ext uri="{FF2B5EF4-FFF2-40B4-BE49-F238E27FC236}">
                <a16:creationId xmlns:a16="http://schemas.microsoft.com/office/drawing/2014/main" id="{29214BEA-F3BB-0920-3B6B-A83492494F54}"/>
              </a:ext>
            </a:extLst>
          </p:cNvPr>
          <p:cNvSpPr/>
          <p:nvPr/>
        </p:nvSpPr>
        <p:spPr>
          <a:xfrm>
            <a:off x="7913821" y="13355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 name="Google Shape;1604;p53">
            <a:extLst>
              <a:ext uri="{FF2B5EF4-FFF2-40B4-BE49-F238E27FC236}">
                <a16:creationId xmlns:a16="http://schemas.microsoft.com/office/drawing/2014/main" id="{FC6F5607-99E1-AF51-5B0C-AB592BF95CCB}"/>
              </a:ext>
            </a:extLst>
          </p:cNvPr>
          <p:cNvCxnSpPr>
            <a:cxnSpLocks/>
          </p:cNvCxnSpPr>
          <p:nvPr/>
        </p:nvCxnSpPr>
        <p:spPr>
          <a:xfrm>
            <a:off x="8427369" y="1710497"/>
            <a:ext cx="417583" cy="407608"/>
          </a:xfrm>
          <a:prstGeom prst="straightConnector1">
            <a:avLst/>
          </a:prstGeom>
          <a:noFill/>
          <a:ln w="28575" cap="flat" cmpd="sng">
            <a:solidFill>
              <a:schemeClr val="dk1"/>
            </a:solidFill>
            <a:prstDash val="solid"/>
            <a:round/>
            <a:headEnd type="none" w="sm" len="sm"/>
            <a:tailEnd type="triangle" w="med" len="med"/>
          </a:ln>
        </p:spPr>
      </p:cxnSp>
      <p:sp>
        <p:nvSpPr>
          <p:cNvPr id="14" name="Google Shape;1606;p53">
            <a:extLst>
              <a:ext uri="{FF2B5EF4-FFF2-40B4-BE49-F238E27FC236}">
                <a16:creationId xmlns:a16="http://schemas.microsoft.com/office/drawing/2014/main" id="{B7CE78E3-A920-7B3D-3AAE-39264253D4E2}"/>
              </a:ext>
            </a:extLst>
          </p:cNvPr>
          <p:cNvSpPr/>
          <p:nvPr/>
        </p:nvSpPr>
        <p:spPr>
          <a:xfrm>
            <a:off x="8704010" y="2093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 name="TextBox 14">
            <a:extLst>
              <a:ext uri="{FF2B5EF4-FFF2-40B4-BE49-F238E27FC236}">
                <a16:creationId xmlns:a16="http://schemas.microsoft.com/office/drawing/2014/main" id="{AC284CD0-8ED8-3B8F-5313-732066329662}"/>
              </a:ext>
            </a:extLst>
          </p:cNvPr>
          <p:cNvSpPr txBox="1"/>
          <p:nvPr/>
        </p:nvSpPr>
        <p:spPr>
          <a:xfrm>
            <a:off x="8005881" y="14194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 name="TextBox 15">
            <a:extLst>
              <a:ext uri="{FF2B5EF4-FFF2-40B4-BE49-F238E27FC236}">
                <a16:creationId xmlns:a16="http://schemas.microsoft.com/office/drawing/2014/main" id="{743EB30B-FF09-E73D-75E8-1682AD081EFA}"/>
              </a:ext>
            </a:extLst>
          </p:cNvPr>
          <p:cNvSpPr txBox="1"/>
          <p:nvPr/>
        </p:nvSpPr>
        <p:spPr>
          <a:xfrm>
            <a:off x="8844952" y="218123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7" name="Google Shape;1598;p53">
            <a:extLst>
              <a:ext uri="{FF2B5EF4-FFF2-40B4-BE49-F238E27FC236}">
                <a16:creationId xmlns:a16="http://schemas.microsoft.com/office/drawing/2014/main" id="{D325B5A6-1DDB-8F69-412D-165302D74760}"/>
              </a:ext>
            </a:extLst>
          </p:cNvPr>
          <p:cNvSpPr/>
          <p:nvPr/>
        </p:nvSpPr>
        <p:spPr>
          <a:xfrm>
            <a:off x="7472497" y="217600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 name="TextBox 17">
            <a:extLst>
              <a:ext uri="{FF2B5EF4-FFF2-40B4-BE49-F238E27FC236}">
                <a16:creationId xmlns:a16="http://schemas.microsoft.com/office/drawing/2014/main" id="{F714655A-35DE-A24A-4966-59DFFB50E44F}"/>
              </a:ext>
            </a:extLst>
          </p:cNvPr>
          <p:cNvSpPr txBox="1"/>
          <p:nvPr/>
        </p:nvSpPr>
        <p:spPr>
          <a:xfrm>
            <a:off x="7600915" y="226664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9" name="Google Shape;1607;p53">
            <a:extLst>
              <a:ext uri="{FF2B5EF4-FFF2-40B4-BE49-F238E27FC236}">
                <a16:creationId xmlns:a16="http://schemas.microsoft.com/office/drawing/2014/main" id="{786C556A-4B73-4A1E-890C-A198E47DFD34}"/>
              </a:ext>
            </a:extLst>
          </p:cNvPr>
          <p:cNvCxnSpPr>
            <a:cxnSpLocks/>
            <a:endCxn id="17" idx="0"/>
          </p:cNvCxnSpPr>
          <p:nvPr/>
        </p:nvCxnSpPr>
        <p:spPr>
          <a:xfrm flipH="1">
            <a:off x="7737997" y="1822929"/>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 name="Google Shape;1604;p53">
            <a:extLst>
              <a:ext uri="{FF2B5EF4-FFF2-40B4-BE49-F238E27FC236}">
                <a16:creationId xmlns:a16="http://schemas.microsoft.com/office/drawing/2014/main" id="{59975D08-D83F-D5B3-7CA0-260DD1AB2E5A}"/>
              </a:ext>
            </a:extLst>
          </p:cNvPr>
          <p:cNvCxnSpPr>
            <a:cxnSpLocks/>
          </p:cNvCxnSpPr>
          <p:nvPr/>
        </p:nvCxnSpPr>
        <p:spPr>
          <a:xfrm>
            <a:off x="9164342" y="253803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1" name="Google Shape;1606;p53">
            <a:extLst>
              <a:ext uri="{FF2B5EF4-FFF2-40B4-BE49-F238E27FC236}">
                <a16:creationId xmlns:a16="http://schemas.microsoft.com/office/drawing/2014/main" id="{01139C14-58C8-FB08-CB09-637E4EA3A129}"/>
              </a:ext>
            </a:extLst>
          </p:cNvPr>
          <p:cNvSpPr/>
          <p:nvPr/>
        </p:nvSpPr>
        <p:spPr>
          <a:xfrm>
            <a:off x="9298800" y="285778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2" name="TextBox 21">
            <a:extLst>
              <a:ext uri="{FF2B5EF4-FFF2-40B4-BE49-F238E27FC236}">
                <a16:creationId xmlns:a16="http://schemas.microsoft.com/office/drawing/2014/main" id="{9A460B24-2D9B-A906-42AF-8A4BD8CA7EA9}"/>
              </a:ext>
            </a:extLst>
          </p:cNvPr>
          <p:cNvSpPr txBox="1"/>
          <p:nvPr/>
        </p:nvSpPr>
        <p:spPr>
          <a:xfrm>
            <a:off x="9439742" y="2945270"/>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3" name="Google Shape;1598;p53">
            <a:extLst>
              <a:ext uri="{FF2B5EF4-FFF2-40B4-BE49-F238E27FC236}">
                <a16:creationId xmlns:a16="http://schemas.microsoft.com/office/drawing/2014/main" id="{588B45C3-901D-F705-CCED-9EF3CA70ED4E}"/>
              </a:ext>
            </a:extLst>
          </p:cNvPr>
          <p:cNvSpPr/>
          <p:nvPr/>
        </p:nvSpPr>
        <p:spPr>
          <a:xfrm>
            <a:off x="6832253" y="293693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4" name="TextBox 23">
            <a:extLst>
              <a:ext uri="{FF2B5EF4-FFF2-40B4-BE49-F238E27FC236}">
                <a16:creationId xmlns:a16="http://schemas.microsoft.com/office/drawing/2014/main" id="{DC9EBE5C-8554-A1C4-535B-224161BF19FC}"/>
              </a:ext>
            </a:extLst>
          </p:cNvPr>
          <p:cNvSpPr txBox="1"/>
          <p:nvPr/>
        </p:nvSpPr>
        <p:spPr>
          <a:xfrm>
            <a:off x="6960671" y="302757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5" name="Google Shape;1607;p53">
            <a:extLst>
              <a:ext uri="{FF2B5EF4-FFF2-40B4-BE49-F238E27FC236}">
                <a16:creationId xmlns:a16="http://schemas.microsoft.com/office/drawing/2014/main" id="{ADD0E7B8-0135-9725-17DF-6AE1523B520D}"/>
              </a:ext>
            </a:extLst>
          </p:cNvPr>
          <p:cNvCxnSpPr>
            <a:cxnSpLocks/>
            <a:stCxn id="17" idx="3"/>
          </p:cNvCxnSpPr>
          <p:nvPr/>
        </p:nvCxnSpPr>
        <p:spPr>
          <a:xfrm flipH="1">
            <a:off x="7178362" y="2629239"/>
            <a:ext cx="371898" cy="344762"/>
          </a:xfrm>
          <a:prstGeom prst="straightConnector1">
            <a:avLst/>
          </a:prstGeom>
          <a:noFill/>
          <a:ln w="28575" cap="flat" cmpd="sng">
            <a:solidFill>
              <a:schemeClr val="dk1"/>
            </a:solidFill>
            <a:prstDash val="solid"/>
            <a:round/>
            <a:headEnd type="none" w="sm" len="sm"/>
            <a:tailEnd type="triangle" w="med" len="med"/>
          </a:ln>
        </p:spPr>
      </p:cxnSp>
      <p:sp>
        <p:nvSpPr>
          <p:cNvPr id="26" name="Google Shape;1606;p53">
            <a:extLst>
              <a:ext uri="{FF2B5EF4-FFF2-40B4-BE49-F238E27FC236}">
                <a16:creationId xmlns:a16="http://schemas.microsoft.com/office/drawing/2014/main" id="{3D0AE484-FA5A-4733-47BA-4E2980EAEF66}"/>
              </a:ext>
            </a:extLst>
          </p:cNvPr>
          <p:cNvSpPr/>
          <p:nvPr/>
        </p:nvSpPr>
        <p:spPr>
          <a:xfrm>
            <a:off x="8396436" y="2969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7" name="TextBox 26">
            <a:extLst>
              <a:ext uri="{FF2B5EF4-FFF2-40B4-BE49-F238E27FC236}">
                <a16:creationId xmlns:a16="http://schemas.microsoft.com/office/drawing/2014/main" id="{AA7AA6FC-1B6B-E9FC-683B-49ECEA0FDF87}"/>
              </a:ext>
            </a:extLst>
          </p:cNvPr>
          <p:cNvSpPr txBox="1"/>
          <p:nvPr/>
        </p:nvSpPr>
        <p:spPr>
          <a:xfrm>
            <a:off x="8507708" y="305305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28" name="Google Shape;1607;p53">
            <a:extLst>
              <a:ext uri="{FF2B5EF4-FFF2-40B4-BE49-F238E27FC236}">
                <a16:creationId xmlns:a16="http://schemas.microsoft.com/office/drawing/2014/main" id="{F623443C-0A0C-30B9-1D9D-79554DEF39B4}"/>
              </a:ext>
            </a:extLst>
          </p:cNvPr>
          <p:cNvCxnSpPr>
            <a:cxnSpLocks/>
            <a:stCxn id="14" idx="3"/>
            <a:endCxn id="26" idx="0"/>
          </p:cNvCxnSpPr>
          <p:nvPr/>
        </p:nvCxnSpPr>
        <p:spPr>
          <a:xfrm flipH="1">
            <a:off x="8661936" y="2546989"/>
            <a:ext cx="119837" cy="422411"/>
          </a:xfrm>
          <a:prstGeom prst="straightConnector1">
            <a:avLst/>
          </a:prstGeom>
          <a:noFill/>
          <a:ln w="28575" cap="flat" cmpd="sng">
            <a:solidFill>
              <a:schemeClr val="dk1"/>
            </a:solidFill>
            <a:prstDash val="solid"/>
            <a:round/>
            <a:headEnd type="none" w="sm" len="sm"/>
            <a:tailEnd type="triangle" w="med" len="med"/>
          </a:ln>
        </p:spPr>
      </p:cxnSp>
      <p:cxnSp>
        <p:nvCxnSpPr>
          <p:cNvPr id="34" name="Google Shape;1604;p53">
            <a:extLst>
              <a:ext uri="{FF2B5EF4-FFF2-40B4-BE49-F238E27FC236}">
                <a16:creationId xmlns:a16="http://schemas.microsoft.com/office/drawing/2014/main" id="{D926540C-3ED7-FD8E-8AE7-AD8A80DA3CAB}"/>
              </a:ext>
            </a:extLst>
          </p:cNvPr>
          <p:cNvCxnSpPr>
            <a:cxnSpLocks/>
          </p:cNvCxnSpPr>
          <p:nvPr/>
        </p:nvCxnSpPr>
        <p:spPr>
          <a:xfrm>
            <a:off x="7761911" y="265861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5" name="Google Shape;1606;p53">
            <a:extLst>
              <a:ext uri="{FF2B5EF4-FFF2-40B4-BE49-F238E27FC236}">
                <a16:creationId xmlns:a16="http://schemas.microsoft.com/office/drawing/2014/main" id="{CA984FE4-63B3-EECE-50E7-16AA389BA0F7}"/>
              </a:ext>
            </a:extLst>
          </p:cNvPr>
          <p:cNvSpPr/>
          <p:nvPr/>
        </p:nvSpPr>
        <p:spPr>
          <a:xfrm>
            <a:off x="7896369" y="297836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36" name="TextBox 35">
            <a:extLst>
              <a:ext uri="{FF2B5EF4-FFF2-40B4-BE49-F238E27FC236}">
                <a16:creationId xmlns:a16="http://schemas.microsoft.com/office/drawing/2014/main" id="{A8781A31-3659-CD0D-59C5-CE5D340B046B}"/>
              </a:ext>
            </a:extLst>
          </p:cNvPr>
          <p:cNvSpPr txBox="1"/>
          <p:nvPr/>
        </p:nvSpPr>
        <p:spPr>
          <a:xfrm>
            <a:off x="8007641" y="3070973"/>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4122880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96">
          <a:extLst>
            <a:ext uri="{FF2B5EF4-FFF2-40B4-BE49-F238E27FC236}">
              <a16:creationId xmlns:a16="http://schemas.microsoft.com/office/drawing/2014/main" id="{165E9466-5085-E680-414A-7D6F88A28240}"/>
            </a:ext>
          </a:extLst>
        </p:cNvPr>
        <p:cNvGrpSpPr/>
        <p:nvPr/>
      </p:nvGrpSpPr>
      <p:grpSpPr>
        <a:xfrm>
          <a:off x="0" y="0"/>
          <a:ext cx="0" cy="0"/>
          <a:chOff x="0" y="0"/>
          <a:chExt cx="0" cy="0"/>
        </a:xfrm>
      </p:grpSpPr>
      <p:sp>
        <p:nvSpPr>
          <p:cNvPr id="1597" name="Google Shape;1597;p53">
            <a:extLst>
              <a:ext uri="{FF2B5EF4-FFF2-40B4-BE49-F238E27FC236}">
                <a16:creationId xmlns:a16="http://schemas.microsoft.com/office/drawing/2014/main" id="{FBF382C3-8A19-9510-0350-A72E1C358F26}"/>
              </a:ext>
            </a:extLst>
          </p:cNvPr>
          <p:cNvSpPr txBox="1">
            <a:spLocks noGrp="1"/>
          </p:cNvSpPr>
          <p:nvPr>
            <p:ph type="title"/>
          </p:nvPr>
        </p:nvSpPr>
        <p:spPr>
          <a:xfrm>
            <a:off x="502499" y="-76200"/>
            <a:ext cx="11187000" cy="1014900"/>
          </a:xfrm>
          <a:prstGeom prst="rect">
            <a:avLst/>
          </a:prstGeom>
          <a:noFill/>
          <a:ln>
            <a:noFill/>
          </a:ln>
        </p:spPr>
        <p:txBody>
          <a:bodyPr spcFirstLastPara="1" wrap="square" lIns="91425" tIns="45700" rIns="91425" bIns="45700" anchor="ctr" anchorCtr="0">
            <a:normAutofit/>
          </a:bodyPr>
          <a:lstStyle/>
          <a:p>
            <a:pPr marL="0" lvl="0" indent="0" rtl="0">
              <a:lnSpc>
                <a:spcPct val="80000"/>
              </a:lnSpc>
              <a:spcBef>
                <a:spcPts val="0"/>
              </a:spcBef>
              <a:spcAft>
                <a:spcPts val="0"/>
              </a:spcAft>
              <a:buClr>
                <a:srgbClr val="4C3282"/>
              </a:buClr>
              <a:buSzPts val="4400"/>
              <a:buFont typeface="Quattrocento Sans"/>
              <a:buNone/>
            </a:pPr>
            <a:r>
              <a:rPr lang="en-GB" dirty="0"/>
              <a:t>Q6 Lecture 9-self balancing trees (20 pts)</a:t>
            </a:r>
            <a:endParaRPr dirty="0"/>
          </a:p>
        </p:txBody>
      </p:sp>
      <p:sp>
        <p:nvSpPr>
          <p:cNvPr id="1732" name="Text Placeholder 2">
            <a:extLst>
              <a:ext uri="{FF2B5EF4-FFF2-40B4-BE49-F238E27FC236}">
                <a16:creationId xmlns:a16="http://schemas.microsoft.com/office/drawing/2014/main" id="{2DA212D6-15F0-F47F-6BA2-842516B830E7}"/>
              </a:ext>
            </a:extLst>
          </p:cNvPr>
          <p:cNvSpPr>
            <a:spLocks noGrp="1"/>
          </p:cNvSpPr>
          <p:nvPr>
            <p:ph type="body" idx="1"/>
          </p:nvPr>
        </p:nvSpPr>
        <p:spPr>
          <a:xfrm>
            <a:off x="762155" y="1066800"/>
            <a:ext cx="10667689" cy="1477285"/>
          </a:xfrm>
        </p:spPr>
        <p:txBody>
          <a:bodyPr/>
          <a:lstStyle/>
          <a:p>
            <a:r>
              <a:rPr lang="en-GB" dirty="0"/>
              <a:t>b) (10 pts) Create a Red-Black Tree by inserting the sequence: 6, 5, 4, 3, 2, 1, 0. Draw a new figure whenever you do a rotation and/or </a:t>
            </a:r>
            <a:r>
              <a:rPr lang="en-GB" dirty="0" err="1"/>
              <a:t>recoloring</a:t>
            </a:r>
            <a:r>
              <a:rPr lang="en-GB" dirty="0"/>
              <a:t>. (If you run out of space, use back of the paper.)</a:t>
            </a:r>
            <a:endParaRPr lang="en-SE" dirty="0"/>
          </a:p>
        </p:txBody>
      </p:sp>
    </p:spTree>
    <p:extLst>
      <p:ext uri="{BB962C8B-B14F-4D97-AF65-F5344CB8AC3E}">
        <p14:creationId xmlns:p14="http://schemas.microsoft.com/office/powerpoint/2010/main" val="311443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1C719-69D3-1653-A839-D9D0C886ED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68FDA-B386-66E5-4301-C87CC3289B58}"/>
              </a:ext>
            </a:extLst>
          </p:cNvPr>
          <p:cNvSpPr>
            <a:spLocks noGrp="1"/>
          </p:cNvSpPr>
          <p:nvPr>
            <p:ph type="title"/>
          </p:nvPr>
        </p:nvSpPr>
        <p:spPr>
          <a:xfrm>
            <a:off x="441983" y="-115655"/>
            <a:ext cx="11308034" cy="1014900"/>
          </a:xfrm>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109" name="Arrow: Right 108">
            <a:extLst>
              <a:ext uri="{FF2B5EF4-FFF2-40B4-BE49-F238E27FC236}">
                <a16:creationId xmlns:a16="http://schemas.microsoft.com/office/drawing/2014/main" id="{BDFD5806-1F3C-5B8A-4D13-22B9F8B8D639}"/>
              </a:ext>
            </a:extLst>
          </p:cNvPr>
          <p:cNvSpPr/>
          <p:nvPr/>
        </p:nvSpPr>
        <p:spPr>
          <a:xfrm>
            <a:off x="6872080" y="204156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10" name="TextBox 109">
            <a:extLst>
              <a:ext uri="{FF2B5EF4-FFF2-40B4-BE49-F238E27FC236}">
                <a16:creationId xmlns:a16="http://schemas.microsoft.com/office/drawing/2014/main" id="{5D5A68CA-0FD7-3334-4B58-B2896D789919}"/>
              </a:ext>
            </a:extLst>
          </p:cNvPr>
          <p:cNvSpPr txBox="1"/>
          <p:nvPr/>
        </p:nvSpPr>
        <p:spPr>
          <a:xfrm>
            <a:off x="6587571" y="1771991"/>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Arrow: Right 124">
            <a:extLst>
              <a:ext uri="{FF2B5EF4-FFF2-40B4-BE49-F238E27FC236}">
                <a16:creationId xmlns:a16="http://schemas.microsoft.com/office/drawing/2014/main" id="{9A6149E1-5A35-4C23-6A39-7253E0A1F46A}"/>
              </a:ext>
            </a:extLst>
          </p:cNvPr>
          <p:cNvSpPr/>
          <p:nvPr/>
        </p:nvSpPr>
        <p:spPr>
          <a:xfrm>
            <a:off x="454205" y="4317551"/>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26" name="TextBox 125">
            <a:extLst>
              <a:ext uri="{FF2B5EF4-FFF2-40B4-BE49-F238E27FC236}">
                <a16:creationId xmlns:a16="http://schemas.microsoft.com/office/drawing/2014/main" id="{92DCD950-B7A3-D0CC-E0CC-8C47094D94E8}"/>
              </a:ext>
            </a:extLst>
          </p:cNvPr>
          <p:cNvSpPr txBox="1"/>
          <p:nvPr/>
        </p:nvSpPr>
        <p:spPr>
          <a:xfrm>
            <a:off x="175153" y="4023006"/>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20" name="Arrow: Right 19">
            <a:extLst>
              <a:ext uri="{FF2B5EF4-FFF2-40B4-BE49-F238E27FC236}">
                <a16:creationId xmlns:a16="http://schemas.microsoft.com/office/drawing/2014/main" id="{81460856-56DF-D588-F905-9B16A1809399}"/>
              </a:ext>
            </a:extLst>
          </p:cNvPr>
          <p:cNvSpPr/>
          <p:nvPr/>
        </p:nvSpPr>
        <p:spPr>
          <a:xfrm>
            <a:off x="3393211" y="428331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1" name="TextBox 20">
            <a:extLst>
              <a:ext uri="{FF2B5EF4-FFF2-40B4-BE49-F238E27FC236}">
                <a16:creationId xmlns:a16="http://schemas.microsoft.com/office/drawing/2014/main" id="{1B9BE46D-904C-8D3D-88BF-D73161010569}"/>
              </a:ext>
            </a:extLst>
          </p:cNvPr>
          <p:cNvSpPr txBox="1"/>
          <p:nvPr/>
        </p:nvSpPr>
        <p:spPr>
          <a:xfrm>
            <a:off x="3114159" y="3988771"/>
            <a:ext cx="147897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8" name="Arrow: Right 37">
            <a:extLst>
              <a:ext uri="{FF2B5EF4-FFF2-40B4-BE49-F238E27FC236}">
                <a16:creationId xmlns:a16="http://schemas.microsoft.com/office/drawing/2014/main" id="{84AF9EA7-E2B1-1142-F4FB-B4583BF478C5}"/>
              </a:ext>
            </a:extLst>
          </p:cNvPr>
          <p:cNvSpPr/>
          <p:nvPr/>
        </p:nvSpPr>
        <p:spPr>
          <a:xfrm>
            <a:off x="6201790" y="421413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9" name="TextBox 38">
            <a:extLst>
              <a:ext uri="{FF2B5EF4-FFF2-40B4-BE49-F238E27FC236}">
                <a16:creationId xmlns:a16="http://schemas.microsoft.com/office/drawing/2014/main" id="{0BB618F9-A562-D4B1-7C14-B76F4306BC57}"/>
              </a:ext>
            </a:extLst>
          </p:cNvPr>
          <p:cNvSpPr txBox="1"/>
          <p:nvPr/>
        </p:nvSpPr>
        <p:spPr>
          <a:xfrm>
            <a:off x="5961929" y="391958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2</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7" name="Arrow: Right 66">
            <a:extLst>
              <a:ext uri="{FF2B5EF4-FFF2-40B4-BE49-F238E27FC236}">
                <a16:creationId xmlns:a16="http://schemas.microsoft.com/office/drawing/2014/main" id="{8E4021EA-344E-3F2F-8579-763520E455CC}"/>
              </a:ext>
            </a:extLst>
          </p:cNvPr>
          <p:cNvSpPr/>
          <p:nvPr/>
        </p:nvSpPr>
        <p:spPr>
          <a:xfrm>
            <a:off x="8823017" y="429027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8" name="TextBox 67">
            <a:extLst>
              <a:ext uri="{FF2B5EF4-FFF2-40B4-BE49-F238E27FC236}">
                <a16:creationId xmlns:a16="http://schemas.microsoft.com/office/drawing/2014/main" id="{883F0B8A-5BFA-DAED-D7B0-D589E31D2570}"/>
              </a:ext>
            </a:extLst>
          </p:cNvPr>
          <p:cNvSpPr txBox="1"/>
          <p:nvPr/>
        </p:nvSpPr>
        <p:spPr>
          <a:xfrm>
            <a:off x="8512890" y="3758242"/>
            <a:ext cx="1557967"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 name="Arrow: Right 6">
            <a:extLst>
              <a:ext uri="{FF2B5EF4-FFF2-40B4-BE49-F238E27FC236}">
                <a16:creationId xmlns:a16="http://schemas.microsoft.com/office/drawing/2014/main" id="{D399EACC-E3AC-FA1F-4A92-742000E3D0EF}"/>
              </a:ext>
            </a:extLst>
          </p:cNvPr>
          <p:cNvSpPr/>
          <p:nvPr/>
        </p:nvSpPr>
        <p:spPr>
          <a:xfrm>
            <a:off x="457288" y="2112147"/>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TextBox 7">
            <a:extLst>
              <a:ext uri="{FF2B5EF4-FFF2-40B4-BE49-F238E27FC236}">
                <a16:creationId xmlns:a16="http://schemas.microsoft.com/office/drawing/2014/main" id="{0AD82E0C-940B-1581-2015-2CED2B702132}"/>
              </a:ext>
            </a:extLst>
          </p:cNvPr>
          <p:cNvSpPr txBox="1"/>
          <p:nvPr/>
        </p:nvSpPr>
        <p:spPr>
          <a:xfrm>
            <a:off x="131266" y="1842573"/>
            <a:ext cx="1449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6,5,4</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9" name="Google Shape;1602;p53">
            <a:extLst>
              <a:ext uri="{FF2B5EF4-FFF2-40B4-BE49-F238E27FC236}">
                <a16:creationId xmlns:a16="http://schemas.microsoft.com/office/drawing/2014/main" id="{45752E2C-C7BE-A146-9530-E575474A3D7A}"/>
              </a:ext>
            </a:extLst>
          </p:cNvPr>
          <p:cNvSpPr/>
          <p:nvPr/>
        </p:nvSpPr>
        <p:spPr>
          <a:xfrm>
            <a:off x="2347858" y="1078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 name="TextBox 9">
            <a:extLst>
              <a:ext uri="{FF2B5EF4-FFF2-40B4-BE49-F238E27FC236}">
                <a16:creationId xmlns:a16="http://schemas.microsoft.com/office/drawing/2014/main" id="{C9FFB229-A72F-D3AC-9DBF-C514DFD09648}"/>
              </a:ext>
            </a:extLst>
          </p:cNvPr>
          <p:cNvSpPr txBox="1"/>
          <p:nvPr/>
        </p:nvSpPr>
        <p:spPr>
          <a:xfrm>
            <a:off x="2439918" y="1162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1" name="Google Shape;1598;p53">
            <a:extLst>
              <a:ext uri="{FF2B5EF4-FFF2-40B4-BE49-F238E27FC236}">
                <a16:creationId xmlns:a16="http://schemas.microsoft.com/office/drawing/2014/main" id="{9B477FA7-5141-9C78-375F-1EC152BA3EAB}"/>
              </a:ext>
            </a:extLst>
          </p:cNvPr>
          <p:cNvSpPr/>
          <p:nvPr/>
        </p:nvSpPr>
        <p:spPr>
          <a:xfrm>
            <a:off x="1973557" y="1927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 name="TextBox 11">
            <a:extLst>
              <a:ext uri="{FF2B5EF4-FFF2-40B4-BE49-F238E27FC236}">
                <a16:creationId xmlns:a16="http://schemas.microsoft.com/office/drawing/2014/main" id="{357C0CA0-5B4A-FD48-035B-32806B8C1D29}"/>
              </a:ext>
            </a:extLst>
          </p:cNvPr>
          <p:cNvSpPr txBox="1"/>
          <p:nvPr/>
        </p:nvSpPr>
        <p:spPr>
          <a:xfrm>
            <a:off x="2101975" y="2018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41" name="Google Shape;1607;p53">
            <a:extLst>
              <a:ext uri="{FF2B5EF4-FFF2-40B4-BE49-F238E27FC236}">
                <a16:creationId xmlns:a16="http://schemas.microsoft.com/office/drawing/2014/main" id="{A39C631F-E968-4E86-1712-1891D632D365}"/>
              </a:ext>
            </a:extLst>
          </p:cNvPr>
          <p:cNvCxnSpPr>
            <a:cxnSpLocks/>
            <a:endCxn id="11" idx="0"/>
          </p:cNvCxnSpPr>
          <p:nvPr/>
        </p:nvCxnSpPr>
        <p:spPr>
          <a:xfrm flipH="1">
            <a:off x="2239057" y="1574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9" name="Google Shape;1598;p53">
            <a:extLst>
              <a:ext uri="{FF2B5EF4-FFF2-40B4-BE49-F238E27FC236}">
                <a16:creationId xmlns:a16="http://schemas.microsoft.com/office/drawing/2014/main" id="{CA829377-114B-07EC-99D8-520E482B7134}"/>
              </a:ext>
            </a:extLst>
          </p:cNvPr>
          <p:cNvSpPr/>
          <p:nvPr/>
        </p:nvSpPr>
        <p:spPr>
          <a:xfrm>
            <a:off x="1582843" y="27374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2014B7B0-A20D-2271-F5CE-76D5F98592B3}"/>
              </a:ext>
            </a:extLst>
          </p:cNvPr>
          <p:cNvSpPr txBox="1"/>
          <p:nvPr/>
        </p:nvSpPr>
        <p:spPr>
          <a:xfrm>
            <a:off x="1711261" y="282804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61" name="Google Shape;1607;p53">
            <a:extLst>
              <a:ext uri="{FF2B5EF4-FFF2-40B4-BE49-F238E27FC236}">
                <a16:creationId xmlns:a16="http://schemas.microsoft.com/office/drawing/2014/main" id="{C174A2E5-38F1-03A6-1456-A7A1063818E5}"/>
              </a:ext>
            </a:extLst>
          </p:cNvPr>
          <p:cNvCxnSpPr>
            <a:cxnSpLocks/>
            <a:endCxn id="59" idx="0"/>
          </p:cNvCxnSpPr>
          <p:nvPr/>
        </p:nvCxnSpPr>
        <p:spPr>
          <a:xfrm flipH="1">
            <a:off x="1848343" y="238432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62" name="Google Shape;1602;p53">
            <a:extLst>
              <a:ext uri="{FF2B5EF4-FFF2-40B4-BE49-F238E27FC236}">
                <a16:creationId xmlns:a16="http://schemas.microsoft.com/office/drawing/2014/main" id="{7989EFD2-98D7-7B34-42CD-22F702B9BC7E}"/>
              </a:ext>
            </a:extLst>
          </p:cNvPr>
          <p:cNvSpPr/>
          <p:nvPr/>
        </p:nvSpPr>
        <p:spPr>
          <a:xfrm>
            <a:off x="5462711" y="138933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63" name="Google Shape;1604;p53">
            <a:extLst>
              <a:ext uri="{FF2B5EF4-FFF2-40B4-BE49-F238E27FC236}">
                <a16:creationId xmlns:a16="http://schemas.microsoft.com/office/drawing/2014/main" id="{199C3B99-CE51-0185-5292-C33BC9AED717}"/>
              </a:ext>
            </a:extLst>
          </p:cNvPr>
          <p:cNvCxnSpPr/>
          <p:nvPr/>
        </p:nvCxnSpPr>
        <p:spPr>
          <a:xfrm>
            <a:off x="5929226" y="183596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69" name="Google Shape;1606;p53">
            <a:extLst>
              <a:ext uri="{FF2B5EF4-FFF2-40B4-BE49-F238E27FC236}">
                <a16:creationId xmlns:a16="http://schemas.microsoft.com/office/drawing/2014/main" id="{657574A3-2E0D-A1B4-DFC2-0199FF0FF87B}"/>
              </a:ext>
            </a:extLst>
          </p:cNvPr>
          <p:cNvSpPr/>
          <p:nvPr/>
        </p:nvSpPr>
        <p:spPr>
          <a:xfrm>
            <a:off x="6063684" y="215571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0" name="TextBox 69">
            <a:extLst>
              <a:ext uri="{FF2B5EF4-FFF2-40B4-BE49-F238E27FC236}">
                <a16:creationId xmlns:a16="http://schemas.microsoft.com/office/drawing/2014/main" id="{EF23857A-45A9-2621-53B9-0CDA5195B7F6}"/>
              </a:ext>
            </a:extLst>
          </p:cNvPr>
          <p:cNvSpPr txBox="1"/>
          <p:nvPr/>
        </p:nvSpPr>
        <p:spPr>
          <a:xfrm>
            <a:off x="5554771" y="147324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1" name="TextBox 70">
            <a:extLst>
              <a:ext uri="{FF2B5EF4-FFF2-40B4-BE49-F238E27FC236}">
                <a16:creationId xmlns:a16="http://schemas.microsoft.com/office/drawing/2014/main" id="{ED91F0D2-F399-64C3-B030-43E9C0332575}"/>
              </a:ext>
            </a:extLst>
          </p:cNvPr>
          <p:cNvSpPr txBox="1"/>
          <p:nvPr/>
        </p:nvSpPr>
        <p:spPr>
          <a:xfrm>
            <a:off x="6204626" y="224319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72" name="Arrow: Right 71">
            <a:extLst>
              <a:ext uri="{FF2B5EF4-FFF2-40B4-BE49-F238E27FC236}">
                <a16:creationId xmlns:a16="http://schemas.microsoft.com/office/drawing/2014/main" id="{830FDDEE-9CC3-47C0-5AC5-FB34EFD7CB6B}"/>
              </a:ext>
            </a:extLst>
          </p:cNvPr>
          <p:cNvSpPr/>
          <p:nvPr/>
        </p:nvSpPr>
        <p:spPr>
          <a:xfrm>
            <a:off x="3949786" y="2075483"/>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73" name="TextBox 72">
            <a:extLst>
              <a:ext uri="{FF2B5EF4-FFF2-40B4-BE49-F238E27FC236}">
                <a16:creationId xmlns:a16="http://schemas.microsoft.com/office/drawing/2014/main" id="{4824AB54-20AC-7F4D-55BE-793570C6EECC}"/>
              </a:ext>
            </a:extLst>
          </p:cNvPr>
          <p:cNvSpPr txBox="1"/>
          <p:nvPr/>
        </p:nvSpPr>
        <p:spPr>
          <a:xfrm>
            <a:off x="3654243" y="1532079"/>
            <a:ext cx="1556552"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altLang="zh-CN" b="0" kern="0" dirty="0">
                <a:solidFill>
                  <a:srgbClr val="000000"/>
                </a:solidFill>
                <a:latin typeface="Arial"/>
                <a:cs typeface="Arial"/>
                <a:sym typeface="Arial"/>
              </a:rPr>
              <a:t>Right</a:t>
            </a: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 rotation</a:t>
            </a:r>
          </a:p>
          <a:p>
            <a:pPr eaLnBrk="1" fontAlgn="auto" hangingPunct="1">
              <a:spcBef>
                <a:spcPts val="0"/>
              </a:spcBef>
              <a:spcAft>
                <a:spcPts val="0"/>
              </a:spcAft>
              <a:buClr>
                <a:srgbClr val="000000"/>
              </a:buCl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7A6D7D78-0E9F-7902-7848-6CB6AEF05C2E}"/>
              </a:ext>
            </a:extLst>
          </p:cNvPr>
          <p:cNvSpPr/>
          <p:nvPr/>
        </p:nvSpPr>
        <p:spPr>
          <a:xfrm>
            <a:off x="5037355" y="21742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C87418EE-7C23-1177-0CEF-9A452C25B0A8}"/>
              </a:ext>
            </a:extLst>
          </p:cNvPr>
          <p:cNvSpPr txBox="1"/>
          <p:nvPr/>
        </p:nvSpPr>
        <p:spPr>
          <a:xfrm>
            <a:off x="5153188" y="226881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EF4B99AB-0379-57CC-BB6A-DD7B46EAB4EF}"/>
              </a:ext>
            </a:extLst>
          </p:cNvPr>
          <p:cNvCxnSpPr>
            <a:cxnSpLocks/>
            <a:endCxn id="74" idx="0"/>
          </p:cNvCxnSpPr>
          <p:nvPr/>
        </p:nvCxnSpPr>
        <p:spPr>
          <a:xfrm flipH="1">
            <a:off x="5302855" y="18211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77" name="Google Shape;1602;p53">
            <a:extLst>
              <a:ext uri="{FF2B5EF4-FFF2-40B4-BE49-F238E27FC236}">
                <a16:creationId xmlns:a16="http://schemas.microsoft.com/office/drawing/2014/main" id="{9699BF6E-8D0E-F83C-F69F-1A5A65D5CFDC}"/>
              </a:ext>
            </a:extLst>
          </p:cNvPr>
          <p:cNvSpPr/>
          <p:nvPr/>
        </p:nvSpPr>
        <p:spPr>
          <a:xfrm>
            <a:off x="8995261" y="9280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8" name="Google Shape;1604;p53">
            <a:extLst>
              <a:ext uri="{FF2B5EF4-FFF2-40B4-BE49-F238E27FC236}">
                <a16:creationId xmlns:a16="http://schemas.microsoft.com/office/drawing/2014/main" id="{C3FA7AA4-EB7D-A3A6-E2D1-4654C109D919}"/>
              </a:ext>
            </a:extLst>
          </p:cNvPr>
          <p:cNvCxnSpPr/>
          <p:nvPr/>
        </p:nvCxnSpPr>
        <p:spPr>
          <a:xfrm>
            <a:off x="9461776" y="1374630"/>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79" name="Google Shape;1606;p53">
            <a:extLst>
              <a:ext uri="{FF2B5EF4-FFF2-40B4-BE49-F238E27FC236}">
                <a16:creationId xmlns:a16="http://schemas.microsoft.com/office/drawing/2014/main" id="{9F0280E2-41BD-70EC-D3C9-755DA5047A09}"/>
              </a:ext>
            </a:extLst>
          </p:cNvPr>
          <p:cNvSpPr/>
          <p:nvPr/>
        </p:nvSpPr>
        <p:spPr>
          <a:xfrm>
            <a:off x="9596234" y="169437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82" name="TextBox 81">
            <a:extLst>
              <a:ext uri="{FF2B5EF4-FFF2-40B4-BE49-F238E27FC236}">
                <a16:creationId xmlns:a16="http://schemas.microsoft.com/office/drawing/2014/main" id="{ACF88FCA-6032-8D56-B651-10A97B0148A7}"/>
              </a:ext>
            </a:extLst>
          </p:cNvPr>
          <p:cNvSpPr txBox="1"/>
          <p:nvPr/>
        </p:nvSpPr>
        <p:spPr>
          <a:xfrm>
            <a:off x="9087321" y="101190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83" name="TextBox 82">
            <a:extLst>
              <a:ext uri="{FF2B5EF4-FFF2-40B4-BE49-F238E27FC236}">
                <a16:creationId xmlns:a16="http://schemas.microsoft.com/office/drawing/2014/main" id="{B70E369E-B873-B793-445E-A61054381423}"/>
              </a:ext>
            </a:extLst>
          </p:cNvPr>
          <p:cNvSpPr txBox="1"/>
          <p:nvPr/>
        </p:nvSpPr>
        <p:spPr>
          <a:xfrm>
            <a:off x="9737176" y="178186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6</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87" name="Google Shape;1598;p53">
            <a:extLst>
              <a:ext uri="{FF2B5EF4-FFF2-40B4-BE49-F238E27FC236}">
                <a16:creationId xmlns:a16="http://schemas.microsoft.com/office/drawing/2014/main" id="{1C89C593-BE8A-33CA-9647-DA84A32010CB}"/>
              </a:ext>
            </a:extLst>
          </p:cNvPr>
          <p:cNvSpPr/>
          <p:nvPr/>
        </p:nvSpPr>
        <p:spPr>
          <a:xfrm>
            <a:off x="8620960" y="177662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6" name="TextBox 105">
            <a:extLst>
              <a:ext uri="{FF2B5EF4-FFF2-40B4-BE49-F238E27FC236}">
                <a16:creationId xmlns:a16="http://schemas.microsoft.com/office/drawing/2014/main" id="{BC21C7BD-2CEE-2F66-B0A4-5735DC289C01}"/>
              </a:ext>
            </a:extLst>
          </p:cNvPr>
          <p:cNvSpPr txBox="1"/>
          <p:nvPr/>
        </p:nvSpPr>
        <p:spPr>
          <a:xfrm>
            <a:off x="8749378" y="186727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7" name="Google Shape;1607;p53">
            <a:extLst>
              <a:ext uri="{FF2B5EF4-FFF2-40B4-BE49-F238E27FC236}">
                <a16:creationId xmlns:a16="http://schemas.microsoft.com/office/drawing/2014/main" id="{26E786A3-91E4-2DD2-B74A-69E598199DA0}"/>
              </a:ext>
            </a:extLst>
          </p:cNvPr>
          <p:cNvCxnSpPr>
            <a:cxnSpLocks/>
            <a:endCxn id="87" idx="0"/>
          </p:cNvCxnSpPr>
          <p:nvPr/>
        </p:nvCxnSpPr>
        <p:spPr>
          <a:xfrm flipH="1">
            <a:off x="8886460" y="142355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8" name="Google Shape;1598;p53">
            <a:extLst>
              <a:ext uri="{FF2B5EF4-FFF2-40B4-BE49-F238E27FC236}">
                <a16:creationId xmlns:a16="http://schemas.microsoft.com/office/drawing/2014/main" id="{9C4412DE-B107-46AC-FC4E-3C8FBE090FDA}"/>
              </a:ext>
            </a:extLst>
          </p:cNvPr>
          <p:cNvSpPr/>
          <p:nvPr/>
        </p:nvSpPr>
        <p:spPr>
          <a:xfrm>
            <a:off x="8271052" y="26134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1" name="TextBox 120">
            <a:extLst>
              <a:ext uri="{FF2B5EF4-FFF2-40B4-BE49-F238E27FC236}">
                <a16:creationId xmlns:a16="http://schemas.microsoft.com/office/drawing/2014/main" id="{C0D28227-7BF6-0D3B-6CE5-1B408211626C}"/>
              </a:ext>
            </a:extLst>
          </p:cNvPr>
          <p:cNvSpPr txBox="1"/>
          <p:nvPr/>
        </p:nvSpPr>
        <p:spPr>
          <a:xfrm>
            <a:off x="8399470" y="270409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2" name="Google Shape;1607;p53">
            <a:extLst>
              <a:ext uri="{FF2B5EF4-FFF2-40B4-BE49-F238E27FC236}">
                <a16:creationId xmlns:a16="http://schemas.microsoft.com/office/drawing/2014/main" id="{0B9A441F-50F4-05B4-1280-EEE0EF2ECDE1}"/>
              </a:ext>
            </a:extLst>
          </p:cNvPr>
          <p:cNvCxnSpPr>
            <a:cxnSpLocks/>
            <a:endCxn id="108" idx="0"/>
          </p:cNvCxnSpPr>
          <p:nvPr/>
        </p:nvCxnSpPr>
        <p:spPr>
          <a:xfrm flipH="1">
            <a:off x="8536552" y="226037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3" name="Google Shape;1602;p53">
            <a:extLst>
              <a:ext uri="{FF2B5EF4-FFF2-40B4-BE49-F238E27FC236}">
                <a16:creationId xmlns:a16="http://schemas.microsoft.com/office/drawing/2014/main" id="{790ECAFB-2EB6-4EC9-29E7-FA93151B7F6B}"/>
              </a:ext>
            </a:extLst>
          </p:cNvPr>
          <p:cNvSpPr/>
          <p:nvPr/>
        </p:nvSpPr>
        <p:spPr>
          <a:xfrm>
            <a:off x="1922563" y="367384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4" name="Google Shape;1604;p53">
            <a:extLst>
              <a:ext uri="{FF2B5EF4-FFF2-40B4-BE49-F238E27FC236}">
                <a16:creationId xmlns:a16="http://schemas.microsoft.com/office/drawing/2014/main" id="{AC6A4D09-7F57-F91B-E5A6-15262812B7D8}"/>
              </a:ext>
            </a:extLst>
          </p:cNvPr>
          <p:cNvCxnSpPr/>
          <p:nvPr/>
        </p:nvCxnSpPr>
        <p:spPr>
          <a:xfrm>
            <a:off x="2389078" y="412046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7" name="Google Shape;1606;p53">
            <a:extLst>
              <a:ext uri="{FF2B5EF4-FFF2-40B4-BE49-F238E27FC236}">
                <a16:creationId xmlns:a16="http://schemas.microsoft.com/office/drawing/2014/main" id="{4A36F0E3-B9FF-5ED1-F7EC-F024C475F76D}"/>
              </a:ext>
            </a:extLst>
          </p:cNvPr>
          <p:cNvSpPr/>
          <p:nvPr/>
        </p:nvSpPr>
        <p:spPr>
          <a:xfrm>
            <a:off x="2523536" y="444021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8" name="TextBox 127">
            <a:extLst>
              <a:ext uri="{FF2B5EF4-FFF2-40B4-BE49-F238E27FC236}">
                <a16:creationId xmlns:a16="http://schemas.microsoft.com/office/drawing/2014/main" id="{47D598BE-4FAE-670C-E397-4030588854B5}"/>
              </a:ext>
            </a:extLst>
          </p:cNvPr>
          <p:cNvSpPr txBox="1"/>
          <p:nvPr/>
        </p:nvSpPr>
        <p:spPr>
          <a:xfrm>
            <a:off x="2014623" y="375774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5</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29" name="TextBox 128">
            <a:extLst>
              <a:ext uri="{FF2B5EF4-FFF2-40B4-BE49-F238E27FC236}">
                <a16:creationId xmlns:a16="http://schemas.microsoft.com/office/drawing/2014/main" id="{81B340DB-9222-AE4F-6F3B-5F5A7B624643}"/>
              </a:ext>
            </a:extLst>
          </p:cNvPr>
          <p:cNvSpPr txBox="1"/>
          <p:nvPr/>
        </p:nvSpPr>
        <p:spPr>
          <a:xfrm>
            <a:off x="2664478" y="452770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30" name="Google Shape;1598;p53">
            <a:extLst>
              <a:ext uri="{FF2B5EF4-FFF2-40B4-BE49-F238E27FC236}">
                <a16:creationId xmlns:a16="http://schemas.microsoft.com/office/drawing/2014/main" id="{3EC93662-B788-3AA4-F1D1-E90C5C00037B}"/>
              </a:ext>
            </a:extLst>
          </p:cNvPr>
          <p:cNvSpPr/>
          <p:nvPr/>
        </p:nvSpPr>
        <p:spPr>
          <a:xfrm>
            <a:off x="1548262" y="45224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1" name="TextBox 130">
            <a:extLst>
              <a:ext uri="{FF2B5EF4-FFF2-40B4-BE49-F238E27FC236}">
                <a16:creationId xmlns:a16="http://schemas.microsoft.com/office/drawing/2014/main" id="{6E4A7F67-338C-F879-71A9-4A22628D8704}"/>
              </a:ext>
            </a:extLst>
          </p:cNvPr>
          <p:cNvSpPr txBox="1"/>
          <p:nvPr/>
        </p:nvSpPr>
        <p:spPr>
          <a:xfrm>
            <a:off x="1676680" y="461311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2" name="Google Shape;1607;p53">
            <a:extLst>
              <a:ext uri="{FF2B5EF4-FFF2-40B4-BE49-F238E27FC236}">
                <a16:creationId xmlns:a16="http://schemas.microsoft.com/office/drawing/2014/main" id="{DACE6268-70ED-3F0E-6883-21B428B64877}"/>
              </a:ext>
            </a:extLst>
          </p:cNvPr>
          <p:cNvCxnSpPr>
            <a:cxnSpLocks/>
            <a:endCxn id="130" idx="0"/>
          </p:cNvCxnSpPr>
          <p:nvPr/>
        </p:nvCxnSpPr>
        <p:spPr>
          <a:xfrm flipH="1">
            <a:off x="1813762" y="4169393"/>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3" name="Google Shape;1598;p53">
            <a:extLst>
              <a:ext uri="{FF2B5EF4-FFF2-40B4-BE49-F238E27FC236}">
                <a16:creationId xmlns:a16="http://schemas.microsoft.com/office/drawing/2014/main" id="{80CD83BC-2516-F18A-C46F-3C8DEF766F6B}"/>
              </a:ext>
            </a:extLst>
          </p:cNvPr>
          <p:cNvSpPr/>
          <p:nvPr/>
        </p:nvSpPr>
        <p:spPr>
          <a:xfrm>
            <a:off x="1198354" y="53592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4" name="TextBox 133">
            <a:extLst>
              <a:ext uri="{FF2B5EF4-FFF2-40B4-BE49-F238E27FC236}">
                <a16:creationId xmlns:a16="http://schemas.microsoft.com/office/drawing/2014/main" id="{59064F25-F941-FF86-CDB1-53ADDE4D5332}"/>
              </a:ext>
            </a:extLst>
          </p:cNvPr>
          <p:cNvSpPr txBox="1"/>
          <p:nvPr/>
        </p:nvSpPr>
        <p:spPr>
          <a:xfrm>
            <a:off x="1326772" y="54499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5" name="Google Shape;1607;p53">
            <a:extLst>
              <a:ext uri="{FF2B5EF4-FFF2-40B4-BE49-F238E27FC236}">
                <a16:creationId xmlns:a16="http://schemas.microsoft.com/office/drawing/2014/main" id="{D5443C06-0B09-A7CC-2B3B-934172B7E36E}"/>
              </a:ext>
            </a:extLst>
          </p:cNvPr>
          <p:cNvCxnSpPr>
            <a:cxnSpLocks/>
            <a:endCxn id="133" idx="0"/>
          </p:cNvCxnSpPr>
          <p:nvPr/>
        </p:nvCxnSpPr>
        <p:spPr>
          <a:xfrm flipH="1">
            <a:off x="1463854" y="50062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6" name="Google Shape;1602;p53">
            <a:extLst>
              <a:ext uri="{FF2B5EF4-FFF2-40B4-BE49-F238E27FC236}">
                <a16:creationId xmlns:a16="http://schemas.microsoft.com/office/drawing/2014/main" id="{26ED2377-9CDE-F7FB-AADB-55D357C036EF}"/>
              </a:ext>
            </a:extLst>
          </p:cNvPr>
          <p:cNvSpPr/>
          <p:nvPr/>
        </p:nvSpPr>
        <p:spPr>
          <a:xfrm>
            <a:off x="4818451"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37" name="Google Shape;1604;p53">
            <a:extLst>
              <a:ext uri="{FF2B5EF4-FFF2-40B4-BE49-F238E27FC236}">
                <a16:creationId xmlns:a16="http://schemas.microsoft.com/office/drawing/2014/main" id="{3C69178A-FA8C-A517-135D-35B2571BC32A}"/>
              </a:ext>
            </a:extLst>
          </p:cNvPr>
          <p:cNvCxnSpPr/>
          <p:nvPr/>
        </p:nvCxnSpPr>
        <p:spPr>
          <a:xfrm>
            <a:off x="5284966"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38" name="Google Shape;1606;p53">
            <a:extLst>
              <a:ext uri="{FF2B5EF4-FFF2-40B4-BE49-F238E27FC236}">
                <a16:creationId xmlns:a16="http://schemas.microsoft.com/office/drawing/2014/main" id="{CC0091B2-F3C0-0BCA-8030-61DC1918E34C}"/>
              </a:ext>
            </a:extLst>
          </p:cNvPr>
          <p:cNvSpPr/>
          <p:nvPr/>
        </p:nvSpPr>
        <p:spPr>
          <a:xfrm>
            <a:off x="5419424"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9" name="TextBox 138">
            <a:extLst>
              <a:ext uri="{FF2B5EF4-FFF2-40B4-BE49-F238E27FC236}">
                <a16:creationId xmlns:a16="http://schemas.microsoft.com/office/drawing/2014/main" id="{7B328D0E-76CC-789B-8FC0-AE389088A540}"/>
              </a:ext>
            </a:extLst>
          </p:cNvPr>
          <p:cNvSpPr txBox="1"/>
          <p:nvPr/>
        </p:nvSpPr>
        <p:spPr>
          <a:xfrm>
            <a:off x="4910511"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40" name="TextBox 139">
            <a:extLst>
              <a:ext uri="{FF2B5EF4-FFF2-40B4-BE49-F238E27FC236}">
                <a16:creationId xmlns:a16="http://schemas.microsoft.com/office/drawing/2014/main" id="{46F72351-74B1-74E5-34CB-FDD1366EF7E5}"/>
              </a:ext>
            </a:extLst>
          </p:cNvPr>
          <p:cNvSpPr txBox="1"/>
          <p:nvPr/>
        </p:nvSpPr>
        <p:spPr>
          <a:xfrm>
            <a:off x="5560366"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41" name="Google Shape;1598;p53">
            <a:extLst>
              <a:ext uri="{FF2B5EF4-FFF2-40B4-BE49-F238E27FC236}">
                <a16:creationId xmlns:a16="http://schemas.microsoft.com/office/drawing/2014/main" id="{D18C40EF-43E6-A503-203B-102735BD9CDB}"/>
              </a:ext>
            </a:extLst>
          </p:cNvPr>
          <p:cNvSpPr/>
          <p:nvPr/>
        </p:nvSpPr>
        <p:spPr>
          <a:xfrm>
            <a:off x="4444150"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2" name="TextBox 141">
            <a:extLst>
              <a:ext uri="{FF2B5EF4-FFF2-40B4-BE49-F238E27FC236}">
                <a16:creationId xmlns:a16="http://schemas.microsoft.com/office/drawing/2014/main" id="{45A76291-81BE-C8F2-3476-79F6EFEC8FF4}"/>
              </a:ext>
            </a:extLst>
          </p:cNvPr>
          <p:cNvSpPr txBox="1"/>
          <p:nvPr/>
        </p:nvSpPr>
        <p:spPr>
          <a:xfrm>
            <a:off x="4572568"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43" name="Google Shape;1607;p53">
            <a:extLst>
              <a:ext uri="{FF2B5EF4-FFF2-40B4-BE49-F238E27FC236}">
                <a16:creationId xmlns:a16="http://schemas.microsoft.com/office/drawing/2014/main" id="{A0EBFD38-9B8F-FED7-E11D-DC5545B9696D}"/>
              </a:ext>
            </a:extLst>
          </p:cNvPr>
          <p:cNvCxnSpPr>
            <a:cxnSpLocks/>
            <a:endCxn id="141" idx="0"/>
          </p:cNvCxnSpPr>
          <p:nvPr/>
        </p:nvCxnSpPr>
        <p:spPr>
          <a:xfrm flipH="1">
            <a:off x="4709650"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4" name="Google Shape;1598;p53">
            <a:extLst>
              <a:ext uri="{FF2B5EF4-FFF2-40B4-BE49-F238E27FC236}">
                <a16:creationId xmlns:a16="http://schemas.microsoft.com/office/drawing/2014/main" id="{F7A50F89-0A6C-B2C5-E679-6C78766FF2DB}"/>
              </a:ext>
            </a:extLst>
          </p:cNvPr>
          <p:cNvSpPr/>
          <p:nvPr/>
        </p:nvSpPr>
        <p:spPr>
          <a:xfrm>
            <a:off x="4094242"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45" name="TextBox 144">
            <a:extLst>
              <a:ext uri="{FF2B5EF4-FFF2-40B4-BE49-F238E27FC236}">
                <a16:creationId xmlns:a16="http://schemas.microsoft.com/office/drawing/2014/main" id="{1F632BFA-E76A-C331-A200-10D0EBEDA3AA}"/>
              </a:ext>
            </a:extLst>
          </p:cNvPr>
          <p:cNvSpPr txBox="1"/>
          <p:nvPr/>
        </p:nvSpPr>
        <p:spPr>
          <a:xfrm>
            <a:off x="4222660"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46" name="Google Shape;1607;p53">
            <a:extLst>
              <a:ext uri="{FF2B5EF4-FFF2-40B4-BE49-F238E27FC236}">
                <a16:creationId xmlns:a16="http://schemas.microsoft.com/office/drawing/2014/main" id="{DE14FD53-A4AC-9C30-C300-B9A7747D6A25}"/>
              </a:ext>
            </a:extLst>
          </p:cNvPr>
          <p:cNvCxnSpPr>
            <a:cxnSpLocks/>
            <a:endCxn id="144" idx="0"/>
          </p:cNvCxnSpPr>
          <p:nvPr/>
        </p:nvCxnSpPr>
        <p:spPr>
          <a:xfrm flipH="1">
            <a:off x="4359742"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47" name="Google Shape;1602;p53">
            <a:extLst>
              <a:ext uri="{FF2B5EF4-FFF2-40B4-BE49-F238E27FC236}">
                <a16:creationId xmlns:a16="http://schemas.microsoft.com/office/drawing/2014/main" id="{3E92E9FC-5FE8-FEE9-0BEA-2DA8969493D5}"/>
              </a:ext>
            </a:extLst>
          </p:cNvPr>
          <p:cNvSpPr/>
          <p:nvPr/>
        </p:nvSpPr>
        <p:spPr>
          <a:xfrm>
            <a:off x="7489478" y="375821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48" name="Google Shape;1604;p53">
            <a:extLst>
              <a:ext uri="{FF2B5EF4-FFF2-40B4-BE49-F238E27FC236}">
                <a16:creationId xmlns:a16="http://schemas.microsoft.com/office/drawing/2014/main" id="{CA766275-AC85-471A-306C-9D296725E0CF}"/>
              </a:ext>
            </a:extLst>
          </p:cNvPr>
          <p:cNvCxnSpPr/>
          <p:nvPr/>
        </p:nvCxnSpPr>
        <p:spPr>
          <a:xfrm>
            <a:off x="7955993" y="420484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49" name="Google Shape;1606;p53">
            <a:extLst>
              <a:ext uri="{FF2B5EF4-FFF2-40B4-BE49-F238E27FC236}">
                <a16:creationId xmlns:a16="http://schemas.microsoft.com/office/drawing/2014/main" id="{5A61BB8E-29B7-2719-01E2-83BA5CE380A3}"/>
              </a:ext>
            </a:extLst>
          </p:cNvPr>
          <p:cNvSpPr/>
          <p:nvPr/>
        </p:nvSpPr>
        <p:spPr>
          <a:xfrm>
            <a:off x="8090451" y="452458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0" name="TextBox 149">
            <a:extLst>
              <a:ext uri="{FF2B5EF4-FFF2-40B4-BE49-F238E27FC236}">
                <a16:creationId xmlns:a16="http://schemas.microsoft.com/office/drawing/2014/main" id="{5C1201BC-61CF-6243-0309-49B5FAB622C9}"/>
              </a:ext>
            </a:extLst>
          </p:cNvPr>
          <p:cNvSpPr txBox="1"/>
          <p:nvPr/>
        </p:nvSpPr>
        <p:spPr>
          <a:xfrm>
            <a:off x="7581538" y="384212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5</a:t>
            </a:r>
            <a:endParaRPr kumimoji="0" lang="en-SE" sz="1800" b="0" i="0" u="none" strike="noStrike" kern="0" cap="none" spc="0" normalizeH="0" baseline="0" noProof="0" dirty="0">
              <a:ln>
                <a:noFill/>
              </a:ln>
              <a:effectLst/>
              <a:uLnTx/>
              <a:uFillTx/>
              <a:latin typeface="Arial"/>
              <a:cs typeface="Arial"/>
              <a:sym typeface="Arial"/>
            </a:endParaRPr>
          </a:p>
        </p:txBody>
      </p:sp>
      <p:sp>
        <p:nvSpPr>
          <p:cNvPr id="151" name="TextBox 150">
            <a:extLst>
              <a:ext uri="{FF2B5EF4-FFF2-40B4-BE49-F238E27FC236}">
                <a16:creationId xmlns:a16="http://schemas.microsoft.com/office/drawing/2014/main" id="{1FB7AC0D-ECE9-210E-9DC7-4F4162972F7C}"/>
              </a:ext>
            </a:extLst>
          </p:cNvPr>
          <p:cNvSpPr txBox="1"/>
          <p:nvPr/>
        </p:nvSpPr>
        <p:spPr>
          <a:xfrm>
            <a:off x="8231393" y="461207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6</a:t>
            </a:r>
            <a:endParaRPr kumimoji="0" lang="en-SE" sz="1800" b="0" i="0" u="none" strike="noStrike" kern="0" cap="none" spc="0" normalizeH="0" baseline="0" noProof="0" dirty="0">
              <a:ln>
                <a:noFill/>
              </a:ln>
              <a:effectLst/>
              <a:uLnTx/>
              <a:uFillTx/>
              <a:latin typeface="Arial"/>
              <a:cs typeface="Arial"/>
              <a:sym typeface="Arial"/>
            </a:endParaRPr>
          </a:p>
        </p:txBody>
      </p:sp>
      <p:sp>
        <p:nvSpPr>
          <p:cNvPr id="152" name="Google Shape;1598;p53">
            <a:extLst>
              <a:ext uri="{FF2B5EF4-FFF2-40B4-BE49-F238E27FC236}">
                <a16:creationId xmlns:a16="http://schemas.microsoft.com/office/drawing/2014/main" id="{086087C0-AF2E-D180-49D7-0EE75887CD2F}"/>
              </a:ext>
            </a:extLst>
          </p:cNvPr>
          <p:cNvSpPr/>
          <p:nvPr/>
        </p:nvSpPr>
        <p:spPr>
          <a:xfrm>
            <a:off x="7115177" y="4606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3" name="TextBox 152">
            <a:extLst>
              <a:ext uri="{FF2B5EF4-FFF2-40B4-BE49-F238E27FC236}">
                <a16:creationId xmlns:a16="http://schemas.microsoft.com/office/drawing/2014/main" id="{20EC3C96-5E48-2809-9ED8-D3CAB24EFE5B}"/>
              </a:ext>
            </a:extLst>
          </p:cNvPr>
          <p:cNvSpPr txBox="1"/>
          <p:nvPr/>
        </p:nvSpPr>
        <p:spPr>
          <a:xfrm>
            <a:off x="7243595" y="4697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54" name="Google Shape;1607;p53">
            <a:extLst>
              <a:ext uri="{FF2B5EF4-FFF2-40B4-BE49-F238E27FC236}">
                <a16:creationId xmlns:a16="http://schemas.microsoft.com/office/drawing/2014/main" id="{E4A81252-586F-267A-89D7-66AA9013BF1C}"/>
              </a:ext>
            </a:extLst>
          </p:cNvPr>
          <p:cNvCxnSpPr>
            <a:cxnSpLocks/>
            <a:endCxn id="152" idx="0"/>
          </p:cNvCxnSpPr>
          <p:nvPr/>
        </p:nvCxnSpPr>
        <p:spPr>
          <a:xfrm flipH="1">
            <a:off x="7380677" y="4253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5" name="Google Shape;1598;p53">
            <a:extLst>
              <a:ext uri="{FF2B5EF4-FFF2-40B4-BE49-F238E27FC236}">
                <a16:creationId xmlns:a16="http://schemas.microsoft.com/office/drawing/2014/main" id="{E1904D4B-5CDD-FC20-4067-EDDE105D6CDC}"/>
              </a:ext>
            </a:extLst>
          </p:cNvPr>
          <p:cNvSpPr/>
          <p:nvPr/>
        </p:nvSpPr>
        <p:spPr>
          <a:xfrm>
            <a:off x="6765269" y="544366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6" name="TextBox 155">
            <a:extLst>
              <a:ext uri="{FF2B5EF4-FFF2-40B4-BE49-F238E27FC236}">
                <a16:creationId xmlns:a16="http://schemas.microsoft.com/office/drawing/2014/main" id="{CC7EBD9D-0FC1-3168-6F73-8E6F2F104C67}"/>
              </a:ext>
            </a:extLst>
          </p:cNvPr>
          <p:cNvSpPr txBox="1"/>
          <p:nvPr/>
        </p:nvSpPr>
        <p:spPr>
          <a:xfrm>
            <a:off x="6893687" y="553430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57" name="Google Shape;1607;p53">
            <a:extLst>
              <a:ext uri="{FF2B5EF4-FFF2-40B4-BE49-F238E27FC236}">
                <a16:creationId xmlns:a16="http://schemas.microsoft.com/office/drawing/2014/main" id="{232D94F1-228A-4478-DBEB-23AD9C412F06}"/>
              </a:ext>
            </a:extLst>
          </p:cNvPr>
          <p:cNvCxnSpPr>
            <a:cxnSpLocks/>
            <a:endCxn id="155" idx="0"/>
          </p:cNvCxnSpPr>
          <p:nvPr/>
        </p:nvCxnSpPr>
        <p:spPr>
          <a:xfrm flipH="1">
            <a:off x="7030769" y="5090590"/>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8" name="Google Shape;1598;p53">
            <a:extLst>
              <a:ext uri="{FF2B5EF4-FFF2-40B4-BE49-F238E27FC236}">
                <a16:creationId xmlns:a16="http://schemas.microsoft.com/office/drawing/2014/main" id="{06D57993-FA23-F84A-14EE-4CA20F2303E7}"/>
              </a:ext>
            </a:extLst>
          </p:cNvPr>
          <p:cNvSpPr/>
          <p:nvPr/>
        </p:nvSpPr>
        <p:spPr>
          <a:xfrm>
            <a:off x="6329184" y="622721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59" name="TextBox 158">
            <a:extLst>
              <a:ext uri="{FF2B5EF4-FFF2-40B4-BE49-F238E27FC236}">
                <a16:creationId xmlns:a16="http://schemas.microsoft.com/office/drawing/2014/main" id="{E4D5B7BA-FFE2-AF19-BD37-CEC40C3C33AA}"/>
              </a:ext>
            </a:extLst>
          </p:cNvPr>
          <p:cNvSpPr txBox="1"/>
          <p:nvPr/>
        </p:nvSpPr>
        <p:spPr>
          <a:xfrm>
            <a:off x="6457602" y="6317861"/>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b="0" kern="0" dirty="0">
                <a:solidFill>
                  <a:srgbClr val="FF0000"/>
                </a:solidFill>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0" name="Google Shape;1607;p53">
            <a:extLst>
              <a:ext uri="{FF2B5EF4-FFF2-40B4-BE49-F238E27FC236}">
                <a16:creationId xmlns:a16="http://schemas.microsoft.com/office/drawing/2014/main" id="{3E868A3B-3A69-B9CF-FCAC-052370433E7A}"/>
              </a:ext>
            </a:extLst>
          </p:cNvPr>
          <p:cNvCxnSpPr>
            <a:cxnSpLocks/>
            <a:endCxn id="158" idx="0"/>
          </p:cNvCxnSpPr>
          <p:nvPr/>
        </p:nvCxnSpPr>
        <p:spPr>
          <a:xfrm flipH="1">
            <a:off x="6594684" y="587414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61" name="Google Shape;1602;p53">
            <a:extLst>
              <a:ext uri="{FF2B5EF4-FFF2-40B4-BE49-F238E27FC236}">
                <a16:creationId xmlns:a16="http://schemas.microsoft.com/office/drawing/2014/main" id="{BCE9F802-C616-5ADB-26C0-DBE4B5D22775}"/>
              </a:ext>
            </a:extLst>
          </p:cNvPr>
          <p:cNvSpPr/>
          <p:nvPr/>
        </p:nvSpPr>
        <p:spPr>
          <a:xfrm>
            <a:off x="10548718" y="373353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2" name="Google Shape;1604;p53">
            <a:extLst>
              <a:ext uri="{FF2B5EF4-FFF2-40B4-BE49-F238E27FC236}">
                <a16:creationId xmlns:a16="http://schemas.microsoft.com/office/drawing/2014/main" id="{CE460ED9-DF58-7E1F-82B8-2C18F6911369}"/>
              </a:ext>
            </a:extLst>
          </p:cNvPr>
          <p:cNvCxnSpPr/>
          <p:nvPr/>
        </p:nvCxnSpPr>
        <p:spPr>
          <a:xfrm>
            <a:off x="11015233" y="418015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3" name="Google Shape;1606;p53">
            <a:extLst>
              <a:ext uri="{FF2B5EF4-FFF2-40B4-BE49-F238E27FC236}">
                <a16:creationId xmlns:a16="http://schemas.microsoft.com/office/drawing/2014/main" id="{E733D430-F416-573E-93B9-CF45BAC6BA32}"/>
              </a:ext>
            </a:extLst>
          </p:cNvPr>
          <p:cNvSpPr/>
          <p:nvPr/>
        </p:nvSpPr>
        <p:spPr>
          <a:xfrm>
            <a:off x="11149691" y="449990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3C6C9189-7A0C-0CE8-653F-36F98C7D9D53}"/>
              </a:ext>
            </a:extLst>
          </p:cNvPr>
          <p:cNvSpPr txBox="1"/>
          <p:nvPr/>
        </p:nvSpPr>
        <p:spPr>
          <a:xfrm>
            <a:off x="10640778" y="381743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5" name="TextBox 164">
            <a:extLst>
              <a:ext uri="{FF2B5EF4-FFF2-40B4-BE49-F238E27FC236}">
                <a16:creationId xmlns:a16="http://schemas.microsoft.com/office/drawing/2014/main" id="{EAB7AED2-E7B5-BF5B-163E-1451EE59DFBF}"/>
              </a:ext>
            </a:extLst>
          </p:cNvPr>
          <p:cNvSpPr txBox="1"/>
          <p:nvPr/>
        </p:nvSpPr>
        <p:spPr>
          <a:xfrm>
            <a:off x="11290633" y="458739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6" name="Google Shape;1598;p53">
            <a:extLst>
              <a:ext uri="{FF2B5EF4-FFF2-40B4-BE49-F238E27FC236}">
                <a16:creationId xmlns:a16="http://schemas.microsoft.com/office/drawing/2014/main" id="{2F58AEDB-B4CD-7623-86CB-1215E26D3722}"/>
              </a:ext>
            </a:extLst>
          </p:cNvPr>
          <p:cNvSpPr/>
          <p:nvPr/>
        </p:nvSpPr>
        <p:spPr>
          <a:xfrm>
            <a:off x="10174417" y="45821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7" name="TextBox 166">
            <a:extLst>
              <a:ext uri="{FF2B5EF4-FFF2-40B4-BE49-F238E27FC236}">
                <a16:creationId xmlns:a16="http://schemas.microsoft.com/office/drawing/2014/main" id="{9A73017F-65B7-678B-AA0E-91F609BC0351}"/>
              </a:ext>
            </a:extLst>
          </p:cNvPr>
          <p:cNvSpPr txBox="1"/>
          <p:nvPr/>
        </p:nvSpPr>
        <p:spPr>
          <a:xfrm>
            <a:off x="10302835" y="467280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68" name="Google Shape;1607;p53">
            <a:extLst>
              <a:ext uri="{FF2B5EF4-FFF2-40B4-BE49-F238E27FC236}">
                <a16:creationId xmlns:a16="http://schemas.microsoft.com/office/drawing/2014/main" id="{25718C82-C814-1605-9FA4-98B404D3EE81}"/>
              </a:ext>
            </a:extLst>
          </p:cNvPr>
          <p:cNvCxnSpPr>
            <a:cxnSpLocks/>
            <a:endCxn id="166" idx="0"/>
          </p:cNvCxnSpPr>
          <p:nvPr/>
        </p:nvCxnSpPr>
        <p:spPr>
          <a:xfrm flipH="1">
            <a:off x="10439917" y="4229083"/>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9" name="Google Shape;1604;p53">
            <a:extLst>
              <a:ext uri="{FF2B5EF4-FFF2-40B4-BE49-F238E27FC236}">
                <a16:creationId xmlns:a16="http://schemas.microsoft.com/office/drawing/2014/main" id="{23DBE166-FD1A-F286-525E-00149BFD6163}"/>
              </a:ext>
            </a:extLst>
          </p:cNvPr>
          <p:cNvCxnSpPr/>
          <p:nvPr/>
        </p:nvCxnSpPr>
        <p:spPr>
          <a:xfrm>
            <a:off x="10626583" y="504250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70" name="Google Shape;1606;p53">
            <a:extLst>
              <a:ext uri="{FF2B5EF4-FFF2-40B4-BE49-F238E27FC236}">
                <a16:creationId xmlns:a16="http://schemas.microsoft.com/office/drawing/2014/main" id="{30451B9F-ABB6-5B5D-43D6-9F7B578BE8F6}"/>
              </a:ext>
            </a:extLst>
          </p:cNvPr>
          <p:cNvSpPr/>
          <p:nvPr/>
        </p:nvSpPr>
        <p:spPr>
          <a:xfrm>
            <a:off x="10761041" y="536225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1" name="TextBox 170">
            <a:extLst>
              <a:ext uri="{FF2B5EF4-FFF2-40B4-BE49-F238E27FC236}">
                <a16:creationId xmlns:a16="http://schemas.microsoft.com/office/drawing/2014/main" id="{50BD46D3-F8C7-9D33-58CE-C5C35A4451B8}"/>
              </a:ext>
            </a:extLst>
          </p:cNvPr>
          <p:cNvSpPr txBox="1"/>
          <p:nvPr/>
        </p:nvSpPr>
        <p:spPr>
          <a:xfrm>
            <a:off x="10901983" y="544973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72" name="Google Shape;1598;p53">
            <a:extLst>
              <a:ext uri="{FF2B5EF4-FFF2-40B4-BE49-F238E27FC236}">
                <a16:creationId xmlns:a16="http://schemas.microsoft.com/office/drawing/2014/main" id="{25107D14-9E90-B360-E5E5-82BC79DC466B}"/>
              </a:ext>
            </a:extLst>
          </p:cNvPr>
          <p:cNvSpPr/>
          <p:nvPr/>
        </p:nvSpPr>
        <p:spPr>
          <a:xfrm>
            <a:off x="9792504" y="54222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09D01E3E-229D-0364-0218-0D5E0EB6EDE9}"/>
              </a:ext>
            </a:extLst>
          </p:cNvPr>
          <p:cNvSpPr txBox="1"/>
          <p:nvPr/>
        </p:nvSpPr>
        <p:spPr>
          <a:xfrm>
            <a:off x="9920922" y="55129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04AA317D-B08E-7D70-CF0A-499A5EA0F4F2}"/>
              </a:ext>
            </a:extLst>
          </p:cNvPr>
          <p:cNvCxnSpPr>
            <a:cxnSpLocks/>
            <a:endCxn id="172" idx="0"/>
          </p:cNvCxnSpPr>
          <p:nvPr/>
        </p:nvCxnSpPr>
        <p:spPr>
          <a:xfrm flipH="1">
            <a:off x="10058004" y="5069200"/>
            <a:ext cx="200861" cy="353073"/>
          </a:xfrm>
          <a:prstGeom prst="straightConnector1">
            <a:avLst/>
          </a:prstGeom>
          <a:noFill/>
          <a:ln w="28575" cap="flat" cmpd="sng">
            <a:solidFill>
              <a:schemeClr val="dk1"/>
            </a:solidFill>
            <a:prstDash val="solid"/>
            <a:round/>
            <a:headEnd type="none" w="sm" len="sm"/>
            <a:tailEnd type="triangle" w="med" len="med"/>
          </a:ln>
        </p:spPr>
      </p:cxnSp>
    </p:spTree>
    <p:extLst>
      <p:ext uri="{BB962C8B-B14F-4D97-AF65-F5344CB8AC3E}">
        <p14:creationId xmlns:p14="http://schemas.microsoft.com/office/powerpoint/2010/main" val="214943682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EE829-5A09-A599-E14E-0C6FD0450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AC392B-8EE6-98B1-CAC7-23450595D15E}"/>
              </a:ext>
            </a:extLst>
          </p:cNvPr>
          <p:cNvSpPr>
            <a:spLocks noGrp="1"/>
          </p:cNvSpPr>
          <p:nvPr>
            <p:ph type="title"/>
          </p:nvPr>
        </p:nvSpPr>
        <p:spPr/>
        <p:txBody>
          <a:bodyPr>
            <a:normAutofit/>
          </a:bodyPr>
          <a:lstStyle/>
          <a:p>
            <a:r>
              <a:rPr lang="en-GB" dirty="0"/>
              <a:t>Red-Black Tree: Inserting the sequence: 6, 5, 4, 3, 2, 1,</a:t>
            </a:r>
            <a:r>
              <a:rPr lang="zh-CN" altLang="en-US" dirty="0"/>
              <a:t> </a:t>
            </a:r>
            <a:r>
              <a:rPr lang="en-GB" altLang="zh-CN" dirty="0"/>
              <a:t>0</a:t>
            </a:r>
            <a:endParaRPr lang="en-SE" dirty="0"/>
          </a:p>
        </p:txBody>
      </p:sp>
      <p:sp>
        <p:nvSpPr>
          <p:cNvPr id="32" name="Arrow: Right 31">
            <a:extLst>
              <a:ext uri="{FF2B5EF4-FFF2-40B4-BE49-F238E27FC236}">
                <a16:creationId xmlns:a16="http://schemas.microsoft.com/office/drawing/2014/main" id="{06663A45-B6ED-9347-1204-717FDB1D80FC}"/>
              </a:ext>
            </a:extLst>
          </p:cNvPr>
          <p:cNvSpPr/>
          <p:nvPr/>
        </p:nvSpPr>
        <p:spPr>
          <a:xfrm>
            <a:off x="2537540" y="1947036"/>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36" name="TextBox 35">
            <a:extLst>
              <a:ext uri="{FF2B5EF4-FFF2-40B4-BE49-F238E27FC236}">
                <a16:creationId xmlns:a16="http://schemas.microsoft.com/office/drawing/2014/main" id="{B9C1C5F0-631A-F49B-5714-FC3310A0B7EB}"/>
              </a:ext>
            </a:extLst>
          </p:cNvPr>
          <p:cNvSpPr txBox="1"/>
          <p:nvPr/>
        </p:nvSpPr>
        <p:spPr>
          <a:xfrm>
            <a:off x="2358552" y="1616925"/>
            <a:ext cx="95642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1</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56" name="Arrow: Right 55">
            <a:extLst>
              <a:ext uri="{FF2B5EF4-FFF2-40B4-BE49-F238E27FC236}">
                <a16:creationId xmlns:a16="http://schemas.microsoft.com/office/drawing/2014/main" id="{A354004F-3922-173E-4067-0BF6D951D33F}"/>
              </a:ext>
            </a:extLst>
          </p:cNvPr>
          <p:cNvSpPr/>
          <p:nvPr/>
        </p:nvSpPr>
        <p:spPr>
          <a:xfrm>
            <a:off x="5872358" y="2063629"/>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7" name="TextBox 56">
            <a:extLst>
              <a:ext uri="{FF2B5EF4-FFF2-40B4-BE49-F238E27FC236}">
                <a16:creationId xmlns:a16="http://schemas.microsoft.com/office/drawing/2014/main" id="{2F6D343F-53F8-64F8-56D1-FA0FA763DBF2}"/>
              </a:ext>
            </a:extLst>
          </p:cNvPr>
          <p:cNvSpPr txBox="1"/>
          <p:nvPr/>
        </p:nvSpPr>
        <p:spPr>
          <a:xfrm>
            <a:off x="5625268" y="1657259"/>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3" name="Google Shape;1602;p53">
            <a:extLst>
              <a:ext uri="{FF2B5EF4-FFF2-40B4-BE49-F238E27FC236}">
                <a16:creationId xmlns:a16="http://schemas.microsoft.com/office/drawing/2014/main" id="{764BB989-AAC1-3188-A027-A00D38FDB14E}"/>
              </a:ext>
            </a:extLst>
          </p:cNvPr>
          <p:cNvSpPr/>
          <p:nvPr/>
        </p:nvSpPr>
        <p:spPr>
          <a:xfrm>
            <a:off x="1066539" y="122084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38" name="Google Shape;1604;p53">
            <a:extLst>
              <a:ext uri="{FF2B5EF4-FFF2-40B4-BE49-F238E27FC236}">
                <a16:creationId xmlns:a16="http://schemas.microsoft.com/office/drawing/2014/main" id="{EC6E0A01-F30A-A5F1-3F38-823289E9E5B1}"/>
              </a:ext>
            </a:extLst>
          </p:cNvPr>
          <p:cNvCxnSpPr/>
          <p:nvPr/>
        </p:nvCxnSpPr>
        <p:spPr>
          <a:xfrm>
            <a:off x="1533054" y="1667476"/>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39" name="Google Shape;1606;p53">
            <a:extLst>
              <a:ext uri="{FF2B5EF4-FFF2-40B4-BE49-F238E27FC236}">
                <a16:creationId xmlns:a16="http://schemas.microsoft.com/office/drawing/2014/main" id="{4A95700E-976B-21B2-8A92-601CBD0D2942}"/>
              </a:ext>
            </a:extLst>
          </p:cNvPr>
          <p:cNvSpPr/>
          <p:nvPr/>
        </p:nvSpPr>
        <p:spPr>
          <a:xfrm>
            <a:off x="1667512" y="198722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0" name="TextBox 39">
            <a:extLst>
              <a:ext uri="{FF2B5EF4-FFF2-40B4-BE49-F238E27FC236}">
                <a16:creationId xmlns:a16="http://schemas.microsoft.com/office/drawing/2014/main" id="{90F02D55-C89D-96B9-A0C4-F66C3A7DC58B}"/>
              </a:ext>
            </a:extLst>
          </p:cNvPr>
          <p:cNvSpPr txBox="1"/>
          <p:nvPr/>
        </p:nvSpPr>
        <p:spPr>
          <a:xfrm>
            <a:off x="1158599" y="130475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1" name="TextBox 40">
            <a:extLst>
              <a:ext uri="{FF2B5EF4-FFF2-40B4-BE49-F238E27FC236}">
                <a16:creationId xmlns:a16="http://schemas.microsoft.com/office/drawing/2014/main" id="{E5EDA1BB-695C-C644-FE74-ABC818FD681F}"/>
              </a:ext>
            </a:extLst>
          </p:cNvPr>
          <p:cNvSpPr txBox="1"/>
          <p:nvPr/>
        </p:nvSpPr>
        <p:spPr>
          <a:xfrm>
            <a:off x="1789460" y="2063629"/>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42" name="Google Shape;1598;p53">
            <a:extLst>
              <a:ext uri="{FF2B5EF4-FFF2-40B4-BE49-F238E27FC236}">
                <a16:creationId xmlns:a16="http://schemas.microsoft.com/office/drawing/2014/main" id="{E7970672-E9D4-D921-A398-EDD25EC5E516}"/>
              </a:ext>
            </a:extLst>
          </p:cNvPr>
          <p:cNvSpPr/>
          <p:nvPr/>
        </p:nvSpPr>
        <p:spPr>
          <a:xfrm>
            <a:off x="692238" y="206947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3" name="TextBox 42">
            <a:extLst>
              <a:ext uri="{FF2B5EF4-FFF2-40B4-BE49-F238E27FC236}">
                <a16:creationId xmlns:a16="http://schemas.microsoft.com/office/drawing/2014/main" id="{CE365460-7242-5B8C-0FE4-7EA460E7BD67}"/>
              </a:ext>
            </a:extLst>
          </p:cNvPr>
          <p:cNvSpPr txBox="1"/>
          <p:nvPr/>
        </p:nvSpPr>
        <p:spPr>
          <a:xfrm>
            <a:off x="820656" y="216011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44" name="Google Shape;1607;p53">
            <a:extLst>
              <a:ext uri="{FF2B5EF4-FFF2-40B4-BE49-F238E27FC236}">
                <a16:creationId xmlns:a16="http://schemas.microsoft.com/office/drawing/2014/main" id="{44285C28-7999-0FE8-6D62-32F841CAE1AD}"/>
              </a:ext>
            </a:extLst>
          </p:cNvPr>
          <p:cNvCxnSpPr>
            <a:cxnSpLocks/>
            <a:endCxn id="42" idx="0"/>
          </p:cNvCxnSpPr>
          <p:nvPr/>
        </p:nvCxnSpPr>
        <p:spPr>
          <a:xfrm flipH="1">
            <a:off x="957738" y="171640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45" name="Google Shape;1604;p53">
            <a:extLst>
              <a:ext uri="{FF2B5EF4-FFF2-40B4-BE49-F238E27FC236}">
                <a16:creationId xmlns:a16="http://schemas.microsoft.com/office/drawing/2014/main" id="{659AF2AF-D729-76B2-3686-737A1E5981EE}"/>
              </a:ext>
            </a:extLst>
          </p:cNvPr>
          <p:cNvCxnSpPr/>
          <p:nvPr/>
        </p:nvCxnSpPr>
        <p:spPr>
          <a:xfrm>
            <a:off x="1144404" y="252982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46" name="Google Shape;1606;p53">
            <a:extLst>
              <a:ext uri="{FF2B5EF4-FFF2-40B4-BE49-F238E27FC236}">
                <a16:creationId xmlns:a16="http://schemas.microsoft.com/office/drawing/2014/main" id="{129690FF-4819-59D7-6977-07C28DC94408}"/>
              </a:ext>
            </a:extLst>
          </p:cNvPr>
          <p:cNvSpPr/>
          <p:nvPr/>
        </p:nvSpPr>
        <p:spPr>
          <a:xfrm>
            <a:off x="1278862" y="284956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7" name="TextBox 46">
            <a:extLst>
              <a:ext uri="{FF2B5EF4-FFF2-40B4-BE49-F238E27FC236}">
                <a16:creationId xmlns:a16="http://schemas.microsoft.com/office/drawing/2014/main" id="{CA2559CD-4D24-865E-3D1A-8A8717AB017F}"/>
              </a:ext>
            </a:extLst>
          </p:cNvPr>
          <p:cNvSpPr txBox="1"/>
          <p:nvPr/>
        </p:nvSpPr>
        <p:spPr>
          <a:xfrm>
            <a:off x="1419804" y="293705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48" name="Google Shape;1598;p53">
            <a:extLst>
              <a:ext uri="{FF2B5EF4-FFF2-40B4-BE49-F238E27FC236}">
                <a16:creationId xmlns:a16="http://schemas.microsoft.com/office/drawing/2014/main" id="{2B7AA1A7-BF88-ABE9-2BE3-7046977B03FF}"/>
              </a:ext>
            </a:extLst>
          </p:cNvPr>
          <p:cNvSpPr/>
          <p:nvPr/>
        </p:nvSpPr>
        <p:spPr>
          <a:xfrm>
            <a:off x="310325" y="290959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49" name="TextBox 48">
            <a:extLst>
              <a:ext uri="{FF2B5EF4-FFF2-40B4-BE49-F238E27FC236}">
                <a16:creationId xmlns:a16="http://schemas.microsoft.com/office/drawing/2014/main" id="{30A48DC1-6CA0-5695-96E8-42C34795A20A}"/>
              </a:ext>
            </a:extLst>
          </p:cNvPr>
          <p:cNvSpPr txBox="1"/>
          <p:nvPr/>
        </p:nvSpPr>
        <p:spPr>
          <a:xfrm>
            <a:off x="438743" y="3000234"/>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50" name="Google Shape;1607;p53">
            <a:extLst>
              <a:ext uri="{FF2B5EF4-FFF2-40B4-BE49-F238E27FC236}">
                <a16:creationId xmlns:a16="http://schemas.microsoft.com/office/drawing/2014/main" id="{5340038C-C462-D6FC-DBDE-FD98BAE2C7C8}"/>
              </a:ext>
            </a:extLst>
          </p:cNvPr>
          <p:cNvCxnSpPr>
            <a:cxnSpLocks/>
            <a:endCxn id="48" idx="0"/>
          </p:cNvCxnSpPr>
          <p:nvPr/>
        </p:nvCxnSpPr>
        <p:spPr>
          <a:xfrm flipH="1">
            <a:off x="575825" y="2556517"/>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51" name="Google Shape;1602;p53">
            <a:extLst>
              <a:ext uri="{FF2B5EF4-FFF2-40B4-BE49-F238E27FC236}">
                <a16:creationId xmlns:a16="http://schemas.microsoft.com/office/drawing/2014/main" id="{77A877D9-4164-4CA0-9E55-E88E180C84CE}"/>
              </a:ext>
            </a:extLst>
          </p:cNvPr>
          <p:cNvSpPr/>
          <p:nvPr/>
        </p:nvSpPr>
        <p:spPr>
          <a:xfrm>
            <a:off x="4318252" y="122604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52" name="Google Shape;1604;p53">
            <a:extLst>
              <a:ext uri="{FF2B5EF4-FFF2-40B4-BE49-F238E27FC236}">
                <a16:creationId xmlns:a16="http://schemas.microsoft.com/office/drawing/2014/main" id="{5A1EA7E8-25B4-F566-1882-7AEFE67BBB4F}"/>
              </a:ext>
            </a:extLst>
          </p:cNvPr>
          <p:cNvCxnSpPr/>
          <p:nvPr/>
        </p:nvCxnSpPr>
        <p:spPr>
          <a:xfrm>
            <a:off x="4784767" y="1672674"/>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58" name="Google Shape;1606;p53">
            <a:extLst>
              <a:ext uri="{FF2B5EF4-FFF2-40B4-BE49-F238E27FC236}">
                <a16:creationId xmlns:a16="http://schemas.microsoft.com/office/drawing/2014/main" id="{C4835139-3E3A-39A9-2752-4987A831FD1A}"/>
              </a:ext>
            </a:extLst>
          </p:cNvPr>
          <p:cNvSpPr/>
          <p:nvPr/>
        </p:nvSpPr>
        <p:spPr>
          <a:xfrm>
            <a:off x="4919225" y="199242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59" name="TextBox 58">
            <a:extLst>
              <a:ext uri="{FF2B5EF4-FFF2-40B4-BE49-F238E27FC236}">
                <a16:creationId xmlns:a16="http://schemas.microsoft.com/office/drawing/2014/main" id="{066FED31-A176-5FEA-545D-FDF61FF7A950}"/>
              </a:ext>
            </a:extLst>
          </p:cNvPr>
          <p:cNvSpPr txBox="1"/>
          <p:nvPr/>
        </p:nvSpPr>
        <p:spPr>
          <a:xfrm>
            <a:off x="4410312" y="130995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60" name="TextBox 59">
            <a:extLst>
              <a:ext uri="{FF2B5EF4-FFF2-40B4-BE49-F238E27FC236}">
                <a16:creationId xmlns:a16="http://schemas.microsoft.com/office/drawing/2014/main" id="{6EB83D17-9A45-E174-E904-073B0964B176}"/>
              </a:ext>
            </a:extLst>
          </p:cNvPr>
          <p:cNvSpPr txBox="1"/>
          <p:nvPr/>
        </p:nvSpPr>
        <p:spPr>
          <a:xfrm>
            <a:off x="5041173" y="2068827"/>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74" name="Google Shape;1598;p53">
            <a:extLst>
              <a:ext uri="{FF2B5EF4-FFF2-40B4-BE49-F238E27FC236}">
                <a16:creationId xmlns:a16="http://schemas.microsoft.com/office/drawing/2014/main" id="{0EAADF41-1866-9D69-141D-631C978B55CF}"/>
              </a:ext>
            </a:extLst>
          </p:cNvPr>
          <p:cNvSpPr/>
          <p:nvPr/>
        </p:nvSpPr>
        <p:spPr>
          <a:xfrm>
            <a:off x="3943951" y="207467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75" name="TextBox 74">
            <a:extLst>
              <a:ext uri="{FF2B5EF4-FFF2-40B4-BE49-F238E27FC236}">
                <a16:creationId xmlns:a16="http://schemas.microsoft.com/office/drawing/2014/main" id="{8AEE6671-B4AA-8271-7B86-30FA7C957003}"/>
              </a:ext>
            </a:extLst>
          </p:cNvPr>
          <p:cNvSpPr txBox="1"/>
          <p:nvPr/>
        </p:nvSpPr>
        <p:spPr>
          <a:xfrm>
            <a:off x="4072369" y="216531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3</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76" name="Google Shape;1607;p53">
            <a:extLst>
              <a:ext uri="{FF2B5EF4-FFF2-40B4-BE49-F238E27FC236}">
                <a16:creationId xmlns:a16="http://schemas.microsoft.com/office/drawing/2014/main" id="{39765019-5086-F2A4-95ED-D0C1EE611A8B}"/>
              </a:ext>
            </a:extLst>
          </p:cNvPr>
          <p:cNvCxnSpPr>
            <a:cxnSpLocks/>
            <a:endCxn id="74" idx="0"/>
          </p:cNvCxnSpPr>
          <p:nvPr/>
        </p:nvCxnSpPr>
        <p:spPr>
          <a:xfrm flipH="1">
            <a:off x="4209451" y="1721598"/>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97" name="Google Shape;1604;p53">
            <a:extLst>
              <a:ext uri="{FF2B5EF4-FFF2-40B4-BE49-F238E27FC236}">
                <a16:creationId xmlns:a16="http://schemas.microsoft.com/office/drawing/2014/main" id="{437108F6-110C-1659-7DC3-C32F89E79689}"/>
              </a:ext>
            </a:extLst>
          </p:cNvPr>
          <p:cNvCxnSpPr/>
          <p:nvPr/>
        </p:nvCxnSpPr>
        <p:spPr>
          <a:xfrm>
            <a:off x="4396117" y="2535019"/>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98" name="Google Shape;1606;p53">
            <a:extLst>
              <a:ext uri="{FF2B5EF4-FFF2-40B4-BE49-F238E27FC236}">
                <a16:creationId xmlns:a16="http://schemas.microsoft.com/office/drawing/2014/main" id="{FA83A644-3266-32A8-535E-F4D38CCBAC77}"/>
              </a:ext>
            </a:extLst>
          </p:cNvPr>
          <p:cNvSpPr/>
          <p:nvPr/>
        </p:nvSpPr>
        <p:spPr>
          <a:xfrm>
            <a:off x="4530575" y="285476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99" name="TextBox 98">
            <a:extLst>
              <a:ext uri="{FF2B5EF4-FFF2-40B4-BE49-F238E27FC236}">
                <a16:creationId xmlns:a16="http://schemas.microsoft.com/office/drawing/2014/main" id="{21291EF9-C40F-95E9-2BCA-096B86EB2256}"/>
              </a:ext>
            </a:extLst>
          </p:cNvPr>
          <p:cNvSpPr txBox="1"/>
          <p:nvPr/>
        </p:nvSpPr>
        <p:spPr>
          <a:xfrm>
            <a:off x="4671517" y="294225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4</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
        <p:nvSpPr>
          <p:cNvPr id="100" name="Google Shape;1598;p53">
            <a:extLst>
              <a:ext uri="{FF2B5EF4-FFF2-40B4-BE49-F238E27FC236}">
                <a16:creationId xmlns:a16="http://schemas.microsoft.com/office/drawing/2014/main" id="{8F5FBD5D-6249-B917-99F3-9921D73F94B5}"/>
              </a:ext>
            </a:extLst>
          </p:cNvPr>
          <p:cNvSpPr/>
          <p:nvPr/>
        </p:nvSpPr>
        <p:spPr>
          <a:xfrm>
            <a:off x="3562038" y="29147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1" name="TextBox 100">
            <a:extLst>
              <a:ext uri="{FF2B5EF4-FFF2-40B4-BE49-F238E27FC236}">
                <a16:creationId xmlns:a16="http://schemas.microsoft.com/office/drawing/2014/main" id="{4A6F3783-255B-1ED8-0CCF-0E6FDE0F8941}"/>
              </a:ext>
            </a:extLst>
          </p:cNvPr>
          <p:cNvSpPr txBox="1"/>
          <p:nvPr/>
        </p:nvSpPr>
        <p:spPr>
          <a:xfrm>
            <a:off x="3690456" y="3005432"/>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2" name="Google Shape;1607;p53">
            <a:extLst>
              <a:ext uri="{FF2B5EF4-FFF2-40B4-BE49-F238E27FC236}">
                <a16:creationId xmlns:a16="http://schemas.microsoft.com/office/drawing/2014/main" id="{33DF3BFF-0D7D-05D1-E729-FFD1ABF223F9}"/>
              </a:ext>
            </a:extLst>
          </p:cNvPr>
          <p:cNvCxnSpPr>
            <a:cxnSpLocks/>
            <a:endCxn id="100" idx="0"/>
          </p:cNvCxnSpPr>
          <p:nvPr/>
        </p:nvCxnSpPr>
        <p:spPr>
          <a:xfrm flipH="1">
            <a:off x="3827538" y="25617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03" name="Google Shape;1598;p53">
            <a:extLst>
              <a:ext uri="{FF2B5EF4-FFF2-40B4-BE49-F238E27FC236}">
                <a16:creationId xmlns:a16="http://schemas.microsoft.com/office/drawing/2014/main" id="{452A8FE7-B4BE-FE8D-45EB-B342ABD4CF48}"/>
              </a:ext>
            </a:extLst>
          </p:cNvPr>
          <p:cNvSpPr/>
          <p:nvPr/>
        </p:nvSpPr>
        <p:spPr>
          <a:xfrm>
            <a:off x="3170504" y="373883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04" name="TextBox 103">
            <a:extLst>
              <a:ext uri="{FF2B5EF4-FFF2-40B4-BE49-F238E27FC236}">
                <a16:creationId xmlns:a16="http://schemas.microsoft.com/office/drawing/2014/main" id="{9EBF316D-19DB-880E-9FAB-886DC8C6F4D0}"/>
              </a:ext>
            </a:extLst>
          </p:cNvPr>
          <p:cNvSpPr txBox="1"/>
          <p:nvPr/>
        </p:nvSpPr>
        <p:spPr>
          <a:xfrm>
            <a:off x="3298922" y="3829483"/>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05" name="Google Shape;1607;p53">
            <a:extLst>
              <a:ext uri="{FF2B5EF4-FFF2-40B4-BE49-F238E27FC236}">
                <a16:creationId xmlns:a16="http://schemas.microsoft.com/office/drawing/2014/main" id="{F38DBFFA-3802-70C1-92F8-5176DB3C9955}"/>
              </a:ext>
            </a:extLst>
          </p:cNvPr>
          <p:cNvCxnSpPr>
            <a:cxnSpLocks/>
            <a:endCxn id="103" idx="0"/>
          </p:cNvCxnSpPr>
          <p:nvPr/>
        </p:nvCxnSpPr>
        <p:spPr>
          <a:xfrm flipH="1">
            <a:off x="3436004" y="3385766"/>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20" name="Google Shape;1602;p53">
            <a:extLst>
              <a:ext uri="{FF2B5EF4-FFF2-40B4-BE49-F238E27FC236}">
                <a16:creationId xmlns:a16="http://schemas.microsoft.com/office/drawing/2014/main" id="{4B6E9A13-657E-125A-A1F8-9D83EDE0E01C}"/>
              </a:ext>
            </a:extLst>
          </p:cNvPr>
          <p:cNvSpPr/>
          <p:nvPr/>
        </p:nvSpPr>
        <p:spPr>
          <a:xfrm>
            <a:off x="7650733" y="121920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21" name="Google Shape;1604;p53">
            <a:extLst>
              <a:ext uri="{FF2B5EF4-FFF2-40B4-BE49-F238E27FC236}">
                <a16:creationId xmlns:a16="http://schemas.microsoft.com/office/drawing/2014/main" id="{25787F56-0CB4-A576-BDCD-CF1C90A1BAA0}"/>
              </a:ext>
            </a:extLst>
          </p:cNvPr>
          <p:cNvCxnSpPr/>
          <p:nvPr/>
        </p:nvCxnSpPr>
        <p:spPr>
          <a:xfrm>
            <a:off x="8117248" y="1665827"/>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2" name="Google Shape;1606;p53">
            <a:extLst>
              <a:ext uri="{FF2B5EF4-FFF2-40B4-BE49-F238E27FC236}">
                <a16:creationId xmlns:a16="http://schemas.microsoft.com/office/drawing/2014/main" id="{4A700539-CE38-E77B-4974-7BD3AD56F4C3}"/>
              </a:ext>
            </a:extLst>
          </p:cNvPr>
          <p:cNvSpPr/>
          <p:nvPr/>
        </p:nvSpPr>
        <p:spPr>
          <a:xfrm>
            <a:off x="8251706" y="198557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3" name="TextBox 122">
            <a:extLst>
              <a:ext uri="{FF2B5EF4-FFF2-40B4-BE49-F238E27FC236}">
                <a16:creationId xmlns:a16="http://schemas.microsoft.com/office/drawing/2014/main" id="{698A3CB8-639C-4C8C-F558-DE40B43E4D5B}"/>
              </a:ext>
            </a:extLst>
          </p:cNvPr>
          <p:cNvSpPr txBox="1"/>
          <p:nvPr/>
        </p:nvSpPr>
        <p:spPr>
          <a:xfrm>
            <a:off x="7742793" y="130310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4" name="TextBox 123">
            <a:extLst>
              <a:ext uri="{FF2B5EF4-FFF2-40B4-BE49-F238E27FC236}">
                <a16:creationId xmlns:a16="http://schemas.microsoft.com/office/drawing/2014/main" id="{2E6D3343-8791-CE30-AE9F-491E26189B45}"/>
              </a:ext>
            </a:extLst>
          </p:cNvPr>
          <p:cNvSpPr txBox="1"/>
          <p:nvPr/>
        </p:nvSpPr>
        <p:spPr>
          <a:xfrm>
            <a:off x="8373654" y="2061980"/>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25" name="Google Shape;1598;p53">
            <a:extLst>
              <a:ext uri="{FF2B5EF4-FFF2-40B4-BE49-F238E27FC236}">
                <a16:creationId xmlns:a16="http://schemas.microsoft.com/office/drawing/2014/main" id="{E2428FAC-1F8F-5A26-A628-078659333DFD}"/>
              </a:ext>
            </a:extLst>
          </p:cNvPr>
          <p:cNvSpPr/>
          <p:nvPr/>
        </p:nvSpPr>
        <p:spPr>
          <a:xfrm>
            <a:off x="7276432" y="2067824"/>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26" name="TextBox 125">
            <a:extLst>
              <a:ext uri="{FF2B5EF4-FFF2-40B4-BE49-F238E27FC236}">
                <a16:creationId xmlns:a16="http://schemas.microsoft.com/office/drawing/2014/main" id="{85322C5E-E6FB-3CF2-9740-3A155D14BC43}"/>
              </a:ext>
            </a:extLst>
          </p:cNvPr>
          <p:cNvSpPr txBox="1"/>
          <p:nvPr/>
        </p:nvSpPr>
        <p:spPr>
          <a:xfrm>
            <a:off x="7404850" y="2158468"/>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27" name="Google Shape;1607;p53">
            <a:extLst>
              <a:ext uri="{FF2B5EF4-FFF2-40B4-BE49-F238E27FC236}">
                <a16:creationId xmlns:a16="http://schemas.microsoft.com/office/drawing/2014/main" id="{2190FB73-471F-0097-6236-2C29F782C099}"/>
              </a:ext>
            </a:extLst>
          </p:cNvPr>
          <p:cNvCxnSpPr>
            <a:cxnSpLocks/>
            <a:endCxn id="125" idx="0"/>
          </p:cNvCxnSpPr>
          <p:nvPr/>
        </p:nvCxnSpPr>
        <p:spPr>
          <a:xfrm flipH="1">
            <a:off x="7541932" y="1714751"/>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28" name="Google Shape;1604;p53">
            <a:extLst>
              <a:ext uri="{FF2B5EF4-FFF2-40B4-BE49-F238E27FC236}">
                <a16:creationId xmlns:a16="http://schemas.microsoft.com/office/drawing/2014/main" id="{ED3FA705-BACE-BBBD-5602-5F3B3466AEA6}"/>
              </a:ext>
            </a:extLst>
          </p:cNvPr>
          <p:cNvCxnSpPr/>
          <p:nvPr/>
        </p:nvCxnSpPr>
        <p:spPr>
          <a:xfrm>
            <a:off x="7728598" y="2528172"/>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29" name="Google Shape;1606;p53">
            <a:extLst>
              <a:ext uri="{FF2B5EF4-FFF2-40B4-BE49-F238E27FC236}">
                <a16:creationId xmlns:a16="http://schemas.microsoft.com/office/drawing/2014/main" id="{1EB334BE-58D2-B1DC-9CD5-7EDE924583AC}"/>
              </a:ext>
            </a:extLst>
          </p:cNvPr>
          <p:cNvSpPr/>
          <p:nvPr/>
        </p:nvSpPr>
        <p:spPr>
          <a:xfrm>
            <a:off x="7863056" y="2847919"/>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0" name="TextBox 129">
            <a:extLst>
              <a:ext uri="{FF2B5EF4-FFF2-40B4-BE49-F238E27FC236}">
                <a16:creationId xmlns:a16="http://schemas.microsoft.com/office/drawing/2014/main" id="{51A5428E-5F70-CB7C-8112-FE5CD4C31EE4}"/>
              </a:ext>
            </a:extLst>
          </p:cNvPr>
          <p:cNvSpPr txBox="1"/>
          <p:nvPr/>
        </p:nvSpPr>
        <p:spPr>
          <a:xfrm>
            <a:off x="8003998" y="293540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31" name="Google Shape;1598;p53">
            <a:extLst>
              <a:ext uri="{FF2B5EF4-FFF2-40B4-BE49-F238E27FC236}">
                <a16:creationId xmlns:a16="http://schemas.microsoft.com/office/drawing/2014/main" id="{07BDDBC6-2BFF-A920-B121-740B0C40BE2C}"/>
              </a:ext>
            </a:extLst>
          </p:cNvPr>
          <p:cNvSpPr/>
          <p:nvPr/>
        </p:nvSpPr>
        <p:spPr>
          <a:xfrm>
            <a:off x="6894519" y="290794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2" name="TextBox 131">
            <a:extLst>
              <a:ext uri="{FF2B5EF4-FFF2-40B4-BE49-F238E27FC236}">
                <a16:creationId xmlns:a16="http://schemas.microsoft.com/office/drawing/2014/main" id="{47FE50FB-688F-D6A8-39D2-B4D73881E7C8}"/>
              </a:ext>
            </a:extLst>
          </p:cNvPr>
          <p:cNvSpPr txBox="1"/>
          <p:nvPr/>
        </p:nvSpPr>
        <p:spPr>
          <a:xfrm>
            <a:off x="7022937" y="2998585"/>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33" name="Google Shape;1607;p53">
            <a:extLst>
              <a:ext uri="{FF2B5EF4-FFF2-40B4-BE49-F238E27FC236}">
                <a16:creationId xmlns:a16="http://schemas.microsoft.com/office/drawing/2014/main" id="{C6F6F560-ECBA-956A-5C9E-C98D8D6F666F}"/>
              </a:ext>
            </a:extLst>
          </p:cNvPr>
          <p:cNvCxnSpPr>
            <a:cxnSpLocks/>
            <a:endCxn id="131" idx="0"/>
          </p:cNvCxnSpPr>
          <p:nvPr/>
        </p:nvCxnSpPr>
        <p:spPr>
          <a:xfrm flipH="1">
            <a:off x="7160019" y="2554868"/>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34" name="Google Shape;1598;p53">
            <a:extLst>
              <a:ext uri="{FF2B5EF4-FFF2-40B4-BE49-F238E27FC236}">
                <a16:creationId xmlns:a16="http://schemas.microsoft.com/office/drawing/2014/main" id="{E4B13D1C-1B76-B476-0D80-194AA0648418}"/>
              </a:ext>
            </a:extLst>
          </p:cNvPr>
          <p:cNvSpPr/>
          <p:nvPr/>
        </p:nvSpPr>
        <p:spPr>
          <a:xfrm>
            <a:off x="6502985" y="373199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35" name="TextBox 134">
            <a:extLst>
              <a:ext uri="{FF2B5EF4-FFF2-40B4-BE49-F238E27FC236}">
                <a16:creationId xmlns:a16="http://schemas.microsoft.com/office/drawing/2014/main" id="{2B89F8A7-2FAA-E112-AA06-C08E6746E46F}"/>
              </a:ext>
            </a:extLst>
          </p:cNvPr>
          <p:cNvSpPr txBox="1"/>
          <p:nvPr/>
        </p:nvSpPr>
        <p:spPr>
          <a:xfrm>
            <a:off x="6631403" y="3822636"/>
            <a:ext cx="31290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36" name="Google Shape;1607;p53">
            <a:extLst>
              <a:ext uri="{FF2B5EF4-FFF2-40B4-BE49-F238E27FC236}">
                <a16:creationId xmlns:a16="http://schemas.microsoft.com/office/drawing/2014/main" id="{BA3E910E-709A-D69D-FC0A-C9D5FABB14D8}"/>
              </a:ext>
            </a:extLst>
          </p:cNvPr>
          <p:cNvCxnSpPr>
            <a:cxnSpLocks/>
            <a:endCxn id="134" idx="0"/>
          </p:cNvCxnSpPr>
          <p:nvPr/>
        </p:nvCxnSpPr>
        <p:spPr>
          <a:xfrm flipH="1">
            <a:off x="6768485" y="337891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56" name="Arrow: Right 155">
            <a:extLst>
              <a:ext uri="{FF2B5EF4-FFF2-40B4-BE49-F238E27FC236}">
                <a16:creationId xmlns:a16="http://schemas.microsoft.com/office/drawing/2014/main" id="{78DA7B5B-29CA-238D-8658-C2CA5E3C6600}"/>
              </a:ext>
            </a:extLst>
          </p:cNvPr>
          <p:cNvSpPr/>
          <p:nvPr/>
        </p:nvSpPr>
        <p:spPr>
          <a:xfrm>
            <a:off x="9102622" y="2057785"/>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7" name="TextBox 156">
            <a:extLst>
              <a:ext uri="{FF2B5EF4-FFF2-40B4-BE49-F238E27FC236}">
                <a16:creationId xmlns:a16="http://schemas.microsoft.com/office/drawing/2014/main" id="{19F46B76-FC2B-F252-E872-2F859832C424}"/>
              </a:ext>
            </a:extLst>
          </p:cNvPr>
          <p:cNvSpPr txBox="1"/>
          <p:nvPr/>
        </p:nvSpPr>
        <p:spPr>
          <a:xfrm>
            <a:off x="8855532" y="1651415"/>
            <a:ext cx="108339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altLang="zh-CN" sz="1800" b="0" i="0" u="none" strike="noStrike" kern="0" cap="none" spc="0" normalizeH="0" baseline="0" noProof="0" dirty="0">
                <a:ln>
                  <a:noFill/>
                </a:ln>
                <a:solidFill>
                  <a:srgbClr val="000000"/>
                </a:solidFill>
                <a:effectLst/>
                <a:uLnTx/>
                <a:uFillTx/>
                <a:latin typeface="Arial"/>
                <a:cs typeface="Arial"/>
                <a:sym typeface="Arial"/>
              </a:rPr>
              <a:t>Insert 0</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58" name="Google Shape;1602;p53">
            <a:extLst>
              <a:ext uri="{FF2B5EF4-FFF2-40B4-BE49-F238E27FC236}">
                <a16:creationId xmlns:a16="http://schemas.microsoft.com/office/drawing/2014/main" id="{045170E3-5E55-DCB0-49DA-2D7150C263AB}"/>
              </a:ext>
            </a:extLst>
          </p:cNvPr>
          <p:cNvSpPr/>
          <p:nvPr/>
        </p:nvSpPr>
        <p:spPr>
          <a:xfrm>
            <a:off x="10880997" y="1213356"/>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59" name="Google Shape;1604;p53">
            <a:extLst>
              <a:ext uri="{FF2B5EF4-FFF2-40B4-BE49-F238E27FC236}">
                <a16:creationId xmlns:a16="http://schemas.microsoft.com/office/drawing/2014/main" id="{FB7594EF-433B-DCF9-D891-C70D48889D4D}"/>
              </a:ext>
            </a:extLst>
          </p:cNvPr>
          <p:cNvCxnSpPr>
            <a:cxnSpLocks/>
          </p:cNvCxnSpPr>
          <p:nvPr/>
        </p:nvCxnSpPr>
        <p:spPr>
          <a:xfrm>
            <a:off x="11347512" y="1659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0" name="Google Shape;1606;p53">
            <a:extLst>
              <a:ext uri="{FF2B5EF4-FFF2-40B4-BE49-F238E27FC236}">
                <a16:creationId xmlns:a16="http://schemas.microsoft.com/office/drawing/2014/main" id="{29BD848A-A1FC-EC6E-DE73-FAF5DBA78E12}"/>
              </a:ext>
            </a:extLst>
          </p:cNvPr>
          <p:cNvSpPr/>
          <p:nvPr/>
        </p:nvSpPr>
        <p:spPr>
          <a:xfrm>
            <a:off x="11481970" y="1979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1" name="TextBox 160">
            <a:extLst>
              <a:ext uri="{FF2B5EF4-FFF2-40B4-BE49-F238E27FC236}">
                <a16:creationId xmlns:a16="http://schemas.microsoft.com/office/drawing/2014/main" id="{4DFECBC5-19C4-1E9A-C1CC-7C4DCAC77112}"/>
              </a:ext>
            </a:extLst>
          </p:cNvPr>
          <p:cNvSpPr txBox="1"/>
          <p:nvPr/>
        </p:nvSpPr>
        <p:spPr>
          <a:xfrm>
            <a:off x="10973057" y="129726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2" name="TextBox 161">
            <a:extLst>
              <a:ext uri="{FF2B5EF4-FFF2-40B4-BE49-F238E27FC236}">
                <a16:creationId xmlns:a16="http://schemas.microsoft.com/office/drawing/2014/main" id="{A393892F-CFD2-4EB6-1993-CC4AC9F3226D}"/>
              </a:ext>
            </a:extLst>
          </p:cNvPr>
          <p:cNvSpPr txBox="1"/>
          <p:nvPr/>
        </p:nvSpPr>
        <p:spPr>
          <a:xfrm>
            <a:off x="11603918" y="205613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63" name="Google Shape;1598;p53">
            <a:extLst>
              <a:ext uri="{FF2B5EF4-FFF2-40B4-BE49-F238E27FC236}">
                <a16:creationId xmlns:a16="http://schemas.microsoft.com/office/drawing/2014/main" id="{3E6565BE-721F-7EB8-7915-73AAACEF8818}"/>
              </a:ext>
            </a:extLst>
          </p:cNvPr>
          <p:cNvSpPr/>
          <p:nvPr/>
        </p:nvSpPr>
        <p:spPr>
          <a:xfrm>
            <a:off x="10506696" y="206198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4" name="TextBox 163">
            <a:extLst>
              <a:ext uri="{FF2B5EF4-FFF2-40B4-BE49-F238E27FC236}">
                <a16:creationId xmlns:a16="http://schemas.microsoft.com/office/drawing/2014/main" id="{EE2FAA43-A608-AA7A-A8B4-F9E7D81CA6EF}"/>
              </a:ext>
            </a:extLst>
          </p:cNvPr>
          <p:cNvSpPr txBox="1"/>
          <p:nvPr/>
        </p:nvSpPr>
        <p:spPr>
          <a:xfrm>
            <a:off x="10635114" y="2152624"/>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65" name="Google Shape;1607;p53">
            <a:extLst>
              <a:ext uri="{FF2B5EF4-FFF2-40B4-BE49-F238E27FC236}">
                <a16:creationId xmlns:a16="http://schemas.microsoft.com/office/drawing/2014/main" id="{1CE3D089-9C78-6547-00FB-BFC9CE13793D}"/>
              </a:ext>
            </a:extLst>
          </p:cNvPr>
          <p:cNvCxnSpPr>
            <a:cxnSpLocks/>
            <a:endCxn id="163" idx="0"/>
          </p:cNvCxnSpPr>
          <p:nvPr/>
        </p:nvCxnSpPr>
        <p:spPr>
          <a:xfrm flipH="1">
            <a:off x="10772196" y="1708907"/>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66" name="Google Shape;1604;p53">
            <a:extLst>
              <a:ext uri="{FF2B5EF4-FFF2-40B4-BE49-F238E27FC236}">
                <a16:creationId xmlns:a16="http://schemas.microsoft.com/office/drawing/2014/main" id="{53245653-7FA3-217B-AAC3-46657F25AF25}"/>
              </a:ext>
            </a:extLst>
          </p:cNvPr>
          <p:cNvCxnSpPr>
            <a:cxnSpLocks/>
          </p:cNvCxnSpPr>
          <p:nvPr/>
        </p:nvCxnSpPr>
        <p:spPr>
          <a:xfrm>
            <a:off x="10958862" y="252232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67" name="Google Shape;1606;p53">
            <a:extLst>
              <a:ext uri="{FF2B5EF4-FFF2-40B4-BE49-F238E27FC236}">
                <a16:creationId xmlns:a16="http://schemas.microsoft.com/office/drawing/2014/main" id="{C2006566-CB61-9E04-F075-86BEC92CAA42}"/>
              </a:ext>
            </a:extLst>
          </p:cNvPr>
          <p:cNvSpPr/>
          <p:nvPr/>
        </p:nvSpPr>
        <p:spPr>
          <a:xfrm>
            <a:off x="11093320" y="284207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68" name="TextBox 167">
            <a:extLst>
              <a:ext uri="{FF2B5EF4-FFF2-40B4-BE49-F238E27FC236}">
                <a16:creationId xmlns:a16="http://schemas.microsoft.com/office/drawing/2014/main" id="{1DDFFDBE-D48F-3301-3FAE-16D5B80AEDDF}"/>
              </a:ext>
            </a:extLst>
          </p:cNvPr>
          <p:cNvSpPr txBox="1"/>
          <p:nvPr/>
        </p:nvSpPr>
        <p:spPr>
          <a:xfrm>
            <a:off x="11234262" y="292956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69" name="Google Shape;1598;p53">
            <a:extLst>
              <a:ext uri="{FF2B5EF4-FFF2-40B4-BE49-F238E27FC236}">
                <a16:creationId xmlns:a16="http://schemas.microsoft.com/office/drawing/2014/main" id="{6A6516E5-91FD-F8D2-88AA-CF373F62C7A0}"/>
              </a:ext>
            </a:extLst>
          </p:cNvPr>
          <p:cNvSpPr/>
          <p:nvPr/>
        </p:nvSpPr>
        <p:spPr>
          <a:xfrm>
            <a:off x="10124783" y="2902097"/>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0" name="TextBox 169">
            <a:extLst>
              <a:ext uri="{FF2B5EF4-FFF2-40B4-BE49-F238E27FC236}">
                <a16:creationId xmlns:a16="http://schemas.microsoft.com/office/drawing/2014/main" id="{A0E4A7C7-7A36-52CE-8C42-9246D851C2C6}"/>
              </a:ext>
            </a:extLst>
          </p:cNvPr>
          <p:cNvSpPr txBox="1"/>
          <p:nvPr/>
        </p:nvSpPr>
        <p:spPr>
          <a:xfrm>
            <a:off x="10253201" y="299274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2</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71" name="Google Shape;1607;p53">
            <a:extLst>
              <a:ext uri="{FF2B5EF4-FFF2-40B4-BE49-F238E27FC236}">
                <a16:creationId xmlns:a16="http://schemas.microsoft.com/office/drawing/2014/main" id="{DD16F9C1-84CE-C2D0-9811-F45FC9E907A6}"/>
              </a:ext>
            </a:extLst>
          </p:cNvPr>
          <p:cNvCxnSpPr>
            <a:cxnSpLocks/>
            <a:endCxn id="169" idx="0"/>
          </p:cNvCxnSpPr>
          <p:nvPr/>
        </p:nvCxnSpPr>
        <p:spPr>
          <a:xfrm flipH="1">
            <a:off x="10390283" y="2549024"/>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2" name="Google Shape;1598;p53">
            <a:extLst>
              <a:ext uri="{FF2B5EF4-FFF2-40B4-BE49-F238E27FC236}">
                <a16:creationId xmlns:a16="http://schemas.microsoft.com/office/drawing/2014/main" id="{7E3586C1-0452-7D20-718F-B790CFE381AD}"/>
              </a:ext>
            </a:extLst>
          </p:cNvPr>
          <p:cNvSpPr/>
          <p:nvPr/>
        </p:nvSpPr>
        <p:spPr>
          <a:xfrm>
            <a:off x="9733249" y="372614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3" name="TextBox 172">
            <a:extLst>
              <a:ext uri="{FF2B5EF4-FFF2-40B4-BE49-F238E27FC236}">
                <a16:creationId xmlns:a16="http://schemas.microsoft.com/office/drawing/2014/main" id="{EEBE0F8C-79E2-A1CA-B6AD-410B92869175}"/>
              </a:ext>
            </a:extLst>
          </p:cNvPr>
          <p:cNvSpPr txBox="1"/>
          <p:nvPr/>
        </p:nvSpPr>
        <p:spPr>
          <a:xfrm>
            <a:off x="9861667" y="381679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1</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4" name="Google Shape;1607;p53">
            <a:extLst>
              <a:ext uri="{FF2B5EF4-FFF2-40B4-BE49-F238E27FC236}">
                <a16:creationId xmlns:a16="http://schemas.microsoft.com/office/drawing/2014/main" id="{886FE1FF-44C9-A38E-C9BC-43613CF87291}"/>
              </a:ext>
            </a:extLst>
          </p:cNvPr>
          <p:cNvCxnSpPr>
            <a:cxnSpLocks/>
            <a:endCxn id="172" idx="0"/>
          </p:cNvCxnSpPr>
          <p:nvPr/>
        </p:nvCxnSpPr>
        <p:spPr>
          <a:xfrm flipH="1">
            <a:off x="9998749" y="337307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75" name="Google Shape;1598;p53">
            <a:extLst>
              <a:ext uri="{FF2B5EF4-FFF2-40B4-BE49-F238E27FC236}">
                <a16:creationId xmlns:a16="http://schemas.microsoft.com/office/drawing/2014/main" id="{BFC9BB86-90BA-8AE3-E3AF-23FEAEA7E41C}"/>
              </a:ext>
            </a:extLst>
          </p:cNvPr>
          <p:cNvSpPr/>
          <p:nvPr/>
        </p:nvSpPr>
        <p:spPr>
          <a:xfrm>
            <a:off x="9367318" y="455188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76" name="TextBox 175">
            <a:extLst>
              <a:ext uri="{FF2B5EF4-FFF2-40B4-BE49-F238E27FC236}">
                <a16:creationId xmlns:a16="http://schemas.microsoft.com/office/drawing/2014/main" id="{FEA259CE-41FD-FD55-1465-792BEB661B5A}"/>
              </a:ext>
            </a:extLst>
          </p:cNvPr>
          <p:cNvSpPr txBox="1"/>
          <p:nvPr/>
        </p:nvSpPr>
        <p:spPr>
          <a:xfrm>
            <a:off x="9495736" y="4642532"/>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77" name="Google Shape;1607;p53">
            <a:extLst>
              <a:ext uri="{FF2B5EF4-FFF2-40B4-BE49-F238E27FC236}">
                <a16:creationId xmlns:a16="http://schemas.microsoft.com/office/drawing/2014/main" id="{D8FF0B71-5130-469C-E92F-B34A394A8B13}"/>
              </a:ext>
            </a:extLst>
          </p:cNvPr>
          <p:cNvCxnSpPr>
            <a:cxnSpLocks/>
            <a:endCxn id="175" idx="0"/>
          </p:cNvCxnSpPr>
          <p:nvPr/>
        </p:nvCxnSpPr>
        <p:spPr>
          <a:xfrm flipH="1">
            <a:off x="9632818" y="4198815"/>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80" name="Arrow: Right 179">
            <a:extLst>
              <a:ext uri="{FF2B5EF4-FFF2-40B4-BE49-F238E27FC236}">
                <a16:creationId xmlns:a16="http://schemas.microsoft.com/office/drawing/2014/main" id="{84F51B9B-9EB8-44A5-1BB3-6B7CC012FDAC}"/>
              </a:ext>
            </a:extLst>
          </p:cNvPr>
          <p:cNvSpPr/>
          <p:nvPr/>
        </p:nvSpPr>
        <p:spPr>
          <a:xfrm>
            <a:off x="121955" y="4323440"/>
            <a:ext cx="889613" cy="454508"/>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SE"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1" name="TextBox 180">
            <a:extLst>
              <a:ext uri="{FF2B5EF4-FFF2-40B4-BE49-F238E27FC236}">
                <a16:creationId xmlns:a16="http://schemas.microsoft.com/office/drawing/2014/main" id="{3334C6E1-3E46-B519-DCE7-EB0514B3D309}"/>
              </a:ext>
            </a:extLst>
          </p:cNvPr>
          <p:cNvSpPr txBox="1"/>
          <p:nvPr/>
        </p:nvSpPr>
        <p:spPr>
          <a:xfrm>
            <a:off x="-80232" y="3853414"/>
            <a:ext cx="1544939"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Right rotation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Recolor</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2" name="Google Shape;1602;p53">
            <a:extLst>
              <a:ext uri="{FF2B5EF4-FFF2-40B4-BE49-F238E27FC236}">
                <a16:creationId xmlns:a16="http://schemas.microsoft.com/office/drawing/2014/main" id="{91881397-9010-CD77-4E70-A346AD516066}"/>
              </a:ext>
            </a:extLst>
          </p:cNvPr>
          <p:cNvSpPr/>
          <p:nvPr/>
        </p:nvSpPr>
        <p:spPr>
          <a:xfrm>
            <a:off x="1900330" y="3479011"/>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cxnSp>
        <p:nvCxnSpPr>
          <p:cNvPr id="183" name="Google Shape;1604;p53">
            <a:extLst>
              <a:ext uri="{FF2B5EF4-FFF2-40B4-BE49-F238E27FC236}">
                <a16:creationId xmlns:a16="http://schemas.microsoft.com/office/drawing/2014/main" id="{37D28093-702C-3138-1ED3-BDE0CBAB4F37}"/>
              </a:ext>
            </a:extLst>
          </p:cNvPr>
          <p:cNvCxnSpPr>
            <a:cxnSpLocks/>
          </p:cNvCxnSpPr>
          <p:nvPr/>
        </p:nvCxnSpPr>
        <p:spPr>
          <a:xfrm>
            <a:off x="2366845" y="3925638"/>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84" name="Google Shape;1606;p53">
            <a:extLst>
              <a:ext uri="{FF2B5EF4-FFF2-40B4-BE49-F238E27FC236}">
                <a16:creationId xmlns:a16="http://schemas.microsoft.com/office/drawing/2014/main" id="{F589C2DF-3FEA-9C42-3256-B4ACB590D649}"/>
              </a:ext>
            </a:extLst>
          </p:cNvPr>
          <p:cNvSpPr/>
          <p:nvPr/>
        </p:nvSpPr>
        <p:spPr>
          <a:xfrm>
            <a:off x="2501303" y="424538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5" name="TextBox 184">
            <a:extLst>
              <a:ext uri="{FF2B5EF4-FFF2-40B4-BE49-F238E27FC236}">
                <a16:creationId xmlns:a16="http://schemas.microsoft.com/office/drawing/2014/main" id="{33D8DBBD-DAA6-E336-900B-45FBC81518CB}"/>
              </a:ext>
            </a:extLst>
          </p:cNvPr>
          <p:cNvSpPr txBox="1"/>
          <p:nvPr/>
        </p:nvSpPr>
        <p:spPr>
          <a:xfrm>
            <a:off x="1992390" y="356291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5</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6" name="TextBox 185">
            <a:extLst>
              <a:ext uri="{FF2B5EF4-FFF2-40B4-BE49-F238E27FC236}">
                <a16:creationId xmlns:a16="http://schemas.microsoft.com/office/drawing/2014/main" id="{9FBC0EB6-B659-AA87-3BA0-70814E654829}"/>
              </a:ext>
            </a:extLst>
          </p:cNvPr>
          <p:cNvSpPr txBox="1"/>
          <p:nvPr/>
        </p:nvSpPr>
        <p:spPr>
          <a:xfrm>
            <a:off x="2623251" y="4321791"/>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Arial"/>
                <a:cs typeface="Arial"/>
                <a:sym typeface="Arial"/>
              </a:rPr>
              <a:t>6</a:t>
            </a:r>
            <a:endParaRPr kumimoji="0" lang="en-SE" sz="1800" b="0" i="0" u="none" strike="noStrike" kern="0" cap="none" spc="0" normalizeH="0" baseline="0" noProof="0" dirty="0">
              <a:ln>
                <a:noFill/>
              </a:ln>
              <a:solidFill>
                <a:srgbClr val="000000"/>
              </a:solidFill>
              <a:effectLst/>
              <a:uLnTx/>
              <a:uFillTx/>
              <a:latin typeface="Arial"/>
              <a:cs typeface="Arial"/>
              <a:sym typeface="Arial"/>
            </a:endParaRPr>
          </a:p>
        </p:txBody>
      </p:sp>
      <p:sp>
        <p:nvSpPr>
          <p:cNvPr id="187" name="Google Shape;1598;p53">
            <a:extLst>
              <a:ext uri="{FF2B5EF4-FFF2-40B4-BE49-F238E27FC236}">
                <a16:creationId xmlns:a16="http://schemas.microsoft.com/office/drawing/2014/main" id="{51E8078F-82B6-2047-1036-E9F3DB9DB458}"/>
              </a:ext>
            </a:extLst>
          </p:cNvPr>
          <p:cNvSpPr/>
          <p:nvPr/>
        </p:nvSpPr>
        <p:spPr>
          <a:xfrm>
            <a:off x="1526029" y="4327635"/>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88" name="TextBox 187">
            <a:extLst>
              <a:ext uri="{FF2B5EF4-FFF2-40B4-BE49-F238E27FC236}">
                <a16:creationId xmlns:a16="http://schemas.microsoft.com/office/drawing/2014/main" id="{B59F0212-6FF7-8B20-2F20-22921B3A14C5}"/>
              </a:ext>
            </a:extLst>
          </p:cNvPr>
          <p:cNvSpPr txBox="1"/>
          <p:nvPr/>
        </p:nvSpPr>
        <p:spPr>
          <a:xfrm>
            <a:off x="1654447" y="4418279"/>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3</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89" name="Google Shape;1607;p53">
            <a:extLst>
              <a:ext uri="{FF2B5EF4-FFF2-40B4-BE49-F238E27FC236}">
                <a16:creationId xmlns:a16="http://schemas.microsoft.com/office/drawing/2014/main" id="{8D454923-A77D-8555-3B64-A23FAEC2CCAE}"/>
              </a:ext>
            </a:extLst>
          </p:cNvPr>
          <p:cNvCxnSpPr>
            <a:cxnSpLocks/>
            <a:endCxn id="187" idx="0"/>
          </p:cNvCxnSpPr>
          <p:nvPr/>
        </p:nvCxnSpPr>
        <p:spPr>
          <a:xfrm flipH="1">
            <a:off x="1791529" y="3974562"/>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190" name="Google Shape;1604;p53">
            <a:extLst>
              <a:ext uri="{FF2B5EF4-FFF2-40B4-BE49-F238E27FC236}">
                <a16:creationId xmlns:a16="http://schemas.microsoft.com/office/drawing/2014/main" id="{6D3F50BD-0BDB-932C-89E6-9EE173691A98}"/>
              </a:ext>
            </a:extLst>
          </p:cNvPr>
          <p:cNvCxnSpPr>
            <a:cxnSpLocks/>
          </p:cNvCxnSpPr>
          <p:nvPr/>
        </p:nvCxnSpPr>
        <p:spPr>
          <a:xfrm>
            <a:off x="1978195" y="4787983"/>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191" name="Google Shape;1606;p53">
            <a:extLst>
              <a:ext uri="{FF2B5EF4-FFF2-40B4-BE49-F238E27FC236}">
                <a16:creationId xmlns:a16="http://schemas.microsoft.com/office/drawing/2014/main" id="{04410E2C-AF70-8F7D-58C7-C6B37536A3F7}"/>
              </a:ext>
            </a:extLst>
          </p:cNvPr>
          <p:cNvSpPr/>
          <p:nvPr/>
        </p:nvSpPr>
        <p:spPr>
          <a:xfrm>
            <a:off x="2112653" y="5107730"/>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2" name="TextBox 191">
            <a:extLst>
              <a:ext uri="{FF2B5EF4-FFF2-40B4-BE49-F238E27FC236}">
                <a16:creationId xmlns:a16="http://schemas.microsoft.com/office/drawing/2014/main" id="{86D3646E-E549-A0F8-7430-78536777E8F1}"/>
              </a:ext>
            </a:extLst>
          </p:cNvPr>
          <p:cNvSpPr txBox="1"/>
          <p:nvPr/>
        </p:nvSpPr>
        <p:spPr>
          <a:xfrm>
            <a:off x="2253595" y="519521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4</a:t>
            </a:r>
            <a:endParaRPr kumimoji="0" lang="en-SE" sz="1800" b="0" i="0" u="none" strike="noStrike" kern="0" cap="none" spc="0" normalizeH="0" baseline="0" noProof="0" dirty="0">
              <a:ln>
                <a:noFill/>
              </a:ln>
              <a:effectLst/>
              <a:uLnTx/>
              <a:uFillTx/>
              <a:latin typeface="Arial"/>
              <a:cs typeface="Arial"/>
              <a:sym typeface="Arial"/>
            </a:endParaRPr>
          </a:p>
        </p:txBody>
      </p:sp>
      <p:sp>
        <p:nvSpPr>
          <p:cNvPr id="193" name="Google Shape;1598;p53">
            <a:extLst>
              <a:ext uri="{FF2B5EF4-FFF2-40B4-BE49-F238E27FC236}">
                <a16:creationId xmlns:a16="http://schemas.microsoft.com/office/drawing/2014/main" id="{BC4C5EB1-5D15-38A5-E5F4-4323FF286E54}"/>
              </a:ext>
            </a:extLst>
          </p:cNvPr>
          <p:cNvSpPr/>
          <p:nvPr/>
        </p:nvSpPr>
        <p:spPr>
          <a:xfrm>
            <a:off x="1144116" y="5167752"/>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4" name="TextBox 193">
            <a:extLst>
              <a:ext uri="{FF2B5EF4-FFF2-40B4-BE49-F238E27FC236}">
                <a16:creationId xmlns:a16="http://schemas.microsoft.com/office/drawing/2014/main" id="{736235E5-0EC3-8DE9-BD1F-CB6EEC286E31}"/>
              </a:ext>
            </a:extLst>
          </p:cNvPr>
          <p:cNvSpPr txBox="1"/>
          <p:nvPr/>
        </p:nvSpPr>
        <p:spPr>
          <a:xfrm>
            <a:off x="1272534" y="5258396"/>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effectLst/>
                <a:uLnTx/>
                <a:uFillTx/>
                <a:latin typeface="Arial"/>
                <a:cs typeface="Arial"/>
                <a:sym typeface="Arial"/>
              </a:rPr>
              <a:t>1</a:t>
            </a:r>
            <a:endParaRPr kumimoji="0" lang="en-SE" sz="1800" b="0" i="0" u="none" strike="noStrike" kern="0" cap="none" spc="0" normalizeH="0" baseline="0" noProof="0" dirty="0">
              <a:ln>
                <a:noFill/>
              </a:ln>
              <a:effectLst/>
              <a:uLnTx/>
              <a:uFillTx/>
              <a:latin typeface="Arial"/>
              <a:cs typeface="Arial"/>
              <a:sym typeface="Arial"/>
            </a:endParaRPr>
          </a:p>
        </p:txBody>
      </p:sp>
      <p:cxnSp>
        <p:nvCxnSpPr>
          <p:cNvPr id="195" name="Google Shape;1607;p53">
            <a:extLst>
              <a:ext uri="{FF2B5EF4-FFF2-40B4-BE49-F238E27FC236}">
                <a16:creationId xmlns:a16="http://schemas.microsoft.com/office/drawing/2014/main" id="{E3895231-BFAC-8F00-2DF3-018EF1949AC7}"/>
              </a:ext>
            </a:extLst>
          </p:cNvPr>
          <p:cNvCxnSpPr>
            <a:cxnSpLocks/>
            <a:endCxn id="193" idx="0"/>
          </p:cNvCxnSpPr>
          <p:nvPr/>
        </p:nvCxnSpPr>
        <p:spPr>
          <a:xfrm flipH="1">
            <a:off x="1409616" y="4814679"/>
            <a:ext cx="200861" cy="353073"/>
          </a:xfrm>
          <a:prstGeom prst="straightConnector1">
            <a:avLst/>
          </a:prstGeom>
          <a:noFill/>
          <a:ln w="28575" cap="flat" cmpd="sng">
            <a:solidFill>
              <a:schemeClr val="dk1"/>
            </a:solidFill>
            <a:prstDash val="solid"/>
            <a:round/>
            <a:headEnd type="none" w="sm" len="sm"/>
            <a:tailEnd type="triangle" w="med" len="med"/>
          </a:ln>
        </p:spPr>
      </p:cxnSp>
      <p:sp>
        <p:nvSpPr>
          <p:cNvPr id="196" name="Google Shape;1598;p53">
            <a:extLst>
              <a:ext uri="{FF2B5EF4-FFF2-40B4-BE49-F238E27FC236}">
                <a16:creationId xmlns:a16="http://schemas.microsoft.com/office/drawing/2014/main" id="{A7BC4B44-B22C-EC51-262B-703472181C0C}"/>
              </a:ext>
            </a:extLst>
          </p:cNvPr>
          <p:cNvSpPr/>
          <p:nvPr/>
        </p:nvSpPr>
        <p:spPr>
          <a:xfrm>
            <a:off x="752582" y="5991803"/>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197" name="TextBox 196">
            <a:extLst>
              <a:ext uri="{FF2B5EF4-FFF2-40B4-BE49-F238E27FC236}">
                <a16:creationId xmlns:a16="http://schemas.microsoft.com/office/drawing/2014/main" id="{841A4AC4-5360-2E49-FCED-1678B81EF1FB}"/>
              </a:ext>
            </a:extLst>
          </p:cNvPr>
          <p:cNvSpPr txBox="1"/>
          <p:nvPr/>
        </p:nvSpPr>
        <p:spPr>
          <a:xfrm>
            <a:off x="881000" y="6082447"/>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0</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cxnSp>
        <p:nvCxnSpPr>
          <p:cNvPr id="198" name="Google Shape;1607;p53">
            <a:extLst>
              <a:ext uri="{FF2B5EF4-FFF2-40B4-BE49-F238E27FC236}">
                <a16:creationId xmlns:a16="http://schemas.microsoft.com/office/drawing/2014/main" id="{77E84D85-3486-1BFC-E744-329D858746BC}"/>
              </a:ext>
            </a:extLst>
          </p:cNvPr>
          <p:cNvCxnSpPr>
            <a:cxnSpLocks/>
            <a:endCxn id="196" idx="0"/>
          </p:cNvCxnSpPr>
          <p:nvPr/>
        </p:nvCxnSpPr>
        <p:spPr>
          <a:xfrm flipH="1">
            <a:off x="1018082" y="5638730"/>
            <a:ext cx="200861" cy="353073"/>
          </a:xfrm>
          <a:prstGeom prst="straightConnector1">
            <a:avLst/>
          </a:prstGeom>
          <a:noFill/>
          <a:ln w="28575" cap="flat" cmpd="sng">
            <a:solidFill>
              <a:schemeClr val="dk1"/>
            </a:solidFill>
            <a:prstDash val="solid"/>
            <a:round/>
            <a:headEnd type="none" w="sm" len="sm"/>
            <a:tailEnd type="triangle" w="med" len="med"/>
          </a:ln>
        </p:spPr>
      </p:cxnSp>
      <p:cxnSp>
        <p:nvCxnSpPr>
          <p:cNvPr id="202" name="Google Shape;1604;p53">
            <a:extLst>
              <a:ext uri="{FF2B5EF4-FFF2-40B4-BE49-F238E27FC236}">
                <a16:creationId xmlns:a16="http://schemas.microsoft.com/office/drawing/2014/main" id="{3D185033-D935-C022-B4E5-3E7BD4E6AF72}"/>
              </a:ext>
            </a:extLst>
          </p:cNvPr>
          <p:cNvCxnSpPr>
            <a:cxnSpLocks/>
          </p:cNvCxnSpPr>
          <p:nvPr/>
        </p:nvCxnSpPr>
        <p:spPr>
          <a:xfrm>
            <a:off x="1581394" y="5657471"/>
            <a:ext cx="275400" cy="344100"/>
          </a:xfrm>
          <a:prstGeom prst="straightConnector1">
            <a:avLst/>
          </a:prstGeom>
          <a:noFill/>
          <a:ln w="28575" cap="flat" cmpd="sng">
            <a:solidFill>
              <a:schemeClr val="dk1"/>
            </a:solidFill>
            <a:prstDash val="solid"/>
            <a:round/>
            <a:headEnd type="none" w="sm" len="sm"/>
            <a:tailEnd type="triangle" w="med" len="med"/>
          </a:ln>
        </p:spPr>
      </p:cxnSp>
      <p:sp>
        <p:nvSpPr>
          <p:cNvPr id="203" name="Google Shape;1606;p53">
            <a:extLst>
              <a:ext uri="{FF2B5EF4-FFF2-40B4-BE49-F238E27FC236}">
                <a16:creationId xmlns:a16="http://schemas.microsoft.com/office/drawing/2014/main" id="{429FF9A7-38E8-9F84-FDE5-61A126A02AEE}"/>
              </a:ext>
            </a:extLst>
          </p:cNvPr>
          <p:cNvSpPr/>
          <p:nvPr/>
        </p:nvSpPr>
        <p:spPr>
          <a:xfrm>
            <a:off x="1715852" y="5977218"/>
            <a:ext cx="531000" cy="531000"/>
          </a:xfrm>
          <a:prstGeom prst="ellipse">
            <a:avLst/>
          </a:prstGeom>
          <a:solidFill>
            <a:schemeClr val="lt1"/>
          </a:solidFill>
          <a:ln w="1587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rgbClr val="000000"/>
              </a:solidFill>
              <a:effectLst/>
              <a:uLnTx/>
              <a:uFillTx/>
              <a:latin typeface="Arial"/>
              <a:cs typeface="Arial"/>
              <a:sym typeface="Arial"/>
            </a:endParaRPr>
          </a:p>
        </p:txBody>
      </p:sp>
      <p:sp>
        <p:nvSpPr>
          <p:cNvPr id="204" name="TextBox 203">
            <a:extLst>
              <a:ext uri="{FF2B5EF4-FFF2-40B4-BE49-F238E27FC236}">
                <a16:creationId xmlns:a16="http://schemas.microsoft.com/office/drawing/2014/main" id="{E6BAB7C0-1CE2-58C6-571F-075DABF4173F}"/>
              </a:ext>
            </a:extLst>
          </p:cNvPr>
          <p:cNvSpPr txBox="1"/>
          <p:nvPr/>
        </p:nvSpPr>
        <p:spPr>
          <a:xfrm>
            <a:off x="1856794" y="6064705"/>
            <a:ext cx="31290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FF0000"/>
                </a:solidFill>
                <a:effectLst/>
                <a:uLnTx/>
                <a:uFillTx/>
                <a:latin typeface="Arial"/>
                <a:cs typeface="Arial"/>
                <a:sym typeface="Arial"/>
              </a:rPr>
              <a:t>2</a:t>
            </a:r>
            <a:endParaRPr kumimoji="0" lang="en-SE" sz="1800" b="0" i="0" u="none" strike="noStrike" kern="0" cap="none" spc="0" normalizeH="0" baseline="0" noProof="0" dirty="0">
              <a:ln>
                <a:noFill/>
              </a:ln>
              <a:solidFill>
                <a:srgbClr val="FF0000"/>
              </a:solidFill>
              <a:effectLst/>
              <a:uLnTx/>
              <a:uFillTx/>
              <a:latin typeface="Arial"/>
              <a:cs typeface="Arial"/>
              <a:sym typeface="Arial"/>
            </a:endParaRPr>
          </a:p>
        </p:txBody>
      </p:sp>
    </p:spTree>
    <p:extLst>
      <p:ext uri="{BB962C8B-B14F-4D97-AF65-F5344CB8AC3E}">
        <p14:creationId xmlns:p14="http://schemas.microsoft.com/office/powerpoint/2010/main" val="427365968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5590B-6D90-629D-80B6-3D8DA0390A49}"/>
              </a:ext>
            </a:extLst>
          </p:cNvPr>
          <p:cNvSpPr>
            <a:spLocks noGrp="1"/>
          </p:cNvSpPr>
          <p:nvPr>
            <p:ph type="title"/>
          </p:nvPr>
        </p:nvSpPr>
        <p:spPr/>
        <p:txBody>
          <a:bodyPr/>
          <a:lstStyle/>
          <a:p>
            <a:r>
              <a:rPr lang="en-US" dirty="0"/>
              <a:t>Q1. Multiple-choice (15 pts)</a:t>
            </a:r>
            <a:endParaRPr lang="en-SE" dirty="0"/>
          </a:p>
        </p:txBody>
      </p:sp>
      <p:sp>
        <p:nvSpPr>
          <p:cNvPr id="3" name="Content Placeholder 2">
            <a:extLst>
              <a:ext uri="{FF2B5EF4-FFF2-40B4-BE49-F238E27FC236}">
                <a16:creationId xmlns:a16="http://schemas.microsoft.com/office/drawing/2014/main" id="{F56FD100-EB30-C0F2-A223-2CDFA7A23848}"/>
              </a:ext>
            </a:extLst>
          </p:cNvPr>
          <p:cNvSpPr>
            <a:spLocks noGrp="1"/>
          </p:cNvSpPr>
          <p:nvPr>
            <p:ph idx="1"/>
          </p:nvPr>
        </p:nvSpPr>
        <p:spPr>
          <a:xfrm>
            <a:off x="533400" y="762000"/>
            <a:ext cx="10591800" cy="6019800"/>
          </a:xfrm>
        </p:spPr>
        <p:txBody>
          <a:bodyPr>
            <a:normAutofit fontScale="92500" lnSpcReduction="10000"/>
          </a:bodyPr>
          <a:lstStyle/>
          <a:p>
            <a:pPr>
              <a:buNone/>
            </a:pPr>
            <a:r>
              <a:rPr lang="en-GB" sz="1100" dirty="0">
                <a:latin typeface="Times New Roman" panose="02020603050405020304" pitchFamily="18" charset="0"/>
                <a:cs typeface="Times New Roman" panose="02020603050405020304" pitchFamily="18" charset="0"/>
              </a:rPr>
              <a:t>11. Primary clustering in linear probing occurs because:</a:t>
            </a:r>
          </a:p>
          <a:p>
            <a:pPr>
              <a:buNone/>
            </a:pPr>
            <a:r>
              <a:rPr lang="en-GB" sz="1100" dirty="0">
                <a:latin typeface="Times New Roman" panose="02020603050405020304" pitchFamily="18" charset="0"/>
                <a:cs typeface="Times New Roman" panose="02020603050405020304" pitchFamily="18" charset="0"/>
              </a:rPr>
              <a:t>A) Hash functions produce sequential indices</a:t>
            </a:r>
          </a:p>
          <a:p>
            <a:pPr>
              <a:buNone/>
            </a:pPr>
            <a:r>
              <a:rPr lang="en-GB" sz="1100" dirty="0">
                <a:latin typeface="Times New Roman" panose="02020603050405020304" pitchFamily="18" charset="0"/>
                <a:cs typeface="Times New Roman" panose="02020603050405020304" pitchFamily="18" charset="0"/>
              </a:rPr>
              <a:t>B) Collisions form long contiguous blocks</a:t>
            </a:r>
          </a:p>
          <a:p>
            <a:pPr>
              <a:buNone/>
            </a:pPr>
            <a:r>
              <a:rPr lang="en-GB" sz="1100" dirty="0">
                <a:latin typeface="Times New Roman" panose="02020603050405020304" pitchFamily="18" charset="0"/>
                <a:cs typeface="Times New Roman" panose="02020603050405020304" pitchFamily="18" charset="0"/>
              </a:rPr>
              <a:t>C) Table size is a prime number</a:t>
            </a:r>
          </a:p>
          <a:p>
            <a:pPr>
              <a:buNone/>
            </a:pPr>
            <a:r>
              <a:rPr lang="en-GB" sz="1100" dirty="0">
                <a:latin typeface="Times New Roman" panose="02020603050405020304" pitchFamily="18" charset="0"/>
                <a:cs typeface="Times New Roman" panose="02020603050405020304" pitchFamily="18" charset="0"/>
              </a:rPr>
              <a:t>D) Keys are not uniformly distributed</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12. Quadratic probing uses which probe sequence?</a:t>
            </a:r>
          </a:p>
          <a:p>
            <a:pPr>
              <a:buNone/>
            </a:pPr>
            <a:r>
              <a:rPr lang="en-GB" sz="1100" dirty="0">
                <a:latin typeface="Times New Roman" panose="02020603050405020304" pitchFamily="18" charset="0"/>
                <a:cs typeface="Times New Roman" panose="02020603050405020304" pitchFamily="18" charset="0"/>
              </a:rPr>
              <a:t>A) h+1, h+2, h+3,...</a:t>
            </a:r>
          </a:p>
          <a:p>
            <a:pPr>
              <a:buNone/>
            </a:pPr>
            <a:r>
              <a:rPr lang="en-GB" sz="1100" dirty="0">
                <a:latin typeface="Times New Roman" panose="02020603050405020304" pitchFamily="18" charset="0"/>
                <a:cs typeface="Times New Roman" panose="02020603050405020304" pitchFamily="18" charset="0"/>
              </a:rPr>
              <a:t>B) h+1², h+2², h+3²,...</a:t>
            </a:r>
          </a:p>
          <a:p>
            <a:pPr>
              <a:buNone/>
            </a:pPr>
            <a:r>
              <a:rPr lang="en-GB" sz="1100" dirty="0">
                <a:latin typeface="Times New Roman" panose="02020603050405020304" pitchFamily="18" charset="0"/>
                <a:cs typeface="Times New Roman" panose="02020603050405020304" pitchFamily="18" charset="0"/>
              </a:rPr>
              <a:t>C) h+hash2(key), 2*hash2(key),...</a:t>
            </a:r>
          </a:p>
          <a:p>
            <a:pPr>
              <a:buNone/>
            </a:pPr>
            <a:r>
              <a:rPr lang="en-GB" sz="1100" dirty="0">
                <a:latin typeface="Times New Roman" panose="02020603050405020304" pitchFamily="18" charset="0"/>
                <a:cs typeface="Times New Roman" panose="02020603050405020304" pitchFamily="18" charset="0"/>
              </a:rPr>
              <a:t>D) Random permutation</a:t>
            </a:r>
          </a:p>
          <a:p>
            <a:pPr>
              <a:buNone/>
            </a:pPr>
            <a:r>
              <a:rPr lang="en-GB" sz="1100" dirty="0">
                <a:latin typeface="Times New Roman" panose="02020603050405020304" pitchFamily="18" charset="0"/>
                <a:cs typeface="Times New Roman" panose="02020603050405020304" pitchFamily="18" charset="0"/>
              </a:rPr>
              <a:t>Answer: B</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13. Which of the following is NOT a method to mitigate primary clustering?</a:t>
            </a:r>
          </a:p>
          <a:p>
            <a:pPr>
              <a:buNone/>
            </a:pPr>
            <a:r>
              <a:rPr lang="en-GB" sz="1100" dirty="0">
                <a:latin typeface="Times New Roman" panose="02020603050405020304" pitchFamily="18" charset="0"/>
                <a:cs typeface="Times New Roman" panose="02020603050405020304" pitchFamily="18" charset="0"/>
              </a:rPr>
              <a:t>A) Better-designed hash function</a:t>
            </a:r>
          </a:p>
          <a:p>
            <a:pPr>
              <a:buNone/>
            </a:pPr>
            <a:r>
              <a:rPr lang="en-GB" sz="1100" dirty="0">
                <a:latin typeface="Times New Roman" panose="02020603050405020304" pitchFamily="18" charset="0"/>
                <a:cs typeface="Times New Roman" panose="02020603050405020304" pitchFamily="18" charset="0"/>
              </a:rPr>
              <a:t>B) Alternative probing methods</a:t>
            </a:r>
          </a:p>
          <a:p>
            <a:pPr>
              <a:buNone/>
            </a:pPr>
            <a:r>
              <a:rPr lang="en-GB" sz="1100" dirty="0">
                <a:latin typeface="Times New Roman" panose="02020603050405020304" pitchFamily="18" charset="0"/>
                <a:cs typeface="Times New Roman" panose="02020603050405020304" pitchFamily="18" charset="0"/>
              </a:rPr>
              <a:t>C) Resizing the hash table</a:t>
            </a:r>
          </a:p>
          <a:p>
            <a:pPr>
              <a:buNone/>
            </a:pPr>
            <a:r>
              <a:rPr lang="en-GB" sz="1100" dirty="0">
                <a:latin typeface="Times New Roman" panose="02020603050405020304" pitchFamily="18" charset="0"/>
                <a:cs typeface="Times New Roman" panose="02020603050405020304" pitchFamily="18" charset="0"/>
              </a:rPr>
              <a:t>D) Using a binary search tree</a:t>
            </a:r>
          </a:p>
          <a:p>
            <a:pPr>
              <a:buNone/>
            </a:pPr>
            <a:r>
              <a:rPr lang="en-GB" sz="1100" dirty="0">
                <a:latin typeface="Times New Roman" panose="02020603050405020304" pitchFamily="18" charset="0"/>
                <a:cs typeface="Times New Roman" panose="02020603050405020304" pitchFamily="18" charset="0"/>
              </a:rPr>
              <a:t>Answer: D</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14. Suppose the numbers 7, 5, 1, 8, 3, 6, 0, 9, 4, 2 are inserted in that order into an initially empty Binary Search Tree. What is the in-order traversal of the resultant tree?</a:t>
            </a:r>
          </a:p>
          <a:p>
            <a:pPr>
              <a:buNone/>
            </a:pPr>
            <a:r>
              <a:rPr lang="en-GB" sz="1100" dirty="0">
                <a:latin typeface="Times New Roman" panose="02020603050405020304" pitchFamily="18" charset="0"/>
                <a:cs typeface="Times New Roman" panose="02020603050405020304" pitchFamily="18" charset="0"/>
              </a:rPr>
              <a:t>A) 7 5 1 0 3 2 4 6 8 9</a:t>
            </a:r>
          </a:p>
          <a:p>
            <a:pPr>
              <a:buNone/>
            </a:pPr>
            <a:r>
              <a:rPr lang="en-GB" sz="1100" dirty="0">
                <a:latin typeface="Times New Roman" panose="02020603050405020304" pitchFamily="18" charset="0"/>
                <a:cs typeface="Times New Roman" panose="02020603050405020304" pitchFamily="18" charset="0"/>
              </a:rPr>
              <a:t>B) 0 2 4 3 1 6 5 9 8 7</a:t>
            </a:r>
          </a:p>
          <a:p>
            <a:pPr>
              <a:buNone/>
            </a:pPr>
            <a:r>
              <a:rPr lang="en-GB" sz="1100" dirty="0">
                <a:latin typeface="Times New Roman" panose="02020603050405020304" pitchFamily="18" charset="0"/>
                <a:cs typeface="Times New Roman" panose="02020603050405020304" pitchFamily="18" charset="0"/>
              </a:rPr>
              <a:t>C) 0 1 2 3 4 5 6 7 8 9</a:t>
            </a:r>
          </a:p>
          <a:p>
            <a:pPr>
              <a:buNone/>
            </a:pPr>
            <a:r>
              <a:rPr lang="en-GB" sz="1100" dirty="0">
                <a:latin typeface="Times New Roman" panose="02020603050405020304" pitchFamily="18" charset="0"/>
                <a:cs typeface="Times New Roman" panose="02020603050405020304" pitchFamily="18" charset="0"/>
              </a:rPr>
              <a:t>D) 9 8 6 4 2 3 0 1 5 7</a:t>
            </a:r>
          </a:p>
          <a:p>
            <a:pPr>
              <a:buNone/>
            </a:pPr>
            <a:r>
              <a:rPr lang="en-GB" sz="1100" dirty="0">
                <a:latin typeface="Times New Roman" panose="02020603050405020304" pitchFamily="18" charset="0"/>
                <a:cs typeface="Times New Roman" panose="02020603050405020304" pitchFamily="18" charset="0"/>
              </a:rPr>
              <a:t>ANS: C</a:t>
            </a:r>
          </a:p>
          <a:p>
            <a:pPr>
              <a:buNone/>
            </a:pPr>
            <a:endParaRPr lang="en-GB" sz="1100" dirty="0">
              <a:latin typeface="Times New Roman" panose="02020603050405020304" pitchFamily="18" charset="0"/>
              <a:cs typeface="Times New Roman" panose="02020603050405020304" pitchFamily="18" charset="0"/>
            </a:endParaRPr>
          </a:p>
          <a:p>
            <a:pPr>
              <a:buNone/>
            </a:pPr>
            <a:r>
              <a:rPr lang="en-GB" sz="1100" dirty="0">
                <a:latin typeface="Times New Roman" panose="02020603050405020304" pitchFamily="18" charset="0"/>
                <a:cs typeface="Times New Roman" panose="02020603050405020304" pitchFamily="18" charset="0"/>
              </a:rPr>
              <a:t>15. A full binary tree with height 3 has how many nodes?</a:t>
            </a:r>
          </a:p>
          <a:p>
            <a:pPr>
              <a:buNone/>
            </a:pPr>
            <a:r>
              <a:rPr lang="en-GB" sz="1100" dirty="0">
                <a:latin typeface="Times New Roman" panose="02020603050405020304" pitchFamily="18" charset="0"/>
                <a:cs typeface="Times New Roman" panose="02020603050405020304" pitchFamily="18" charset="0"/>
              </a:rPr>
              <a:t>   a) 7</a:t>
            </a:r>
          </a:p>
          <a:p>
            <a:pPr>
              <a:buNone/>
            </a:pPr>
            <a:r>
              <a:rPr lang="en-GB" sz="1100" dirty="0">
                <a:latin typeface="Times New Roman" panose="02020603050405020304" pitchFamily="18" charset="0"/>
                <a:cs typeface="Times New Roman" panose="02020603050405020304" pitchFamily="18" charset="0"/>
              </a:rPr>
              <a:t>   b) 15</a:t>
            </a:r>
          </a:p>
          <a:p>
            <a:pPr>
              <a:buNone/>
            </a:pPr>
            <a:r>
              <a:rPr lang="en-GB" sz="1100" dirty="0">
                <a:latin typeface="Times New Roman" panose="02020603050405020304" pitchFamily="18" charset="0"/>
                <a:cs typeface="Times New Roman" panose="02020603050405020304" pitchFamily="18" charset="0"/>
              </a:rPr>
              <a:t>   c) 31</a:t>
            </a:r>
          </a:p>
          <a:p>
            <a:pPr>
              <a:buNone/>
            </a:pPr>
            <a:r>
              <a:rPr lang="en-GB" sz="1100" dirty="0">
                <a:latin typeface="Times New Roman" panose="02020603050405020304" pitchFamily="18" charset="0"/>
                <a:cs typeface="Times New Roman" panose="02020603050405020304" pitchFamily="18" charset="0"/>
              </a:rPr>
              <a:t>   d) 8</a:t>
            </a:r>
          </a:p>
          <a:p>
            <a:pPr>
              <a:buNone/>
            </a:pPr>
            <a:r>
              <a:rPr lang="en-GB" sz="1100" dirty="0">
                <a:latin typeface="Times New Roman" panose="02020603050405020304" pitchFamily="18" charset="0"/>
                <a:cs typeface="Times New Roman" panose="02020603050405020304" pitchFamily="18" charset="0"/>
              </a:rPr>
              <a:t>Answer: b) 15 [Formula: n=2^(h+1)−1 for h=3]</a:t>
            </a: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a:p>
            <a:pPr>
              <a:buNone/>
            </a:pPr>
            <a:endParaRPr lang="en-US" sz="1100" dirty="0">
              <a:latin typeface="Times New Roman" panose="02020603050405020304" pitchFamily="18" charset="0"/>
              <a:cs typeface="Times New Roman" panose="02020603050405020304" pitchFamily="18" charset="0"/>
            </a:endParaRPr>
          </a:p>
          <a:p>
            <a:pPr>
              <a:buNone/>
            </a:pPr>
            <a:endParaRPr lang="en-SE"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920485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1E1-36CF-4C46-8E95-11121790A365}"/>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7D63AFDF-CA61-4BAC-A94B-C14C0E9C3F96}"/>
              </a:ext>
            </a:extLst>
          </p:cNvPr>
          <p:cNvSpPr>
            <a:spLocks noGrp="1"/>
          </p:cNvSpPr>
          <p:nvPr>
            <p:ph idx="1"/>
          </p:nvPr>
        </p:nvSpPr>
        <p:spPr/>
        <p:txBody>
          <a:bodyPr/>
          <a:lstStyle/>
          <a:p>
            <a:r>
              <a:rPr lang="en-US" dirty="0"/>
              <a:t>a) (1 pts) What does the main method of </a:t>
            </a:r>
            <a:r>
              <a:rPr lang="en-US" dirty="0" err="1"/>
              <a:t>MyClass</a:t>
            </a:r>
            <a:r>
              <a:rPr lang="en-US" dirty="0"/>
              <a:t> Tester print?</a:t>
            </a:r>
          </a:p>
          <a:p>
            <a:r>
              <a:rPr lang="en-US" dirty="0"/>
              <a:t>ANS: true, since both c2 and c3 have member variables a=30 and b=29.7</a:t>
            </a:r>
          </a:p>
        </p:txBody>
      </p:sp>
      <p:pic>
        <p:nvPicPr>
          <p:cNvPr id="7" name="Picture 6" descr="A screenshot of a computer code&#10;&#10;Description automatically generated">
            <a:extLst>
              <a:ext uri="{FF2B5EF4-FFF2-40B4-BE49-F238E27FC236}">
                <a16:creationId xmlns:a16="http://schemas.microsoft.com/office/drawing/2014/main" id="{9649BCFB-54B7-456F-AE67-066633FFBA86}"/>
              </a:ext>
            </a:extLst>
          </p:cNvPr>
          <p:cNvPicPr/>
          <p:nvPr/>
        </p:nvPicPr>
        <p:blipFill>
          <a:blip r:embed="rId2"/>
          <a:stretch>
            <a:fillRect/>
          </a:stretch>
        </p:blipFill>
        <p:spPr>
          <a:xfrm>
            <a:off x="990600" y="2362200"/>
            <a:ext cx="9177991" cy="2769870"/>
          </a:xfrm>
          <a:prstGeom prst="rect">
            <a:avLst/>
          </a:prstGeom>
        </p:spPr>
      </p:pic>
    </p:spTree>
    <p:extLst>
      <p:ext uri="{BB962C8B-B14F-4D97-AF65-F5344CB8AC3E}">
        <p14:creationId xmlns:p14="http://schemas.microsoft.com/office/powerpoint/2010/main" val="203739619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F4FF4-777A-4854-84B5-49C1AB53BA61}"/>
              </a:ext>
            </a:extLst>
          </p:cNvPr>
          <p:cNvSpPr>
            <a:spLocks noGrp="1"/>
          </p:cNvSpPr>
          <p:nvPr>
            <p:ph type="title"/>
          </p:nvPr>
        </p:nvSpPr>
        <p:spPr/>
        <p:txBody>
          <a:bodyPr/>
          <a:lstStyle/>
          <a:p>
            <a:r>
              <a:rPr lang="en-US" dirty="0"/>
              <a:t>Q2 Lecture 3-inheritance and polymorphism </a:t>
            </a:r>
          </a:p>
        </p:txBody>
      </p:sp>
      <p:sp>
        <p:nvSpPr>
          <p:cNvPr id="3" name="Content Placeholder 2">
            <a:extLst>
              <a:ext uri="{FF2B5EF4-FFF2-40B4-BE49-F238E27FC236}">
                <a16:creationId xmlns:a16="http://schemas.microsoft.com/office/drawing/2014/main" id="{926675A5-9D49-49D1-8857-82B1A16F5A0E}"/>
              </a:ext>
            </a:extLst>
          </p:cNvPr>
          <p:cNvSpPr>
            <a:spLocks noGrp="1"/>
          </p:cNvSpPr>
          <p:nvPr>
            <p:ph idx="1"/>
          </p:nvPr>
        </p:nvSpPr>
        <p:spPr>
          <a:xfrm>
            <a:off x="812800" y="914400"/>
            <a:ext cx="5715000" cy="5410200"/>
          </a:xfrm>
        </p:spPr>
        <p:txBody>
          <a:bodyPr>
            <a:normAutofit fontScale="77500" lnSpcReduction="20000"/>
          </a:bodyPr>
          <a:lstStyle/>
          <a:p>
            <a:r>
              <a:rPr lang="en-US" dirty="0"/>
              <a:t>b) (4 pts) Consider the following class definitions:</a:t>
            </a:r>
          </a:p>
          <a:p>
            <a:r>
              <a:rPr lang="en-US" dirty="0"/>
              <a:t>b1) What does the following program print? Explain why.</a:t>
            </a:r>
          </a:p>
          <a:p>
            <a:endParaRPr lang="en-US" dirty="0"/>
          </a:p>
          <a:p>
            <a:r>
              <a:rPr lang="en-US" dirty="0"/>
              <a:t>ANS: Infinite recursive calling of method1() to print “Student 1” repeatedly. Since the actual object type is Undergrad, but method1() is not defined in class Undergrad, so the method1() defined its parent class will be called to print “Student 1” in an infinite recursion.</a:t>
            </a:r>
          </a:p>
          <a:p>
            <a:r>
              <a:rPr lang="en-US" dirty="0"/>
              <a:t>b2) What does the following program print? Explain why.</a:t>
            </a:r>
          </a:p>
          <a:p>
            <a:endParaRPr lang="en-US" dirty="0"/>
          </a:p>
          <a:p>
            <a:r>
              <a:rPr lang="en-US" dirty="0"/>
              <a:t>ANS: It prints “Undergrad 2”. Since the actual object type is Undergrad, the method2() defined in class Undergrad will be  called to print “Undergrad 2”.</a:t>
            </a:r>
          </a:p>
        </p:txBody>
      </p:sp>
      <p:pic>
        <p:nvPicPr>
          <p:cNvPr id="4" name="Picture 3" descr="A group of white text boxes&#10;&#10;Description automatically generated with medium confidence">
            <a:extLst>
              <a:ext uri="{FF2B5EF4-FFF2-40B4-BE49-F238E27FC236}">
                <a16:creationId xmlns:a16="http://schemas.microsoft.com/office/drawing/2014/main" id="{F82D3EA3-56C5-49E4-B147-BC32727FBFF0}"/>
              </a:ext>
            </a:extLst>
          </p:cNvPr>
          <p:cNvPicPr/>
          <p:nvPr/>
        </p:nvPicPr>
        <p:blipFill>
          <a:blip r:embed="rId2"/>
          <a:stretch>
            <a:fillRect/>
          </a:stretch>
        </p:blipFill>
        <p:spPr>
          <a:xfrm>
            <a:off x="6324600" y="1447800"/>
            <a:ext cx="5715000" cy="3429000"/>
          </a:xfrm>
          <a:prstGeom prst="rect">
            <a:avLst/>
          </a:prstGeom>
        </p:spPr>
      </p:pic>
      <p:sp>
        <p:nvSpPr>
          <p:cNvPr id="10" name="Text Box 2">
            <a:extLst>
              <a:ext uri="{FF2B5EF4-FFF2-40B4-BE49-F238E27FC236}">
                <a16:creationId xmlns:a16="http://schemas.microsoft.com/office/drawing/2014/main" id="{7D305115-F1D6-4A98-99C7-C8DEEE3689D0}"/>
              </a:ext>
            </a:extLst>
          </p:cNvPr>
          <p:cNvSpPr txBox="1">
            <a:spLocks noChangeArrowheads="1"/>
          </p:cNvSpPr>
          <p:nvPr/>
        </p:nvSpPr>
        <p:spPr bwMode="auto">
          <a:xfrm>
            <a:off x="2590800" y="1905000"/>
            <a:ext cx="3652024"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u.method1();</a:t>
            </a:r>
            <a:endParaRPr lang="en-US" sz="1400" dirty="0">
              <a:effectLst/>
              <a:latin typeface="Times New Roman" panose="02020603050405020304" pitchFamily="18" charset="0"/>
              <a:ea typeface="SimSun" panose="02010600030101010101" pitchFamily="2" charset="-122"/>
            </a:endParaRPr>
          </a:p>
        </p:txBody>
      </p:sp>
      <p:sp>
        <p:nvSpPr>
          <p:cNvPr id="11" name="Text Box 2">
            <a:extLst>
              <a:ext uri="{FF2B5EF4-FFF2-40B4-BE49-F238E27FC236}">
                <a16:creationId xmlns:a16="http://schemas.microsoft.com/office/drawing/2014/main" id="{92E5DCB1-9C01-47CE-A766-0216D72088CB}"/>
              </a:ext>
            </a:extLst>
          </p:cNvPr>
          <p:cNvSpPr txBox="1">
            <a:spLocks noChangeArrowheads="1"/>
          </p:cNvSpPr>
          <p:nvPr/>
        </p:nvSpPr>
        <p:spPr bwMode="auto">
          <a:xfrm>
            <a:off x="2819400" y="4491336"/>
            <a:ext cx="2743200" cy="4616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Person u = new Undergrad();</a:t>
            </a:r>
            <a:endParaRPr lang="en-US" sz="1400" dirty="0">
              <a:effectLst/>
              <a:latin typeface="Times New Roman" panose="02020603050405020304" pitchFamily="18" charset="0"/>
              <a:ea typeface="SimSun" panose="02010600030101010101" pitchFamily="2" charset="-122"/>
            </a:endParaRPr>
          </a:p>
          <a:p>
            <a:pPr marL="0" marR="0">
              <a:spcBef>
                <a:spcPts val="0"/>
              </a:spcBef>
              <a:spcAft>
                <a:spcPts val="0"/>
              </a:spcAft>
            </a:pPr>
            <a:r>
              <a:rPr lang="en-US" sz="1200" dirty="0">
                <a:effectLst/>
                <a:latin typeface="Courier New" panose="02070309020205020404" pitchFamily="49" charset="0"/>
                <a:ea typeface="SimSun" panose="02010600030101010101" pitchFamily="2" charset="-122"/>
              </a:rPr>
              <a:t>u.method2();</a:t>
            </a:r>
            <a:endParaRPr lang="en-US" sz="1400"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74944598"/>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2A617-FC61-4026-B1D6-15B672E7855B}"/>
              </a:ext>
            </a:extLst>
          </p:cNvPr>
          <p:cNvSpPr>
            <a:spLocks noGrp="1"/>
          </p:cNvSpPr>
          <p:nvPr>
            <p:ph type="title"/>
          </p:nvPr>
        </p:nvSpPr>
        <p:spPr/>
        <p:txBody>
          <a:bodyPr/>
          <a:lstStyle/>
          <a:p>
            <a:r>
              <a:rPr lang="en-US" dirty="0"/>
              <a:t>Q3. Lecture 5-algorithm performance analysis (10 pts)</a:t>
            </a:r>
          </a:p>
        </p:txBody>
      </p:sp>
      <p:sp>
        <p:nvSpPr>
          <p:cNvPr id="3" name="Content Placeholder 2">
            <a:extLst>
              <a:ext uri="{FF2B5EF4-FFF2-40B4-BE49-F238E27FC236}">
                <a16:creationId xmlns:a16="http://schemas.microsoft.com/office/drawing/2014/main" id="{169F13D5-AEB0-49D0-80C8-9A9D2A974138}"/>
              </a:ext>
            </a:extLst>
          </p:cNvPr>
          <p:cNvSpPr>
            <a:spLocks noGrp="1"/>
          </p:cNvSpPr>
          <p:nvPr>
            <p:ph idx="1"/>
          </p:nvPr>
        </p:nvSpPr>
        <p:spPr/>
        <p:txBody>
          <a:bodyPr/>
          <a:lstStyle/>
          <a:p>
            <a:pPr marL="0" marR="0" indent="0">
              <a:spcBef>
                <a:spcPts val="0"/>
              </a:spcBef>
              <a:spcAft>
                <a:spcPts val="1000"/>
              </a:spcAft>
              <a:buNone/>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For each function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below, give an asymptotic upper bound using big-O notation. You should give the tightest bound possible (so giving </a:t>
            </a:r>
            <a:r>
              <a:rPr lang="en-US" sz="1800" i="1" dirty="0">
                <a:effectLst/>
                <a:latin typeface="Times New Roman" panose="02020603050405020304" pitchFamily="18" charset="0"/>
                <a:ea typeface="SimSun" panose="02010600030101010101" pitchFamily="2" charset="-122"/>
                <a:cs typeface="Times New Roman" panose="02020603050405020304" pitchFamily="18" charset="0"/>
              </a:rPr>
              <a:t>O</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i="1" baseline="30000" dirty="0">
                <a:effectLst/>
                <a:latin typeface="Times New Roman" panose="02020603050405020304" pitchFamily="18" charset="0"/>
                <a:ea typeface="SimSun" panose="02010600030101010101" pitchFamily="2" charset="-122"/>
                <a:cs typeface="Times New Roman" panose="02020603050405020304" pitchFamily="18" charset="0"/>
              </a:rPr>
              <a:t>n</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for every question is unlikely to result in many points).</a:t>
            </a:r>
            <a:endParaRPr lang="en-US" sz="1800" dirty="0">
              <a:effectLst/>
              <a:latin typeface="Cambria" panose="02040503050406030204" pitchFamily="18" charset="0"/>
              <a:ea typeface="SimSun" panose="02010600030101010101" pitchFamily="2" charset="-122"/>
              <a:cs typeface="Times New Roman" panose="020206030504050203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1000000</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100</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log(7</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5loglog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+ 4log(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001</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+ 100*2</a:t>
            </a:r>
            <a:r>
              <a:rPr lang="en-US" sz="180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endPar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f</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 </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(1 + 6</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 </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+ 2014</a:t>
            </a:r>
            <a:r>
              <a:rPr lang="en-US" sz="180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p>
          <a:p>
            <a:pPr marL="342900" marR="1913255" lvl="0" indent="-342900" algn="just" fontAlgn="base">
              <a:lnSpc>
                <a:spcPct val="107000"/>
              </a:lnSpc>
              <a:spcBef>
                <a:spcPts val="0"/>
              </a:spcBef>
              <a:spcAft>
                <a:spcPts val="0"/>
              </a:spcAft>
              <a:buClr>
                <a:srgbClr val="000000"/>
              </a:buClr>
              <a:buSzPts val="1000"/>
              <a:buFont typeface="+mj-lt"/>
              <a:buAutoNum type="alphaLcParenBoth"/>
            </a:pPr>
            <a:r>
              <a:rPr lang="en-US" sz="1800" i="1" dirty="0">
                <a:effectLst/>
                <a:latin typeface="Times New Roman" panose="02020603050405020304" pitchFamily="18" charset="0"/>
                <a:ea typeface="SimSun" panose="02010600030101010101" pitchFamily="2" charset="-122"/>
              </a:rPr>
              <a:t>f</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 = (</a:t>
            </a:r>
            <a:r>
              <a:rPr lang="en-US" sz="1800" dirty="0" err="1">
                <a:effectLst/>
                <a:latin typeface="Times New Roman" panose="02020603050405020304" pitchFamily="18" charset="0"/>
                <a:ea typeface="SimSun" panose="02010600030101010101" pitchFamily="2" charset="-122"/>
              </a:rPr>
              <a:t>log</a:t>
            </a:r>
            <a:r>
              <a:rPr lang="en-US" sz="1800" i="1" dirty="0" err="1">
                <a:effectLst/>
                <a:latin typeface="Times New Roman" panose="02020603050405020304" pitchFamily="18" charset="0"/>
                <a:ea typeface="SimSun" panose="02010600030101010101" pitchFamily="2" charset="-122"/>
              </a:rPr>
              <a:t>n</a:t>
            </a:r>
            <a:r>
              <a:rPr lang="en-US" sz="1800" dirty="0">
                <a:effectLst/>
                <a:latin typeface="Times New Roman" panose="02020603050405020304" pitchFamily="18" charset="0"/>
                <a:ea typeface="SimSun" panose="02010600030101010101" pitchFamily="2" charset="-122"/>
              </a:rPr>
              <a:t>)(</a:t>
            </a:r>
            <a:r>
              <a:rPr lang="en-US" sz="1800" i="1" dirty="0">
                <a:effectLst/>
                <a:latin typeface="Times New Roman" panose="02020603050405020304" pitchFamily="18" charset="0"/>
                <a:ea typeface="SimSun" panose="02010600030101010101" pitchFamily="2" charset="-122"/>
              </a:rPr>
              <a:t>n </a:t>
            </a:r>
            <a:r>
              <a:rPr lang="en-US" sz="1800" dirty="0">
                <a:effectLst/>
                <a:latin typeface="Times New Roman" panose="02020603050405020304" pitchFamily="18" charset="0"/>
                <a:ea typeface="SimSun" panose="02010600030101010101" pitchFamily="2" charset="-122"/>
              </a:rPr>
              <a:t>+ </a:t>
            </a:r>
            <a:r>
              <a:rPr lang="en-US" sz="1800" i="1" dirty="0">
                <a:effectLst/>
                <a:latin typeface="Times New Roman" panose="02020603050405020304" pitchFamily="18" charset="0"/>
                <a:ea typeface="SimSun" panose="02010600030101010101" pitchFamily="2" charset="-122"/>
              </a:rPr>
              <a:t>n</a:t>
            </a:r>
            <a:r>
              <a:rPr lang="en-US" sz="1800" baseline="30000" dirty="0">
                <a:effectLst/>
                <a:latin typeface="Times New Roman" panose="02020603050405020304" pitchFamily="18" charset="0"/>
                <a:ea typeface="SimSun" panose="02010600030101010101" pitchFamily="2" charset="-122"/>
              </a:rPr>
              <a:t>2</a:t>
            </a:r>
            <a:r>
              <a:rPr lang="en-US" sz="1800" dirty="0">
                <a:effectLst/>
                <a:latin typeface="Times New Roman" panose="02020603050405020304" pitchFamily="18" charset="0"/>
                <a:ea typeface="SimSun" panose="02010600030101010101" pitchFamily="2" charset="-122"/>
              </a:rPr>
              <a:t>)</a:t>
            </a:r>
            <a:endParaRPr lang="en-US" dirty="0"/>
          </a:p>
        </p:txBody>
      </p:sp>
      <p:sp>
        <p:nvSpPr>
          <p:cNvPr id="5" name="TextBox 4">
            <a:extLst>
              <a:ext uri="{FF2B5EF4-FFF2-40B4-BE49-F238E27FC236}">
                <a16:creationId xmlns:a16="http://schemas.microsoft.com/office/drawing/2014/main" id="{CF4D09B8-7BC4-46CA-B44B-62A7F2093D17}"/>
              </a:ext>
            </a:extLst>
          </p:cNvPr>
          <p:cNvSpPr txBox="1"/>
          <p:nvPr/>
        </p:nvSpPr>
        <p:spPr>
          <a:xfrm>
            <a:off x="4953000" y="1447800"/>
            <a:ext cx="1752600" cy="3136243"/>
          </a:xfrm>
          <a:prstGeom prst="rect">
            <a:avLst/>
          </a:prstGeom>
          <a:noFill/>
        </p:spPr>
        <p:txBody>
          <a:bodyPr wrap="square">
            <a:spAutoFit/>
          </a:bodyPr>
          <a:lstStyle/>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O(1)</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4</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3</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a:t>
            </a:r>
            <a:r>
              <a:rPr lang="en-US" sz="1800" b="0" i="1"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07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5</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a:p>
            <a:pPr marL="342900" marR="0" lvl="0" indent="-342900" algn="just" fontAlgn="base">
              <a:lnSpc>
                <a:spcPct val="156000"/>
              </a:lnSpc>
              <a:spcBef>
                <a:spcPts val="0"/>
              </a:spcBef>
              <a:spcAft>
                <a:spcPts val="0"/>
              </a:spcAft>
              <a:buClr>
                <a:srgbClr val="000000"/>
              </a:buClr>
              <a:buSzPts val="1000"/>
              <a:buFont typeface="+mj-lt"/>
              <a:buAutoNum type="alphaLcParenBoth"/>
            </a:pP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O</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r>
              <a:rPr lang="en-US" sz="1800" b="0" i="1"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baseline="30000"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2 </a:t>
            </a:r>
            <a:r>
              <a:rPr lang="en-US" sz="1800" b="0"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log</a:t>
            </a:r>
            <a:r>
              <a:rPr lang="en-US" sz="1800" b="0" i="1" u="none" strike="noStrike" dirty="0" err="1">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n</a:t>
            </a:r>
            <a:r>
              <a:rPr lang="en-US" sz="18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rPr>
              <a:t>)</a:t>
            </a:r>
            <a:endParaRPr lang="en-US" sz="2000" b="0" u="none" strike="noStrike" dirty="0">
              <a:effectLst/>
              <a:uFill>
                <a:solidFill>
                  <a:srgbClr val="000000"/>
                </a:solidFill>
              </a:uFill>
              <a:latin typeface="Cambria" panose="02040503050406030204" pitchFamily="18" charset="0"/>
              <a:ea typeface="Cambria" panose="02040503050406030204" pitchFamily="18" charset="0"/>
              <a:cs typeface="Cambria" panose="02040503050406030204" pitchFamily="18" charset="0"/>
            </a:endParaRPr>
          </a:p>
        </p:txBody>
      </p:sp>
    </p:spTree>
    <p:extLst>
      <p:ext uri="{BB962C8B-B14F-4D97-AF65-F5344CB8AC3E}">
        <p14:creationId xmlns:p14="http://schemas.microsoft.com/office/powerpoint/2010/main" val="19068084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BAF8-A3B1-4B0E-825C-0B181406ECB8}"/>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4BF99FC7-8494-4573-A8CD-8A9B951809BF}"/>
              </a:ext>
            </a:extLst>
          </p:cNvPr>
          <p:cNvSpPr>
            <a:spLocks noGrp="1"/>
          </p:cNvSpPr>
          <p:nvPr>
            <p:ph idx="1"/>
          </p:nvPr>
        </p:nvSpPr>
        <p:spPr/>
        <p:txBody>
          <a:bodyPr/>
          <a:lstStyle/>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Insert the following six keys in this order: 19, 48, 8, 27, 97, 7 into a hash table of size 10, where the hash function is modulo table size (%10).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 (1 pts) What is the load factor?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Load factor = number of keys / size of hash table = 6/10 = 0.6</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 </a:t>
            </a: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b) (3 pts) Fill in the table, resolving hash collisions with linear probing. </a:t>
            </a:r>
            <a:r>
              <a:rPr lang="en-US" sz="1800" b="1" dirty="0">
                <a:effectLst/>
                <a:latin typeface="Times New Roman" panose="02020603050405020304" pitchFamily="18" charset="0"/>
                <a:ea typeface="SimSun" panose="02010600030101010101" pitchFamily="2" charset="-122"/>
              </a:rPr>
              <a:t>(Fill in the table without detailed steps.)</a:t>
            </a:r>
            <a:endParaRPr lang="en-US" sz="1800" dirty="0">
              <a:effectLst/>
              <a:latin typeface="Times New Roman" panose="02020603050405020304" pitchFamily="18" charset="0"/>
              <a:ea typeface="SimSun" panose="02010600030101010101" pitchFamily="2" charset="-122"/>
            </a:endParaRPr>
          </a:p>
          <a:p>
            <a:pPr marL="0" marR="0" indent="0">
              <a:spcBef>
                <a:spcPts val="0"/>
              </a:spcBef>
              <a:spcAft>
                <a:spcPts val="0"/>
              </a:spcAft>
              <a:buNone/>
            </a:pPr>
            <a:r>
              <a:rPr lang="en-US" sz="1800" dirty="0">
                <a:effectLst/>
                <a:latin typeface="Times New Roman" panose="02020603050405020304" pitchFamily="18" charset="0"/>
                <a:ea typeface="SimSun" panose="02010600030101010101" pitchFamily="2" charset="-122"/>
              </a:rPr>
              <a:t>ANS: </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48 (insert at index 8)</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8 (collision with 48). Insert at index 0</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27 (insert at index 7)</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97 (collision with 27). Insert at index 1</a:t>
            </a:r>
          </a:p>
          <a:p>
            <a:pPr marL="0" marR="0">
              <a:spcBef>
                <a:spcPts val="0"/>
              </a:spcBef>
              <a:spcAft>
                <a:spcPts val="0"/>
              </a:spcAft>
            </a:pPr>
            <a:r>
              <a:rPr lang="en-US" sz="1800" dirty="0">
                <a:effectLst/>
                <a:latin typeface="Times New Roman" panose="02020603050405020304" pitchFamily="18" charset="0"/>
                <a:ea typeface="SimSun" panose="02010600030101010101" pitchFamily="2" charset="-122"/>
              </a:rPr>
              <a:t>7 (collision with 27). Insert at index 2</a:t>
            </a:r>
          </a:p>
          <a:p>
            <a:pPr marL="0" marR="0" indent="0">
              <a:spcBef>
                <a:spcPts val="0"/>
              </a:spcBef>
              <a:spcAft>
                <a:spcPts val="0"/>
              </a:spcAft>
              <a:buNone/>
            </a:pPr>
            <a:endParaRPr lang="en-US" sz="1800" dirty="0">
              <a:effectLst/>
              <a:latin typeface="Times New Roman" panose="02020603050405020304" pitchFamily="18" charset="0"/>
              <a:ea typeface="SimSun" panose="02010600030101010101" pitchFamily="2" charset="-122"/>
            </a:endParaRPr>
          </a:p>
        </p:txBody>
      </p:sp>
      <p:graphicFrame>
        <p:nvGraphicFramePr>
          <p:cNvPr id="4" name="Content Placeholder 4">
            <a:extLst>
              <a:ext uri="{FF2B5EF4-FFF2-40B4-BE49-F238E27FC236}">
                <a16:creationId xmlns:a16="http://schemas.microsoft.com/office/drawing/2014/main" id="{442704AC-12E4-4823-A134-D4F5E23A9331}"/>
              </a:ext>
            </a:extLst>
          </p:cNvPr>
          <p:cNvGraphicFramePr>
            <a:graphicFrameLocks/>
          </p:cNvGraphicFramePr>
          <p:nvPr>
            <p:extLst>
              <p:ext uri="{D42A27DB-BD31-4B8C-83A1-F6EECF244321}">
                <p14:modId xmlns:p14="http://schemas.microsoft.com/office/powerpoint/2010/main" val="240864242"/>
              </p:ext>
            </p:extLst>
          </p:nvPr>
        </p:nvGraphicFramePr>
        <p:xfrm>
          <a:off x="2286937" y="547116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080970628"/>
                    </a:ext>
                  </a:extLst>
                </a:gridCol>
                <a:gridCol w="760701">
                  <a:extLst>
                    <a:ext uri="{9D8B030D-6E8A-4147-A177-3AD203B41FA5}">
                      <a16:colId xmlns:a16="http://schemas.microsoft.com/office/drawing/2014/main" val="331985987"/>
                    </a:ext>
                  </a:extLst>
                </a:gridCol>
                <a:gridCol w="760701">
                  <a:extLst>
                    <a:ext uri="{9D8B030D-6E8A-4147-A177-3AD203B41FA5}">
                      <a16:colId xmlns:a16="http://schemas.microsoft.com/office/drawing/2014/main" val="3858313965"/>
                    </a:ext>
                  </a:extLst>
                </a:gridCol>
                <a:gridCol w="760701">
                  <a:extLst>
                    <a:ext uri="{9D8B030D-6E8A-4147-A177-3AD203B41FA5}">
                      <a16:colId xmlns:a16="http://schemas.microsoft.com/office/drawing/2014/main" val="2124855542"/>
                    </a:ext>
                  </a:extLst>
                </a:gridCol>
                <a:gridCol w="761711">
                  <a:extLst>
                    <a:ext uri="{9D8B030D-6E8A-4147-A177-3AD203B41FA5}">
                      <a16:colId xmlns:a16="http://schemas.microsoft.com/office/drawing/2014/main" val="4230430191"/>
                    </a:ext>
                  </a:extLst>
                </a:gridCol>
                <a:gridCol w="762722">
                  <a:extLst>
                    <a:ext uri="{9D8B030D-6E8A-4147-A177-3AD203B41FA5}">
                      <a16:colId xmlns:a16="http://schemas.microsoft.com/office/drawing/2014/main" val="4282159261"/>
                    </a:ext>
                  </a:extLst>
                </a:gridCol>
                <a:gridCol w="762722">
                  <a:extLst>
                    <a:ext uri="{9D8B030D-6E8A-4147-A177-3AD203B41FA5}">
                      <a16:colId xmlns:a16="http://schemas.microsoft.com/office/drawing/2014/main" val="3647526179"/>
                    </a:ext>
                  </a:extLst>
                </a:gridCol>
                <a:gridCol w="762722">
                  <a:extLst>
                    <a:ext uri="{9D8B030D-6E8A-4147-A177-3AD203B41FA5}">
                      <a16:colId xmlns:a16="http://schemas.microsoft.com/office/drawing/2014/main" val="2205620887"/>
                    </a:ext>
                  </a:extLst>
                </a:gridCol>
                <a:gridCol w="762722">
                  <a:extLst>
                    <a:ext uri="{9D8B030D-6E8A-4147-A177-3AD203B41FA5}">
                      <a16:colId xmlns:a16="http://schemas.microsoft.com/office/drawing/2014/main" val="2532686823"/>
                    </a:ext>
                  </a:extLst>
                </a:gridCol>
                <a:gridCol w="762722">
                  <a:extLst>
                    <a:ext uri="{9D8B030D-6E8A-4147-A177-3AD203B41FA5}">
                      <a16:colId xmlns:a16="http://schemas.microsoft.com/office/drawing/2014/main" val="4182047219"/>
                    </a:ext>
                  </a:extLst>
                </a:gridCol>
              </a:tblGrid>
              <a:tr h="266700">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1</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91566697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971378237"/>
                  </a:ext>
                </a:extLst>
              </a:tr>
            </a:tbl>
          </a:graphicData>
        </a:graphic>
      </p:graphicFrame>
    </p:spTree>
    <p:extLst>
      <p:ext uri="{BB962C8B-B14F-4D97-AF65-F5344CB8AC3E}">
        <p14:creationId xmlns:p14="http://schemas.microsoft.com/office/powerpoint/2010/main" val="214678391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3D17-D48D-452D-833A-DFE6883B811C}"/>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C17A02E6-9B69-44BD-A88B-0312D629D738}"/>
              </a:ext>
            </a:extLst>
          </p:cNvPr>
          <p:cNvSpPr>
            <a:spLocks noGrp="1"/>
          </p:cNvSpPr>
          <p:nvPr>
            <p:ph idx="1"/>
          </p:nvPr>
        </p:nvSpPr>
        <p:spPr>
          <a:xfrm>
            <a:off x="812800" y="914400"/>
            <a:ext cx="10566400" cy="4876800"/>
          </a:xfrm>
        </p:spPr>
        <p:txBody>
          <a:bodyPr>
            <a:normAutofit fontScale="70000" lnSpcReduction="20000"/>
          </a:bodyPr>
          <a:lstStyle/>
          <a:p>
            <a:pPr marL="0" indent="0">
              <a:buNone/>
            </a:pPr>
            <a:r>
              <a:rPr lang="en-US" dirty="0">
                <a:latin typeface="Times New Roman" panose="02020603050405020304" pitchFamily="18" charset="0"/>
                <a:cs typeface="Times New Roman" panose="02020603050405020304" pitchFamily="18" charset="0"/>
              </a:rPr>
              <a:t>c) (4 pts) Fill in the table, resolving hash collisions with quadratic probing. (Show the probe sequence for resolving collisions.)</a:t>
            </a:r>
          </a:p>
          <a:p>
            <a:pPr marL="0" indent="0">
              <a:buNone/>
            </a:pPr>
            <a:r>
              <a:rPr lang="en-US" dirty="0">
                <a:latin typeface="Times New Roman" panose="02020603050405020304" pitchFamily="18" charset="0"/>
                <a:cs typeface="Times New Roman" panose="02020603050405020304" pitchFamily="18" charset="0"/>
              </a:rPr>
              <a:t>ANS:</a:t>
            </a:r>
          </a:p>
          <a:p>
            <a:r>
              <a:rPr lang="en-US" dirty="0">
                <a:latin typeface="Times New Roman" panose="02020603050405020304" pitchFamily="18" charset="0"/>
                <a:cs typeface="Times New Roman" panose="02020603050405020304" pitchFamily="18" charset="0"/>
              </a:rPr>
              <a:t>19 (insert at index 9)</a:t>
            </a:r>
          </a:p>
          <a:p>
            <a:r>
              <a:rPr lang="en-US" dirty="0">
                <a:latin typeface="Times New Roman" panose="02020603050405020304" pitchFamily="18" charset="0"/>
                <a:cs typeface="Times New Roman" panose="02020603050405020304" pitchFamily="18" charset="0"/>
              </a:rPr>
              <a:t>48 (insert at index 8)</a:t>
            </a:r>
          </a:p>
          <a:p>
            <a:r>
              <a:rPr lang="en-US" dirty="0">
                <a:latin typeface="Times New Roman" panose="02020603050405020304" pitchFamily="18" charset="0"/>
                <a:cs typeface="Times New Roman" panose="02020603050405020304" pitchFamily="18" charset="0"/>
              </a:rPr>
              <a:t>8 (collision with 48 at index 8)</a:t>
            </a:r>
          </a:p>
          <a:p>
            <a:pPr lvl="1"/>
            <a:r>
              <a:rPr lang="en-US" dirty="0">
                <a:latin typeface="Times New Roman" panose="02020603050405020304" pitchFamily="18" charset="0"/>
                <a:cs typeface="Times New Roman" panose="02020603050405020304" pitchFamily="18" charset="0"/>
              </a:rPr>
              <a:t>(8 + 1^2) % 10 = 9 (collision with 19)</a:t>
            </a:r>
          </a:p>
          <a:p>
            <a:pPr lvl="1"/>
            <a:r>
              <a:rPr lang="en-US" dirty="0">
                <a:latin typeface="Times New Roman" panose="02020603050405020304" pitchFamily="18" charset="0"/>
                <a:cs typeface="Times New Roman" panose="02020603050405020304" pitchFamily="18" charset="0"/>
              </a:rPr>
              <a:t>(8 + 2^2) % 10 = 2. Insert at index 2</a:t>
            </a:r>
          </a:p>
          <a:p>
            <a:r>
              <a:rPr lang="en-US" dirty="0">
                <a:latin typeface="Times New Roman" panose="02020603050405020304" pitchFamily="18" charset="0"/>
                <a:cs typeface="Times New Roman" panose="02020603050405020304" pitchFamily="18" charset="0"/>
              </a:rPr>
              <a:t>27 (insert at index 7)</a:t>
            </a:r>
          </a:p>
          <a:p>
            <a:r>
              <a:rPr lang="en-US" dirty="0">
                <a:latin typeface="Times New Roman" panose="02020603050405020304" pitchFamily="18" charset="0"/>
                <a:cs typeface="Times New Roman" panose="02020603050405020304" pitchFamily="18" charset="0"/>
              </a:rPr>
              <a:t>97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(empty). Insert at index 1</a:t>
            </a:r>
          </a:p>
          <a:p>
            <a:r>
              <a:rPr lang="en-US" dirty="0">
                <a:latin typeface="Times New Roman" panose="02020603050405020304" pitchFamily="18" charset="0"/>
                <a:cs typeface="Times New Roman" panose="02020603050405020304" pitchFamily="18" charset="0"/>
              </a:rPr>
              <a:t>7 (collision with 27 at index 7)</a:t>
            </a:r>
          </a:p>
          <a:p>
            <a:pPr lvl="1"/>
            <a:r>
              <a:rPr lang="en-US" dirty="0">
                <a:latin typeface="Times New Roman" panose="02020603050405020304" pitchFamily="18" charset="0"/>
                <a:cs typeface="Times New Roman" panose="02020603050405020304" pitchFamily="18" charset="0"/>
              </a:rPr>
              <a:t>(7 + 1^2) % 10 = 8 (collision with 48)</a:t>
            </a:r>
          </a:p>
          <a:p>
            <a:pPr lvl="1"/>
            <a:r>
              <a:rPr lang="en-US" dirty="0">
                <a:latin typeface="Times New Roman" panose="02020603050405020304" pitchFamily="18" charset="0"/>
                <a:cs typeface="Times New Roman" panose="02020603050405020304" pitchFamily="18" charset="0"/>
              </a:rPr>
              <a:t>(7 + 2^2) % 10 = 1 (collision with 97)</a:t>
            </a:r>
          </a:p>
          <a:p>
            <a:pPr lvl="1"/>
            <a:r>
              <a:rPr lang="en-US" dirty="0">
                <a:latin typeface="Times New Roman" panose="02020603050405020304" pitchFamily="18" charset="0"/>
                <a:cs typeface="Times New Roman" panose="02020603050405020304" pitchFamily="18" charset="0"/>
              </a:rPr>
              <a:t>(7 + 3^2) % 10 = 6 (empty). Insert at index 6</a:t>
            </a:r>
          </a:p>
        </p:txBody>
      </p:sp>
      <p:graphicFrame>
        <p:nvGraphicFramePr>
          <p:cNvPr id="6" name="Content Placeholder 3">
            <a:extLst>
              <a:ext uri="{FF2B5EF4-FFF2-40B4-BE49-F238E27FC236}">
                <a16:creationId xmlns:a16="http://schemas.microsoft.com/office/drawing/2014/main" id="{23B60A7B-45BF-477E-8D98-5222527AA6D9}"/>
              </a:ext>
            </a:extLst>
          </p:cNvPr>
          <p:cNvGraphicFramePr>
            <a:graphicFrameLocks/>
          </p:cNvGraphicFramePr>
          <p:nvPr>
            <p:extLst>
              <p:ext uri="{D42A27DB-BD31-4B8C-83A1-F6EECF244321}">
                <p14:modId xmlns:p14="http://schemas.microsoft.com/office/powerpoint/2010/main" val="3408436773"/>
              </p:ext>
            </p:extLst>
          </p:nvPr>
        </p:nvGraphicFramePr>
        <p:xfrm>
          <a:off x="2392746" y="5715000"/>
          <a:ext cx="7406507" cy="533400"/>
        </p:xfrm>
        <a:graphic>
          <a:graphicData uri="http://schemas.openxmlformats.org/drawingml/2006/table">
            <a:tbl>
              <a:tblPr firstRow="1" firstCol="1" bandRow="1"/>
              <a:tblGrid>
                <a:gridCol w="739570">
                  <a:extLst>
                    <a:ext uri="{9D8B030D-6E8A-4147-A177-3AD203B41FA5}">
                      <a16:colId xmlns:a16="http://schemas.microsoft.com/office/drawing/2014/main" val="841064688"/>
                    </a:ext>
                  </a:extLst>
                </a:gridCol>
                <a:gridCol w="739570">
                  <a:extLst>
                    <a:ext uri="{9D8B030D-6E8A-4147-A177-3AD203B41FA5}">
                      <a16:colId xmlns:a16="http://schemas.microsoft.com/office/drawing/2014/main" val="3199498563"/>
                    </a:ext>
                  </a:extLst>
                </a:gridCol>
                <a:gridCol w="739570">
                  <a:extLst>
                    <a:ext uri="{9D8B030D-6E8A-4147-A177-3AD203B41FA5}">
                      <a16:colId xmlns:a16="http://schemas.microsoft.com/office/drawing/2014/main" val="2054167329"/>
                    </a:ext>
                  </a:extLst>
                </a:gridCol>
                <a:gridCol w="739570">
                  <a:extLst>
                    <a:ext uri="{9D8B030D-6E8A-4147-A177-3AD203B41FA5}">
                      <a16:colId xmlns:a16="http://schemas.microsoft.com/office/drawing/2014/main" val="1500727872"/>
                    </a:ext>
                  </a:extLst>
                </a:gridCol>
                <a:gridCol w="740552">
                  <a:extLst>
                    <a:ext uri="{9D8B030D-6E8A-4147-A177-3AD203B41FA5}">
                      <a16:colId xmlns:a16="http://schemas.microsoft.com/office/drawing/2014/main" val="2364577458"/>
                    </a:ext>
                  </a:extLst>
                </a:gridCol>
                <a:gridCol w="741535">
                  <a:extLst>
                    <a:ext uri="{9D8B030D-6E8A-4147-A177-3AD203B41FA5}">
                      <a16:colId xmlns:a16="http://schemas.microsoft.com/office/drawing/2014/main" val="2580950041"/>
                    </a:ext>
                  </a:extLst>
                </a:gridCol>
                <a:gridCol w="741535">
                  <a:extLst>
                    <a:ext uri="{9D8B030D-6E8A-4147-A177-3AD203B41FA5}">
                      <a16:colId xmlns:a16="http://schemas.microsoft.com/office/drawing/2014/main" val="3425187643"/>
                    </a:ext>
                  </a:extLst>
                </a:gridCol>
                <a:gridCol w="741535">
                  <a:extLst>
                    <a:ext uri="{9D8B030D-6E8A-4147-A177-3AD203B41FA5}">
                      <a16:colId xmlns:a16="http://schemas.microsoft.com/office/drawing/2014/main" val="518298063"/>
                    </a:ext>
                  </a:extLst>
                </a:gridCol>
                <a:gridCol w="741535">
                  <a:extLst>
                    <a:ext uri="{9D8B030D-6E8A-4147-A177-3AD203B41FA5}">
                      <a16:colId xmlns:a16="http://schemas.microsoft.com/office/drawing/2014/main" val="841194808"/>
                    </a:ext>
                  </a:extLst>
                </a:gridCol>
                <a:gridCol w="741535">
                  <a:extLst>
                    <a:ext uri="{9D8B030D-6E8A-4147-A177-3AD203B41FA5}">
                      <a16:colId xmlns:a16="http://schemas.microsoft.com/office/drawing/2014/main" val="2738622695"/>
                    </a:ext>
                  </a:extLst>
                </a:gridCol>
              </a:tblGrid>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0</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1</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3</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5</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6</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94512573"/>
                  </a:ext>
                </a:extLst>
              </a:tr>
              <a:tr h="266700">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97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effectLst/>
                          <a:latin typeface="Times New Roman" panose="02020603050405020304" pitchFamily="18" charset="0"/>
                          <a:ea typeface="SimSun" panose="02010600030101010101" pitchFamily="2" charset="-122"/>
                        </a:rPr>
                        <a:t> </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effectLst/>
                          <a:latin typeface="Times New Roman" panose="02020603050405020304" pitchFamily="18" charset="0"/>
                          <a:ea typeface="SimSun" panose="02010600030101010101" pitchFamily="2" charset="-122"/>
                        </a:rPr>
                        <a:t> </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27</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a:solidFill>
                            <a:srgbClr val="000000"/>
                          </a:solidFill>
                          <a:effectLst/>
                          <a:latin typeface="Times New Roman" panose="02020603050405020304" pitchFamily="18" charset="0"/>
                          <a:ea typeface="SimSun" panose="02010600030101010101" pitchFamily="2" charset="-122"/>
                        </a:rPr>
                        <a:t>48</a:t>
                      </a:r>
                      <a:endParaRPr lang="en-US" sz="180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700" dirty="0">
                          <a:solidFill>
                            <a:srgbClr val="000000"/>
                          </a:solidFill>
                          <a:effectLst/>
                          <a:latin typeface="Times New Roman" panose="02020603050405020304" pitchFamily="18" charset="0"/>
                          <a:ea typeface="SimSun" panose="02010600030101010101" pitchFamily="2" charset="-122"/>
                        </a:rPr>
                        <a:t>19</a:t>
                      </a:r>
                      <a:endParaRPr lang="en-US" sz="1800" dirty="0">
                        <a:effectLst/>
                        <a:latin typeface="Times New Roman" panose="02020603050405020304" pitchFamily="18" charset="0"/>
                        <a:ea typeface="SimSun" panose="02010600030101010101" pitchFamily="2" charset="-122"/>
                      </a:endParaRPr>
                    </a:p>
                  </a:txBody>
                  <a:tcPr marL="106074" marR="106074"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3322119320"/>
                  </a:ext>
                </a:extLst>
              </a:tr>
            </a:tbl>
          </a:graphicData>
        </a:graphic>
      </p:graphicFrame>
    </p:spTree>
    <p:extLst>
      <p:ext uri="{BB962C8B-B14F-4D97-AF65-F5344CB8AC3E}">
        <p14:creationId xmlns:p14="http://schemas.microsoft.com/office/powerpoint/2010/main" val="105927072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2FE2E-FCD4-448D-9C91-082E325933A6}"/>
              </a:ext>
            </a:extLst>
          </p:cNvPr>
          <p:cNvSpPr>
            <a:spLocks noGrp="1"/>
          </p:cNvSpPr>
          <p:nvPr>
            <p:ph type="title"/>
          </p:nvPr>
        </p:nvSpPr>
        <p:spPr/>
        <p:txBody>
          <a:bodyPr/>
          <a:lstStyle/>
          <a:p>
            <a:r>
              <a:rPr lang="en-US" dirty="0"/>
              <a:t>Q4. Lecture 7-hash table (20 pts)</a:t>
            </a:r>
          </a:p>
        </p:txBody>
      </p:sp>
      <p:sp>
        <p:nvSpPr>
          <p:cNvPr id="3" name="Content Placeholder 2">
            <a:extLst>
              <a:ext uri="{FF2B5EF4-FFF2-40B4-BE49-F238E27FC236}">
                <a16:creationId xmlns:a16="http://schemas.microsoft.com/office/drawing/2014/main" id="{5892C607-1987-4C04-97F0-2F4AFB8159B9}"/>
              </a:ext>
            </a:extLst>
          </p:cNvPr>
          <p:cNvSpPr>
            <a:spLocks noGrp="1"/>
          </p:cNvSpPr>
          <p:nvPr>
            <p:ph idx="1"/>
          </p:nvPr>
        </p:nvSpPr>
        <p:spPr>
          <a:xfrm>
            <a:off x="812800" y="914400"/>
            <a:ext cx="10566400" cy="5303520"/>
          </a:xfrm>
        </p:spPr>
        <p:txBody>
          <a:bodyPr>
            <a:normAutofit/>
          </a:bodyPr>
          <a:lstStyle/>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d) (8 pts) Fill in the table, resolving hash collisions with double hashing with two hash functions:</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h1(k)=x%10 (primary hash), h2(k)=1+(x%7) (secondary hash), Probing formula:</a:t>
            </a:r>
          </a:p>
          <a:p>
            <a:pPr marL="0" marR="0" indent="0">
              <a:spcBef>
                <a:spcPts val="0"/>
              </a:spcBef>
              <a:spcAft>
                <a:spcPts val="0"/>
              </a:spcAft>
              <a:buNone/>
            </a:pPr>
            <a:r>
              <a:rPr lang="en-US" sz="2000" dirty="0">
                <a:effectLst/>
                <a:latin typeface="Times New Roman" panose="02020603050405020304" pitchFamily="18" charset="0"/>
                <a:ea typeface="SimSun" panose="02010600030101010101" pitchFamily="2" charset="-122"/>
              </a:rPr>
              <a:t>Probe(k, i)=(h1(k)+i</a:t>
            </a:r>
            <a:r>
              <a:rPr lang="en-US" sz="2000" dirty="0">
                <a:effectLst/>
                <a:latin typeface="Cambria Math" panose="02040503050406030204" pitchFamily="18" charset="0"/>
                <a:ea typeface="SimSun" panose="02010600030101010101" pitchFamily="2" charset="-122"/>
                <a:cs typeface="Cambria Math" panose="02040503050406030204" pitchFamily="18" charset="0"/>
              </a:rPr>
              <a:t>⋅</a:t>
            </a:r>
            <a:r>
              <a:rPr lang="en-US" sz="2000" dirty="0">
                <a:effectLst/>
                <a:latin typeface="Times New Roman" panose="02020603050405020304" pitchFamily="18" charset="0"/>
                <a:ea typeface="SimSun" panose="02010600030101010101" pitchFamily="2" charset="-122"/>
              </a:rPr>
              <a:t>h2(k))%10, i=0, 1, 2… </a:t>
            </a:r>
            <a:r>
              <a:rPr lang="en-US" sz="2000" b="1" dirty="0">
                <a:effectLst/>
                <a:latin typeface="Times New Roman" panose="02020603050405020304" pitchFamily="18" charset="0"/>
                <a:ea typeface="SimSun" panose="02010600030101010101" pitchFamily="2" charset="-122"/>
              </a:rPr>
              <a:t>(Show the probe sequence for resolving collisions.)</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19 (insert at index 9)</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48 (insert at index 8)</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8 (collision with 48 at index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h₂(8)=1+(8%7)=2. Next probe: (8 + 1·2)%10 = 0 (insert at index 0)</a:t>
            </a:r>
          </a:p>
          <a:p>
            <a:pPr marL="0" marR="0">
              <a:spcBef>
                <a:spcPts val="0"/>
              </a:spcBef>
              <a:spcAft>
                <a:spcPts val="0"/>
              </a:spcAft>
            </a:pPr>
            <a:r>
              <a:rPr lang="en-US" sz="2000" dirty="0">
                <a:effectLst/>
                <a:latin typeface="Times New Roman" panose="02020603050405020304" pitchFamily="18" charset="0"/>
                <a:ea typeface="SimSun" panose="02010600030101010101" pitchFamily="2" charset="-122"/>
              </a:rPr>
              <a:t>27 (insert at index 7)</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97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h₂(97)=1+(97%7)=7. Next probe: (7 + 1·7)%10 = 4 (insert at index 4)</a:t>
            </a:r>
          </a:p>
          <a:p>
            <a:pPr marL="0">
              <a:spcBef>
                <a:spcPts val="0"/>
              </a:spcBef>
              <a:spcAft>
                <a:spcPts val="0"/>
              </a:spcAft>
            </a:pPr>
            <a:r>
              <a:rPr lang="en-US" sz="2000" dirty="0">
                <a:latin typeface="Times New Roman" panose="02020603050405020304" pitchFamily="18" charset="0"/>
                <a:cs typeface="Times New Roman" panose="02020603050405020304" pitchFamily="18" charset="0"/>
              </a:rPr>
              <a:t>7 (collision with 27 at index 7)</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h₂(7)=1+(7%7)=1</a:t>
            </a:r>
            <a:r>
              <a:rPr lang="en-US" sz="1600" dirty="0">
                <a:latin typeface="Times New Roman" panose="02020603050405020304" pitchFamily="18" charset="0"/>
                <a:ea typeface="SimSun" panose="02010600030101010101" pitchFamily="2" charset="-122"/>
              </a:rPr>
              <a:t>.</a:t>
            </a:r>
            <a:r>
              <a:rPr lang="zh-CN" altLang="en-US" sz="1600" dirty="0">
                <a:latin typeface="Times New Roman" panose="02020603050405020304" pitchFamily="18" charset="0"/>
                <a:ea typeface="SimSun" panose="02010600030101010101" pitchFamily="2" charset="-122"/>
              </a:rPr>
              <a:t> </a:t>
            </a:r>
            <a:r>
              <a:rPr lang="en-US" sz="1600" dirty="0">
                <a:effectLst/>
                <a:latin typeface="Times New Roman" panose="02020603050405020304" pitchFamily="18" charset="0"/>
                <a:ea typeface="SimSun" panose="02010600030101010101" pitchFamily="2" charset="-122"/>
              </a:rPr>
              <a:t>Next probes:</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i=1: (7 + 1·1)%10 = 8 (collision with 48)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i=2: (7 + 2·1)%10 = 9 (collision with 19)</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i=3: (7 + 3·1)%10 = 0 (collision with 8)</a:t>
            </a:r>
          </a:p>
          <a:p>
            <a:pPr marL="400050" lvl="1">
              <a:spcBef>
                <a:spcPts val="0"/>
              </a:spcBef>
              <a:spcAft>
                <a:spcPts val="0"/>
              </a:spcAft>
            </a:pPr>
            <a:r>
              <a:rPr lang="en-US" sz="1600" dirty="0">
                <a:effectLst/>
                <a:latin typeface="Times New Roman" panose="02020603050405020304" pitchFamily="18" charset="0"/>
                <a:ea typeface="SimSun" panose="02010600030101010101" pitchFamily="2" charset="-122"/>
              </a:rPr>
              <a:t>i=4: (7 + 4·1)%10 = 1 (insert at index 1)</a:t>
            </a:r>
            <a:endParaRPr lang="en-US" sz="2800" dirty="0"/>
          </a:p>
        </p:txBody>
      </p:sp>
      <p:graphicFrame>
        <p:nvGraphicFramePr>
          <p:cNvPr id="4" name="Content Placeholder 3">
            <a:extLst>
              <a:ext uri="{FF2B5EF4-FFF2-40B4-BE49-F238E27FC236}">
                <a16:creationId xmlns:a16="http://schemas.microsoft.com/office/drawing/2014/main" id="{66602490-0CEA-423D-8649-97640C6DC949}"/>
              </a:ext>
            </a:extLst>
          </p:cNvPr>
          <p:cNvGraphicFramePr>
            <a:graphicFrameLocks/>
          </p:cNvGraphicFramePr>
          <p:nvPr>
            <p:extLst>
              <p:ext uri="{D42A27DB-BD31-4B8C-83A1-F6EECF244321}">
                <p14:modId xmlns:p14="http://schemas.microsoft.com/office/powerpoint/2010/main" val="2076742675"/>
              </p:ext>
            </p:extLst>
          </p:nvPr>
        </p:nvGraphicFramePr>
        <p:xfrm>
          <a:off x="2514600" y="5669280"/>
          <a:ext cx="7618125" cy="548640"/>
        </p:xfrm>
        <a:graphic>
          <a:graphicData uri="http://schemas.openxmlformats.org/drawingml/2006/table">
            <a:tbl>
              <a:tblPr firstRow="1" firstCol="1" bandRow="1"/>
              <a:tblGrid>
                <a:gridCol w="760701">
                  <a:extLst>
                    <a:ext uri="{9D8B030D-6E8A-4147-A177-3AD203B41FA5}">
                      <a16:colId xmlns:a16="http://schemas.microsoft.com/office/drawing/2014/main" val="2310663039"/>
                    </a:ext>
                  </a:extLst>
                </a:gridCol>
                <a:gridCol w="760701">
                  <a:extLst>
                    <a:ext uri="{9D8B030D-6E8A-4147-A177-3AD203B41FA5}">
                      <a16:colId xmlns:a16="http://schemas.microsoft.com/office/drawing/2014/main" val="774009364"/>
                    </a:ext>
                  </a:extLst>
                </a:gridCol>
                <a:gridCol w="760701">
                  <a:extLst>
                    <a:ext uri="{9D8B030D-6E8A-4147-A177-3AD203B41FA5}">
                      <a16:colId xmlns:a16="http://schemas.microsoft.com/office/drawing/2014/main" val="1153393696"/>
                    </a:ext>
                  </a:extLst>
                </a:gridCol>
                <a:gridCol w="760701">
                  <a:extLst>
                    <a:ext uri="{9D8B030D-6E8A-4147-A177-3AD203B41FA5}">
                      <a16:colId xmlns:a16="http://schemas.microsoft.com/office/drawing/2014/main" val="802339261"/>
                    </a:ext>
                  </a:extLst>
                </a:gridCol>
                <a:gridCol w="761711">
                  <a:extLst>
                    <a:ext uri="{9D8B030D-6E8A-4147-A177-3AD203B41FA5}">
                      <a16:colId xmlns:a16="http://schemas.microsoft.com/office/drawing/2014/main" val="3938815816"/>
                    </a:ext>
                  </a:extLst>
                </a:gridCol>
                <a:gridCol w="762722">
                  <a:extLst>
                    <a:ext uri="{9D8B030D-6E8A-4147-A177-3AD203B41FA5}">
                      <a16:colId xmlns:a16="http://schemas.microsoft.com/office/drawing/2014/main" val="1861602938"/>
                    </a:ext>
                  </a:extLst>
                </a:gridCol>
                <a:gridCol w="762722">
                  <a:extLst>
                    <a:ext uri="{9D8B030D-6E8A-4147-A177-3AD203B41FA5}">
                      <a16:colId xmlns:a16="http://schemas.microsoft.com/office/drawing/2014/main" val="396002961"/>
                    </a:ext>
                  </a:extLst>
                </a:gridCol>
                <a:gridCol w="762722">
                  <a:extLst>
                    <a:ext uri="{9D8B030D-6E8A-4147-A177-3AD203B41FA5}">
                      <a16:colId xmlns:a16="http://schemas.microsoft.com/office/drawing/2014/main" val="1248811442"/>
                    </a:ext>
                  </a:extLst>
                </a:gridCol>
                <a:gridCol w="762722">
                  <a:extLst>
                    <a:ext uri="{9D8B030D-6E8A-4147-A177-3AD203B41FA5}">
                      <a16:colId xmlns:a16="http://schemas.microsoft.com/office/drawing/2014/main" val="2626213785"/>
                    </a:ext>
                  </a:extLst>
                </a:gridCol>
                <a:gridCol w="762722">
                  <a:extLst>
                    <a:ext uri="{9D8B030D-6E8A-4147-A177-3AD203B41FA5}">
                      <a16:colId xmlns:a16="http://schemas.microsoft.com/office/drawing/2014/main" val="4239084331"/>
                    </a:ext>
                  </a:extLst>
                </a:gridCol>
              </a:tblGrid>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0</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a:t>
                      </a:r>
                      <a:endParaRPr lang="en-US" sz="1900" dirty="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3</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5</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6</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a:noFill/>
                    </a:lnR>
                    <a:lnT>
                      <a:noFill/>
                    </a:lnT>
                    <a:lnB w="1905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2214380334"/>
                  </a:ext>
                </a:extLst>
              </a:tr>
              <a:tr h="266700">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8</a:t>
                      </a:r>
                      <a:endParaRPr lang="en-US" sz="1900">
                        <a:effectLst/>
                        <a:latin typeface="Times New Roman" panose="02020603050405020304" pitchFamily="18" charset="0"/>
                        <a:ea typeface="SimSun" panose="02010600030101010101" pitchFamily="2" charset="-122"/>
                      </a:endParaRPr>
                    </a:p>
                  </a:txBody>
                  <a:tcPr marL="109105" marR="109105" marT="0" marB="0">
                    <a:lnL>
                      <a:noFill/>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97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effectLst/>
                          <a:latin typeface="Times New Roman" panose="02020603050405020304" pitchFamily="18" charset="0"/>
                          <a:ea typeface="SimSun" panose="02010600030101010101" pitchFamily="2" charset="-122"/>
                        </a:rPr>
                        <a:t> </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27</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a:solidFill>
                            <a:srgbClr val="000000"/>
                          </a:solidFill>
                          <a:effectLst/>
                          <a:latin typeface="Times New Roman" panose="02020603050405020304" pitchFamily="18" charset="0"/>
                          <a:ea typeface="SimSun" panose="02010600030101010101" pitchFamily="2" charset="-122"/>
                        </a:rPr>
                        <a:t>48</a:t>
                      </a:r>
                      <a:endParaRPr lang="en-US" sz="190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w="12700" cap="flat" cmpd="sng" algn="ctr">
                      <a:solidFill>
                        <a:srgbClr val="666666"/>
                      </a:solidFill>
                      <a:prstDash val="solid"/>
                      <a:round/>
                      <a:headEnd type="none" w="med" len="med"/>
                      <a:tailEnd type="none" w="med" len="med"/>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1800" dirty="0">
                          <a:solidFill>
                            <a:srgbClr val="000000"/>
                          </a:solidFill>
                          <a:effectLst/>
                          <a:latin typeface="Times New Roman" panose="02020603050405020304" pitchFamily="18" charset="0"/>
                          <a:ea typeface="SimSun" panose="02010600030101010101" pitchFamily="2" charset="-122"/>
                        </a:rPr>
                        <a:t>19</a:t>
                      </a:r>
                      <a:endParaRPr lang="en-US" sz="1900" dirty="0">
                        <a:effectLst/>
                        <a:latin typeface="Times New Roman" panose="02020603050405020304" pitchFamily="18" charset="0"/>
                        <a:ea typeface="SimSun" panose="02010600030101010101" pitchFamily="2" charset="-122"/>
                      </a:endParaRPr>
                    </a:p>
                  </a:txBody>
                  <a:tcPr marL="109105" marR="109105" marT="0" marB="0">
                    <a:lnL w="12700" cap="flat" cmpd="sng" algn="ctr">
                      <a:solidFill>
                        <a:srgbClr val="666666"/>
                      </a:solidFill>
                      <a:prstDash val="solid"/>
                      <a:round/>
                      <a:headEnd type="none" w="med" len="med"/>
                      <a:tailEnd type="none" w="med" len="med"/>
                    </a:lnL>
                    <a:lnR>
                      <a:noFill/>
                    </a:lnR>
                    <a:lnT w="1905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FFFFFF"/>
                    </a:solidFill>
                  </a:tcPr>
                </a:tc>
                <a:extLst>
                  <a:ext uri="{0D108BD9-81ED-4DB2-BD59-A6C34878D82A}">
                    <a16:rowId xmlns:a16="http://schemas.microsoft.com/office/drawing/2014/main" val="898848047"/>
                  </a:ext>
                </a:extLst>
              </a:tr>
            </a:tbl>
          </a:graphicData>
        </a:graphic>
      </p:graphicFrame>
      <p:sp>
        <p:nvSpPr>
          <p:cNvPr id="5" name="Ink 9">
            <a:extLst>
              <a:ext uri="{FF2B5EF4-FFF2-40B4-BE49-F238E27FC236}">
                <a16:creationId xmlns:a16="http://schemas.microsoft.com/office/drawing/2014/main" id="{A5E6AE6C-B92A-42D5-AF10-76EFA6B3AD6A}"/>
              </a:ext>
            </a:extLst>
          </p:cNvPr>
          <p:cNvSpPr>
            <a:spLocks noRot="1" noChangeAspect="1" noEditPoints="1" noChangeArrowheads="1" noChangeShapeType="1" noTextEdit="1"/>
          </p:cNvSpPr>
          <p:nvPr/>
        </p:nvSpPr>
        <p:spPr bwMode="auto">
          <a:xfrm>
            <a:off x="2499042" y="5695632"/>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Ink 11">
            <a:extLst>
              <a:ext uri="{FF2B5EF4-FFF2-40B4-BE49-F238E27FC236}">
                <a16:creationId xmlns:a16="http://schemas.microsoft.com/office/drawing/2014/main" id="{4A56169F-E217-4611-9804-3D34F8857324}"/>
              </a:ext>
            </a:extLst>
          </p:cNvPr>
          <p:cNvSpPr>
            <a:spLocks noRot="1" noChangeAspect="1" noEditPoints="1" noChangeArrowheads="1" noChangeShapeType="1" noTextEdit="1"/>
          </p:cNvSpPr>
          <p:nvPr/>
        </p:nvSpPr>
        <p:spPr bwMode="auto">
          <a:xfrm>
            <a:off x="2603817" y="5659119"/>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Ink 12">
            <a:extLst>
              <a:ext uri="{FF2B5EF4-FFF2-40B4-BE49-F238E27FC236}">
                <a16:creationId xmlns:a16="http://schemas.microsoft.com/office/drawing/2014/main" id="{D02BE706-9CBA-436D-9E7D-EA8B16F8CD25}"/>
              </a:ext>
            </a:extLst>
          </p:cNvPr>
          <p:cNvSpPr>
            <a:spLocks noRot="1" noChangeAspect="1" noEditPoints="1" noChangeArrowheads="1" noChangeShapeType="1" noTextEdit="1"/>
          </p:cNvSpPr>
          <p:nvPr/>
        </p:nvSpPr>
        <p:spPr bwMode="auto">
          <a:xfrm>
            <a:off x="2772092" y="5801994"/>
            <a:ext cx="45719" cy="45719"/>
          </a:xfrm>
          <a:prstGeom prst="rect">
            <a:avLst/>
          </a:prstGeom>
          <a:noFill/>
          <a:ln w="18000" cap="rnd" algn="ctr">
            <a:solidFill>
              <a:srgbClr val="000000"/>
            </a:solidFill>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813791361"/>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98638</TotalTime>
  <Pages>60</Pages>
  <Words>3507</Words>
  <Application>Microsoft Office PowerPoint</Application>
  <PresentationFormat>Widescreen</PresentationFormat>
  <Paragraphs>575</Paragraphs>
  <Slides>25</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Gill Sans</vt:lpstr>
      <vt:lpstr>Gill Sans Light</vt:lpstr>
      <vt:lpstr>Arial</vt:lpstr>
      <vt:lpstr>Cambria</vt:lpstr>
      <vt:lpstr>Cambria Math</vt:lpstr>
      <vt:lpstr>Comic Sans MS</vt:lpstr>
      <vt:lpstr>Courier New</vt:lpstr>
      <vt:lpstr>Quattrocento Sans</vt:lpstr>
      <vt:lpstr>Times New Roman</vt:lpstr>
      <vt:lpstr>Office</vt:lpstr>
      <vt:lpstr>CSC 112: Computer Operating Systems   Midterm Exam Spring 2025</vt:lpstr>
      <vt:lpstr>Q1. Multiple-choice (15 pts)</vt:lpstr>
      <vt:lpstr>Q1. Multiple-choice (15 pts)</vt:lpstr>
      <vt:lpstr>Q2 Lecture 3-inheritance and polymorphism </vt:lpstr>
      <vt:lpstr>Q2 Lecture 3-inheritance and polymorphism </vt:lpstr>
      <vt:lpstr>Q3. Lecture 5-algorithm performance analysis (10 pts)</vt:lpstr>
      <vt:lpstr>Q4. Lecture 7-hash table (20 pts)</vt:lpstr>
      <vt:lpstr>Q4. Lecture 7-hash table (20 pts)</vt:lpstr>
      <vt:lpstr>Q4. Lecture 7-hash table (20 pts)</vt:lpstr>
      <vt:lpstr>Q4. Lecture 7-hash table (20 pts) (with typo)</vt:lpstr>
      <vt:lpstr>Q4: Separate Chaining</vt:lpstr>
      <vt:lpstr>Q5. Lecture 8-binary search tree (40 pts)</vt:lpstr>
      <vt:lpstr>Q5. Lecture 8-binary search tree (40 pts)</vt:lpstr>
      <vt:lpstr>Q5. Lecture 8-binary search tree (40 pts)</vt:lpstr>
      <vt:lpstr>Q5. Lecture 8-binary search tree (40 pts)</vt:lpstr>
      <vt:lpstr>(1) pre-order traversal of ABC</vt:lpstr>
      <vt:lpstr>(2) In-order traversal of ABC</vt:lpstr>
      <vt:lpstr>(3) post-order traversal of ABC</vt:lpstr>
      <vt:lpstr>(4) they are all Binary Search Trees, considering A &lt; B &lt; C</vt:lpstr>
      <vt:lpstr>Q6 Lecture 9-self balancing trees (20 pts)</vt:lpstr>
      <vt:lpstr>AVL Tree: Inserting the sequence: 6, 5, 4, 3, 2, 1, 0</vt:lpstr>
      <vt:lpstr>AVL Tree: Inserting the sequence: 6, 5, 4, 3, 2, 1, 0</vt:lpstr>
      <vt:lpstr>Q6 Lecture 9-self balancing trees (20 pts)</vt:lpstr>
      <vt:lpstr>Red-Black Tree: Inserting the sequence: 6, 5, 4, 3, 2, 1, 0</vt:lpstr>
      <vt:lpstr>Red-Black Tree: Inserting the sequence: 6, 5, 4, 3, 2, 1, 0</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1116</cp:revision>
  <cp:lastPrinted>2022-03-15T20:14:46Z</cp:lastPrinted>
  <dcterms:created xsi:type="dcterms:W3CDTF">1995-08-12T11:37:26Z</dcterms:created>
  <dcterms:modified xsi:type="dcterms:W3CDTF">2025-03-31T15:16:50Z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