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0"/>
  </p:notesMasterIdLst>
  <p:sldIdLst>
    <p:sldId id="256" r:id="rId2"/>
    <p:sldId id="257" r:id="rId3"/>
    <p:sldId id="301" r:id="rId4"/>
    <p:sldId id="302" r:id="rId5"/>
    <p:sldId id="303" r:id="rId6"/>
    <p:sldId id="304" r:id="rId7"/>
    <p:sldId id="305" r:id="rId8"/>
    <p:sldId id="306" r:id="rId9"/>
    <p:sldId id="307" r:id="rId10"/>
    <p:sldId id="327" r:id="rId11"/>
    <p:sldId id="334" r:id="rId12"/>
    <p:sldId id="259" r:id="rId13"/>
    <p:sldId id="260" r:id="rId14"/>
    <p:sldId id="261" r:id="rId15"/>
    <p:sldId id="328" r:id="rId16"/>
    <p:sldId id="336" r:id="rId17"/>
    <p:sldId id="267" r:id="rId18"/>
    <p:sldId id="262" r:id="rId19"/>
    <p:sldId id="263" r:id="rId20"/>
    <p:sldId id="264" r:id="rId21"/>
    <p:sldId id="265" r:id="rId22"/>
    <p:sldId id="266" r:id="rId23"/>
    <p:sldId id="271" r:id="rId24"/>
    <p:sldId id="338" r:id="rId25"/>
    <p:sldId id="272" r:id="rId26"/>
    <p:sldId id="276" r:id="rId27"/>
    <p:sldId id="277" r:id="rId28"/>
    <p:sldId id="278" r:id="rId29"/>
    <p:sldId id="279" r:id="rId30"/>
    <p:sldId id="280" r:id="rId31"/>
    <p:sldId id="281" r:id="rId32"/>
    <p:sldId id="269" r:id="rId33"/>
    <p:sldId id="270" r:id="rId34"/>
    <p:sldId id="275" r:id="rId35"/>
    <p:sldId id="333" r:id="rId36"/>
    <p:sldId id="332" r:id="rId37"/>
    <p:sldId id="326" r:id="rId38"/>
    <p:sldId id="335" r:id="rId3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FB0008"/>
    <a:srgbClr val="E6A20E"/>
    <a:srgbClr val="2000EA"/>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4734" autoAdjust="0"/>
    <p:restoredTop sz="95073" autoAdjust="0"/>
  </p:normalViewPr>
  <p:slideViewPr>
    <p:cSldViewPr snapToGrid="0" snapToObjects="1">
      <p:cViewPr varScale="1">
        <p:scale>
          <a:sx n="78" d="100"/>
          <a:sy n="78" d="100"/>
        </p:scale>
        <p:origin x="1637" y="72"/>
      </p:cViewPr>
      <p:guideLst>
        <p:guide orient="horz" pos="2160"/>
        <p:guide pos="2880"/>
      </p:guideLst>
    </p:cSldViewPr>
  </p:slideViewPr>
  <p:notesTextViewPr>
    <p:cViewPr>
      <p:scale>
        <a:sx n="100" d="100"/>
        <a:sy n="100" d="100"/>
      </p:scale>
      <p:origin x="0" y="0"/>
    </p:cViewPr>
  </p:notesTextViewPr>
  <p:sorterViewPr>
    <p:cViewPr varScale="1">
      <p:scale>
        <a:sx n="100" d="100"/>
        <a:sy n="100" d="100"/>
      </p:scale>
      <p:origin x="0" y="-2021"/>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3/30/2025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4</a:t>
            </a:fld>
            <a:endParaRPr lang="en-US"/>
          </a:p>
        </p:txBody>
      </p:sp>
    </p:spTree>
    <p:extLst>
      <p:ext uri="{BB962C8B-B14F-4D97-AF65-F5344CB8AC3E}">
        <p14:creationId xmlns:p14="http://schemas.microsoft.com/office/powerpoint/2010/main" val="2788901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5</a:t>
            </a:fld>
            <a:endParaRPr lang="en-US"/>
          </a:p>
        </p:txBody>
      </p:sp>
    </p:spTree>
    <p:extLst>
      <p:ext uri="{BB962C8B-B14F-4D97-AF65-F5344CB8AC3E}">
        <p14:creationId xmlns:p14="http://schemas.microsoft.com/office/powerpoint/2010/main" val="2094588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6</a:t>
            </a:fld>
            <a:endParaRPr lang="en-US"/>
          </a:p>
        </p:txBody>
      </p:sp>
    </p:spTree>
    <p:extLst>
      <p:ext uri="{BB962C8B-B14F-4D97-AF65-F5344CB8AC3E}">
        <p14:creationId xmlns:p14="http://schemas.microsoft.com/office/powerpoint/2010/main" val="217748980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200" kern="0" dirty="0">
                <a:solidFill>
                  <a:schemeClr val="bg1"/>
                </a:solidFill>
                <a:latin typeface="Arial" panose="020B0604020202020204" pitchFamily="34" charset="0"/>
                <a:cs typeface="Arial" panose="020B0604020202020204" pitchFamily="34" charset="0"/>
              </a:rPr>
              <a:t>Choose</a:t>
            </a:r>
            <a:r>
              <a:rPr lang="en-GB" sz="1200" spc="70" dirty="0">
                <a:solidFill>
                  <a:schemeClr val="bg1"/>
                </a:solidFill>
                <a:latin typeface="Arial" panose="020B0604020202020204" pitchFamily="34" charset="0"/>
                <a:cs typeface="Arial" panose="020B0604020202020204" pitchFamily="34" charset="0"/>
              </a:rPr>
              <a:t> </a:t>
            </a:r>
            <a:r>
              <a:rPr lang="en-GB" sz="1200" kern="0" dirty="0">
                <a:solidFill>
                  <a:schemeClr val="bg1"/>
                </a:solidFill>
                <a:latin typeface="Arial" panose="020B0604020202020204" pitchFamily="34" charset="0"/>
                <a:cs typeface="Arial" panose="020B0604020202020204" pitchFamily="34" charset="0"/>
              </a:rPr>
              <a:t>M as large as possible so that M links fit in a page, e.g., M = 1024</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13</a:t>
            </a:fld>
            <a:endParaRPr lang="en-US"/>
          </a:p>
        </p:txBody>
      </p:sp>
    </p:spTree>
    <p:extLst>
      <p:ext uri="{BB962C8B-B14F-4D97-AF65-F5344CB8AC3E}">
        <p14:creationId xmlns:p14="http://schemas.microsoft.com/office/powerpoint/2010/main" val="4205194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Clr>
                <a:schemeClr val="accent1"/>
              </a:buClr>
              <a:buFont typeface="Wingdings" pitchFamily="2" charset="2"/>
              <a:buChar char="§"/>
            </a:pPr>
            <a:r>
              <a:rPr lang="en-US" dirty="0">
                <a:solidFill>
                  <a:schemeClr val="tx1"/>
                </a:solidFill>
              </a:rPr>
              <a:t>External nodes contain client keys.</a:t>
            </a:r>
          </a:p>
          <a:p>
            <a:pPr marL="285750" indent="-285750">
              <a:buClr>
                <a:schemeClr val="accent1"/>
              </a:buClr>
              <a:buFont typeface="Wingdings" pitchFamily="2" charset="2"/>
              <a:buChar char="§"/>
            </a:pPr>
            <a:r>
              <a:rPr lang="en-US" dirty="0">
                <a:solidFill>
                  <a:schemeClr val="tx1"/>
                </a:solidFill>
              </a:rPr>
              <a:t>Internal nodes contain copies of keys to guide search.</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15</a:t>
            </a:fld>
            <a:endParaRPr lang="en-US"/>
          </a:p>
        </p:txBody>
      </p:sp>
    </p:spTree>
    <p:extLst>
      <p:ext uri="{BB962C8B-B14F-4D97-AF65-F5344CB8AC3E}">
        <p14:creationId xmlns:p14="http://schemas.microsoft.com/office/powerpoint/2010/main" val="34457796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https://spetriuk.github.io/algorithms/B-Tree.%201.%20Introduction/</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16</a:t>
            </a:fld>
            <a:endParaRPr lang="en-US"/>
          </a:p>
        </p:txBody>
      </p:sp>
    </p:spTree>
    <p:extLst>
      <p:ext uri="{BB962C8B-B14F-4D97-AF65-F5344CB8AC3E}">
        <p14:creationId xmlns:p14="http://schemas.microsoft.com/office/powerpoint/2010/main" val="1894036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010400" y="6492875"/>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17.xml.rels><?xml version="1.0" encoding="UTF-8" standalone="yes"?>
<Relationships xmlns="http://schemas.openxmlformats.org/package/2006/relationships"><Relationship Id="rId2" Type="http://schemas.openxmlformats.org/officeDocument/2006/relationships/image" Target="../media/image4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52.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www.youtube.com/watch?v=6QOKk_pcv3U" TargetMode="External"/><Relationship Id="rId2" Type="http://schemas.openxmlformats.org/officeDocument/2006/relationships/hyperlink" Target="https://www.youtube.com/watch?v=JZhdUb5F7oY" TargetMode="External"/><Relationship Id="rId1" Type="http://schemas.openxmlformats.org/officeDocument/2006/relationships/slideLayout" Target="../slideLayouts/slideLayout2.xml"/><Relationship Id="rId5" Type="http://schemas.openxmlformats.org/officeDocument/2006/relationships/hyperlink" Target="https://spetriuk.github.io/algorithms/B-Tree.%203.%20Delete%20Operation/" TargetMode="External"/><Relationship Id="rId4" Type="http://schemas.openxmlformats.org/officeDocument/2006/relationships/hyperlink" Target="https://www.youtube.com/watch?v=VbVroFR4mq4" TargetMode="Externa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3.pn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png"/><Relationship Id="rId2" Type="http://schemas.openxmlformats.org/officeDocument/2006/relationships/image" Target="../media/image2.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 Id="rId14" Type="http://schemas.openxmlformats.org/officeDocument/2006/relationships/image" Target="../media/image14.png"/></Relationships>
</file>

<file path=ppt/slides/_rels/slide9.xml.rels><?xml version="1.0" encoding="UTF-8" standalone="yes"?>
<Relationships xmlns="http://schemas.openxmlformats.org/package/2006/relationships"><Relationship Id="rId8" Type="http://schemas.openxmlformats.org/officeDocument/2006/relationships/image" Target="../media/image22.png"/><Relationship Id="rId13" Type="http://schemas.openxmlformats.org/officeDocument/2006/relationships/image" Target="../media/image27.png"/><Relationship Id="rId18" Type="http://schemas.openxmlformats.org/officeDocument/2006/relationships/image" Target="../media/image32.png"/><Relationship Id="rId26" Type="http://schemas.openxmlformats.org/officeDocument/2006/relationships/image" Target="../media/image40.png"/><Relationship Id="rId3" Type="http://schemas.openxmlformats.org/officeDocument/2006/relationships/image" Target="../media/image17.png"/><Relationship Id="rId21" Type="http://schemas.openxmlformats.org/officeDocument/2006/relationships/image" Target="../media/image35.png"/><Relationship Id="rId7" Type="http://schemas.openxmlformats.org/officeDocument/2006/relationships/image" Target="../media/image21.png"/><Relationship Id="rId12" Type="http://schemas.openxmlformats.org/officeDocument/2006/relationships/image" Target="../media/image26.png"/><Relationship Id="rId17" Type="http://schemas.openxmlformats.org/officeDocument/2006/relationships/image" Target="../media/image31.png"/><Relationship Id="rId25" Type="http://schemas.openxmlformats.org/officeDocument/2006/relationships/image" Target="../media/image39.png"/><Relationship Id="rId2" Type="http://schemas.openxmlformats.org/officeDocument/2006/relationships/image" Target="../media/image16.png"/><Relationship Id="rId16" Type="http://schemas.openxmlformats.org/officeDocument/2006/relationships/image" Target="../media/image30.png"/><Relationship Id="rId20" Type="http://schemas.openxmlformats.org/officeDocument/2006/relationships/image" Target="../media/image34.png"/><Relationship Id="rId1" Type="http://schemas.openxmlformats.org/officeDocument/2006/relationships/slideLayout" Target="../slideLayouts/slideLayout2.xml"/><Relationship Id="rId6" Type="http://schemas.openxmlformats.org/officeDocument/2006/relationships/image" Target="../media/image20.png"/><Relationship Id="rId11" Type="http://schemas.openxmlformats.org/officeDocument/2006/relationships/image" Target="../media/image25.png"/><Relationship Id="rId24" Type="http://schemas.openxmlformats.org/officeDocument/2006/relationships/image" Target="../media/image38.png"/><Relationship Id="rId5" Type="http://schemas.openxmlformats.org/officeDocument/2006/relationships/image" Target="../media/image19.png"/><Relationship Id="rId15" Type="http://schemas.openxmlformats.org/officeDocument/2006/relationships/image" Target="../media/image29.png"/><Relationship Id="rId23" Type="http://schemas.openxmlformats.org/officeDocument/2006/relationships/image" Target="../media/image37.png"/><Relationship Id="rId28" Type="http://schemas.openxmlformats.org/officeDocument/2006/relationships/image" Target="../media/image42.png"/><Relationship Id="rId10" Type="http://schemas.openxmlformats.org/officeDocument/2006/relationships/image" Target="../media/image24.png"/><Relationship Id="rId19" Type="http://schemas.openxmlformats.org/officeDocument/2006/relationships/image" Target="../media/image33.png"/><Relationship Id="rId4" Type="http://schemas.openxmlformats.org/officeDocument/2006/relationships/image" Target="../media/image18.png"/><Relationship Id="rId9" Type="http://schemas.openxmlformats.org/officeDocument/2006/relationships/image" Target="../media/image23.png"/><Relationship Id="rId14" Type="http://schemas.openxmlformats.org/officeDocument/2006/relationships/image" Target="../media/image28.png"/><Relationship Id="rId22" Type="http://schemas.openxmlformats.org/officeDocument/2006/relationships/image" Target="../media/image36.png"/><Relationship Id="rId27" Type="http://schemas.openxmlformats.org/officeDocument/2006/relationships/image" Target="../media/image4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Lecture</a:t>
            </a:r>
            <a:r>
              <a:rPr lang="zh-CN" altLang="en-US" dirty="0">
                <a:solidFill>
                  <a:schemeClr val="accent1"/>
                </a:solidFill>
              </a:rPr>
              <a:t> </a:t>
            </a:r>
            <a:r>
              <a:rPr lang="en-US" altLang="zh-CN" dirty="0">
                <a:solidFill>
                  <a:schemeClr val="accent1"/>
                </a:solidFill>
              </a:rPr>
              <a:t>10</a:t>
            </a:r>
            <a:br>
              <a:rPr lang="en-US" altLang="zh-CN" dirty="0">
                <a:solidFill>
                  <a:schemeClr val="accent1"/>
                </a:solidFill>
              </a:rPr>
            </a:br>
            <a:r>
              <a:rPr lang="en-US" altLang="zh-CN" dirty="0"/>
              <a:t>2-3 T</a:t>
            </a:r>
            <a:r>
              <a:rPr lang="en-US" dirty="0"/>
              <a:t>rees B Trees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2F0837-90CB-9D48-8D8A-2F206C1F987A}"/>
              </a:ext>
            </a:extLst>
          </p:cNvPr>
          <p:cNvSpPr>
            <a:spLocks noGrp="1"/>
          </p:cNvSpPr>
          <p:nvPr>
            <p:ph type="title"/>
          </p:nvPr>
        </p:nvSpPr>
        <p:spPr/>
        <p:txBody>
          <a:bodyPr>
            <a:normAutofit fontScale="90000"/>
          </a:bodyPr>
          <a:lstStyle/>
          <a:p>
            <a:r>
              <a:rPr lang="en-US" dirty="0"/>
              <a:t>Motivation for B-tree: File system model</a:t>
            </a:r>
          </a:p>
        </p:txBody>
      </p:sp>
      <p:sp>
        <p:nvSpPr>
          <p:cNvPr id="4" name="object 3">
            <a:extLst>
              <a:ext uri="{FF2B5EF4-FFF2-40B4-BE49-F238E27FC236}">
                <a16:creationId xmlns:a16="http://schemas.microsoft.com/office/drawing/2014/main" id="{D6B65C9A-F6BE-E64F-914C-57B7060E5FB9}"/>
              </a:ext>
            </a:extLst>
          </p:cNvPr>
          <p:cNvSpPr txBox="1"/>
          <p:nvPr/>
        </p:nvSpPr>
        <p:spPr>
          <a:xfrm>
            <a:off x="675694" y="1169525"/>
            <a:ext cx="7307580" cy="792461"/>
          </a:xfrm>
          <a:prstGeom prst="rect">
            <a:avLst/>
          </a:prstGeom>
        </p:spPr>
        <p:txBody>
          <a:bodyPr vert="horz" wrap="square" lIns="0" tIns="12700" rIns="0" bIns="0" rtlCol="0">
            <a:spAutoFit/>
          </a:bodyPr>
          <a:lstStyle/>
          <a:p>
            <a:pPr marL="12700" marR="5080">
              <a:lnSpc>
                <a:spcPct val="150000"/>
              </a:lnSpc>
              <a:spcBef>
                <a:spcPts val="100"/>
              </a:spcBef>
              <a:spcAft>
                <a:spcPts val="100"/>
              </a:spcAft>
              <a:tabLst>
                <a:tab pos="752475" algn="l"/>
                <a:tab pos="857250" algn="l"/>
              </a:tabLst>
            </a:pPr>
            <a:r>
              <a:rPr sz="1800" spc="35" dirty="0">
                <a:solidFill>
                  <a:srgbClr val="005493"/>
                </a:solidFill>
                <a:latin typeface="Arial" panose="020B0604020202020204" pitchFamily="34" charset="0"/>
                <a:cs typeface="Arial" panose="020B0604020202020204" pitchFamily="34" charset="0"/>
              </a:rPr>
              <a:t>Page.</a:t>
            </a:r>
            <a:r>
              <a:rPr lang="en-US" sz="1800" spc="35" dirty="0">
                <a:solidFill>
                  <a:srgbClr val="005493"/>
                </a:solidFill>
                <a:latin typeface="Arial" panose="020B0604020202020204" pitchFamily="34" charset="0"/>
                <a:cs typeface="Arial" panose="020B0604020202020204" pitchFamily="34" charset="0"/>
              </a:rPr>
              <a:t>   </a:t>
            </a:r>
            <a:r>
              <a:rPr sz="1800" dirty="0">
                <a:latin typeface="Arial" panose="020B0604020202020204" pitchFamily="34" charset="0"/>
                <a:cs typeface="Arial" panose="020B0604020202020204" pitchFamily="34" charset="0"/>
              </a:rPr>
              <a:t>Contiguous</a:t>
            </a:r>
            <a:r>
              <a:rPr sz="1800" spc="120"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block of data (e.g., a file or 4,096-byte chunk). </a:t>
            </a:r>
            <a:r>
              <a:rPr sz="1800" spc="60" dirty="0">
                <a:latin typeface="Arial" panose="020B0604020202020204" pitchFamily="34" charset="0"/>
                <a:cs typeface="Arial" panose="020B0604020202020204" pitchFamily="34" charset="0"/>
              </a:rPr>
              <a:t> </a:t>
            </a:r>
            <a:r>
              <a:rPr sz="1800" spc="30" dirty="0">
                <a:solidFill>
                  <a:srgbClr val="005493"/>
                </a:solidFill>
                <a:latin typeface="Arial" panose="020B0604020202020204" pitchFamily="34" charset="0"/>
                <a:cs typeface="Arial" panose="020B0604020202020204" pitchFamily="34" charset="0"/>
              </a:rPr>
              <a:t>Probe.</a:t>
            </a:r>
            <a:r>
              <a:rPr lang="en-US" sz="1800" spc="3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First access to a page (e.g., from disk to memory).</a:t>
            </a:r>
          </a:p>
        </p:txBody>
      </p:sp>
      <p:sp>
        <p:nvSpPr>
          <p:cNvPr id="5" name="object 4">
            <a:extLst>
              <a:ext uri="{FF2B5EF4-FFF2-40B4-BE49-F238E27FC236}">
                <a16:creationId xmlns:a16="http://schemas.microsoft.com/office/drawing/2014/main" id="{8948A568-F3D2-DE46-863A-83DE64B1A45E}"/>
              </a:ext>
            </a:extLst>
          </p:cNvPr>
          <p:cNvSpPr txBox="1"/>
          <p:nvPr/>
        </p:nvSpPr>
        <p:spPr>
          <a:xfrm>
            <a:off x="675694" y="4532057"/>
            <a:ext cx="7899400" cy="1674754"/>
          </a:xfrm>
          <a:prstGeom prst="rect">
            <a:avLst/>
          </a:prstGeom>
        </p:spPr>
        <p:txBody>
          <a:bodyPr vert="horz" wrap="square" lIns="0" tIns="12700" rIns="0" bIns="0" rtlCol="0">
            <a:spAutoFit/>
          </a:bodyPr>
          <a:lstStyle/>
          <a:p>
            <a:pPr marL="12700" marR="5080">
              <a:lnSpc>
                <a:spcPct val="150000"/>
              </a:lnSpc>
              <a:spcBef>
                <a:spcPts val="100"/>
              </a:spcBef>
              <a:spcAft>
                <a:spcPts val="100"/>
              </a:spcAft>
              <a:tabLst>
                <a:tab pos="1143635" algn="l"/>
              </a:tabLst>
            </a:pPr>
            <a:r>
              <a:rPr sz="1800" spc="15" dirty="0">
                <a:solidFill>
                  <a:srgbClr val="005493"/>
                </a:solidFill>
                <a:latin typeface="Arial" panose="020B0604020202020204" pitchFamily="34" charset="0"/>
                <a:cs typeface="Arial" panose="020B0604020202020204" pitchFamily="34" charset="0"/>
              </a:rPr>
              <a:t>Property.</a:t>
            </a:r>
            <a:r>
              <a:rPr lang="en-US" sz="1800" spc="15"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Time required for a probe is much larger than time to</a:t>
            </a:r>
            <a:r>
              <a:rPr lang="en-US" dirty="0">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 access  data within a page.</a:t>
            </a:r>
            <a:endParaRPr sz="2100" dirty="0">
              <a:latin typeface="Arial" panose="020B0604020202020204" pitchFamily="34" charset="0"/>
              <a:cs typeface="Arial" panose="020B0604020202020204" pitchFamily="34" charset="0"/>
            </a:endParaRPr>
          </a:p>
          <a:p>
            <a:pPr marL="12700">
              <a:lnSpc>
                <a:spcPct val="150000"/>
              </a:lnSpc>
              <a:spcBef>
                <a:spcPts val="100"/>
              </a:spcBef>
              <a:spcAft>
                <a:spcPts val="100"/>
              </a:spcAft>
              <a:tabLst>
                <a:tab pos="1495425" algn="l"/>
              </a:tabLst>
            </a:pPr>
            <a:r>
              <a:rPr sz="1800" spc="114" dirty="0">
                <a:solidFill>
                  <a:srgbClr val="005493"/>
                </a:solidFill>
                <a:latin typeface="Arial" panose="020B0604020202020204" pitchFamily="34" charset="0"/>
                <a:cs typeface="Arial" panose="020B0604020202020204" pitchFamily="34" charset="0"/>
              </a:rPr>
              <a:t>Cost</a:t>
            </a:r>
            <a:r>
              <a:rPr sz="1800" spc="30" dirty="0">
                <a:solidFill>
                  <a:srgbClr val="005493"/>
                </a:solidFill>
                <a:latin typeface="Arial" panose="020B0604020202020204" pitchFamily="34" charset="0"/>
                <a:cs typeface="Arial" panose="020B0604020202020204" pitchFamily="34" charset="0"/>
              </a:rPr>
              <a:t> </a:t>
            </a:r>
            <a:r>
              <a:rPr sz="1800" spc="60" dirty="0">
                <a:solidFill>
                  <a:srgbClr val="005493"/>
                </a:solidFill>
                <a:latin typeface="Arial" panose="020B0604020202020204" pitchFamily="34" charset="0"/>
                <a:cs typeface="Arial" panose="020B0604020202020204" pitchFamily="34" charset="0"/>
              </a:rPr>
              <a:t>model.</a:t>
            </a:r>
            <a:r>
              <a:rPr lang="en-US" sz="1800" spc="6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Number of probes.</a:t>
            </a:r>
            <a:endParaRPr sz="2100" dirty="0">
              <a:latin typeface="Arial" panose="020B0604020202020204" pitchFamily="34" charset="0"/>
              <a:cs typeface="Arial" panose="020B0604020202020204" pitchFamily="34" charset="0"/>
            </a:endParaRPr>
          </a:p>
          <a:p>
            <a:pPr marL="12700">
              <a:lnSpc>
                <a:spcPct val="150000"/>
              </a:lnSpc>
              <a:spcBef>
                <a:spcPts val="100"/>
              </a:spcBef>
              <a:spcAft>
                <a:spcPts val="100"/>
              </a:spcAft>
              <a:tabLst>
                <a:tab pos="727710" algn="l"/>
              </a:tabLst>
            </a:pPr>
            <a:r>
              <a:rPr sz="1800" spc="30" dirty="0">
                <a:solidFill>
                  <a:srgbClr val="FF0000"/>
                </a:solidFill>
                <a:latin typeface="Arial" panose="020B0604020202020204" pitchFamily="34" charset="0"/>
                <a:cs typeface="Arial" panose="020B0604020202020204" pitchFamily="34" charset="0"/>
              </a:rPr>
              <a:t>Goal</a:t>
            </a:r>
            <a:r>
              <a:rPr sz="1800" spc="30" dirty="0">
                <a:solidFill>
                  <a:srgbClr val="005493"/>
                </a:solidFill>
                <a:latin typeface="Arial" panose="020B0604020202020204" pitchFamily="34" charset="0"/>
                <a:cs typeface="Arial" panose="020B0604020202020204" pitchFamily="34" charset="0"/>
              </a:rPr>
              <a:t>.</a:t>
            </a:r>
            <a:r>
              <a:rPr lang="en-US" sz="1800" spc="30" dirty="0">
                <a:solidFill>
                  <a:srgbClr val="005493"/>
                </a:solidFill>
                <a:latin typeface="Arial" panose="020B0604020202020204" pitchFamily="34" charset="0"/>
                <a:cs typeface="Arial" panose="020B0604020202020204" pitchFamily="34" charset="0"/>
              </a:rPr>
              <a:t>   </a:t>
            </a:r>
            <a:r>
              <a:rPr dirty="0">
                <a:latin typeface="Arial" panose="020B0604020202020204" pitchFamily="34" charset="0"/>
                <a:cs typeface="Arial" panose="020B0604020202020204" pitchFamily="34" charset="0"/>
              </a:rPr>
              <a:t>Access data using minimum number of probes.</a:t>
            </a:r>
          </a:p>
        </p:txBody>
      </p:sp>
      <p:sp>
        <p:nvSpPr>
          <p:cNvPr id="6" name="object 5">
            <a:extLst>
              <a:ext uri="{FF2B5EF4-FFF2-40B4-BE49-F238E27FC236}">
                <a16:creationId xmlns:a16="http://schemas.microsoft.com/office/drawing/2014/main" id="{DFFC8EFF-7046-F34A-A414-49FD48E672A1}"/>
              </a:ext>
            </a:extLst>
          </p:cNvPr>
          <p:cNvSpPr/>
          <p:nvPr/>
        </p:nvSpPr>
        <p:spPr>
          <a:xfrm>
            <a:off x="2236327" y="2208874"/>
            <a:ext cx="1671507" cy="1564009"/>
          </a:xfrm>
          <a:prstGeom prst="rect">
            <a:avLst/>
          </a:prstGeom>
          <a:blipFill>
            <a:blip r:embed="rId2" cstate="print"/>
            <a:stretch>
              <a:fillRect/>
            </a:stretch>
          </a:blipFill>
        </p:spPr>
        <p:txBody>
          <a:bodyPr wrap="square" lIns="0" tIns="0" rIns="0" bIns="0" rtlCol="0"/>
          <a:lstStyle/>
          <a:p>
            <a:pPr>
              <a:spcBef>
                <a:spcPts val="100"/>
              </a:spcBef>
              <a:spcAft>
                <a:spcPts val="100"/>
              </a:spcAft>
            </a:pPr>
            <a:endParaRPr>
              <a:latin typeface="Arial" panose="020B0604020202020204" pitchFamily="34" charset="0"/>
              <a:cs typeface="Arial" panose="020B0604020202020204" pitchFamily="34" charset="0"/>
            </a:endParaRPr>
          </a:p>
        </p:txBody>
      </p:sp>
      <p:sp>
        <p:nvSpPr>
          <p:cNvPr id="7" name="object 6">
            <a:extLst>
              <a:ext uri="{FF2B5EF4-FFF2-40B4-BE49-F238E27FC236}">
                <a16:creationId xmlns:a16="http://schemas.microsoft.com/office/drawing/2014/main" id="{F5AF4E56-6399-174E-BAC1-57A0C1C66511}"/>
              </a:ext>
            </a:extLst>
          </p:cNvPr>
          <p:cNvSpPr txBox="1"/>
          <p:nvPr/>
        </p:nvSpPr>
        <p:spPr>
          <a:xfrm>
            <a:off x="2809343" y="3920836"/>
            <a:ext cx="390525" cy="197490"/>
          </a:xfrm>
          <a:prstGeom prst="rect">
            <a:avLst/>
          </a:prstGeom>
        </p:spPr>
        <p:txBody>
          <a:bodyPr vert="horz" wrap="square" lIns="0" tIns="12700" rIns="0" bIns="0" rtlCol="0">
            <a:spAutoFit/>
          </a:bodyPr>
          <a:lstStyle/>
          <a:p>
            <a:pPr marL="12700">
              <a:spcBef>
                <a:spcPts val="100"/>
              </a:spcBef>
              <a:spcAft>
                <a:spcPts val="100"/>
              </a:spcAft>
            </a:pPr>
            <a:r>
              <a:rPr sz="1200" b="1" spc="-35" dirty="0">
                <a:latin typeface="Arial" panose="020B0604020202020204" pitchFamily="34" charset="0"/>
                <a:cs typeface="Arial" panose="020B0604020202020204" pitchFamily="34" charset="0"/>
              </a:rPr>
              <a:t>sl</a:t>
            </a:r>
            <a:r>
              <a:rPr sz="1200" b="1" spc="-55" dirty="0">
                <a:latin typeface="Arial" panose="020B0604020202020204" pitchFamily="34" charset="0"/>
                <a:cs typeface="Arial" panose="020B0604020202020204" pitchFamily="34" charset="0"/>
              </a:rPr>
              <a:t>o</a:t>
            </a:r>
            <a:r>
              <a:rPr sz="1200" b="1" spc="-75" dirty="0">
                <a:latin typeface="Arial" panose="020B0604020202020204" pitchFamily="34" charset="0"/>
                <a:cs typeface="Arial" panose="020B0604020202020204" pitchFamily="34" charset="0"/>
              </a:rPr>
              <a:t>w</a:t>
            </a:r>
            <a:endParaRPr sz="1200">
              <a:latin typeface="Arial" panose="020B0604020202020204" pitchFamily="34" charset="0"/>
              <a:cs typeface="Arial" panose="020B0604020202020204" pitchFamily="34" charset="0"/>
            </a:endParaRPr>
          </a:p>
        </p:txBody>
      </p:sp>
      <p:sp>
        <p:nvSpPr>
          <p:cNvPr id="8" name="object 7">
            <a:extLst>
              <a:ext uri="{FF2B5EF4-FFF2-40B4-BE49-F238E27FC236}">
                <a16:creationId xmlns:a16="http://schemas.microsoft.com/office/drawing/2014/main" id="{65A3DA95-EE30-434C-BE5D-382E022F2B92}"/>
              </a:ext>
            </a:extLst>
          </p:cNvPr>
          <p:cNvSpPr/>
          <p:nvPr/>
        </p:nvSpPr>
        <p:spPr>
          <a:xfrm>
            <a:off x="4279150" y="2482943"/>
            <a:ext cx="2683650" cy="1333500"/>
          </a:xfrm>
          <a:prstGeom prst="rect">
            <a:avLst/>
          </a:prstGeom>
          <a:blipFill>
            <a:blip r:embed="rId3" cstate="print"/>
            <a:stretch>
              <a:fillRect/>
            </a:stretch>
          </a:blipFill>
        </p:spPr>
        <p:txBody>
          <a:bodyPr wrap="square" lIns="0" tIns="0" rIns="0" bIns="0" rtlCol="0"/>
          <a:lstStyle/>
          <a:p>
            <a:pPr>
              <a:spcBef>
                <a:spcPts val="100"/>
              </a:spcBef>
              <a:spcAft>
                <a:spcPts val="100"/>
              </a:spcAft>
            </a:pPr>
            <a:endParaRPr>
              <a:latin typeface="Arial" panose="020B0604020202020204" pitchFamily="34" charset="0"/>
              <a:cs typeface="Arial" panose="020B0604020202020204" pitchFamily="34" charset="0"/>
            </a:endParaRPr>
          </a:p>
        </p:txBody>
      </p:sp>
      <p:sp>
        <p:nvSpPr>
          <p:cNvPr id="9" name="object 8">
            <a:extLst>
              <a:ext uri="{FF2B5EF4-FFF2-40B4-BE49-F238E27FC236}">
                <a16:creationId xmlns:a16="http://schemas.microsoft.com/office/drawing/2014/main" id="{8A4AD942-3E87-5543-9D7E-CF1BB3EA4404}"/>
              </a:ext>
            </a:extLst>
          </p:cNvPr>
          <p:cNvSpPr txBox="1"/>
          <p:nvPr/>
        </p:nvSpPr>
        <p:spPr>
          <a:xfrm>
            <a:off x="5188066" y="3920836"/>
            <a:ext cx="327025" cy="197490"/>
          </a:xfrm>
          <a:prstGeom prst="rect">
            <a:avLst/>
          </a:prstGeom>
        </p:spPr>
        <p:txBody>
          <a:bodyPr vert="horz" wrap="square" lIns="0" tIns="12700" rIns="0" bIns="0" rtlCol="0">
            <a:spAutoFit/>
          </a:bodyPr>
          <a:lstStyle/>
          <a:p>
            <a:pPr marL="12700">
              <a:spcBef>
                <a:spcPts val="100"/>
              </a:spcBef>
              <a:spcAft>
                <a:spcPts val="100"/>
              </a:spcAft>
            </a:pPr>
            <a:r>
              <a:rPr sz="1200" b="1" spc="-55" dirty="0">
                <a:latin typeface="Arial" panose="020B0604020202020204" pitchFamily="34" charset="0"/>
                <a:cs typeface="Arial" panose="020B0604020202020204" pitchFamily="34" charset="0"/>
              </a:rPr>
              <a:t>fas</a:t>
            </a:r>
            <a:r>
              <a:rPr sz="1200" b="1" spc="-90" dirty="0">
                <a:latin typeface="Arial" panose="020B0604020202020204" pitchFamily="34" charset="0"/>
                <a:cs typeface="Arial" panose="020B0604020202020204" pitchFamily="34" charset="0"/>
              </a:rPr>
              <a:t>t</a:t>
            </a:r>
            <a:endParaRPr sz="1200">
              <a:latin typeface="Arial" panose="020B0604020202020204" pitchFamily="34" charset="0"/>
              <a:cs typeface="Arial" panose="020B0604020202020204" pitchFamily="34" charset="0"/>
            </a:endParaRPr>
          </a:p>
        </p:txBody>
      </p:sp>
      <p:sp>
        <p:nvSpPr>
          <p:cNvPr id="3" name="Slide Number Placeholder 5">
            <a:extLst>
              <a:ext uri="{FF2B5EF4-FFF2-40B4-BE49-F238E27FC236}">
                <a16:creationId xmlns:a16="http://schemas.microsoft.com/office/drawing/2014/main" id="{5CFAB419-3D66-C12E-6133-D086A618A999}"/>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10</a:t>
            </a:fld>
            <a:endParaRPr lang="en-US"/>
          </a:p>
        </p:txBody>
      </p:sp>
    </p:spTree>
    <p:extLst>
      <p:ext uri="{BB962C8B-B14F-4D97-AF65-F5344CB8AC3E}">
        <p14:creationId xmlns:p14="http://schemas.microsoft.com/office/powerpoint/2010/main" val="123449580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3">
            <a:extLst>
              <a:ext uri="{FF2B5EF4-FFF2-40B4-BE49-F238E27FC236}">
                <a16:creationId xmlns:a16="http://schemas.microsoft.com/office/drawing/2014/main" id="{8F9CA596-79B4-359B-F53A-D1E18F04A2B9}"/>
              </a:ext>
            </a:extLst>
          </p:cNvPr>
          <p:cNvSpPr>
            <a:spLocks noGrp="1"/>
          </p:cNvSpPr>
          <p:nvPr>
            <p:ph type="ftr" sz="quarter" idx="10"/>
          </p:nvPr>
        </p:nvSpPr>
        <p:spPr bwMode="auto">
          <a:xfrm>
            <a:off x="452438" y="6172200"/>
            <a:ext cx="2743200" cy="457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b" anchorCtr="0" compatLnSpc="1">
            <a:prstTxWarp prst="textNoShape">
              <a:avLst/>
            </a:prstTxWarp>
          </a:bodyPr>
          <a:lstStyle>
            <a:defPPr>
              <a:defRPr lang="en-GB"/>
            </a:defPPr>
            <a:lvl1pPr algn="l" rtl="0" eaLnBrk="0" fontAlgn="base" hangingPunct="0">
              <a:spcBef>
                <a:spcPct val="50000"/>
              </a:spcBef>
              <a:spcAft>
                <a:spcPct val="0"/>
              </a:spcAft>
              <a:defRPr sz="1200" kern="1200">
                <a:solidFill>
                  <a:schemeClr val="bg2"/>
                </a:solidFill>
                <a:latin typeface="Arial" panose="020B0604020202020204" pitchFamily="34" charset="0"/>
                <a:ea typeface="+mn-ea"/>
                <a:cs typeface="+mn-cs"/>
              </a:defRPr>
            </a:lvl1pPr>
            <a:lvl2pPr marL="4572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sz="2000" kern="1200">
                <a:solidFill>
                  <a:schemeClr val="tx1"/>
                </a:solidFill>
                <a:latin typeface="Arial" panose="020B0604020202020204" pitchFamily="34" charset="0"/>
                <a:ea typeface="+mn-ea"/>
                <a:cs typeface="+mn-cs"/>
              </a:defRPr>
            </a:lvl5pPr>
            <a:lvl6pPr marL="2286000" algn="l" defTabSz="914400" rtl="0" eaLnBrk="1" latinLnBrk="0" hangingPunct="1">
              <a:defRPr sz="2000" kern="1200">
                <a:solidFill>
                  <a:schemeClr val="tx1"/>
                </a:solidFill>
                <a:latin typeface="Arial" panose="020B0604020202020204" pitchFamily="34" charset="0"/>
                <a:ea typeface="+mn-ea"/>
                <a:cs typeface="+mn-cs"/>
              </a:defRPr>
            </a:lvl6pPr>
            <a:lvl7pPr marL="2743200" algn="l" defTabSz="914400" rtl="0" eaLnBrk="1" latinLnBrk="0" hangingPunct="1">
              <a:defRPr sz="2000" kern="1200">
                <a:solidFill>
                  <a:schemeClr val="tx1"/>
                </a:solidFill>
                <a:latin typeface="Arial" panose="020B0604020202020204" pitchFamily="34" charset="0"/>
                <a:ea typeface="+mn-ea"/>
                <a:cs typeface="+mn-cs"/>
              </a:defRPr>
            </a:lvl7pPr>
            <a:lvl8pPr marL="3200400" algn="l" defTabSz="914400" rtl="0" eaLnBrk="1" latinLnBrk="0" hangingPunct="1">
              <a:defRPr sz="2000" kern="1200">
                <a:solidFill>
                  <a:schemeClr val="tx1"/>
                </a:solidFill>
                <a:latin typeface="Arial" panose="020B0604020202020204" pitchFamily="34" charset="0"/>
                <a:ea typeface="+mn-ea"/>
                <a:cs typeface="+mn-cs"/>
              </a:defRPr>
            </a:lvl8pPr>
            <a:lvl9pPr marL="3657600" algn="l" defTabSz="914400" rtl="0" eaLnBrk="1" latinLnBrk="0" hangingPunct="1">
              <a:defRPr sz="2000" kern="1200">
                <a:solidFill>
                  <a:schemeClr val="tx1"/>
                </a:solidFill>
                <a:latin typeface="Arial" panose="020B0604020202020204" pitchFamily="34" charset="0"/>
                <a:ea typeface="+mn-ea"/>
                <a:cs typeface="+mn-cs"/>
              </a:defRPr>
            </a:lvl9pPr>
          </a:lstStyle>
          <a:p>
            <a:r>
              <a:rPr lang="en-US" altLang="en-US"/>
              <a:t>B-Trees</a:t>
            </a:r>
          </a:p>
        </p:txBody>
      </p:sp>
      <p:sp>
        <p:nvSpPr>
          <p:cNvPr id="3" name="Slide Number Placeholder 4">
            <a:extLst>
              <a:ext uri="{FF2B5EF4-FFF2-40B4-BE49-F238E27FC236}">
                <a16:creationId xmlns:a16="http://schemas.microsoft.com/office/drawing/2014/main" id="{A4182A6F-7383-F4F3-56B3-B4AB9FDB78ED}"/>
              </a:ext>
            </a:extLst>
          </p:cNvPr>
          <p:cNvSpPr>
            <a:spLocks noGrp="1"/>
          </p:cNvSpPr>
          <p:nvPr>
            <p:ph type="sldNum" sz="quarter" idx="11"/>
          </p:nvPr>
        </p:nvSpPr>
        <p:spPr/>
        <p:txBody>
          <a:bodyPr/>
          <a:lstStyle/>
          <a:p>
            <a:fld id="{F16E5B11-A528-4430-8AEE-1D12F4B42718}" type="slidenum">
              <a:rPr lang="en-US" altLang="en-US"/>
              <a:pPr/>
              <a:t>11</a:t>
            </a:fld>
            <a:endParaRPr lang="en-US" altLang="en-US"/>
          </a:p>
        </p:txBody>
      </p:sp>
      <p:sp>
        <p:nvSpPr>
          <p:cNvPr id="25602" name="Rectangle 2">
            <a:extLst>
              <a:ext uri="{FF2B5EF4-FFF2-40B4-BE49-F238E27FC236}">
                <a16:creationId xmlns:a16="http://schemas.microsoft.com/office/drawing/2014/main" id="{8E9FE0D7-2650-33DE-C3AF-6084B3444548}"/>
              </a:ext>
            </a:extLst>
          </p:cNvPr>
          <p:cNvSpPr>
            <a:spLocks noGrp="1" noChangeArrowheads="1"/>
          </p:cNvSpPr>
          <p:nvPr>
            <p:ph type="title"/>
          </p:nvPr>
        </p:nvSpPr>
        <p:spPr>
          <a:ln/>
        </p:spPr>
        <p:txBody>
          <a:bodyPr/>
          <a:lstStyle/>
          <a:p>
            <a:r>
              <a:rPr lang="en-US" altLang="en-SE"/>
              <a:t>Motivation for B-Trees</a:t>
            </a:r>
          </a:p>
        </p:txBody>
      </p:sp>
      <p:sp>
        <p:nvSpPr>
          <p:cNvPr id="25603" name="Rectangle 3">
            <a:extLst>
              <a:ext uri="{FF2B5EF4-FFF2-40B4-BE49-F238E27FC236}">
                <a16:creationId xmlns:a16="http://schemas.microsoft.com/office/drawing/2014/main" id="{56E45F23-A892-7435-B822-8F5D1E09D301}"/>
              </a:ext>
            </a:extLst>
          </p:cNvPr>
          <p:cNvSpPr>
            <a:spLocks noGrp="1" noChangeArrowheads="1"/>
          </p:cNvSpPr>
          <p:nvPr>
            <p:ph type="body" idx="1"/>
          </p:nvPr>
        </p:nvSpPr>
        <p:spPr>
          <a:ln/>
        </p:spPr>
        <p:txBody>
          <a:bodyPr/>
          <a:lstStyle/>
          <a:p>
            <a:r>
              <a:rPr lang="en-US" altLang="en-SE" dirty="0"/>
              <a:t>Index structures for large datasets cannot be stored in main memory, hence must be stored on disk</a:t>
            </a:r>
          </a:p>
          <a:p>
            <a:r>
              <a:rPr lang="en-GB" altLang="en-SE" dirty="0"/>
              <a:t>Time required to access disk is much larger than time to access main memory</a:t>
            </a:r>
          </a:p>
          <a:p>
            <a:r>
              <a:rPr lang="en-GB" altLang="en-SE" dirty="0"/>
              <a:t>Goal: access data with minimum number of probes.</a:t>
            </a:r>
          </a:p>
          <a:p>
            <a:endParaRPr lang="en-US" altLang="en-SE" dirty="0"/>
          </a:p>
        </p:txBody>
      </p:sp>
      <p:sp>
        <p:nvSpPr>
          <p:cNvPr id="4" name="Slide Number Placeholder 5">
            <a:extLst>
              <a:ext uri="{FF2B5EF4-FFF2-40B4-BE49-F238E27FC236}">
                <a16:creationId xmlns:a16="http://schemas.microsoft.com/office/drawing/2014/main" id="{22993A71-90F1-8D48-E214-E4D8AE6908E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24D8931A-A25D-27CD-DF55-D7A56D5BDD05}"/>
              </a:ext>
            </a:extLst>
          </p:cNvPr>
          <p:cNvSpPr>
            <a:spLocks noGrp="1" noChangeArrowheads="1"/>
          </p:cNvSpPr>
          <p:nvPr>
            <p:ph type="title"/>
          </p:nvPr>
        </p:nvSpPr>
        <p:spPr>
          <a:ln/>
        </p:spPr>
        <p:txBody>
          <a:bodyPr/>
          <a:lstStyle/>
          <a:p>
            <a:r>
              <a:rPr lang="en-US" altLang="en-SE"/>
              <a:t>Motivation (cont.)</a:t>
            </a:r>
          </a:p>
        </p:txBody>
      </p:sp>
      <p:sp>
        <p:nvSpPr>
          <p:cNvPr id="27651" name="Rectangle 3">
            <a:extLst>
              <a:ext uri="{FF2B5EF4-FFF2-40B4-BE49-F238E27FC236}">
                <a16:creationId xmlns:a16="http://schemas.microsoft.com/office/drawing/2014/main" id="{5C86AF2E-ED9C-EB86-135F-7F43A1AC7AA5}"/>
              </a:ext>
            </a:extLst>
          </p:cNvPr>
          <p:cNvSpPr>
            <a:spLocks noGrp="1" noChangeArrowheads="1"/>
          </p:cNvSpPr>
          <p:nvPr>
            <p:ph type="body" idx="1"/>
          </p:nvPr>
        </p:nvSpPr>
        <p:spPr>
          <a:ln/>
        </p:spPr>
        <p:txBody>
          <a:bodyPr/>
          <a:lstStyle/>
          <a:p>
            <a:r>
              <a:rPr lang="en-US" altLang="en-SE" dirty="0"/>
              <a:t>Assume that we use an AVL tree to store about 20 million records</a:t>
            </a:r>
          </a:p>
          <a:p>
            <a:r>
              <a:rPr lang="en-US" altLang="en-SE" dirty="0"/>
              <a:t>We end up with a </a:t>
            </a:r>
            <a:r>
              <a:rPr lang="en-US" altLang="en-SE" b="1" dirty="0"/>
              <a:t>very</a:t>
            </a:r>
            <a:r>
              <a:rPr lang="en-US" altLang="en-SE" dirty="0"/>
              <a:t> deep binary tree with lots of different disk accesses, e.g., log</a:t>
            </a:r>
            <a:r>
              <a:rPr lang="en-US" altLang="en-SE" baseline="-25000" dirty="0"/>
              <a:t>2 </a:t>
            </a:r>
            <a:r>
              <a:rPr lang="en-US" altLang="en-SE" dirty="0"/>
              <a:t>20,000,000 is about 24</a:t>
            </a:r>
          </a:p>
          <a:p>
            <a:r>
              <a:rPr lang="en-US" altLang="en-SE" dirty="0"/>
              <a:t>We know we cannot improve on the log </a:t>
            </a:r>
            <a:r>
              <a:rPr lang="en-US" altLang="en-SE" i="1" dirty="0"/>
              <a:t>n </a:t>
            </a:r>
            <a:r>
              <a:rPr lang="en-US" altLang="en-SE" dirty="0"/>
              <a:t>lower</a:t>
            </a:r>
            <a:r>
              <a:rPr lang="en-US" altLang="en-SE" i="1" dirty="0"/>
              <a:t> </a:t>
            </a:r>
            <a:r>
              <a:rPr lang="en-US" altLang="en-SE" dirty="0"/>
              <a:t>bound on search for a binary tree</a:t>
            </a:r>
          </a:p>
          <a:p>
            <a:r>
              <a:rPr lang="en-US" altLang="en-SE" dirty="0"/>
              <a:t>But we can use more branches and thus reduce the height of the tree!</a:t>
            </a:r>
          </a:p>
          <a:p>
            <a:pPr lvl="1"/>
            <a:r>
              <a:rPr lang="en-US" altLang="en-SE" dirty="0"/>
              <a:t>As branching increases, depth decreases</a:t>
            </a:r>
          </a:p>
        </p:txBody>
      </p:sp>
      <p:sp>
        <p:nvSpPr>
          <p:cNvPr id="2" name="Slide Number Placeholder 5">
            <a:extLst>
              <a:ext uri="{FF2B5EF4-FFF2-40B4-BE49-F238E27FC236}">
                <a16:creationId xmlns:a16="http://schemas.microsoft.com/office/drawing/2014/main" id="{5AF87367-48B1-C561-7A49-5863FC1DB77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15CC5C74-45B3-C6B6-DAAB-074FC0A03FB2}"/>
              </a:ext>
            </a:extLst>
          </p:cNvPr>
          <p:cNvSpPr>
            <a:spLocks noGrp="1" noChangeArrowheads="1"/>
          </p:cNvSpPr>
          <p:nvPr>
            <p:ph type="title"/>
          </p:nvPr>
        </p:nvSpPr>
        <p:spPr>
          <a:ln/>
        </p:spPr>
        <p:txBody>
          <a:bodyPr/>
          <a:lstStyle/>
          <a:p>
            <a:r>
              <a:rPr lang="en-US" altLang="en-SE"/>
              <a:t>Definition of a B-tree</a:t>
            </a:r>
          </a:p>
        </p:txBody>
      </p:sp>
      <p:sp>
        <p:nvSpPr>
          <p:cNvPr id="28675" name="Rectangle 3">
            <a:extLst>
              <a:ext uri="{FF2B5EF4-FFF2-40B4-BE49-F238E27FC236}">
                <a16:creationId xmlns:a16="http://schemas.microsoft.com/office/drawing/2014/main" id="{7D44B425-718B-0061-3059-C7E6E8BB74CC}"/>
              </a:ext>
            </a:extLst>
          </p:cNvPr>
          <p:cNvSpPr>
            <a:spLocks noGrp="1" noChangeArrowheads="1"/>
          </p:cNvSpPr>
          <p:nvPr>
            <p:ph type="body" idx="1"/>
          </p:nvPr>
        </p:nvSpPr>
        <p:spPr>
          <a:ln/>
        </p:spPr>
        <p:txBody>
          <a:bodyPr/>
          <a:lstStyle/>
          <a:p>
            <a:r>
              <a:rPr lang="en-US" altLang="en-SE" dirty="0"/>
              <a:t>A B-tree of order </a:t>
            </a:r>
            <a:r>
              <a:rPr lang="en-US" altLang="en-SE" i="1" dirty="0"/>
              <a:t>M</a:t>
            </a:r>
            <a:r>
              <a:rPr lang="en-US" altLang="en-SE" dirty="0"/>
              <a:t> is an </a:t>
            </a:r>
            <a:r>
              <a:rPr lang="en-US" altLang="en-SE" i="1" dirty="0"/>
              <a:t>M</a:t>
            </a:r>
            <a:r>
              <a:rPr lang="en-US" altLang="en-SE" dirty="0"/>
              <a:t>-way tree (i.e., a tree where each node may have up to </a:t>
            </a:r>
            <a:r>
              <a:rPr lang="en-US" altLang="en-SE" i="1" dirty="0"/>
              <a:t>M</a:t>
            </a:r>
            <a:r>
              <a:rPr lang="en-US" altLang="en-SE" dirty="0"/>
              <a:t> children) in which:</a:t>
            </a:r>
          </a:p>
          <a:p>
            <a:pPr lvl="1">
              <a:buFont typeface="Symbol" panose="05050102010706020507" pitchFamily="18" charset="2"/>
              <a:buNone/>
            </a:pPr>
            <a:r>
              <a:rPr lang="en-US" altLang="en-SE" dirty="0"/>
              <a:t>1.	the number of keys in each non-leaf node is one less than the number of its children and these keys partition the keys in the children in the fashion of a search tree</a:t>
            </a:r>
          </a:p>
          <a:p>
            <a:pPr lvl="1">
              <a:buFont typeface="Symbol" panose="05050102010706020507" pitchFamily="18" charset="2"/>
              <a:buNone/>
            </a:pPr>
            <a:r>
              <a:rPr lang="en-US" altLang="en-SE" dirty="0"/>
              <a:t>2.	all leaves are on the same level</a:t>
            </a:r>
          </a:p>
          <a:p>
            <a:pPr lvl="1">
              <a:buFont typeface="Symbol" panose="05050102010706020507" pitchFamily="18" charset="2"/>
              <a:buNone/>
            </a:pPr>
            <a:r>
              <a:rPr lang="en-US" altLang="en-SE" dirty="0"/>
              <a:t>3.	all non-leaf nodes except the root have at least </a:t>
            </a:r>
            <a:r>
              <a:rPr lang="en-US" altLang="en-SE" dirty="0">
                <a:sym typeface="Symbol" panose="05050102010706020507" pitchFamily="18" charset="2"/>
              </a:rPr>
              <a:t></a:t>
            </a:r>
            <a:r>
              <a:rPr lang="en-US" altLang="en-SE" i="1" dirty="0">
                <a:sym typeface="Symbol" panose="05050102010706020507" pitchFamily="18" charset="2"/>
              </a:rPr>
              <a:t>M</a:t>
            </a:r>
            <a:r>
              <a:rPr lang="en-US" altLang="en-SE" i="1" dirty="0"/>
              <a:t> </a:t>
            </a:r>
            <a:r>
              <a:rPr lang="en-US" altLang="en-SE" dirty="0"/>
              <a:t>/ 2</a:t>
            </a:r>
            <a:r>
              <a:rPr lang="en-US" altLang="en-SE" dirty="0">
                <a:sym typeface="Symbol" panose="05050102010706020507" pitchFamily="18" charset="2"/>
              </a:rPr>
              <a:t></a:t>
            </a:r>
            <a:r>
              <a:rPr lang="en-US" altLang="en-SE" dirty="0"/>
              <a:t> children</a:t>
            </a:r>
          </a:p>
          <a:p>
            <a:pPr lvl="1">
              <a:buFont typeface="Symbol" panose="05050102010706020507" pitchFamily="18" charset="2"/>
              <a:buNone/>
            </a:pPr>
            <a:r>
              <a:rPr lang="en-US" altLang="en-SE" dirty="0"/>
              <a:t>4.	the root either has at least 2 children, or it is a leaf node</a:t>
            </a:r>
          </a:p>
          <a:p>
            <a:pPr lvl="1">
              <a:buFont typeface="Symbol" panose="05050102010706020507" pitchFamily="18" charset="2"/>
              <a:buNone/>
            </a:pPr>
            <a:r>
              <a:rPr lang="en-US" altLang="en-SE" dirty="0"/>
              <a:t>5.	a leaf node contains no more than </a:t>
            </a:r>
            <a:r>
              <a:rPr lang="en-US" altLang="en-SE" i="1" dirty="0"/>
              <a:t>M</a:t>
            </a:r>
            <a:r>
              <a:rPr lang="en-US" altLang="en-SE" dirty="0"/>
              <a:t> – 1 keys</a:t>
            </a:r>
          </a:p>
          <a:p>
            <a:r>
              <a:rPr lang="en-US" altLang="en-SE" dirty="0"/>
              <a:t>The number </a:t>
            </a:r>
            <a:r>
              <a:rPr lang="en-US" altLang="en-SE" i="1" dirty="0"/>
              <a:t>M</a:t>
            </a:r>
            <a:r>
              <a:rPr lang="en-US" altLang="en-SE" dirty="0"/>
              <a:t> should always be odd. </a:t>
            </a:r>
            <a:endParaRPr lang="en-GB" altLang="en-SE" dirty="0"/>
          </a:p>
        </p:txBody>
      </p:sp>
      <p:sp>
        <p:nvSpPr>
          <p:cNvPr id="2" name="Slide Number Placeholder 5">
            <a:extLst>
              <a:ext uri="{FF2B5EF4-FFF2-40B4-BE49-F238E27FC236}">
                <a16:creationId xmlns:a16="http://schemas.microsoft.com/office/drawing/2014/main" id="{E0A3BBAA-9487-EDFC-5156-38F24B3917F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13</a:t>
            </a:fld>
            <a:endParaRPr lang="en-US"/>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33" name="Line 137">
            <a:extLst>
              <a:ext uri="{FF2B5EF4-FFF2-40B4-BE49-F238E27FC236}">
                <a16:creationId xmlns:a16="http://schemas.microsoft.com/office/drawing/2014/main" id="{99C61713-E34D-F64E-35BB-7231F74B069C}"/>
              </a:ext>
            </a:extLst>
          </p:cNvPr>
          <p:cNvSpPr>
            <a:spLocks noChangeShapeType="1"/>
          </p:cNvSpPr>
          <p:nvPr/>
        </p:nvSpPr>
        <p:spPr bwMode="auto">
          <a:xfrm flipV="1">
            <a:off x="7978880" y="4328901"/>
            <a:ext cx="609600" cy="13716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832" name="Line 136">
            <a:extLst>
              <a:ext uri="{FF2B5EF4-FFF2-40B4-BE49-F238E27FC236}">
                <a16:creationId xmlns:a16="http://schemas.microsoft.com/office/drawing/2014/main" id="{01248896-796F-649F-2515-5FF4979BE0D7}"/>
              </a:ext>
            </a:extLst>
          </p:cNvPr>
          <p:cNvSpPr>
            <a:spLocks noChangeShapeType="1"/>
          </p:cNvSpPr>
          <p:nvPr/>
        </p:nvSpPr>
        <p:spPr bwMode="auto">
          <a:xfrm flipV="1">
            <a:off x="3864080" y="4328901"/>
            <a:ext cx="3733800" cy="1447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9698" name="Rectangle 2">
            <a:extLst>
              <a:ext uri="{FF2B5EF4-FFF2-40B4-BE49-F238E27FC236}">
                <a16:creationId xmlns:a16="http://schemas.microsoft.com/office/drawing/2014/main" id="{3A5ABFFC-3C6F-5A0E-1794-556E280ADC9C}"/>
              </a:ext>
            </a:extLst>
          </p:cNvPr>
          <p:cNvSpPr>
            <a:spLocks noGrp="1" noChangeArrowheads="1"/>
          </p:cNvSpPr>
          <p:nvPr>
            <p:ph type="title"/>
          </p:nvPr>
        </p:nvSpPr>
        <p:spPr>
          <a:xfrm>
            <a:off x="457200" y="140835"/>
            <a:ext cx="8229600" cy="1143000"/>
          </a:xfrm>
          <a:ln/>
        </p:spPr>
        <p:txBody>
          <a:bodyPr/>
          <a:lstStyle/>
          <a:p>
            <a:r>
              <a:rPr lang="en-US" spc="-80" dirty="0">
                <a:latin typeface="Arial"/>
                <a:cs typeface="Arial"/>
              </a:rPr>
              <a:t>B-trees </a:t>
            </a:r>
            <a:r>
              <a:rPr lang="en-US" spc="15" dirty="0">
                <a:latin typeface="Arial"/>
                <a:cs typeface="Arial"/>
              </a:rPr>
              <a:t>Example I</a:t>
            </a:r>
            <a:endParaRPr lang="en-US" altLang="en-SE" dirty="0"/>
          </a:p>
        </p:txBody>
      </p:sp>
      <p:sp>
        <p:nvSpPr>
          <p:cNvPr id="29699" name="Line 3">
            <a:extLst>
              <a:ext uri="{FF2B5EF4-FFF2-40B4-BE49-F238E27FC236}">
                <a16:creationId xmlns:a16="http://schemas.microsoft.com/office/drawing/2014/main" id="{E3D584BE-A5DB-5C91-66BF-662BDE20103E}"/>
              </a:ext>
            </a:extLst>
          </p:cNvPr>
          <p:cNvSpPr>
            <a:spLocks noChangeShapeType="1"/>
          </p:cNvSpPr>
          <p:nvPr/>
        </p:nvSpPr>
        <p:spPr bwMode="auto">
          <a:xfrm flipH="1">
            <a:off x="1681215" y="2782091"/>
            <a:ext cx="1797050" cy="28935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0" name="Line 4">
            <a:extLst>
              <a:ext uri="{FF2B5EF4-FFF2-40B4-BE49-F238E27FC236}">
                <a16:creationId xmlns:a16="http://schemas.microsoft.com/office/drawing/2014/main" id="{36010A85-679B-F63B-7ECD-3355F1895128}"/>
              </a:ext>
            </a:extLst>
          </p:cNvPr>
          <p:cNvSpPr>
            <a:spLocks noChangeShapeType="1"/>
          </p:cNvSpPr>
          <p:nvPr/>
        </p:nvSpPr>
        <p:spPr bwMode="auto">
          <a:xfrm>
            <a:off x="3913240" y="2753948"/>
            <a:ext cx="3995738" cy="1539875"/>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1" name="Line 5">
            <a:extLst>
              <a:ext uri="{FF2B5EF4-FFF2-40B4-BE49-F238E27FC236}">
                <a16:creationId xmlns:a16="http://schemas.microsoft.com/office/drawing/2014/main" id="{584B90FA-3EBE-0FFF-E213-68D3750CF6C2}"/>
              </a:ext>
            </a:extLst>
          </p:cNvPr>
          <p:cNvSpPr>
            <a:spLocks noChangeShapeType="1"/>
          </p:cNvSpPr>
          <p:nvPr/>
        </p:nvSpPr>
        <p:spPr bwMode="auto">
          <a:xfrm>
            <a:off x="2408290" y="3277823"/>
            <a:ext cx="2647950" cy="940466"/>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2" name="Line 6">
            <a:extLst>
              <a:ext uri="{FF2B5EF4-FFF2-40B4-BE49-F238E27FC236}">
                <a16:creationId xmlns:a16="http://schemas.microsoft.com/office/drawing/2014/main" id="{4E4D6C7F-00DF-49DA-C950-0B54A56B4112}"/>
              </a:ext>
            </a:extLst>
          </p:cNvPr>
          <p:cNvSpPr>
            <a:spLocks noChangeShapeType="1"/>
          </p:cNvSpPr>
          <p:nvPr/>
        </p:nvSpPr>
        <p:spPr bwMode="auto">
          <a:xfrm>
            <a:off x="1920927" y="3276236"/>
            <a:ext cx="1154113" cy="1018253"/>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3" name="Line 7">
            <a:extLst>
              <a:ext uri="{FF2B5EF4-FFF2-40B4-BE49-F238E27FC236}">
                <a16:creationId xmlns:a16="http://schemas.microsoft.com/office/drawing/2014/main" id="{4BBF14DE-AEC9-6C34-DE85-00CD69D0D8FA}"/>
              </a:ext>
            </a:extLst>
          </p:cNvPr>
          <p:cNvSpPr>
            <a:spLocks noChangeShapeType="1"/>
          </p:cNvSpPr>
          <p:nvPr/>
        </p:nvSpPr>
        <p:spPr bwMode="auto">
          <a:xfrm flipH="1">
            <a:off x="1322440" y="3302302"/>
            <a:ext cx="120650" cy="99218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4" name="Line 8">
            <a:extLst>
              <a:ext uri="{FF2B5EF4-FFF2-40B4-BE49-F238E27FC236}">
                <a16:creationId xmlns:a16="http://schemas.microsoft.com/office/drawing/2014/main" id="{90BDF394-FE0E-496B-BECB-3D39CCCBF5EB}"/>
              </a:ext>
            </a:extLst>
          </p:cNvPr>
          <p:cNvSpPr>
            <a:spLocks noChangeShapeType="1"/>
          </p:cNvSpPr>
          <p:nvPr/>
        </p:nvSpPr>
        <p:spPr bwMode="auto">
          <a:xfrm flipH="1">
            <a:off x="5921480" y="4328901"/>
            <a:ext cx="22098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05" name="Line 9">
            <a:extLst>
              <a:ext uri="{FF2B5EF4-FFF2-40B4-BE49-F238E27FC236}">
                <a16:creationId xmlns:a16="http://schemas.microsoft.com/office/drawing/2014/main" id="{CD780477-1BCB-E784-6D5C-3F9EE7C9F016}"/>
              </a:ext>
            </a:extLst>
          </p:cNvPr>
          <p:cNvSpPr>
            <a:spLocks noChangeShapeType="1"/>
          </p:cNvSpPr>
          <p:nvPr/>
        </p:nvSpPr>
        <p:spPr bwMode="auto">
          <a:xfrm flipH="1">
            <a:off x="1882880" y="4328901"/>
            <a:ext cx="5334000" cy="137160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SE"/>
          </a:p>
        </p:txBody>
      </p:sp>
      <p:sp>
        <p:nvSpPr>
          <p:cNvPr id="29727" name="Text Box 31">
            <a:extLst>
              <a:ext uri="{FF2B5EF4-FFF2-40B4-BE49-F238E27FC236}">
                <a16:creationId xmlns:a16="http://schemas.microsoft.com/office/drawing/2014/main" id="{ABAF69F4-25E2-37B1-43C8-20A6CDDA285B}"/>
              </a:ext>
            </a:extLst>
          </p:cNvPr>
          <p:cNvSpPr txBox="1">
            <a:spLocks noChangeArrowheads="1"/>
          </p:cNvSpPr>
          <p:nvPr/>
        </p:nvSpPr>
        <p:spPr bwMode="auto">
          <a:xfrm>
            <a:off x="7669265" y="3942985"/>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51</a:t>
            </a:r>
          </a:p>
        </p:txBody>
      </p:sp>
      <p:sp>
        <p:nvSpPr>
          <p:cNvPr id="29728" name="Text Box 32">
            <a:extLst>
              <a:ext uri="{FF2B5EF4-FFF2-40B4-BE49-F238E27FC236}">
                <a16:creationId xmlns:a16="http://schemas.microsoft.com/office/drawing/2014/main" id="{58B5EA92-48F9-EFF6-9B65-E3DBE18B4CE6}"/>
              </a:ext>
            </a:extLst>
          </p:cNvPr>
          <p:cNvSpPr txBox="1">
            <a:spLocks noChangeArrowheads="1"/>
          </p:cNvSpPr>
          <p:nvPr/>
        </p:nvSpPr>
        <p:spPr bwMode="auto">
          <a:xfrm>
            <a:off x="8147103" y="3942985"/>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62</a:t>
            </a:r>
          </a:p>
        </p:txBody>
      </p:sp>
      <p:sp>
        <p:nvSpPr>
          <p:cNvPr id="29729" name="Text Box 33">
            <a:extLst>
              <a:ext uri="{FF2B5EF4-FFF2-40B4-BE49-F238E27FC236}">
                <a16:creationId xmlns:a16="http://schemas.microsoft.com/office/drawing/2014/main" id="{3635D55E-8721-4261-F40C-0FD09787CEC4}"/>
              </a:ext>
            </a:extLst>
          </p:cNvPr>
          <p:cNvSpPr txBox="1">
            <a:spLocks noChangeArrowheads="1"/>
          </p:cNvSpPr>
          <p:nvPr/>
        </p:nvSpPr>
        <p:spPr bwMode="auto">
          <a:xfrm>
            <a:off x="7188253" y="3942985"/>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42</a:t>
            </a:r>
          </a:p>
        </p:txBody>
      </p:sp>
      <p:sp>
        <p:nvSpPr>
          <p:cNvPr id="29753" name="Text Box 57">
            <a:extLst>
              <a:ext uri="{FF2B5EF4-FFF2-40B4-BE49-F238E27FC236}">
                <a16:creationId xmlns:a16="http://schemas.microsoft.com/office/drawing/2014/main" id="{F151BB66-DA47-C6B7-29C7-10D4A77ED37F}"/>
              </a:ext>
            </a:extLst>
          </p:cNvPr>
          <p:cNvSpPr txBox="1">
            <a:spLocks noChangeArrowheads="1"/>
          </p:cNvSpPr>
          <p:nvPr/>
        </p:nvSpPr>
        <p:spPr bwMode="auto">
          <a:xfrm>
            <a:off x="1443090" y="291746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29754" name="Text Box 58">
            <a:extLst>
              <a:ext uri="{FF2B5EF4-FFF2-40B4-BE49-F238E27FC236}">
                <a16:creationId xmlns:a16="http://schemas.microsoft.com/office/drawing/2014/main" id="{3EAC467F-2167-E595-DE80-FADE4B798FCE}"/>
              </a:ext>
            </a:extLst>
          </p:cNvPr>
          <p:cNvSpPr txBox="1">
            <a:spLocks noChangeArrowheads="1"/>
          </p:cNvSpPr>
          <p:nvPr/>
        </p:nvSpPr>
        <p:spPr bwMode="auto">
          <a:xfrm>
            <a:off x="1920928" y="291746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29769" name="Text Box 73">
            <a:extLst>
              <a:ext uri="{FF2B5EF4-FFF2-40B4-BE49-F238E27FC236}">
                <a16:creationId xmlns:a16="http://schemas.microsoft.com/office/drawing/2014/main" id="{3121A174-76E4-7E06-FE0F-AB005084A28C}"/>
              </a:ext>
            </a:extLst>
          </p:cNvPr>
          <p:cNvSpPr txBox="1">
            <a:spLocks noChangeArrowheads="1"/>
          </p:cNvSpPr>
          <p:nvPr/>
        </p:nvSpPr>
        <p:spPr bwMode="auto">
          <a:xfrm>
            <a:off x="3478265" y="2418985"/>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29745" name="Text Box 49">
            <a:extLst>
              <a:ext uri="{FF2B5EF4-FFF2-40B4-BE49-F238E27FC236}">
                <a16:creationId xmlns:a16="http://schemas.microsoft.com/office/drawing/2014/main" id="{0DF9538F-0C60-5277-89E6-47BCB996C37B}"/>
              </a:ext>
            </a:extLst>
          </p:cNvPr>
          <p:cNvSpPr txBox="1">
            <a:spLocks noChangeArrowheads="1"/>
          </p:cNvSpPr>
          <p:nvPr/>
        </p:nvSpPr>
        <p:spPr bwMode="auto">
          <a:xfrm>
            <a:off x="5702405" y="5573501"/>
            <a:ext cx="481013"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a:p>
            <a:endParaRPr lang="en-US" altLang="en-SE" sz="1600">
              <a:latin typeface="Times New Roman" panose="02020603050405020304" pitchFamily="18" charset="0"/>
            </a:endParaRPr>
          </a:p>
        </p:txBody>
      </p:sp>
      <p:sp>
        <p:nvSpPr>
          <p:cNvPr id="29746" name="Text Box 50">
            <a:extLst>
              <a:ext uri="{FF2B5EF4-FFF2-40B4-BE49-F238E27FC236}">
                <a16:creationId xmlns:a16="http://schemas.microsoft.com/office/drawing/2014/main" id="{2D01A65D-D4D2-0E4A-AD11-290BDBD604D8}"/>
              </a:ext>
            </a:extLst>
          </p:cNvPr>
          <p:cNvSpPr txBox="1">
            <a:spLocks noChangeArrowheads="1"/>
          </p:cNvSpPr>
          <p:nvPr/>
        </p:nvSpPr>
        <p:spPr bwMode="auto">
          <a:xfrm>
            <a:off x="6183418"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60</a:t>
            </a:r>
          </a:p>
          <a:p>
            <a:endParaRPr lang="en-US" altLang="en-SE" sz="1600">
              <a:latin typeface="Times New Roman" panose="02020603050405020304" pitchFamily="18" charset="0"/>
            </a:endParaRPr>
          </a:p>
        </p:txBody>
      </p:sp>
      <p:sp>
        <p:nvSpPr>
          <p:cNvPr id="29747" name="Text Box 51">
            <a:extLst>
              <a:ext uri="{FF2B5EF4-FFF2-40B4-BE49-F238E27FC236}">
                <a16:creationId xmlns:a16="http://schemas.microsoft.com/office/drawing/2014/main" id="{E2863CDC-9B3D-ED8B-C523-83FEF0667489}"/>
              </a:ext>
            </a:extLst>
          </p:cNvPr>
          <p:cNvSpPr txBox="1">
            <a:spLocks noChangeArrowheads="1"/>
          </p:cNvSpPr>
          <p:nvPr/>
        </p:nvSpPr>
        <p:spPr bwMode="auto">
          <a:xfrm>
            <a:off x="7770918" y="5583026"/>
            <a:ext cx="481012"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70</a:t>
            </a:r>
          </a:p>
          <a:p>
            <a:endParaRPr lang="en-US" altLang="en-SE" sz="1600">
              <a:latin typeface="Times New Roman" panose="02020603050405020304" pitchFamily="18" charset="0"/>
            </a:endParaRPr>
          </a:p>
        </p:txBody>
      </p:sp>
      <p:sp>
        <p:nvSpPr>
          <p:cNvPr id="29748" name="Text Box 52">
            <a:extLst>
              <a:ext uri="{FF2B5EF4-FFF2-40B4-BE49-F238E27FC236}">
                <a16:creationId xmlns:a16="http://schemas.microsoft.com/office/drawing/2014/main" id="{C817218C-804F-DA84-A135-A3D3199247DE}"/>
              </a:ext>
            </a:extLst>
          </p:cNvPr>
          <p:cNvSpPr txBox="1">
            <a:spLocks noChangeArrowheads="1"/>
          </p:cNvSpPr>
          <p:nvPr/>
        </p:nvSpPr>
        <p:spPr bwMode="auto">
          <a:xfrm>
            <a:off x="7293080" y="5583026"/>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64</a:t>
            </a:r>
          </a:p>
          <a:p>
            <a:endParaRPr lang="en-US" altLang="en-SE" sz="1600">
              <a:latin typeface="Times New Roman" panose="02020603050405020304" pitchFamily="18" charset="0"/>
            </a:endParaRPr>
          </a:p>
        </p:txBody>
      </p:sp>
      <p:sp>
        <p:nvSpPr>
          <p:cNvPr id="29749" name="Text Box 53">
            <a:extLst>
              <a:ext uri="{FF2B5EF4-FFF2-40B4-BE49-F238E27FC236}">
                <a16:creationId xmlns:a16="http://schemas.microsoft.com/office/drawing/2014/main" id="{66CB057D-83C5-1CFE-F3E0-EB783AC52309}"/>
              </a:ext>
            </a:extLst>
          </p:cNvPr>
          <p:cNvSpPr txBox="1">
            <a:spLocks noChangeArrowheads="1"/>
          </p:cNvSpPr>
          <p:nvPr/>
        </p:nvSpPr>
        <p:spPr bwMode="auto">
          <a:xfrm>
            <a:off x="8251930" y="5583026"/>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90</a:t>
            </a:r>
          </a:p>
          <a:p>
            <a:endParaRPr lang="en-US" altLang="en-SE" sz="1600">
              <a:latin typeface="Times New Roman" panose="02020603050405020304" pitchFamily="18" charset="0"/>
            </a:endParaRPr>
          </a:p>
        </p:txBody>
      </p:sp>
      <p:sp>
        <p:nvSpPr>
          <p:cNvPr id="29752" name="Text Box 56">
            <a:extLst>
              <a:ext uri="{FF2B5EF4-FFF2-40B4-BE49-F238E27FC236}">
                <a16:creationId xmlns:a16="http://schemas.microsoft.com/office/drawing/2014/main" id="{4DE15878-9F62-C0F7-8D1B-0762B155F64C}"/>
              </a:ext>
            </a:extLst>
          </p:cNvPr>
          <p:cNvSpPr txBox="1">
            <a:spLocks noChangeArrowheads="1"/>
          </p:cNvSpPr>
          <p:nvPr/>
        </p:nvSpPr>
        <p:spPr bwMode="auto">
          <a:xfrm>
            <a:off x="314494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45</a:t>
            </a:r>
          </a:p>
          <a:p>
            <a:endParaRPr lang="en-US" altLang="en-SE" sz="1600">
              <a:latin typeface="Times New Roman" panose="02020603050405020304" pitchFamily="18" charset="0"/>
            </a:endParaRPr>
          </a:p>
        </p:txBody>
      </p:sp>
      <p:sp>
        <p:nvSpPr>
          <p:cNvPr id="29755" name="Text Box 59">
            <a:extLst>
              <a:ext uri="{FF2B5EF4-FFF2-40B4-BE49-F238E27FC236}">
                <a16:creationId xmlns:a16="http://schemas.microsoft.com/office/drawing/2014/main" id="{344924AB-83C4-EE8E-8373-3E3A87285E76}"/>
              </a:ext>
            </a:extLst>
          </p:cNvPr>
          <p:cNvSpPr txBox="1">
            <a:spLocks noChangeArrowheads="1"/>
          </p:cNvSpPr>
          <p:nvPr/>
        </p:nvSpPr>
        <p:spPr bwMode="auto">
          <a:xfrm>
            <a:off x="495353" y="4121452"/>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29756" name="Text Box 60">
            <a:extLst>
              <a:ext uri="{FF2B5EF4-FFF2-40B4-BE49-F238E27FC236}">
                <a16:creationId xmlns:a16="http://schemas.microsoft.com/office/drawing/2014/main" id="{A1A0D54B-B371-DA4E-15F1-F2E19EAA9731}"/>
              </a:ext>
            </a:extLst>
          </p:cNvPr>
          <p:cNvSpPr txBox="1">
            <a:spLocks noChangeArrowheads="1"/>
          </p:cNvSpPr>
          <p:nvPr/>
        </p:nvSpPr>
        <p:spPr bwMode="auto">
          <a:xfrm>
            <a:off x="973190"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29757" name="Text Box 61">
            <a:extLst>
              <a:ext uri="{FF2B5EF4-FFF2-40B4-BE49-F238E27FC236}">
                <a16:creationId xmlns:a16="http://schemas.microsoft.com/office/drawing/2014/main" id="{07C740BA-CD90-CD86-0D7B-FABB17602AA0}"/>
              </a:ext>
            </a:extLst>
          </p:cNvPr>
          <p:cNvSpPr txBox="1">
            <a:spLocks noChangeArrowheads="1"/>
          </p:cNvSpPr>
          <p:nvPr/>
        </p:nvSpPr>
        <p:spPr bwMode="auto">
          <a:xfrm>
            <a:off x="1452615"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a:t>
            </a:r>
          </a:p>
        </p:txBody>
      </p:sp>
      <p:sp>
        <p:nvSpPr>
          <p:cNvPr id="29758" name="Text Box 62">
            <a:extLst>
              <a:ext uri="{FF2B5EF4-FFF2-40B4-BE49-F238E27FC236}">
                <a16:creationId xmlns:a16="http://schemas.microsoft.com/office/drawing/2014/main" id="{308121C9-809A-80D1-3045-3DA61BE4D763}"/>
              </a:ext>
            </a:extLst>
          </p:cNvPr>
          <p:cNvSpPr txBox="1">
            <a:spLocks noChangeArrowheads="1"/>
          </p:cNvSpPr>
          <p:nvPr/>
        </p:nvSpPr>
        <p:spPr bwMode="auto">
          <a:xfrm>
            <a:off x="2563865"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29759" name="Text Box 63">
            <a:extLst>
              <a:ext uri="{FF2B5EF4-FFF2-40B4-BE49-F238E27FC236}">
                <a16:creationId xmlns:a16="http://schemas.microsoft.com/office/drawing/2014/main" id="{13D8307E-6A3E-1DA5-E8D7-28FE4F5B4119}"/>
              </a:ext>
            </a:extLst>
          </p:cNvPr>
          <p:cNvSpPr txBox="1">
            <a:spLocks noChangeArrowheads="1"/>
          </p:cNvSpPr>
          <p:nvPr/>
        </p:nvSpPr>
        <p:spPr bwMode="auto">
          <a:xfrm>
            <a:off x="3041703"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29760" name="Text Box 64">
            <a:extLst>
              <a:ext uri="{FF2B5EF4-FFF2-40B4-BE49-F238E27FC236}">
                <a16:creationId xmlns:a16="http://schemas.microsoft.com/office/drawing/2014/main" id="{CEC6821F-F6F3-3253-A371-4245F72BF3CF}"/>
              </a:ext>
            </a:extLst>
          </p:cNvPr>
          <p:cNvSpPr txBox="1">
            <a:spLocks noChangeArrowheads="1"/>
          </p:cNvSpPr>
          <p:nvPr/>
        </p:nvSpPr>
        <p:spPr bwMode="auto">
          <a:xfrm>
            <a:off x="4097390" y="4121452"/>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13</a:t>
            </a:r>
          </a:p>
        </p:txBody>
      </p:sp>
      <p:sp>
        <p:nvSpPr>
          <p:cNvPr id="29761" name="Text Box 65">
            <a:extLst>
              <a:ext uri="{FF2B5EF4-FFF2-40B4-BE49-F238E27FC236}">
                <a16:creationId xmlns:a16="http://schemas.microsoft.com/office/drawing/2014/main" id="{3DAF2463-6874-2B75-783B-C115FDFEA076}"/>
              </a:ext>
            </a:extLst>
          </p:cNvPr>
          <p:cNvSpPr txBox="1">
            <a:spLocks noChangeArrowheads="1"/>
          </p:cNvSpPr>
          <p:nvPr/>
        </p:nvSpPr>
        <p:spPr bwMode="auto">
          <a:xfrm>
            <a:off x="4578403" y="4121452"/>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15</a:t>
            </a:r>
          </a:p>
        </p:txBody>
      </p:sp>
      <p:sp>
        <p:nvSpPr>
          <p:cNvPr id="29762" name="Text Box 66">
            <a:extLst>
              <a:ext uri="{FF2B5EF4-FFF2-40B4-BE49-F238E27FC236}">
                <a16:creationId xmlns:a16="http://schemas.microsoft.com/office/drawing/2014/main" id="{E4D79C54-0A9E-F1A4-CB75-1630A21C4EFB}"/>
              </a:ext>
            </a:extLst>
          </p:cNvPr>
          <p:cNvSpPr txBox="1">
            <a:spLocks noChangeArrowheads="1"/>
          </p:cNvSpPr>
          <p:nvPr/>
        </p:nvSpPr>
        <p:spPr bwMode="auto">
          <a:xfrm>
            <a:off x="5056240" y="4121452"/>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18</a:t>
            </a:r>
          </a:p>
        </p:txBody>
      </p:sp>
      <p:sp>
        <p:nvSpPr>
          <p:cNvPr id="29763" name="Text Box 67">
            <a:extLst>
              <a:ext uri="{FF2B5EF4-FFF2-40B4-BE49-F238E27FC236}">
                <a16:creationId xmlns:a16="http://schemas.microsoft.com/office/drawing/2014/main" id="{C4615825-E5E0-6A20-3555-1F1DADB81A6D}"/>
              </a:ext>
            </a:extLst>
          </p:cNvPr>
          <p:cNvSpPr txBox="1">
            <a:spLocks noChangeArrowheads="1"/>
          </p:cNvSpPr>
          <p:nvPr/>
        </p:nvSpPr>
        <p:spPr bwMode="auto">
          <a:xfrm>
            <a:off x="5534078" y="4121452"/>
            <a:ext cx="479425"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29764" name="Text Box 68">
            <a:extLst>
              <a:ext uri="{FF2B5EF4-FFF2-40B4-BE49-F238E27FC236}">
                <a16:creationId xmlns:a16="http://schemas.microsoft.com/office/drawing/2014/main" id="{56ABEBC2-81D9-F2EA-B8DD-B90C54F57FC8}"/>
              </a:ext>
            </a:extLst>
          </p:cNvPr>
          <p:cNvSpPr txBox="1">
            <a:spLocks noChangeArrowheads="1"/>
          </p:cNvSpPr>
          <p:nvPr/>
        </p:nvSpPr>
        <p:spPr bwMode="auto">
          <a:xfrm>
            <a:off x="1416155" y="5573501"/>
            <a:ext cx="477838"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27</a:t>
            </a:r>
          </a:p>
          <a:p>
            <a:endParaRPr lang="en-US" altLang="en-SE" sz="1600">
              <a:latin typeface="Times New Roman" panose="02020603050405020304" pitchFamily="18" charset="0"/>
            </a:endParaRPr>
          </a:p>
        </p:txBody>
      </p:sp>
      <p:sp>
        <p:nvSpPr>
          <p:cNvPr id="29765" name="Text Box 69">
            <a:extLst>
              <a:ext uri="{FF2B5EF4-FFF2-40B4-BE49-F238E27FC236}">
                <a16:creationId xmlns:a16="http://schemas.microsoft.com/office/drawing/2014/main" id="{80CA1060-A89D-1DEE-A981-DFAF722ACA3A}"/>
              </a:ext>
            </a:extLst>
          </p:cNvPr>
          <p:cNvSpPr txBox="1">
            <a:spLocks noChangeArrowheads="1"/>
          </p:cNvSpPr>
          <p:nvPr/>
        </p:nvSpPr>
        <p:spPr bwMode="auto">
          <a:xfrm>
            <a:off x="189399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a:p>
            <a:endParaRPr lang="en-US" altLang="en-SE" sz="1600">
              <a:latin typeface="Times New Roman" panose="02020603050405020304" pitchFamily="18" charset="0"/>
            </a:endParaRPr>
          </a:p>
        </p:txBody>
      </p:sp>
      <p:sp>
        <p:nvSpPr>
          <p:cNvPr id="29766" name="Text Box 70">
            <a:extLst>
              <a:ext uri="{FF2B5EF4-FFF2-40B4-BE49-F238E27FC236}">
                <a16:creationId xmlns:a16="http://schemas.microsoft.com/office/drawing/2014/main" id="{6143BB49-B31B-8B55-2A7A-22237DD78A8B}"/>
              </a:ext>
            </a:extLst>
          </p:cNvPr>
          <p:cNvSpPr txBox="1">
            <a:spLocks noChangeArrowheads="1"/>
          </p:cNvSpPr>
          <p:nvPr/>
        </p:nvSpPr>
        <p:spPr bwMode="auto">
          <a:xfrm>
            <a:off x="3622780" y="5573501"/>
            <a:ext cx="481013"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46</a:t>
            </a:r>
          </a:p>
          <a:p>
            <a:endParaRPr lang="en-US" altLang="en-SE" sz="1600">
              <a:latin typeface="Times New Roman" panose="02020603050405020304" pitchFamily="18" charset="0"/>
            </a:endParaRPr>
          </a:p>
        </p:txBody>
      </p:sp>
      <p:sp>
        <p:nvSpPr>
          <p:cNvPr id="29767" name="Text Box 71">
            <a:extLst>
              <a:ext uri="{FF2B5EF4-FFF2-40B4-BE49-F238E27FC236}">
                <a16:creationId xmlns:a16="http://schemas.microsoft.com/office/drawing/2014/main" id="{EE689470-FF39-354E-5BFF-DDEF53CBDD2D}"/>
              </a:ext>
            </a:extLst>
          </p:cNvPr>
          <p:cNvSpPr txBox="1">
            <a:spLocks noChangeArrowheads="1"/>
          </p:cNvSpPr>
          <p:nvPr/>
        </p:nvSpPr>
        <p:spPr bwMode="auto">
          <a:xfrm>
            <a:off x="4103793"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a:p>
            <a:endParaRPr lang="en-US" altLang="en-SE" sz="1600">
              <a:latin typeface="Times New Roman" panose="02020603050405020304" pitchFamily="18" charset="0"/>
            </a:endParaRPr>
          </a:p>
        </p:txBody>
      </p:sp>
      <p:sp>
        <p:nvSpPr>
          <p:cNvPr id="29768" name="Text Box 72">
            <a:extLst>
              <a:ext uri="{FF2B5EF4-FFF2-40B4-BE49-F238E27FC236}">
                <a16:creationId xmlns:a16="http://schemas.microsoft.com/office/drawing/2014/main" id="{7023263C-2AA0-31C7-6FDE-DE060E061D15}"/>
              </a:ext>
            </a:extLst>
          </p:cNvPr>
          <p:cNvSpPr txBox="1">
            <a:spLocks noChangeArrowheads="1"/>
          </p:cNvSpPr>
          <p:nvPr/>
        </p:nvSpPr>
        <p:spPr bwMode="auto">
          <a:xfrm>
            <a:off x="5224568" y="5573501"/>
            <a:ext cx="477837" cy="358775"/>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a:p>
            <a:endParaRPr lang="en-US" altLang="en-SE" sz="1600">
              <a:latin typeface="Times New Roman" panose="02020603050405020304" pitchFamily="18" charset="0"/>
            </a:endParaRPr>
          </a:p>
        </p:txBody>
      </p:sp>
      <p:sp>
        <p:nvSpPr>
          <p:cNvPr id="29841" name="Text Box 145">
            <a:extLst>
              <a:ext uri="{FF2B5EF4-FFF2-40B4-BE49-F238E27FC236}">
                <a16:creationId xmlns:a16="http://schemas.microsoft.com/office/drawing/2014/main" id="{D9A01D0E-E0F5-744E-B918-572458ED1D8E}"/>
              </a:ext>
            </a:extLst>
          </p:cNvPr>
          <p:cNvSpPr txBox="1">
            <a:spLocks noChangeArrowheads="1"/>
          </p:cNvSpPr>
          <p:nvPr/>
        </p:nvSpPr>
        <p:spPr bwMode="auto">
          <a:xfrm>
            <a:off x="3104452" y="6365510"/>
            <a:ext cx="2949077"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SE" sz="1600" dirty="0">
                <a:effectLst>
                  <a:outerShdw blurRad="38100" dist="38100" dir="2700000" algn="tl">
                    <a:srgbClr val="C0C0C0"/>
                  </a:outerShdw>
                </a:effectLst>
              </a:rPr>
              <a:t>All leaves are at the same level 3</a:t>
            </a:r>
            <a:endParaRPr lang="en-GB" altLang="en-SE" sz="2800" dirty="0">
              <a:effectLst>
                <a:outerShdw blurRad="38100" dist="38100" dir="2700000" algn="tl">
                  <a:srgbClr val="C0C0C0"/>
                </a:outerShdw>
              </a:effectLst>
            </a:endParaRPr>
          </a:p>
        </p:txBody>
      </p:sp>
      <p:sp>
        <p:nvSpPr>
          <p:cNvPr id="2" name="object 2">
            <a:extLst>
              <a:ext uri="{FF2B5EF4-FFF2-40B4-BE49-F238E27FC236}">
                <a16:creationId xmlns:a16="http://schemas.microsoft.com/office/drawing/2014/main" id="{46385D08-4BCC-AF30-D0C0-47F4663DEE0D}"/>
              </a:ext>
            </a:extLst>
          </p:cNvPr>
          <p:cNvSpPr txBox="1"/>
          <p:nvPr/>
        </p:nvSpPr>
        <p:spPr>
          <a:xfrm>
            <a:off x="126214" y="1202289"/>
            <a:ext cx="4357670"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r>
              <a:rPr dirty="0" err="1">
                <a:solidFill>
                  <a:schemeClr val="tx1"/>
                </a:solidFill>
              </a:rPr>
              <a:t>Generaliz</a:t>
            </a:r>
            <a:r>
              <a:rPr lang="en-GB" dirty="0" err="1">
                <a:solidFill>
                  <a:schemeClr val="tx1"/>
                </a:solidFill>
              </a:rPr>
              <a:t>ation</a:t>
            </a:r>
            <a:r>
              <a:rPr lang="en-GB" dirty="0">
                <a:solidFill>
                  <a:schemeClr val="tx1"/>
                </a:solidFill>
              </a:rPr>
              <a:t> of</a:t>
            </a:r>
            <a:r>
              <a:rPr dirty="0">
                <a:solidFill>
                  <a:schemeClr val="tx1"/>
                </a:solidFill>
              </a:rPr>
              <a:t> 2-3 trees</a:t>
            </a:r>
            <a:endParaRPr lang="en-US" dirty="0">
              <a:solidFill>
                <a:schemeClr val="tx1"/>
              </a:solidFill>
            </a:endParaRPr>
          </a:p>
          <a:p>
            <a:pPr marL="285750" indent="-285750">
              <a:buClr>
                <a:schemeClr val="accent1"/>
              </a:buClr>
              <a:buFont typeface="Wingdings" pitchFamily="2" charset="2"/>
              <a:buChar char="§"/>
            </a:pPr>
            <a:r>
              <a:rPr lang="en-US" dirty="0">
                <a:solidFill>
                  <a:schemeClr val="tx1"/>
                </a:solidFill>
              </a:rPr>
              <a:t>At least 2 children at root</a:t>
            </a:r>
          </a:p>
          <a:p>
            <a:pPr marL="285750" indent="-285750">
              <a:buClr>
                <a:schemeClr val="accent1"/>
              </a:buClr>
              <a:buFont typeface="Wingdings" pitchFamily="2" charset="2"/>
              <a:buChar char="§"/>
            </a:pPr>
            <a:r>
              <a:rPr lang="en-US" dirty="0">
                <a:solidFill>
                  <a:schemeClr val="tx1"/>
                </a:solidFill>
              </a:rPr>
              <a:t>At least </a:t>
            </a:r>
            <a:r>
              <a:rPr lang="en-US" altLang="en-SE" dirty="0">
                <a:solidFill>
                  <a:schemeClr val="tx1"/>
                </a:solidFill>
                <a:sym typeface="Symbol" panose="05050102010706020507" pitchFamily="18" charset="2"/>
              </a:rPr>
              <a:t></a:t>
            </a:r>
            <a:r>
              <a:rPr lang="en-US" altLang="en-SE" i="1" dirty="0">
                <a:solidFill>
                  <a:schemeClr val="tx1"/>
                </a:solidFill>
                <a:sym typeface="Symbol" panose="05050102010706020507" pitchFamily="18" charset="2"/>
              </a:rPr>
              <a:t>M</a:t>
            </a:r>
            <a:r>
              <a:rPr lang="en-US" altLang="en-SE" i="1" dirty="0">
                <a:solidFill>
                  <a:schemeClr val="tx1"/>
                </a:solidFill>
              </a:rPr>
              <a:t> </a:t>
            </a:r>
            <a:r>
              <a:rPr lang="en-US" altLang="en-SE" dirty="0">
                <a:solidFill>
                  <a:schemeClr val="tx1"/>
                </a:solidFill>
              </a:rPr>
              <a:t>/ 2</a:t>
            </a:r>
            <a:r>
              <a:rPr lang="en-US" altLang="en-SE" dirty="0">
                <a:solidFill>
                  <a:schemeClr val="tx1"/>
                </a:solidFill>
                <a:sym typeface="Symbol" panose="05050102010706020507" pitchFamily="18" charset="2"/>
              </a:rPr>
              <a:t> children </a:t>
            </a:r>
            <a:r>
              <a:rPr lang="en-US" dirty="0">
                <a:solidFill>
                  <a:schemeClr val="tx1"/>
                </a:solidFill>
              </a:rPr>
              <a:t>in other nodes</a:t>
            </a:r>
          </a:p>
        </p:txBody>
      </p:sp>
      <p:sp>
        <p:nvSpPr>
          <p:cNvPr id="3" name="object 17">
            <a:extLst>
              <a:ext uri="{FF2B5EF4-FFF2-40B4-BE49-F238E27FC236}">
                <a16:creationId xmlns:a16="http://schemas.microsoft.com/office/drawing/2014/main" id="{EADC6FA0-6848-5C9D-94B2-B1BE03753A2A}"/>
              </a:ext>
            </a:extLst>
          </p:cNvPr>
          <p:cNvSpPr txBox="1"/>
          <p:nvPr/>
        </p:nvSpPr>
        <p:spPr>
          <a:xfrm>
            <a:off x="3350529" y="6073527"/>
            <a:ext cx="2266711"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A</a:t>
            </a:r>
            <a:r>
              <a:rPr sz="1400" dirty="0">
                <a:latin typeface="Arial" panose="020B0604020202020204" pitchFamily="34" charset="0"/>
                <a:cs typeface="Arial" panose="020B0604020202020204" pitchFamily="34" charset="0"/>
              </a:rPr>
              <a:t> B-tree </a:t>
            </a:r>
            <a:r>
              <a:rPr lang="en-GB" sz="1400" dirty="0">
                <a:latin typeface="Arial" panose="020B0604020202020204" pitchFamily="34" charset="0"/>
                <a:cs typeface="Arial" panose="020B0604020202020204" pitchFamily="34" charset="0"/>
              </a:rPr>
              <a:t>of order 5 </a:t>
            </a:r>
            <a:r>
              <a:rPr sz="1400" dirty="0">
                <a:latin typeface="Arial" panose="020B0604020202020204" pitchFamily="34" charset="0"/>
                <a:cs typeface="Arial" panose="020B0604020202020204" pitchFamily="34" charset="0"/>
              </a:rPr>
              <a:t>(M = </a:t>
            </a:r>
            <a:r>
              <a:rPr lang="en-GB" sz="1400" dirty="0">
                <a:latin typeface="Arial" panose="020B0604020202020204" pitchFamily="34" charset="0"/>
                <a:cs typeface="Arial" panose="020B0604020202020204" pitchFamily="34" charset="0"/>
              </a:rPr>
              <a:t>5</a:t>
            </a:r>
            <a:r>
              <a:rPr sz="1400" dirty="0">
                <a:latin typeface="Arial" panose="020B0604020202020204" pitchFamily="34" charset="0"/>
                <a:cs typeface="Arial" panose="020B0604020202020204" pitchFamily="34" charset="0"/>
              </a:rPr>
              <a:t>)</a:t>
            </a:r>
          </a:p>
        </p:txBody>
      </p:sp>
      <p:sp>
        <p:nvSpPr>
          <p:cNvPr id="4" name="Slide Number Placeholder 5">
            <a:extLst>
              <a:ext uri="{FF2B5EF4-FFF2-40B4-BE49-F238E27FC236}">
                <a16:creationId xmlns:a16="http://schemas.microsoft.com/office/drawing/2014/main" id="{B8B94811-D8FE-A853-7845-3366070A5765}"/>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14</a:t>
            </a:fld>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914F1F-5E14-8340-9011-FF5AA93C14B2}"/>
              </a:ext>
            </a:extLst>
          </p:cNvPr>
          <p:cNvSpPr>
            <a:spLocks noGrp="1"/>
          </p:cNvSpPr>
          <p:nvPr>
            <p:ph type="title"/>
          </p:nvPr>
        </p:nvSpPr>
        <p:spPr/>
        <p:txBody>
          <a:bodyPr/>
          <a:lstStyle/>
          <a:p>
            <a:r>
              <a:rPr lang="en-US" spc="-80" dirty="0">
                <a:latin typeface="Arial"/>
                <a:cs typeface="Arial"/>
              </a:rPr>
              <a:t>B-trees </a:t>
            </a:r>
            <a:r>
              <a:rPr lang="en-US" spc="15" dirty="0">
                <a:latin typeface="Arial"/>
                <a:cs typeface="Arial"/>
              </a:rPr>
              <a:t>Example II</a:t>
            </a:r>
            <a:endParaRPr lang="en-US" dirty="0"/>
          </a:p>
        </p:txBody>
      </p:sp>
      <p:sp>
        <p:nvSpPr>
          <p:cNvPr id="18" name="object 17">
            <a:extLst>
              <a:ext uri="{FF2B5EF4-FFF2-40B4-BE49-F238E27FC236}">
                <a16:creationId xmlns:a16="http://schemas.microsoft.com/office/drawing/2014/main" id="{D873CC08-EC0D-2541-9B55-DE5A8096B261}"/>
              </a:ext>
            </a:extLst>
          </p:cNvPr>
          <p:cNvSpPr txBox="1"/>
          <p:nvPr/>
        </p:nvSpPr>
        <p:spPr>
          <a:xfrm>
            <a:off x="3698014" y="5662941"/>
            <a:ext cx="2266711"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A</a:t>
            </a:r>
            <a:r>
              <a:rPr sz="1400" dirty="0">
                <a:latin typeface="Arial" panose="020B0604020202020204" pitchFamily="34" charset="0"/>
                <a:cs typeface="Arial" panose="020B0604020202020204" pitchFamily="34" charset="0"/>
              </a:rPr>
              <a:t> B-tree </a:t>
            </a:r>
            <a:r>
              <a:rPr lang="en-GB" sz="1400" dirty="0">
                <a:latin typeface="Arial" panose="020B0604020202020204" pitchFamily="34" charset="0"/>
                <a:cs typeface="Arial" panose="020B0604020202020204" pitchFamily="34" charset="0"/>
              </a:rPr>
              <a:t>of order 4 </a:t>
            </a:r>
            <a:r>
              <a:rPr sz="1400" dirty="0">
                <a:latin typeface="Arial" panose="020B0604020202020204" pitchFamily="34" charset="0"/>
                <a:cs typeface="Arial" panose="020B0604020202020204" pitchFamily="34" charset="0"/>
              </a:rPr>
              <a:t>(M = </a:t>
            </a:r>
            <a:r>
              <a:rPr lang="en-GB" sz="1400" dirty="0">
                <a:latin typeface="Arial" panose="020B0604020202020204" pitchFamily="34" charset="0"/>
                <a:cs typeface="Arial" panose="020B0604020202020204" pitchFamily="34" charset="0"/>
              </a:rPr>
              <a:t>4</a:t>
            </a:r>
            <a:r>
              <a:rPr sz="1400" dirty="0">
                <a:latin typeface="Arial" panose="020B0604020202020204" pitchFamily="34" charset="0"/>
                <a:cs typeface="Arial" panose="020B0604020202020204" pitchFamily="34" charset="0"/>
              </a:rPr>
              <a:t>)</a:t>
            </a:r>
          </a:p>
        </p:txBody>
      </p:sp>
      <p:pic>
        <p:nvPicPr>
          <p:cNvPr id="2050" name="Picture 2">
            <a:extLst>
              <a:ext uri="{FF2B5EF4-FFF2-40B4-BE49-F238E27FC236}">
                <a16:creationId xmlns:a16="http://schemas.microsoft.com/office/drawing/2014/main" id="{89CA08CF-B15D-2526-10E6-FD31FA9049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9562" y="2906194"/>
            <a:ext cx="8524875" cy="2095500"/>
          </a:xfrm>
          <a:prstGeom prst="rect">
            <a:avLst/>
          </a:prstGeom>
          <a:noFill/>
          <a:extLst>
            <a:ext uri="{909E8E84-426E-40DD-AFC4-6F175D3DCCD1}">
              <a14:hiddenFill xmlns:a14="http://schemas.microsoft.com/office/drawing/2010/main">
                <a:solidFill>
                  <a:srgbClr val="FFFFFF"/>
                </a:solidFill>
              </a14:hiddenFill>
            </a:ext>
          </a:extLst>
        </p:spPr>
      </p:pic>
      <p:sp>
        <p:nvSpPr>
          <p:cNvPr id="3" name="Text Box 145">
            <a:extLst>
              <a:ext uri="{FF2B5EF4-FFF2-40B4-BE49-F238E27FC236}">
                <a16:creationId xmlns:a16="http://schemas.microsoft.com/office/drawing/2014/main" id="{6220AA17-0424-41ED-E3EF-7EBCB925FE48}"/>
              </a:ext>
            </a:extLst>
          </p:cNvPr>
          <p:cNvSpPr txBox="1">
            <a:spLocks noChangeArrowheads="1"/>
          </p:cNvSpPr>
          <p:nvPr/>
        </p:nvSpPr>
        <p:spPr bwMode="auto">
          <a:xfrm>
            <a:off x="3385941" y="5970718"/>
            <a:ext cx="2890856"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GB" altLang="en-SE" sz="1600" dirty="0">
                <a:effectLst>
                  <a:outerShdw blurRad="38100" dist="38100" dir="2700000" algn="tl">
                    <a:srgbClr val="C0C0C0"/>
                  </a:outerShdw>
                </a:effectLst>
              </a:rPr>
              <a:t>All leaves are at the same level 3</a:t>
            </a:r>
            <a:endParaRPr lang="en-GB" altLang="en-SE" sz="2800" dirty="0">
              <a:effectLst>
                <a:outerShdw blurRad="38100" dist="38100" dir="2700000" algn="tl">
                  <a:srgbClr val="C0C0C0"/>
                </a:outerShdw>
              </a:effectLst>
            </a:endParaRPr>
          </a:p>
        </p:txBody>
      </p:sp>
      <p:sp>
        <p:nvSpPr>
          <p:cNvPr id="5" name="object 2">
            <a:extLst>
              <a:ext uri="{FF2B5EF4-FFF2-40B4-BE49-F238E27FC236}">
                <a16:creationId xmlns:a16="http://schemas.microsoft.com/office/drawing/2014/main" id="{72FF7756-2930-FEEB-A4EB-60252C94D6E7}"/>
              </a:ext>
            </a:extLst>
          </p:cNvPr>
          <p:cNvSpPr txBox="1"/>
          <p:nvPr/>
        </p:nvSpPr>
        <p:spPr>
          <a:xfrm>
            <a:off x="126214" y="1356983"/>
            <a:ext cx="4357670"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r>
              <a:rPr dirty="0" err="1">
                <a:solidFill>
                  <a:schemeClr val="tx1"/>
                </a:solidFill>
              </a:rPr>
              <a:t>Generaliz</a:t>
            </a:r>
            <a:r>
              <a:rPr lang="en-GB" dirty="0" err="1">
                <a:solidFill>
                  <a:schemeClr val="tx1"/>
                </a:solidFill>
              </a:rPr>
              <a:t>ation</a:t>
            </a:r>
            <a:r>
              <a:rPr lang="en-GB" dirty="0">
                <a:solidFill>
                  <a:schemeClr val="tx1"/>
                </a:solidFill>
              </a:rPr>
              <a:t> of</a:t>
            </a:r>
            <a:r>
              <a:rPr dirty="0">
                <a:solidFill>
                  <a:schemeClr val="tx1"/>
                </a:solidFill>
              </a:rPr>
              <a:t> 2-3 trees</a:t>
            </a:r>
            <a:endParaRPr lang="en-US" dirty="0">
              <a:solidFill>
                <a:schemeClr val="tx1"/>
              </a:solidFill>
            </a:endParaRPr>
          </a:p>
          <a:p>
            <a:pPr marL="285750" indent="-285750">
              <a:buClr>
                <a:schemeClr val="accent1"/>
              </a:buClr>
              <a:buFont typeface="Wingdings" pitchFamily="2" charset="2"/>
              <a:buChar char="§"/>
            </a:pPr>
            <a:r>
              <a:rPr lang="en-US" dirty="0">
                <a:solidFill>
                  <a:schemeClr val="tx1"/>
                </a:solidFill>
              </a:rPr>
              <a:t>At least 2 children at root</a:t>
            </a:r>
          </a:p>
          <a:p>
            <a:pPr marL="285750" indent="-285750">
              <a:buClr>
                <a:schemeClr val="accent1"/>
              </a:buClr>
              <a:buFont typeface="Wingdings" pitchFamily="2" charset="2"/>
              <a:buChar char="§"/>
            </a:pPr>
            <a:r>
              <a:rPr lang="en-US" dirty="0">
                <a:solidFill>
                  <a:schemeClr val="tx1"/>
                </a:solidFill>
              </a:rPr>
              <a:t>At least </a:t>
            </a:r>
            <a:r>
              <a:rPr lang="en-US" altLang="en-SE" dirty="0">
                <a:solidFill>
                  <a:schemeClr val="tx1"/>
                </a:solidFill>
                <a:sym typeface="Symbol" panose="05050102010706020507" pitchFamily="18" charset="2"/>
              </a:rPr>
              <a:t></a:t>
            </a:r>
            <a:r>
              <a:rPr lang="en-US" altLang="en-SE" i="1" dirty="0">
                <a:solidFill>
                  <a:schemeClr val="tx1"/>
                </a:solidFill>
                <a:sym typeface="Symbol" panose="05050102010706020507" pitchFamily="18" charset="2"/>
              </a:rPr>
              <a:t>M</a:t>
            </a:r>
            <a:r>
              <a:rPr lang="en-US" altLang="en-SE" i="1" dirty="0">
                <a:solidFill>
                  <a:schemeClr val="tx1"/>
                </a:solidFill>
              </a:rPr>
              <a:t> </a:t>
            </a:r>
            <a:r>
              <a:rPr lang="en-US" altLang="en-SE" dirty="0">
                <a:solidFill>
                  <a:schemeClr val="tx1"/>
                </a:solidFill>
              </a:rPr>
              <a:t>/ 2</a:t>
            </a:r>
            <a:r>
              <a:rPr lang="en-US" altLang="en-SE" dirty="0">
                <a:solidFill>
                  <a:schemeClr val="tx1"/>
                </a:solidFill>
                <a:sym typeface="Symbol" panose="05050102010706020507" pitchFamily="18" charset="2"/>
              </a:rPr>
              <a:t> children </a:t>
            </a:r>
            <a:r>
              <a:rPr lang="en-US" dirty="0">
                <a:solidFill>
                  <a:schemeClr val="tx1"/>
                </a:solidFill>
              </a:rPr>
              <a:t>in other nodes</a:t>
            </a:r>
          </a:p>
        </p:txBody>
      </p:sp>
      <p:sp>
        <p:nvSpPr>
          <p:cNvPr id="4" name="Slide Number Placeholder 5">
            <a:extLst>
              <a:ext uri="{FF2B5EF4-FFF2-40B4-BE49-F238E27FC236}">
                <a16:creationId xmlns:a16="http://schemas.microsoft.com/office/drawing/2014/main" id="{E025B0AC-C4A8-01B6-747A-B0C5BB9BD00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15</a:t>
            </a:fld>
            <a:endParaRPr lang="en-US"/>
          </a:p>
        </p:txBody>
      </p:sp>
    </p:spTree>
    <p:extLst>
      <p:ext uri="{BB962C8B-B14F-4D97-AF65-F5344CB8AC3E}">
        <p14:creationId xmlns:p14="http://schemas.microsoft.com/office/powerpoint/2010/main" val="266763137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974A45-7402-F20C-6CCC-5E5DE1A69CD7}"/>
              </a:ext>
            </a:extLst>
          </p:cNvPr>
          <p:cNvSpPr>
            <a:spLocks noGrp="1"/>
          </p:cNvSpPr>
          <p:nvPr>
            <p:ph type="title"/>
          </p:nvPr>
        </p:nvSpPr>
        <p:spPr>
          <a:xfrm>
            <a:off x="457200" y="101828"/>
            <a:ext cx="8229600" cy="1143000"/>
          </a:xfrm>
        </p:spPr>
        <p:txBody>
          <a:bodyPr/>
          <a:lstStyle/>
          <a:p>
            <a:endParaRPr lang="en-SE"/>
          </a:p>
        </p:txBody>
      </p:sp>
      <p:sp>
        <p:nvSpPr>
          <p:cNvPr id="3" name="Content Placeholder 2">
            <a:extLst>
              <a:ext uri="{FF2B5EF4-FFF2-40B4-BE49-F238E27FC236}">
                <a16:creationId xmlns:a16="http://schemas.microsoft.com/office/drawing/2014/main" id="{AAD14887-A389-9C50-CFF0-C14137A44E0A}"/>
              </a:ext>
            </a:extLst>
          </p:cNvPr>
          <p:cNvSpPr>
            <a:spLocks noGrp="1"/>
          </p:cNvSpPr>
          <p:nvPr>
            <p:ph idx="1"/>
          </p:nvPr>
        </p:nvSpPr>
        <p:spPr>
          <a:xfrm>
            <a:off x="457200" y="1427390"/>
            <a:ext cx="8229600" cy="4525963"/>
          </a:xfrm>
        </p:spPr>
        <p:txBody>
          <a:bodyPr/>
          <a:lstStyle/>
          <a:p>
            <a:endParaRPr lang="en-SE"/>
          </a:p>
        </p:txBody>
      </p:sp>
      <p:pic>
        <p:nvPicPr>
          <p:cNvPr id="3074" name="Picture 2">
            <a:extLst>
              <a:ext uri="{FF2B5EF4-FFF2-40B4-BE49-F238E27FC236}">
                <a16:creationId xmlns:a16="http://schemas.microsoft.com/office/drawing/2014/main" id="{D94A76B9-9BE4-E003-6452-CDCD5500106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2069" y="101828"/>
            <a:ext cx="7450736" cy="194865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a:extLst>
              <a:ext uri="{FF2B5EF4-FFF2-40B4-BE49-F238E27FC236}">
                <a16:creationId xmlns:a16="http://schemas.microsoft.com/office/drawing/2014/main" id="{B2FB4B0D-AB8A-4AF9-F160-649A85E32E3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22069" y="2045346"/>
            <a:ext cx="7499862" cy="1973217"/>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a:extLst>
              <a:ext uri="{FF2B5EF4-FFF2-40B4-BE49-F238E27FC236}">
                <a16:creationId xmlns:a16="http://schemas.microsoft.com/office/drawing/2014/main" id="{8714BB39-BDF4-E164-0508-01D4BD6D375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22069" y="4013428"/>
            <a:ext cx="7499862" cy="2579101"/>
          </a:xfrm>
          <a:prstGeom prst="rect">
            <a:avLst/>
          </a:prstGeom>
          <a:noFill/>
          <a:extLst>
            <a:ext uri="{909E8E84-426E-40DD-AFC4-6F175D3DCCD1}">
              <a14:hiddenFill xmlns:a14="http://schemas.microsoft.com/office/drawing/2010/main">
                <a:solidFill>
                  <a:srgbClr val="FFFFFF"/>
                </a:solidFill>
              </a14:hiddenFill>
            </a:ext>
          </a:extLst>
        </p:spPr>
      </p:pic>
      <p:sp>
        <p:nvSpPr>
          <p:cNvPr id="6" name="object 17">
            <a:extLst>
              <a:ext uri="{FF2B5EF4-FFF2-40B4-BE49-F238E27FC236}">
                <a16:creationId xmlns:a16="http://schemas.microsoft.com/office/drawing/2014/main" id="{C6424FF5-560B-5003-9C0D-0FB014C989D1}"/>
              </a:ext>
            </a:extLst>
          </p:cNvPr>
          <p:cNvSpPr txBox="1"/>
          <p:nvPr/>
        </p:nvSpPr>
        <p:spPr>
          <a:xfrm>
            <a:off x="3414081" y="6490701"/>
            <a:ext cx="3151568" cy="307777"/>
          </a:xfrm>
          <a:prstGeom prst="rect">
            <a:avLst/>
          </a:prstGeom>
          <a:solidFill>
            <a:schemeClr val="accent1"/>
          </a:solidFill>
        </p:spPr>
        <p:txBody>
          <a:bodyPr wrap="none" rtlCol="0">
            <a:spAutoFit/>
          </a:bodyPr>
          <a:lstStyle>
            <a:defPPr>
              <a:defRPr lang="en-US"/>
            </a:defPPr>
            <a:lvl1pPr>
              <a:defRPr sz="1600">
                <a:solidFill>
                  <a:schemeClr val="bg1"/>
                </a:solidFill>
                <a:latin typeface="Courier" pitchFamily="2" charset="0"/>
              </a:defRPr>
            </a:lvl1pPr>
          </a:lstStyle>
          <a:p>
            <a:r>
              <a:rPr lang="en-GB" sz="1400" dirty="0">
                <a:latin typeface="Arial" panose="020B0604020202020204" pitchFamily="34" charset="0"/>
                <a:cs typeface="Arial" panose="020B0604020202020204" pitchFamily="34" charset="0"/>
              </a:rPr>
              <a:t>Searching for 120 in the given B-Tree</a:t>
            </a:r>
            <a:endParaRPr sz="1400" dirty="0">
              <a:latin typeface="Arial" panose="020B0604020202020204" pitchFamily="34" charset="0"/>
              <a:cs typeface="Arial" panose="020B0604020202020204" pitchFamily="34" charset="0"/>
            </a:endParaRPr>
          </a:p>
        </p:txBody>
      </p:sp>
      <p:sp>
        <p:nvSpPr>
          <p:cNvPr id="4" name="Slide Number Placeholder 5">
            <a:extLst>
              <a:ext uri="{FF2B5EF4-FFF2-40B4-BE49-F238E27FC236}">
                <a16:creationId xmlns:a16="http://schemas.microsoft.com/office/drawing/2014/main" id="{5E4B6E42-3BC8-830B-CF8A-2622B1AC2107}"/>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16</a:t>
            </a:fld>
            <a:endParaRPr lang="en-US"/>
          </a:p>
        </p:txBody>
      </p:sp>
    </p:spTree>
    <p:extLst>
      <p:ext uri="{BB962C8B-B14F-4D97-AF65-F5344CB8AC3E}">
        <p14:creationId xmlns:p14="http://schemas.microsoft.com/office/powerpoint/2010/main" val="2786099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37BE9A94-E558-B61F-5B89-D86E52852C83}"/>
              </a:ext>
            </a:extLst>
          </p:cNvPr>
          <p:cNvSpPr>
            <a:spLocks noGrp="1" noChangeArrowheads="1"/>
          </p:cNvSpPr>
          <p:nvPr>
            <p:ph type="title"/>
          </p:nvPr>
        </p:nvSpPr>
        <p:spPr>
          <a:ln/>
        </p:spPr>
        <p:txBody>
          <a:bodyPr/>
          <a:lstStyle/>
          <a:p>
            <a:r>
              <a:rPr lang="en-US" altLang="en-SE"/>
              <a:t>Inserting into a B-Tree</a:t>
            </a:r>
          </a:p>
        </p:txBody>
      </p:sp>
      <p:sp>
        <p:nvSpPr>
          <p:cNvPr id="35843" name="Rectangle 3">
            <a:extLst>
              <a:ext uri="{FF2B5EF4-FFF2-40B4-BE49-F238E27FC236}">
                <a16:creationId xmlns:a16="http://schemas.microsoft.com/office/drawing/2014/main" id="{B7F016F8-EB5D-B5A0-BFBE-21023734F0BC}"/>
              </a:ext>
            </a:extLst>
          </p:cNvPr>
          <p:cNvSpPr>
            <a:spLocks noGrp="1" noChangeArrowheads="1"/>
          </p:cNvSpPr>
          <p:nvPr>
            <p:ph type="body" idx="1"/>
          </p:nvPr>
        </p:nvSpPr>
        <p:spPr>
          <a:xfrm>
            <a:off x="457200" y="1600201"/>
            <a:ext cx="8229600" cy="2214716"/>
          </a:xfrm>
          <a:ln/>
        </p:spPr>
        <p:txBody>
          <a:bodyPr>
            <a:normAutofit fontScale="77500" lnSpcReduction="20000"/>
          </a:bodyPr>
          <a:lstStyle/>
          <a:p>
            <a:r>
              <a:rPr lang="en-US" altLang="en-SE" dirty="0"/>
              <a:t>Attempt to insert the new key into a leaf</a:t>
            </a:r>
          </a:p>
          <a:p>
            <a:r>
              <a:rPr lang="en-US" altLang="en-SE" dirty="0"/>
              <a:t>If this would result in that leaf becoming too big, split the leaf into two, promoting the middle key to the leaf’s parent</a:t>
            </a:r>
          </a:p>
          <a:p>
            <a:r>
              <a:rPr lang="en-US" altLang="en-SE" dirty="0"/>
              <a:t>If this would result in the parent becoming too big, split the parent into two, promoting the middle key</a:t>
            </a:r>
          </a:p>
          <a:p>
            <a:r>
              <a:rPr lang="en-US" altLang="en-SE" dirty="0"/>
              <a:t>This strategy might have to be repeated all the way to the top</a:t>
            </a:r>
          </a:p>
          <a:p>
            <a:r>
              <a:rPr lang="en-US" altLang="en-SE" dirty="0"/>
              <a:t>If necessary, the root is split in two and the middle key is promoted to a new root, making the tree one level higher</a:t>
            </a:r>
          </a:p>
        </p:txBody>
      </p:sp>
      <p:pic>
        <p:nvPicPr>
          <p:cNvPr id="1026" name="Picture 2" descr="BTreeSplit">
            <a:extLst>
              <a:ext uri="{FF2B5EF4-FFF2-40B4-BE49-F238E27FC236}">
                <a16:creationId xmlns:a16="http://schemas.microsoft.com/office/drawing/2014/main" id="{B5DEC46F-1B28-86EB-4B1D-F894ED0907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824286"/>
            <a:ext cx="9144000" cy="2867025"/>
          </a:xfrm>
          <a:prstGeom prst="rect">
            <a:avLst/>
          </a:prstGeom>
          <a:noFill/>
          <a:extLst>
            <a:ext uri="{909E8E84-426E-40DD-AFC4-6F175D3DCCD1}">
              <a14:hiddenFill xmlns:a14="http://schemas.microsoft.com/office/drawing/2010/main">
                <a:solidFill>
                  <a:srgbClr val="FFFFFF"/>
                </a:solidFill>
              </a14:hiddenFill>
            </a:ext>
          </a:extLst>
        </p:spPr>
      </p:pic>
      <p:sp>
        <p:nvSpPr>
          <p:cNvPr id="2" name="Slide Number Placeholder 5">
            <a:extLst>
              <a:ext uri="{FF2B5EF4-FFF2-40B4-BE49-F238E27FC236}">
                <a16:creationId xmlns:a16="http://schemas.microsoft.com/office/drawing/2014/main" id="{28DA93EE-248B-C0CD-620E-BDE0B474D60B}"/>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3">
            <a:extLst>
              <a:ext uri="{FF2B5EF4-FFF2-40B4-BE49-F238E27FC236}">
                <a16:creationId xmlns:a16="http://schemas.microsoft.com/office/drawing/2014/main" id="{FB7BDAE1-BB34-7371-4BD8-5B25EB91D324}"/>
              </a:ext>
            </a:extLst>
          </p:cNvPr>
          <p:cNvSpPr>
            <a:spLocks noGrp="1" noChangeArrowheads="1"/>
          </p:cNvSpPr>
          <p:nvPr>
            <p:ph type="body" idx="1"/>
          </p:nvPr>
        </p:nvSpPr>
        <p:spPr>
          <a:ln/>
        </p:spPr>
        <p:txBody>
          <a:bodyPr/>
          <a:lstStyle/>
          <a:p>
            <a:pPr>
              <a:lnSpc>
                <a:spcPct val="90000"/>
              </a:lnSpc>
            </a:pPr>
            <a:r>
              <a:rPr lang="en-US" altLang="en-SE" dirty="0"/>
              <a:t>Suppose we start with an empty B-tree and keys arrive in the following order:1  12  8  2  25  5  14  28  17  7  52  16  48  68  3  26  29  53  55  45</a:t>
            </a:r>
          </a:p>
          <a:p>
            <a:pPr>
              <a:lnSpc>
                <a:spcPct val="90000"/>
              </a:lnSpc>
            </a:pPr>
            <a:r>
              <a:rPr lang="en-US" altLang="en-SE" dirty="0"/>
              <a:t>We want to construct a B-tree of order 5</a:t>
            </a:r>
          </a:p>
          <a:p>
            <a:pPr>
              <a:lnSpc>
                <a:spcPct val="90000"/>
              </a:lnSpc>
            </a:pPr>
            <a:r>
              <a:rPr lang="en-US" altLang="en-SE" dirty="0"/>
              <a:t>The first four items go into the root:</a:t>
            </a:r>
          </a:p>
          <a:p>
            <a:pPr>
              <a:lnSpc>
                <a:spcPct val="90000"/>
              </a:lnSpc>
            </a:pPr>
            <a:endParaRPr lang="en-US" altLang="en-SE" dirty="0"/>
          </a:p>
          <a:p>
            <a:pPr>
              <a:lnSpc>
                <a:spcPct val="90000"/>
              </a:lnSpc>
            </a:pPr>
            <a:endParaRPr lang="en-US" altLang="en-SE" dirty="0"/>
          </a:p>
          <a:p>
            <a:pPr>
              <a:lnSpc>
                <a:spcPct val="90000"/>
              </a:lnSpc>
            </a:pPr>
            <a:r>
              <a:rPr lang="en-US" altLang="en-SE" dirty="0"/>
              <a:t>To put the fifth item in the root would violate condition 5</a:t>
            </a:r>
          </a:p>
          <a:p>
            <a:pPr>
              <a:lnSpc>
                <a:spcPct val="90000"/>
              </a:lnSpc>
            </a:pPr>
            <a:r>
              <a:rPr lang="en-US" altLang="en-SE" dirty="0"/>
              <a:t>Therefore, when 25 arrives, pick the middle key to make a new root</a:t>
            </a:r>
          </a:p>
          <a:p>
            <a:pPr>
              <a:lnSpc>
                <a:spcPct val="90000"/>
              </a:lnSpc>
            </a:pPr>
            <a:endParaRPr lang="en-US" altLang="en-SE" dirty="0"/>
          </a:p>
        </p:txBody>
      </p:sp>
      <p:sp>
        <p:nvSpPr>
          <p:cNvPr id="30722" name="Rectangle 2">
            <a:extLst>
              <a:ext uri="{FF2B5EF4-FFF2-40B4-BE49-F238E27FC236}">
                <a16:creationId xmlns:a16="http://schemas.microsoft.com/office/drawing/2014/main" id="{76AE8748-E7E1-7E0F-F317-F53E63DD1CCB}"/>
              </a:ext>
            </a:extLst>
          </p:cNvPr>
          <p:cNvSpPr>
            <a:spLocks noGrp="1" noChangeArrowheads="1"/>
          </p:cNvSpPr>
          <p:nvPr>
            <p:ph type="title"/>
          </p:nvPr>
        </p:nvSpPr>
        <p:spPr>
          <a:ln/>
        </p:spPr>
        <p:txBody>
          <a:bodyPr/>
          <a:lstStyle/>
          <a:p>
            <a:r>
              <a:rPr lang="en-US" altLang="en-SE"/>
              <a:t>Constructing a B-tree</a:t>
            </a:r>
          </a:p>
        </p:txBody>
      </p:sp>
      <p:sp>
        <p:nvSpPr>
          <p:cNvPr id="30724" name="Text Box 4">
            <a:extLst>
              <a:ext uri="{FF2B5EF4-FFF2-40B4-BE49-F238E27FC236}">
                <a16:creationId xmlns:a16="http://schemas.microsoft.com/office/drawing/2014/main" id="{772CA785-6113-3A5A-3607-D912302AE7D9}"/>
              </a:ext>
            </a:extLst>
          </p:cNvPr>
          <p:cNvSpPr txBox="1">
            <a:spLocks noChangeArrowheads="1"/>
          </p:cNvSpPr>
          <p:nvPr/>
        </p:nvSpPr>
        <p:spPr bwMode="auto">
          <a:xfrm>
            <a:off x="3592512" y="3683000"/>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0725" name="Text Box 5">
            <a:extLst>
              <a:ext uri="{FF2B5EF4-FFF2-40B4-BE49-F238E27FC236}">
                <a16:creationId xmlns:a16="http://schemas.microsoft.com/office/drawing/2014/main" id="{0D204E10-2C9D-FEE3-B3B0-13E31A8A5A3C}"/>
              </a:ext>
            </a:extLst>
          </p:cNvPr>
          <p:cNvSpPr txBox="1">
            <a:spLocks noChangeArrowheads="1"/>
          </p:cNvSpPr>
          <p:nvPr/>
        </p:nvSpPr>
        <p:spPr bwMode="auto">
          <a:xfrm>
            <a:off x="4073525" y="3683000"/>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0726" name="Text Box 6">
            <a:extLst>
              <a:ext uri="{FF2B5EF4-FFF2-40B4-BE49-F238E27FC236}">
                <a16:creationId xmlns:a16="http://schemas.microsoft.com/office/drawing/2014/main" id="{30AD5664-39BC-F189-FF41-F2C13684EE8A}"/>
              </a:ext>
            </a:extLst>
          </p:cNvPr>
          <p:cNvSpPr txBox="1">
            <a:spLocks noChangeArrowheads="1"/>
          </p:cNvSpPr>
          <p:nvPr/>
        </p:nvSpPr>
        <p:spPr bwMode="auto">
          <a:xfrm>
            <a:off x="4551362" y="3683000"/>
            <a:ext cx="477838"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0727" name="Text Box 7">
            <a:extLst>
              <a:ext uri="{FF2B5EF4-FFF2-40B4-BE49-F238E27FC236}">
                <a16:creationId xmlns:a16="http://schemas.microsoft.com/office/drawing/2014/main" id="{5E05F68F-2A03-391B-F5A9-8C5A1C19CCAE}"/>
              </a:ext>
            </a:extLst>
          </p:cNvPr>
          <p:cNvSpPr txBox="1">
            <a:spLocks noChangeArrowheads="1"/>
          </p:cNvSpPr>
          <p:nvPr/>
        </p:nvSpPr>
        <p:spPr bwMode="auto">
          <a:xfrm>
            <a:off x="5029200" y="3683000"/>
            <a:ext cx="479425"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12</a:t>
            </a:r>
          </a:p>
        </p:txBody>
      </p:sp>
      <p:sp>
        <p:nvSpPr>
          <p:cNvPr id="4" name="Slide Number Placeholder 5">
            <a:extLst>
              <a:ext uri="{FF2B5EF4-FFF2-40B4-BE49-F238E27FC236}">
                <a16:creationId xmlns:a16="http://schemas.microsoft.com/office/drawing/2014/main" id="{E24F25C0-368C-041F-F4FA-73936C0E6E59}"/>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54" name="Line 10">
            <a:extLst>
              <a:ext uri="{FF2B5EF4-FFF2-40B4-BE49-F238E27FC236}">
                <a16:creationId xmlns:a16="http://schemas.microsoft.com/office/drawing/2014/main" id="{50509CAC-F433-39F8-B4B9-5BD8ECB0909F}"/>
              </a:ext>
            </a:extLst>
          </p:cNvPr>
          <p:cNvSpPr>
            <a:spLocks noChangeShapeType="1"/>
          </p:cNvSpPr>
          <p:nvPr/>
        </p:nvSpPr>
        <p:spPr bwMode="auto">
          <a:xfrm flipH="1">
            <a:off x="3276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5" name="Line 11">
            <a:extLst>
              <a:ext uri="{FF2B5EF4-FFF2-40B4-BE49-F238E27FC236}">
                <a16:creationId xmlns:a16="http://schemas.microsoft.com/office/drawing/2014/main" id="{E6A76818-7426-D9DD-A05D-7C7069FA72FA}"/>
              </a:ext>
            </a:extLst>
          </p:cNvPr>
          <p:cNvSpPr>
            <a:spLocks noChangeShapeType="1"/>
          </p:cNvSpPr>
          <p:nvPr/>
        </p:nvSpPr>
        <p:spPr bwMode="auto">
          <a:xfrm>
            <a:off x="4038600" y="2362200"/>
            <a:ext cx="685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46" name="Rectangle 2">
            <a:extLst>
              <a:ext uri="{FF2B5EF4-FFF2-40B4-BE49-F238E27FC236}">
                <a16:creationId xmlns:a16="http://schemas.microsoft.com/office/drawing/2014/main" id="{5042EDD1-E011-9FF1-9159-A230E54ACBFE}"/>
              </a:ext>
            </a:extLst>
          </p:cNvPr>
          <p:cNvSpPr>
            <a:spLocks noGrp="1" noChangeArrowheads="1"/>
          </p:cNvSpPr>
          <p:nvPr>
            <p:ph type="title"/>
          </p:nvPr>
        </p:nvSpPr>
        <p:spPr>
          <a:ln/>
        </p:spPr>
        <p:txBody>
          <a:bodyPr/>
          <a:lstStyle/>
          <a:p>
            <a:r>
              <a:rPr lang="en-US" altLang="en-SE"/>
              <a:t>Constructing a B-tree (contd.)</a:t>
            </a:r>
          </a:p>
        </p:txBody>
      </p:sp>
      <p:sp>
        <p:nvSpPr>
          <p:cNvPr id="31749" name="Text Box 5">
            <a:extLst>
              <a:ext uri="{FF2B5EF4-FFF2-40B4-BE49-F238E27FC236}">
                <a16:creationId xmlns:a16="http://schemas.microsoft.com/office/drawing/2014/main" id="{923B18C3-8AF7-888A-7618-65C5AC37561D}"/>
              </a:ext>
            </a:extLst>
          </p:cNvPr>
          <p:cNvSpPr txBox="1">
            <a:spLocks noChangeArrowheads="1"/>
          </p:cNvSpPr>
          <p:nvPr/>
        </p:nvSpPr>
        <p:spPr bwMode="auto">
          <a:xfrm>
            <a:off x="2819400" y="31242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1750" name="Text Box 6">
            <a:extLst>
              <a:ext uri="{FF2B5EF4-FFF2-40B4-BE49-F238E27FC236}">
                <a16:creationId xmlns:a16="http://schemas.microsoft.com/office/drawing/2014/main" id="{006A3399-B45E-F7F8-54AC-979B860D51C2}"/>
              </a:ext>
            </a:extLst>
          </p:cNvPr>
          <p:cNvSpPr txBox="1">
            <a:spLocks noChangeArrowheads="1"/>
          </p:cNvSpPr>
          <p:nvPr/>
        </p:nvSpPr>
        <p:spPr bwMode="auto">
          <a:xfrm>
            <a:off x="3300413" y="31242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1751" name="Text Box 7">
            <a:extLst>
              <a:ext uri="{FF2B5EF4-FFF2-40B4-BE49-F238E27FC236}">
                <a16:creationId xmlns:a16="http://schemas.microsoft.com/office/drawing/2014/main" id="{8975A62C-9E96-AF21-27F0-9BB19D7D1000}"/>
              </a:ext>
            </a:extLst>
          </p:cNvPr>
          <p:cNvSpPr txBox="1">
            <a:spLocks noChangeArrowheads="1"/>
          </p:cNvSpPr>
          <p:nvPr/>
        </p:nvSpPr>
        <p:spPr bwMode="auto">
          <a:xfrm>
            <a:off x="3778250" y="213360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1752" name="Text Box 8">
            <a:extLst>
              <a:ext uri="{FF2B5EF4-FFF2-40B4-BE49-F238E27FC236}">
                <a16:creationId xmlns:a16="http://schemas.microsoft.com/office/drawing/2014/main" id="{9FC1BB3F-EC3A-8CF1-D381-742F160B1B6F}"/>
              </a:ext>
            </a:extLst>
          </p:cNvPr>
          <p:cNvSpPr txBox="1">
            <a:spLocks noChangeArrowheads="1"/>
          </p:cNvSpPr>
          <p:nvPr/>
        </p:nvSpPr>
        <p:spPr bwMode="auto">
          <a:xfrm>
            <a:off x="4256088" y="3124200"/>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1753" name="Text Box 9">
            <a:extLst>
              <a:ext uri="{FF2B5EF4-FFF2-40B4-BE49-F238E27FC236}">
                <a16:creationId xmlns:a16="http://schemas.microsoft.com/office/drawing/2014/main" id="{B1F9193B-8405-729A-B1D8-17892E7A476B}"/>
              </a:ext>
            </a:extLst>
          </p:cNvPr>
          <p:cNvSpPr txBox="1">
            <a:spLocks noChangeArrowheads="1"/>
          </p:cNvSpPr>
          <p:nvPr/>
        </p:nvSpPr>
        <p:spPr bwMode="auto">
          <a:xfrm>
            <a:off x="4702175" y="3124200"/>
            <a:ext cx="479425"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grpSp>
        <p:nvGrpSpPr>
          <p:cNvPr id="31767" name="Group 23">
            <a:extLst>
              <a:ext uri="{FF2B5EF4-FFF2-40B4-BE49-F238E27FC236}">
                <a16:creationId xmlns:a16="http://schemas.microsoft.com/office/drawing/2014/main" id="{4F9EE551-5F67-7CAE-1B13-03473E7A2296}"/>
              </a:ext>
            </a:extLst>
          </p:cNvPr>
          <p:cNvGrpSpPr>
            <a:grpSpLocks/>
          </p:cNvGrpSpPr>
          <p:nvPr/>
        </p:nvGrpSpPr>
        <p:grpSpPr bwMode="auto">
          <a:xfrm>
            <a:off x="685800" y="3581400"/>
            <a:ext cx="7848600" cy="2057400"/>
            <a:chOff x="432" y="2256"/>
            <a:chExt cx="4944" cy="1296"/>
          </a:xfrm>
        </p:grpSpPr>
        <p:sp>
          <p:nvSpPr>
            <p:cNvPr id="31756" name="Text Box 12">
              <a:extLst>
                <a:ext uri="{FF2B5EF4-FFF2-40B4-BE49-F238E27FC236}">
                  <a16:creationId xmlns:a16="http://schemas.microsoft.com/office/drawing/2014/main" id="{AE67DEBB-482F-2833-077A-A4765F9F0B44}"/>
                </a:ext>
              </a:extLst>
            </p:cNvPr>
            <p:cNvSpPr txBox="1">
              <a:spLocks noChangeArrowheads="1"/>
            </p:cNvSpPr>
            <p:nvPr/>
          </p:nvSpPr>
          <p:spPr bwMode="auto">
            <a:xfrm>
              <a:off x="432" y="2256"/>
              <a:ext cx="4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6, 14, 28 get added to the leaf nodes:</a:t>
              </a:r>
              <a:endParaRPr lang="en-US" altLang="en-SE" sz="2400">
                <a:latin typeface="Times" panose="02020603050405020304" pitchFamily="18" charset="0"/>
              </a:endParaRPr>
            </a:p>
          </p:txBody>
        </p:sp>
        <p:sp>
          <p:nvSpPr>
            <p:cNvPr id="31757" name="Line 13">
              <a:extLst>
                <a:ext uri="{FF2B5EF4-FFF2-40B4-BE49-F238E27FC236}">
                  <a16:creationId xmlns:a16="http://schemas.microsoft.com/office/drawing/2014/main" id="{ED4E6886-E085-0020-67F9-ECF10A15DB4D}"/>
                </a:ext>
              </a:extLst>
            </p:cNvPr>
            <p:cNvSpPr>
              <a:spLocks noChangeShapeType="1"/>
            </p:cNvSpPr>
            <p:nvPr/>
          </p:nvSpPr>
          <p:spPr bwMode="auto">
            <a:xfrm flipH="1">
              <a:off x="206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8" name="Line 14">
              <a:extLst>
                <a:ext uri="{FF2B5EF4-FFF2-40B4-BE49-F238E27FC236}">
                  <a16:creationId xmlns:a16="http://schemas.microsoft.com/office/drawing/2014/main" id="{B8A628DF-4969-7943-4135-5DC1C6446D0B}"/>
                </a:ext>
              </a:extLst>
            </p:cNvPr>
            <p:cNvSpPr>
              <a:spLocks noChangeShapeType="1"/>
            </p:cNvSpPr>
            <p:nvPr/>
          </p:nvSpPr>
          <p:spPr bwMode="auto">
            <a:xfrm>
              <a:off x="2544" y="2845"/>
              <a:ext cx="432" cy="57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1759" name="Text Box 15">
              <a:extLst>
                <a:ext uri="{FF2B5EF4-FFF2-40B4-BE49-F238E27FC236}">
                  <a16:creationId xmlns:a16="http://schemas.microsoft.com/office/drawing/2014/main" id="{83BBB5C3-2D3A-555A-CB17-C75DDF3D9E91}"/>
                </a:ext>
              </a:extLst>
            </p:cNvPr>
            <p:cNvSpPr txBox="1">
              <a:spLocks noChangeArrowheads="1"/>
            </p:cNvSpPr>
            <p:nvPr/>
          </p:nvSpPr>
          <p:spPr bwMode="auto">
            <a:xfrm>
              <a:off x="1584" y="3325"/>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1760" name="Text Box 16">
              <a:extLst>
                <a:ext uri="{FF2B5EF4-FFF2-40B4-BE49-F238E27FC236}">
                  <a16:creationId xmlns:a16="http://schemas.microsoft.com/office/drawing/2014/main" id="{375E3746-68A0-A286-1D99-11A7B7736863}"/>
                </a:ext>
              </a:extLst>
            </p:cNvPr>
            <p:cNvSpPr txBox="1">
              <a:spLocks noChangeArrowheads="1"/>
            </p:cNvSpPr>
            <p:nvPr/>
          </p:nvSpPr>
          <p:spPr bwMode="auto">
            <a:xfrm>
              <a:off x="1887" y="3325"/>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1761" name="Text Box 17">
              <a:extLst>
                <a:ext uri="{FF2B5EF4-FFF2-40B4-BE49-F238E27FC236}">
                  <a16:creationId xmlns:a16="http://schemas.microsoft.com/office/drawing/2014/main" id="{C2D3CCAE-3991-ADD4-4D71-C005C579BA5D}"/>
                </a:ext>
              </a:extLst>
            </p:cNvPr>
            <p:cNvSpPr txBox="1">
              <a:spLocks noChangeArrowheads="1"/>
            </p:cNvSpPr>
            <p:nvPr/>
          </p:nvSpPr>
          <p:spPr bwMode="auto">
            <a:xfrm>
              <a:off x="2380" y="2701"/>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1762" name="Text Box 18">
              <a:extLst>
                <a:ext uri="{FF2B5EF4-FFF2-40B4-BE49-F238E27FC236}">
                  <a16:creationId xmlns:a16="http://schemas.microsoft.com/office/drawing/2014/main" id="{934459D9-DEDC-720E-AE70-6AC15C1E3F90}"/>
                </a:ext>
              </a:extLst>
            </p:cNvPr>
            <p:cNvSpPr txBox="1">
              <a:spLocks noChangeArrowheads="1"/>
            </p:cNvSpPr>
            <p:nvPr/>
          </p:nvSpPr>
          <p:spPr bwMode="auto">
            <a:xfrm>
              <a:off x="2681"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1763" name="Text Box 19">
              <a:extLst>
                <a:ext uri="{FF2B5EF4-FFF2-40B4-BE49-F238E27FC236}">
                  <a16:creationId xmlns:a16="http://schemas.microsoft.com/office/drawing/2014/main" id="{F499D961-309B-A881-0AFB-B149BB619754}"/>
                </a:ext>
              </a:extLst>
            </p:cNvPr>
            <p:cNvSpPr txBox="1">
              <a:spLocks noChangeArrowheads="1"/>
            </p:cNvSpPr>
            <p:nvPr/>
          </p:nvSpPr>
          <p:spPr bwMode="auto">
            <a:xfrm>
              <a:off x="2962"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1764" name="Text Box 20">
              <a:extLst>
                <a:ext uri="{FF2B5EF4-FFF2-40B4-BE49-F238E27FC236}">
                  <a16:creationId xmlns:a16="http://schemas.microsoft.com/office/drawing/2014/main" id="{1CD558BD-06C2-819C-7B8A-ED54058ACA3D}"/>
                </a:ext>
              </a:extLst>
            </p:cNvPr>
            <p:cNvSpPr txBox="1">
              <a:spLocks noChangeArrowheads="1"/>
            </p:cNvSpPr>
            <p:nvPr/>
          </p:nvSpPr>
          <p:spPr bwMode="auto">
            <a:xfrm>
              <a:off x="2147" y="3325"/>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1765" name="Text Box 21">
              <a:extLst>
                <a:ext uri="{FF2B5EF4-FFF2-40B4-BE49-F238E27FC236}">
                  <a16:creationId xmlns:a16="http://schemas.microsoft.com/office/drawing/2014/main" id="{039066BC-D26F-61D0-CE79-AD6F896512C8}"/>
                </a:ext>
              </a:extLst>
            </p:cNvPr>
            <p:cNvSpPr txBox="1">
              <a:spLocks noChangeArrowheads="1"/>
            </p:cNvSpPr>
            <p:nvPr/>
          </p:nvSpPr>
          <p:spPr bwMode="auto">
            <a:xfrm>
              <a:off x="3264"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1766" name="Text Box 22">
              <a:extLst>
                <a:ext uri="{FF2B5EF4-FFF2-40B4-BE49-F238E27FC236}">
                  <a16:creationId xmlns:a16="http://schemas.microsoft.com/office/drawing/2014/main" id="{AB8E0214-C11E-36BD-3E38-EB7C6AE952AA}"/>
                </a:ext>
              </a:extLst>
            </p:cNvPr>
            <p:cNvSpPr txBox="1">
              <a:spLocks noChangeArrowheads="1"/>
            </p:cNvSpPr>
            <p:nvPr/>
          </p:nvSpPr>
          <p:spPr bwMode="auto">
            <a:xfrm>
              <a:off x="3545" y="3325"/>
              <a:ext cx="302"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grpSp>
      <p:sp>
        <p:nvSpPr>
          <p:cNvPr id="4" name="Slide Number Placeholder 5">
            <a:extLst>
              <a:ext uri="{FF2B5EF4-FFF2-40B4-BE49-F238E27FC236}">
                <a16:creationId xmlns:a16="http://schemas.microsoft.com/office/drawing/2014/main" id="{B5E461A7-4089-3CB1-FFFD-2990E51685C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19</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176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Lecture</a:t>
            </a:r>
            <a:r>
              <a:rPr lang="zh-CN" altLang="en-US" dirty="0"/>
              <a:t> </a:t>
            </a:r>
            <a:r>
              <a:rPr lang="en-US" altLang="zh-CN" dirty="0"/>
              <a:t>Outline</a:t>
            </a:r>
            <a:endParaRPr lang="en-US" dirty="0"/>
          </a:p>
        </p:txBody>
      </p:sp>
      <p:sp>
        <p:nvSpPr>
          <p:cNvPr id="4" name="Content Placeholder 3"/>
          <p:cNvSpPr>
            <a:spLocks noGrp="1"/>
          </p:cNvSpPr>
          <p:nvPr>
            <p:ph idx="1"/>
          </p:nvPr>
        </p:nvSpPr>
        <p:spPr>
          <a:xfrm>
            <a:off x="457199" y="1417637"/>
            <a:ext cx="8443913" cy="5149417"/>
          </a:xfrm>
        </p:spPr>
        <p:txBody>
          <a:bodyPr>
            <a:noAutofit/>
          </a:bodyPr>
          <a:lstStyle/>
          <a:p>
            <a:r>
              <a:rPr lang="en-US" dirty="0"/>
              <a:t>We begin with 2-3 trees, which are easy to analyze but hard to implement. </a:t>
            </a:r>
          </a:p>
          <a:p>
            <a:r>
              <a:rPr lang="en-US" dirty="0"/>
              <a:t>We then introduce B-trees, a generalization of 2-3 trees that are widely used to implement file systems.</a:t>
            </a:r>
          </a:p>
        </p:txBody>
      </p:sp>
      <p:sp>
        <p:nvSpPr>
          <p:cNvPr id="3" name="Slide Number Placeholder 5">
            <a:extLst>
              <a:ext uri="{FF2B5EF4-FFF2-40B4-BE49-F238E27FC236}">
                <a16:creationId xmlns:a16="http://schemas.microsoft.com/office/drawing/2014/main" id="{E36D756C-0B59-162E-C5EE-ED1CE78599E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a:t>
            </a:fld>
            <a:endParaRPr lang="en-US"/>
          </a:p>
        </p:txBody>
      </p:sp>
    </p:spTree>
    <p:extLst>
      <p:ext uri="{BB962C8B-B14F-4D97-AF65-F5344CB8AC3E}">
        <p14:creationId xmlns:p14="http://schemas.microsoft.com/office/powerpoint/2010/main" val="714120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dissolv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dissolv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81" name="Line 13">
            <a:extLst>
              <a:ext uri="{FF2B5EF4-FFF2-40B4-BE49-F238E27FC236}">
                <a16:creationId xmlns:a16="http://schemas.microsoft.com/office/drawing/2014/main" id="{5A0FC3D8-1340-6C93-2D66-79E632A5F4C5}"/>
              </a:ext>
            </a:extLst>
          </p:cNvPr>
          <p:cNvSpPr>
            <a:spLocks noChangeShapeType="1"/>
          </p:cNvSpPr>
          <p:nvPr/>
        </p:nvSpPr>
        <p:spPr bwMode="auto">
          <a:xfrm flipH="1">
            <a:off x="2971800" y="3048000"/>
            <a:ext cx="9144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2" name="Line 14">
            <a:extLst>
              <a:ext uri="{FF2B5EF4-FFF2-40B4-BE49-F238E27FC236}">
                <a16:creationId xmlns:a16="http://schemas.microsoft.com/office/drawing/2014/main" id="{11C8B9D5-20DE-FF6C-4AB3-077596C907A3}"/>
              </a:ext>
            </a:extLst>
          </p:cNvPr>
          <p:cNvSpPr>
            <a:spLocks noChangeShapeType="1"/>
          </p:cNvSpPr>
          <p:nvPr/>
        </p:nvSpPr>
        <p:spPr bwMode="auto">
          <a:xfrm>
            <a:off x="4191000" y="3048000"/>
            <a:ext cx="381000" cy="7620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3" name="Line 15">
            <a:extLst>
              <a:ext uri="{FF2B5EF4-FFF2-40B4-BE49-F238E27FC236}">
                <a16:creationId xmlns:a16="http://schemas.microsoft.com/office/drawing/2014/main" id="{9B4B1B88-2514-291B-CBFF-9619E127FAA1}"/>
              </a:ext>
            </a:extLst>
          </p:cNvPr>
          <p:cNvSpPr>
            <a:spLocks noChangeShapeType="1"/>
          </p:cNvSpPr>
          <p:nvPr/>
        </p:nvSpPr>
        <p:spPr bwMode="auto">
          <a:xfrm>
            <a:off x="4495800" y="3048000"/>
            <a:ext cx="13716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70" name="Rectangle 2">
            <a:extLst>
              <a:ext uri="{FF2B5EF4-FFF2-40B4-BE49-F238E27FC236}">
                <a16:creationId xmlns:a16="http://schemas.microsoft.com/office/drawing/2014/main" id="{FDFB7B5B-137C-0293-1C60-4B5DC558ECDD}"/>
              </a:ext>
            </a:extLst>
          </p:cNvPr>
          <p:cNvSpPr>
            <a:spLocks noGrp="1" noChangeArrowheads="1"/>
          </p:cNvSpPr>
          <p:nvPr>
            <p:ph type="title"/>
          </p:nvPr>
        </p:nvSpPr>
        <p:spPr>
          <a:ln/>
        </p:spPr>
        <p:txBody>
          <a:bodyPr/>
          <a:lstStyle/>
          <a:p>
            <a:r>
              <a:rPr lang="en-US" altLang="en-SE"/>
              <a:t>Constructing a B-tree (contd.)</a:t>
            </a:r>
          </a:p>
        </p:txBody>
      </p:sp>
      <p:sp>
        <p:nvSpPr>
          <p:cNvPr id="32771" name="Text Box 3">
            <a:extLst>
              <a:ext uri="{FF2B5EF4-FFF2-40B4-BE49-F238E27FC236}">
                <a16:creationId xmlns:a16="http://schemas.microsoft.com/office/drawing/2014/main" id="{FF67DCCF-0165-B756-7CED-2B5101599EF1}"/>
              </a:ext>
            </a:extLst>
          </p:cNvPr>
          <p:cNvSpPr txBox="1">
            <a:spLocks noChangeArrowheads="1"/>
          </p:cNvSpPr>
          <p:nvPr/>
        </p:nvSpPr>
        <p:spPr bwMode="auto">
          <a:xfrm>
            <a:off x="457200" y="1752600"/>
            <a:ext cx="83820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Adding 17 to the right leaf node would over-fill it, so we take the middle key, promote it (to the root) and split the leaf</a:t>
            </a:r>
          </a:p>
        </p:txBody>
      </p:sp>
      <p:sp>
        <p:nvSpPr>
          <p:cNvPr id="32772" name="Text Box 4">
            <a:extLst>
              <a:ext uri="{FF2B5EF4-FFF2-40B4-BE49-F238E27FC236}">
                <a16:creationId xmlns:a16="http://schemas.microsoft.com/office/drawing/2014/main" id="{CD93C531-D852-CEF4-15D1-EC3338FD35DA}"/>
              </a:ext>
            </a:extLst>
          </p:cNvPr>
          <p:cNvSpPr txBox="1">
            <a:spLocks noChangeArrowheads="1"/>
          </p:cNvSpPr>
          <p:nvPr/>
        </p:nvSpPr>
        <p:spPr bwMode="auto">
          <a:xfrm>
            <a:off x="3689350" y="2667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2773" name="Text Box 5">
            <a:extLst>
              <a:ext uri="{FF2B5EF4-FFF2-40B4-BE49-F238E27FC236}">
                <a16:creationId xmlns:a16="http://schemas.microsoft.com/office/drawing/2014/main" id="{2E1F7C96-9358-D27F-023F-9EB84193D766}"/>
              </a:ext>
            </a:extLst>
          </p:cNvPr>
          <p:cNvSpPr txBox="1">
            <a:spLocks noChangeArrowheads="1"/>
          </p:cNvSpPr>
          <p:nvPr/>
        </p:nvSpPr>
        <p:spPr bwMode="auto">
          <a:xfrm>
            <a:off x="4170363" y="2667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2774" name="Text Box 6">
            <a:extLst>
              <a:ext uri="{FF2B5EF4-FFF2-40B4-BE49-F238E27FC236}">
                <a16:creationId xmlns:a16="http://schemas.microsoft.com/office/drawing/2014/main" id="{1B117119-FA87-CAE7-A2BA-FA1F60C4F921}"/>
              </a:ext>
            </a:extLst>
          </p:cNvPr>
          <p:cNvSpPr txBox="1">
            <a:spLocks noChangeArrowheads="1"/>
          </p:cNvSpPr>
          <p:nvPr/>
        </p:nvSpPr>
        <p:spPr bwMode="auto">
          <a:xfrm>
            <a:off x="407035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2775" name="Text Box 7">
            <a:extLst>
              <a:ext uri="{FF2B5EF4-FFF2-40B4-BE49-F238E27FC236}">
                <a16:creationId xmlns:a16="http://schemas.microsoft.com/office/drawing/2014/main" id="{E5EA6046-7908-E1E9-47A9-98FF32AFDC59}"/>
              </a:ext>
            </a:extLst>
          </p:cNvPr>
          <p:cNvSpPr txBox="1">
            <a:spLocks noChangeArrowheads="1"/>
          </p:cNvSpPr>
          <p:nvPr/>
        </p:nvSpPr>
        <p:spPr bwMode="auto">
          <a:xfrm>
            <a:off x="45513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2776" name="Text Box 8">
            <a:extLst>
              <a:ext uri="{FF2B5EF4-FFF2-40B4-BE49-F238E27FC236}">
                <a16:creationId xmlns:a16="http://schemas.microsoft.com/office/drawing/2014/main" id="{EE80A57B-DFE0-332C-14A3-42EA12CC9C6F}"/>
              </a:ext>
            </a:extLst>
          </p:cNvPr>
          <p:cNvSpPr txBox="1">
            <a:spLocks noChangeArrowheads="1"/>
          </p:cNvSpPr>
          <p:nvPr/>
        </p:nvSpPr>
        <p:spPr bwMode="auto">
          <a:xfrm>
            <a:off x="536575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777" name="Text Box 9">
            <a:extLst>
              <a:ext uri="{FF2B5EF4-FFF2-40B4-BE49-F238E27FC236}">
                <a16:creationId xmlns:a16="http://schemas.microsoft.com/office/drawing/2014/main" id="{114DD06C-58EB-A222-7E75-40A60E68CBF2}"/>
              </a:ext>
            </a:extLst>
          </p:cNvPr>
          <p:cNvSpPr txBox="1">
            <a:spLocks noChangeArrowheads="1"/>
          </p:cNvSpPr>
          <p:nvPr/>
        </p:nvSpPr>
        <p:spPr bwMode="auto">
          <a:xfrm>
            <a:off x="58467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2778" name="Text Box 10">
            <a:extLst>
              <a:ext uri="{FF2B5EF4-FFF2-40B4-BE49-F238E27FC236}">
                <a16:creationId xmlns:a16="http://schemas.microsoft.com/office/drawing/2014/main" id="{2074D4BF-E43F-3316-3159-B8F65A2E025A}"/>
              </a:ext>
            </a:extLst>
          </p:cNvPr>
          <p:cNvSpPr txBox="1">
            <a:spLocks noChangeArrowheads="1"/>
          </p:cNvSpPr>
          <p:nvPr/>
        </p:nvSpPr>
        <p:spPr bwMode="auto">
          <a:xfrm>
            <a:off x="2286000" y="36020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2779" name="Text Box 11">
            <a:extLst>
              <a:ext uri="{FF2B5EF4-FFF2-40B4-BE49-F238E27FC236}">
                <a16:creationId xmlns:a16="http://schemas.microsoft.com/office/drawing/2014/main" id="{D7D120EE-4034-586C-2EAD-D2B739644B48}"/>
              </a:ext>
            </a:extLst>
          </p:cNvPr>
          <p:cNvSpPr txBox="1">
            <a:spLocks noChangeArrowheads="1"/>
          </p:cNvSpPr>
          <p:nvPr/>
        </p:nvSpPr>
        <p:spPr bwMode="auto">
          <a:xfrm>
            <a:off x="276701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2780" name="Text Box 12">
            <a:extLst>
              <a:ext uri="{FF2B5EF4-FFF2-40B4-BE49-F238E27FC236}">
                <a16:creationId xmlns:a16="http://schemas.microsoft.com/office/drawing/2014/main" id="{FD7DD800-AD2B-43DC-3B05-5A027A92D58C}"/>
              </a:ext>
            </a:extLst>
          </p:cNvPr>
          <p:cNvSpPr txBox="1">
            <a:spLocks noChangeArrowheads="1"/>
          </p:cNvSpPr>
          <p:nvPr/>
        </p:nvSpPr>
        <p:spPr bwMode="auto">
          <a:xfrm>
            <a:off x="3179763" y="36020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grpSp>
        <p:nvGrpSpPr>
          <p:cNvPr id="32802" name="Group 34">
            <a:extLst>
              <a:ext uri="{FF2B5EF4-FFF2-40B4-BE49-F238E27FC236}">
                <a16:creationId xmlns:a16="http://schemas.microsoft.com/office/drawing/2014/main" id="{C78AE59F-EF11-541D-9CCA-B0A38AEFB81A}"/>
              </a:ext>
            </a:extLst>
          </p:cNvPr>
          <p:cNvGrpSpPr>
            <a:grpSpLocks/>
          </p:cNvGrpSpPr>
          <p:nvPr/>
        </p:nvGrpSpPr>
        <p:grpSpPr bwMode="auto">
          <a:xfrm>
            <a:off x="533400" y="4038600"/>
            <a:ext cx="8229600" cy="1828800"/>
            <a:chOff x="336" y="2544"/>
            <a:chExt cx="5184" cy="1152"/>
          </a:xfrm>
        </p:grpSpPr>
        <p:sp>
          <p:nvSpPr>
            <p:cNvPr id="32784" name="Text Box 16">
              <a:extLst>
                <a:ext uri="{FF2B5EF4-FFF2-40B4-BE49-F238E27FC236}">
                  <a16:creationId xmlns:a16="http://schemas.microsoft.com/office/drawing/2014/main" id="{E2D574E0-6D52-B810-84E3-9815EDB7880E}"/>
                </a:ext>
              </a:extLst>
            </p:cNvPr>
            <p:cNvSpPr txBox="1">
              <a:spLocks noChangeArrowheads="1"/>
            </p:cNvSpPr>
            <p:nvPr/>
          </p:nvSpPr>
          <p:spPr bwMode="auto">
            <a:xfrm>
              <a:off x="336" y="2544"/>
              <a:ext cx="51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panose="02020603050405020304" pitchFamily="18" charset="0"/>
                </a:rPr>
                <a:t>7, 52, 16, 48 get added to the leaf nodes</a:t>
              </a:r>
            </a:p>
          </p:txBody>
        </p:sp>
        <p:sp>
          <p:nvSpPr>
            <p:cNvPr id="32785" name="Line 17">
              <a:extLst>
                <a:ext uri="{FF2B5EF4-FFF2-40B4-BE49-F238E27FC236}">
                  <a16:creationId xmlns:a16="http://schemas.microsoft.com/office/drawing/2014/main" id="{5620CB77-8420-EF60-E828-2E5BC5E57336}"/>
                </a:ext>
              </a:extLst>
            </p:cNvPr>
            <p:cNvSpPr>
              <a:spLocks noChangeShapeType="1"/>
            </p:cNvSpPr>
            <p:nvPr/>
          </p:nvSpPr>
          <p:spPr bwMode="auto">
            <a:xfrm flipH="1">
              <a:off x="1392" y="3120"/>
              <a:ext cx="1056"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6" name="Line 18">
              <a:extLst>
                <a:ext uri="{FF2B5EF4-FFF2-40B4-BE49-F238E27FC236}">
                  <a16:creationId xmlns:a16="http://schemas.microsoft.com/office/drawing/2014/main" id="{3E136154-9DD7-C07F-DA2E-BD2ECD493571}"/>
                </a:ext>
              </a:extLst>
            </p:cNvPr>
            <p:cNvSpPr>
              <a:spLocks noChangeShapeType="1"/>
            </p:cNvSpPr>
            <p:nvPr/>
          </p:nvSpPr>
          <p:spPr bwMode="auto">
            <a:xfrm>
              <a:off x="2640" y="3120"/>
              <a:ext cx="0" cy="48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7" name="Line 19">
              <a:extLst>
                <a:ext uri="{FF2B5EF4-FFF2-40B4-BE49-F238E27FC236}">
                  <a16:creationId xmlns:a16="http://schemas.microsoft.com/office/drawing/2014/main" id="{DD3F0FAE-5AA6-FDC1-D6F9-9649CA0C0551}"/>
                </a:ext>
              </a:extLst>
            </p:cNvPr>
            <p:cNvSpPr>
              <a:spLocks noChangeShapeType="1"/>
            </p:cNvSpPr>
            <p:nvPr/>
          </p:nvSpPr>
          <p:spPr bwMode="auto">
            <a:xfrm>
              <a:off x="2832" y="3120"/>
              <a:ext cx="1104" cy="43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2788" name="Text Box 20">
              <a:extLst>
                <a:ext uri="{FF2B5EF4-FFF2-40B4-BE49-F238E27FC236}">
                  <a16:creationId xmlns:a16="http://schemas.microsoft.com/office/drawing/2014/main" id="{8CC0CEEE-E0AC-4D92-1A54-C5147504BF8D}"/>
                </a:ext>
              </a:extLst>
            </p:cNvPr>
            <p:cNvSpPr txBox="1">
              <a:spLocks noChangeArrowheads="1"/>
            </p:cNvSpPr>
            <p:nvPr/>
          </p:nvSpPr>
          <p:spPr bwMode="auto">
            <a:xfrm>
              <a:off x="2324" y="288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2789" name="Text Box 21">
              <a:extLst>
                <a:ext uri="{FF2B5EF4-FFF2-40B4-BE49-F238E27FC236}">
                  <a16:creationId xmlns:a16="http://schemas.microsoft.com/office/drawing/2014/main" id="{6BC8BC03-1813-65D3-6D2C-A6331C11CE6F}"/>
                </a:ext>
              </a:extLst>
            </p:cNvPr>
            <p:cNvSpPr txBox="1">
              <a:spLocks noChangeArrowheads="1"/>
            </p:cNvSpPr>
            <p:nvPr/>
          </p:nvSpPr>
          <p:spPr bwMode="auto">
            <a:xfrm>
              <a:off x="2627" y="288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2790" name="Text Box 22">
              <a:extLst>
                <a:ext uri="{FF2B5EF4-FFF2-40B4-BE49-F238E27FC236}">
                  <a16:creationId xmlns:a16="http://schemas.microsoft.com/office/drawing/2014/main" id="{017B6A5F-BCA0-59FC-ACB0-29C49FA7CAE0}"/>
                </a:ext>
              </a:extLst>
            </p:cNvPr>
            <p:cNvSpPr txBox="1">
              <a:spLocks noChangeArrowheads="1"/>
            </p:cNvSpPr>
            <p:nvPr/>
          </p:nvSpPr>
          <p:spPr bwMode="auto">
            <a:xfrm>
              <a:off x="2208"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2791" name="Text Box 23">
              <a:extLst>
                <a:ext uri="{FF2B5EF4-FFF2-40B4-BE49-F238E27FC236}">
                  <a16:creationId xmlns:a16="http://schemas.microsoft.com/office/drawing/2014/main" id="{2A6DF583-313D-9AF1-E082-7E7880BC9BB5}"/>
                </a:ext>
              </a:extLst>
            </p:cNvPr>
            <p:cNvSpPr txBox="1">
              <a:spLocks noChangeArrowheads="1"/>
            </p:cNvSpPr>
            <p:nvPr/>
          </p:nvSpPr>
          <p:spPr bwMode="auto">
            <a:xfrm>
              <a:off x="2511"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2792" name="Text Box 24">
              <a:extLst>
                <a:ext uri="{FF2B5EF4-FFF2-40B4-BE49-F238E27FC236}">
                  <a16:creationId xmlns:a16="http://schemas.microsoft.com/office/drawing/2014/main" id="{F7114550-E25A-08BE-5CC9-ED04145FFBF0}"/>
                </a:ext>
              </a:extLst>
            </p:cNvPr>
            <p:cNvSpPr txBox="1">
              <a:spLocks noChangeArrowheads="1"/>
            </p:cNvSpPr>
            <p:nvPr/>
          </p:nvSpPr>
          <p:spPr bwMode="auto">
            <a:xfrm>
              <a:off x="3380"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793" name="Text Box 25">
              <a:extLst>
                <a:ext uri="{FF2B5EF4-FFF2-40B4-BE49-F238E27FC236}">
                  <a16:creationId xmlns:a16="http://schemas.microsoft.com/office/drawing/2014/main" id="{8217AC55-C00B-3BC3-888E-A9713D679D06}"/>
                </a:ext>
              </a:extLst>
            </p:cNvPr>
            <p:cNvSpPr txBox="1">
              <a:spLocks noChangeArrowheads="1"/>
            </p:cNvSpPr>
            <p:nvPr/>
          </p:nvSpPr>
          <p:spPr bwMode="auto">
            <a:xfrm>
              <a:off x="3683"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2794" name="Text Box 26">
              <a:extLst>
                <a:ext uri="{FF2B5EF4-FFF2-40B4-BE49-F238E27FC236}">
                  <a16:creationId xmlns:a16="http://schemas.microsoft.com/office/drawing/2014/main" id="{586CF217-B72D-BBB8-175A-309180F732D4}"/>
                </a:ext>
              </a:extLst>
            </p:cNvPr>
            <p:cNvSpPr txBox="1">
              <a:spLocks noChangeArrowheads="1"/>
            </p:cNvSpPr>
            <p:nvPr/>
          </p:nvSpPr>
          <p:spPr bwMode="auto">
            <a:xfrm>
              <a:off x="816"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2795" name="Text Box 27">
              <a:extLst>
                <a:ext uri="{FF2B5EF4-FFF2-40B4-BE49-F238E27FC236}">
                  <a16:creationId xmlns:a16="http://schemas.microsoft.com/office/drawing/2014/main" id="{047C776F-F40E-691E-73B6-58C383FB9F9A}"/>
                </a:ext>
              </a:extLst>
            </p:cNvPr>
            <p:cNvSpPr txBox="1">
              <a:spLocks noChangeArrowheads="1"/>
            </p:cNvSpPr>
            <p:nvPr/>
          </p:nvSpPr>
          <p:spPr bwMode="auto">
            <a:xfrm>
              <a:off x="111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2796" name="Text Box 28">
              <a:extLst>
                <a:ext uri="{FF2B5EF4-FFF2-40B4-BE49-F238E27FC236}">
                  <a16:creationId xmlns:a16="http://schemas.microsoft.com/office/drawing/2014/main" id="{C127B936-3F8B-ADBD-9747-1F61F646EB50}"/>
                </a:ext>
              </a:extLst>
            </p:cNvPr>
            <p:cNvSpPr txBox="1">
              <a:spLocks noChangeArrowheads="1"/>
            </p:cNvSpPr>
            <p:nvPr/>
          </p:nvSpPr>
          <p:spPr bwMode="auto">
            <a:xfrm>
              <a:off x="137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2797" name="Text Box 29">
              <a:extLst>
                <a:ext uri="{FF2B5EF4-FFF2-40B4-BE49-F238E27FC236}">
                  <a16:creationId xmlns:a16="http://schemas.microsoft.com/office/drawing/2014/main" id="{754A28E6-318C-84F0-8AF4-190C7D33ED82}"/>
                </a:ext>
              </a:extLst>
            </p:cNvPr>
            <p:cNvSpPr txBox="1">
              <a:spLocks noChangeArrowheads="1"/>
            </p:cNvSpPr>
            <p:nvPr/>
          </p:nvSpPr>
          <p:spPr bwMode="auto">
            <a:xfrm>
              <a:off x="2784"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32798" name="Text Box 30">
              <a:extLst>
                <a:ext uri="{FF2B5EF4-FFF2-40B4-BE49-F238E27FC236}">
                  <a16:creationId xmlns:a16="http://schemas.microsoft.com/office/drawing/2014/main" id="{1ABB5237-3B57-90C1-8996-DB714F8E7A27}"/>
                </a:ext>
              </a:extLst>
            </p:cNvPr>
            <p:cNvSpPr txBox="1">
              <a:spLocks noChangeArrowheads="1"/>
            </p:cNvSpPr>
            <p:nvPr/>
          </p:nvSpPr>
          <p:spPr bwMode="auto">
            <a:xfrm>
              <a:off x="3956" y="3469"/>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2799" name="Text Box 31">
              <a:extLst>
                <a:ext uri="{FF2B5EF4-FFF2-40B4-BE49-F238E27FC236}">
                  <a16:creationId xmlns:a16="http://schemas.microsoft.com/office/drawing/2014/main" id="{D1C81EB9-EB7C-3E55-678E-9548D7691169}"/>
                </a:ext>
              </a:extLst>
            </p:cNvPr>
            <p:cNvSpPr txBox="1">
              <a:spLocks noChangeArrowheads="1"/>
            </p:cNvSpPr>
            <p:nvPr/>
          </p:nvSpPr>
          <p:spPr bwMode="auto">
            <a:xfrm>
              <a:off x="425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2801" name="Text Box 33">
              <a:extLst>
                <a:ext uri="{FF2B5EF4-FFF2-40B4-BE49-F238E27FC236}">
                  <a16:creationId xmlns:a16="http://schemas.microsoft.com/office/drawing/2014/main" id="{94BAD384-5EC9-9DD3-2C7A-7F612C0D660C}"/>
                </a:ext>
              </a:extLst>
            </p:cNvPr>
            <p:cNvSpPr txBox="1">
              <a:spLocks noChangeArrowheads="1"/>
            </p:cNvSpPr>
            <p:nvPr/>
          </p:nvSpPr>
          <p:spPr bwMode="auto">
            <a:xfrm>
              <a:off x="1619" y="3469"/>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grpSp>
      <p:sp>
        <p:nvSpPr>
          <p:cNvPr id="2" name="Slide Number Placeholder 5">
            <a:extLst>
              <a:ext uri="{FF2B5EF4-FFF2-40B4-BE49-F238E27FC236}">
                <a16:creationId xmlns:a16="http://schemas.microsoft.com/office/drawing/2014/main" id="{BB49D1F6-99CD-655C-F8A3-16F69C33C78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328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815" name="Line 23">
            <a:extLst>
              <a:ext uri="{FF2B5EF4-FFF2-40B4-BE49-F238E27FC236}">
                <a16:creationId xmlns:a16="http://schemas.microsoft.com/office/drawing/2014/main" id="{5F64D522-EAA4-91EF-F869-05C9FC0C8F17}"/>
              </a:ext>
            </a:extLst>
          </p:cNvPr>
          <p:cNvSpPr>
            <a:spLocks noChangeShapeType="1"/>
          </p:cNvSpPr>
          <p:nvPr/>
        </p:nvSpPr>
        <p:spPr bwMode="auto">
          <a:xfrm flipH="1">
            <a:off x="1501364" y="2929886"/>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6" name="Line 24">
            <a:extLst>
              <a:ext uri="{FF2B5EF4-FFF2-40B4-BE49-F238E27FC236}">
                <a16:creationId xmlns:a16="http://schemas.microsoft.com/office/drawing/2014/main" id="{F89B57A8-FAFA-3817-8259-55124186BAD7}"/>
              </a:ext>
            </a:extLst>
          </p:cNvPr>
          <p:cNvSpPr>
            <a:spLocks noChangeShapeType="1"/>
          </p:cNvSpPr>
          <p:nvPr/>
        </p:nvSpPr>
        <p:spPr bwMode="auto">
          <a:xfrm flipH="1">
            <a:off x="2644364" y="2929886"/>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7" name="Line 25">
            <a:extLst>
              <a:ext uri="{FF2B5EF4-FFF2-40B4-BE49-F238E27FC236}">
                <a16:creationId xmlns:a16="http://schemas.microsoft.com/office/drawing/2014/main" id="{081E3379-EFF6-651E-FCE3-01CCED46E3D2}"/>
              </a:ext>
            </a:extLst>
          </p:cNvPr>
          <p:cNvSpPr>
            <a:spLocks noChangeShapeType="1"/>
          </p:cNvSpPr>
          <p:nvPr/>
        </p:nvSpPr>
        <p:spPr bwMode="auto">
          <a:xfrm flipH="1">
            <a:off x="3939764" y="2929886"/>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8" name="Line 26">
            <a:extLst>
              <a:ext uri="{FF2B5EF4-FFF2-40B4-BE49-F238E27FC236}">
                <a16:creationId xmlns:a16="http://schemas.microsoft.com/office/drawing/2014/main" id="{A3EE67EB-99CC-62B9-5D2C-73E995DCA6C3}"/>
              </a:ext>
            </a:extLst>
          </p:cNvPr>
          <p:cNvSpPr>
            <a:spLocks noChangeShapeType="1"/>
          </p:cNvSpPr>
          <p:nvPr/>
        </p:nvSpPr>
        <p:spPr bwMode="auto">
          <a:xfrm>
            <a:off x="4777964" y="2929886"/>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819" name="Line 27">
            <a:extLst>
              <a:ext uri="{FF2B5EF4-FFF2-40B4-BE49-F238E27FC236}">
                <a16:creationId xmlns:a16="http://schemas.microsoft.com/office/drawing/2014/main" id="{A9B3E2DD-42B2-FFFA-419D-4D12CD0A5BAC}"/>
              </a:ext>
            </a:extLst>
          </p:cNvPr>
          <p:cNvSpPr>
            <a:spLocks noChangeShapeType="1"/>
          </p:cNvSpPr>
          <p:nvPr/>
        </p:nvSpPr>
        <p:spPr bwMode="auto">
          <a:xfrm>
            <a:off x="5082764" y="2929886"/>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3794" name="Rectangle 2">
            <a:extLst>
              <a:ext uri="{FF2B5EF4-FFF2-40B4-BE49-F238E27FC236}">
                <a16:creationId xmlns:a16="http://schemas.microsoft.com/office/drawing/2014/main" id="{549E5A47-1EC2-F7A9-D327-2D6CAD1A7D01}"/>
              </a:ext>
            </a:extLst>
          </p:cNvPr>
          <p:cNvSpPr>
            <a:spLocks noGrp="1" noChangeArrowheads="1"/>
          </p:cNvSpPr>
          <p:nvPr>
            <p:ph type="title"/>
          </p:nvPr>
        </p:nvSpPr>
        <p:spPr>
          <a:ln/>
        </p:spPr>
        <p:txBody>
          <a:bodyPr/>
          <a:lstStyle/>
          <a:p>
            <a:r>
              <a:rPr lang="en-US" altLang="en-SE"/>
              <a:t>Constructing a B-tree (contd.)</a:t>
            </a:r>
          </a:p>
        </p:txBody>
      </p:sp>
      <p:sp>
        <p:nvSpPr>
          <p:cNvPr id="33795" name="Text Box 3">
            <a:extLst>
              <a:ext uri="{FF2B5EF4-FFF2-40B4-BE49-F238E27FC236}">
                <a16:creationId xmlns:a16="http://schemas.microsoft.com/office/drawing/2014/main" id="{D5B2AB9F-9ED9-D18F-A7A7-99FDED777480}"/>
              </a:ext>
            </a:extLst>
          </p:cNvPr>
          <p:cNvSpPr txBox="1">
            <a:spLocks noChangeArrowheads="1"/>
          </p:cNvSpPr>
          <p:nvPr/>
        </p:nvSpPr>
        <p:spPr bwMode="auto">
          <a:xfrm>
            <a:off x="213594" y="1289845"/>
            <a:ext cx="85344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dirty="0">
                <a:latin typeface="Times" panose="02020603050405020304" pitchFamily="18" charset="0"/>
              </a:rPr>
              <a:t>Adding 68 causes us to split the right most leaf, promoting 48 to the root, and adding 3 causes us to split the left most leaf, promoting 3 to the root</a:t>
            </a:r>
          </a:p>
        </p:txBody>
      </p:sp>
      <p:sp>
        <p:nvSpPr>
          <p:cNvPr id="33796" name="Text Box 4">
            <a:extLst>
              <a:ext uri="{FF2B5EF4-FFF2-40B4-BE49-F238E27FC236}">
                <a16:creationId xmlns:a16="http://schemas.microsoft.com/office/drawing/2014/main" id="{76573E9E-FE65-2219-3621-DC5D54881FAB}"/>
              </a:ext>
            </a:extLst>
          </p:cNvPr>
          <p:cNvSpPr txBox="1">
            <a:spLocks noChangeArrowheads="1"/>
          </p:cNvSpPr>
          <p:nvPr/>
        </p:nvSpPr>
        <p:spPr bwMode="auto">
          <a:xfrm>
            <a:off x="3330164" y="2548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33797" name="Text Box 5">
            <a:extLst>
              <a:ext uri="{FF2B5EF4-FFF2-40B4-BE49-F238E27FC236}">
                <a16:creationId xmlns:a16="http://schemas.microsoft.com/office/drawing/2014/main" id="{F2F18536-536D-69E1-B0B7-4B4A64FCEDA7}"/>
              </a:ext>
            </a:extLst>
          </p:cNvPr>
          <p:cNvSpPr txBox="1">
            <a:spLocks noChangeArrowheads="1"/>
          </p:cNvSpPr>
          <p:nvPr/>
        </p:nvSpPr>
        <p:spPr bwMode="auto">
          <a:xfrm>
            <a:off x="3811177" y="2548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3798" name="Text Box 6">
            <a:extLst>
              <a:ext uri="{FF2B5EF4-FFF2-40B4-BE49-F238E27FC236}">
                <a16:creationId xmlns:a16="http://schemas.microsoft.com/office/drawing/2014/main" id="{5C057756-2163-E43D-C652-A366B39D6588}"/>
              </a:ext>
            </a:extLst>
          </p:cNvPr>
          <p:cNvSpPr txBox="1">
            <a:spLocks noChangeArrowheads="1"/>
          </p:cNvSpPr>
          <p:nvPr/>
        </p:nvSpPr>
        <p:spPr bwMode="auto">
          <a:xfrm>
            <a:off x="4244564" y="2548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3799" name="Text Box 7">
            <a:extLst>
              <a:ext uri="{FF2B5EF4-FFF2-40B4-BE49-F238E27FC236}">
                <a16:creationId xmlns:a16="http://schemas.microsoft.com/office/drawing/2014/main" id="{DA1536BE-DA13-E70C-0089-4D064091AC48}"/>
              </a:ext>
            </a:extLst>
          </p:cNvPr>
          <p:cNvSpPr txBox="1">
            <a:spLocks noChangeArrowheads="1"/>
          </p:cNvSpPr>
          <p:nvPr/>
        </p:nvSpPr>
        <p:spPr bwMode="auto">
          <a:xfrm>
            <a:off x="4725577" y="2548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3800" name="Text Box 8">
            <a:extLst>
              <a:ext uri="{FF2B5EF4-FFF2-40B4-BE49-F238E27FC236}">
                <a16:creationId xmlns:a16="http://schemas.microsoft.com/office/drawing/2014/main" id="{4F8AF5CD-6A18-854C-2FA3-9426AF47415C}"/>
              </a:ext>
            </a:extLst>
          </p:cNvPr>
          <p:cNvSpPr txBox="1">
            <a:spLocks noChangeArrowheads="1"/>
          </p:cNvSpPr>
          <p:nvPr/>
        </p:nvSpPr>
        <p:spPr bwMode="auto">
          <a:xfrm>
            <a:off x="6867114" y="3712524"/>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3801" name="Text Box 9">
            <a:extLst>
              <a:ext uri="{FF2B5EF4-FFF2-40B4-BE49-F238E27FC236}">
                <a16:creationId xmlns:a16="http://schemas.microsoft.com/office/drawing/2014/main" id="{9571ABE7-CE91-78DB-5145-8C2C687BE6EE}"/>
              </a:ext>
            </a:extLst>
          </p:cNvPr>
          <p:cNvSpPr txBox="1">
            <a:spLocks noChangeArrowheads="1"/>
          </p:cNvSpPr>
          <p:nvPr/>
        </p:nvSpPr>
        <p:spPr bwMode="auto">
          <a:xfrm>
            <a:off x="7348127" y="3712524"/>
            <a:ext cx="477837"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68</a:t>
            </a:r>
          </a:p>
        </p:txBody>
      </p:sp>
      <p:sp>
        <p:nvSpPr>
          <p:cNvPr id="33805" name="Text Box 13">
            <a:extLst>
              <a:ext uri="{FF2B5EF4-FFF2-40B4-BE49-F238E27FC236}">
                <a16:creationId xmlns:a16="http://schemas.microsoft.com/office/drawing/2014/main" id="{FCEECAFE-6598-8A73-AC0E-4A57E8DA0A74}"/>
              </a:ext>
            </a:extLst>
          </p:cNvPr>
          <p:cNvSpPr txBox="1">
            <a:spLocks noChangeArrowheads="1"/>
          </p:cNvSpPr>
          <p:nvPr/>
        </p:nvSpPr>
        <p:spPr bwMode="auto">
          <a:xfrm>
            <a:off x="5258977" y="3712524"/>
            <a:ext cx="477837" cy="360362"/>
          </a:xfrm>
          <a:prstGeom prst="rect">
            <a:avLst/>
          </a:prstGeom>
          <a:solidFill>
            <a:srgbClr val="FFFFFF"/>
          </a:solidFill>
          <a:ln w="9525">
            <a:solidFill>
              <a:srgbClr val="000000"/>
            </a:solidFill>
            <a:miter lim="800000"/>
            <a:headEnd/>
            <a:tailEnd/>
          </a:ln>
        </p:spPr>
        <p:txBody>
          <a:bodyPr/>
          <a:lstStyle/>
          <a:p>
            <a:r>
              <a:rPr lang="en-US" altLang="en-SE" sz="1600" dirty="0">
                <a:latin typeface="Times New Roman" panose="02020603050405020304" pitchFamily="18" charset="0"/>
              </a:rPr>
              <a:t>25</a:t>
            </a:r>
          </a:p>
        </p:txBody>
      </p:sp>
      <p:sp>
        <p:nvSpPr>
          <p:cNvPr id="33806" name="Text Box 14">
            <a:extLst>
              <a:ext uri="{FF2B5EF4-FFF2-40B4-BE49-F238E27FC236}">
                <a16:creationId xmlns:a16="http://schemas.microsoft.com/office/drawing/2014/main" id="{5539C9EA-F311-9747-9FB3-300B1460AA7A}"/>
              </a:ext>
            </a:extLst>
          </p:cNvPr>
          <p:cNvSpPr txBox="1">
            <a:spLocks noChangeArrowheads="1"/>
          </p:cNvSpPr>
          <p:nvPr/>
        </p:nvSpPr>
        <p:spPr bwMode="auto">
          <a:xfrm>
            <a:off x="5692364" y="3712524"/>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3808" name="Text Box 16">
            <a:extLst>
              <a:ext uri="{FF2B5EF4-FFF2-40B4-BE49-F238E27FC236}">
                <a16:creationId xmlns:a16="http://schemas.microsoft.com/office/drawing/2014/main" id="{F94D5AA8-5E8C-3E4E-0240-2533CD675C42}"/>
              </a:ext>
            </a:extLst>
          </p:cNvPr>
          <p:cNvSpPr txBox="1">
            <a:spLocks noChangeArrowheads="1"/>
          </p:cNvSpPr>
          <p:nvPr/>
        </p:nvSpPr>
        <p:spPr bwMode="auto">
          <a:xfrm>
            <a:off x="96796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3809" name="Text Box 17">
            <a:extLst>
              <a:ext uri="{FF2B5EF4-FFF2-40B4-BE49-F238E27FC236}">
                <a16:creationId xmlns:a16="http://schemas.microsoft.com/office/drawing/2014/main" id="{887C333F-7644-C385-B26F-6297CF77CD78}"/>
              </a:ext>
            </a:extLst>
          </p:cNvPr>
          <p:cNvSpPr txBox="1">
            <a:spLocks noChangeArrowheads="1"/>
          </p:cNvSpPr>
          <p:nvPr/>
        </p:nvSpPr>
        <p:spPr bwMode="auto">
          <a:xfrm>
            <a:off x="144897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3810" name="Text Box 18">
            <a:extLst>
              <a:ext uri="{FF2B5EF4-FFF2-40B4-BE49-F238E27FC236}">
                <a16:creationId xmlns:a16="http://schemas.microsoft.com/office/drawing/2014/main" id="{37E7065C-73DE-D9EE-2D75-2A77C8E37DAF}"/>
              </a:ext>
            </a:extLst>
          </p:cNvPr>
          <p:cNvSpPr txBox="1">
            <a:spLocks noChangeArrowheads="1"/>
          </p:cNvSpPr>
          <p:nvPr/>
        </p:nvSpPr>
        <p:spPr bwMode="auto">
          <a:xfrm>
            <a:off x="214271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3811" name="Text Box 19">
            <a:extLst>
              <a:ext uri="{FF2B5EF4-FFF2-40B4-BE49-F238E27FC236}">
                <a16:creationId xmlns:a16="http://schemas.microsoft.com/office/drawing/2014/main" id="{E8DFE500-0E90-2BD6-F843-EA65C8FF9030}"/>
              </a:ext>
            </a:extLst>
          </p:cNvPr>
          <p:cNvSpPr txBox="1">
            <a:spLocks noChangeArrowheads="1"/>
          </p:cNvSpPr>
          <p:nvPr/>
        </p:nvSpPr>
        <p:spPr bwMode="auto">
          <a:xfrm>
            <a:off x="262372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33812" name="Text Box 20">
            <a:extLst>
              <a:ext uri="{FF2B5EF4-FFF2-40B4-BE49-F238E27FC236}">
                <a16:creationId xmlns:a16="http://schemas.microsoft.com/office/drawing/2014/main" id="{4A4C31A3-E447-EF3A-2EFC-990FF16DCB2D}"/>
              </a:ext>
            </a:extLst>
          </p:cNvPr>
          <p:cNvSpPr txBox="1">
            <a:spLocks noChangeArrowheads="1"/>
          </p:cNvSpPr>
          <p:nvPr/>
        </p:nvSpPr>
        <p:spPr bwMode="auto">
          <a:xfrm>
            <a:off x="3253964" y="3691886"/>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3813" name="Text Box 21">
            <a:extLst>
              <a:ext uri="{FF2B5EF4-FFF2-40B4-BE49-F238E27FC236}">
                <a16:creationId xmlns:a16="http://schemas.microsoft.com/office/drawing/2014/main" id="{9830FA23-6919-E0DD-B6F9-ADBE5918AC2C}"/>
              </a:ext>
            </a:extLst>
          </p:cNvPr>
          <p:cNvSpPr txBox="1">
            <a:spLocks noChangeArrowheads="1"/>
          </p:cNvSpPr>
          <p:nvPr/>
        </p:nvSpPr>
        <p:spPr bwMode="auto">
          <a:xfrm>
            <a:off x="3734977" y="3691886"/>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3814" name="Text Box 22">
            <a:extLst>
              <a:ext uri="{FF2B5EF4-FFF2-40B4-BE49-F238E27FC236}">
                <a16:creationId xmlns:a16="http://schemas.microsoft.com/office/drawing/2014/main" id="{1125F8F8-CCDD-9429-1524-8C60925AC5F7}"/>
              </a:ext>
            </a:extLst>
          </p:cNvPr>
          <p:cNvSpPr txBox="1">
            <a:spLocks noChangeArrowheads="1"/>
          </p:cNvSpPr>
          <p:nvPr/>
        </p:nvSpPr>
        <p:spPr bwMode="auto">
          <a:xfrm>
            <a:off x="4168364" y="3691886"/>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4" name="Line 23">
            <a:extLst>
              <a:ext uri="{FF2B5EF4-FFF2-40B4-BE49-F238E27FC236}">
                <a16:creationId xmlns:a16="http://schemas.microsoft.com/office/drawing/2014/main" id="{3F3DFAA3-CB9B-2AC3-64AB-245E621A4E8A}"/>
              </a:ext>
            </a:extLst>
          </p:cNvPr>
          <p:cNvSpPr>
            <a:spLocks noChangeShapeType="1"/>
          </p:cNvSpPr>
          <p:nvPr/>
        </p:nvSpPr>
        <p:spPr bwMode="auto">
          <a:xfrm flipH="1">
            <a:off x="1550782" y="5109000"/>
            <a:ext cx="1981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 name="Line 24">
            <a:extLst>
              <a:ext uri="{FF2B5EF4-FFF2-40B4-BE49-F238E27FC236}">
                <a16:creationId xmlns:a16="http://schemas.microsoft.com/office/drawing/2014/main" id="{5DA3401B-4834-7894-FD85-C6D3F309593B}"/>
              </a:ext>
            </a:extLst>
          </p:cNvPr>
          <p:cNvSpPr>
            <a:spLocks noChangeShapeType="1"/>
          </p:cNvSpPr>
          <p:nvPr/>
        </p:nvSpPr>
        <p:spPr bwMode="auto">
          <a:xfrm flipH="1">
            <a:off x="2693782" y="5109000"/>
            <a:ext cx="1219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6" name="Line 25">
            <a:extLst>
              <a:ext uri="{FF2B5EF4-FFF2-40B4-BE49-F238E27FC236}">
                <a16:creationId xmlns:a16="http://schemas.microsoft.com/office/drawing/2014/main" id="{CD5BF32F-9AE7-49E1-690A-E7FE52158C71}"/>
              </a:ext>
            </a:extLst>
          </p:cNvPr>
          <p:cNvSpPr>
            <a:spLocks noChangeShapeType="1"/>
          </p:cNvSpPr>
          <p:nvPr/>
        </p:nvSpPr>
        <p:spPr bwMode="auto">
          <a:xfrm flipH="1">
            <a:off x="3989182" y="5109000"/>
            <a:ext cx="3048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7" name="Line 26">
            <a:extLst>
              <a:ext uri="{FF2B5EF4-FFF2-40B4-BE49-F238E27FC236}">
                <a16:creationId xmlns:a16="http://schemas.microsoft.com/office/drawing/2014/main" id="{08423CCC-51E7-4858-A066-C66485DD358B}"/>
              </a:ext>
            </a:extLst>
          </p:cNvPr>
          <p:cNvSpPr>
            <a:spLocks noChangeShapeType="1"/>
          </p:cNvSpPr>
          <p:nvPr/>
        </p:nvSpPr>
        <p:spPr bwMode="auto">
          <a:xfrm>
            <a:off x="4827382" y="5109000"/>
            <a:ext cx="9144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8" name="Line 27">
            <a:extLst>
              <a:ext uri="{FF2B5EF4-FFF2-40B4-BE49-F238E27FC236}">
                <a16:creationId xmlns:a16="http://schemas.microsoft.com/office/drawing/2014/main" id="{A8A61C42-6DA2-F58D-08AB-F0876B3D60DA}"/>
              </a:ext>
            </a:extLst>
          </p:cNvPr>
          <p:cNvSpPr>
            <a:spLocks noChangeShapeType="1"/>
          </p:cNvSpPr>
          <p:nvPr/>
        </p:nvSpPr>
        <p:spPr bwMode="auto">
          <a:xfrm>
            <a:off x="5132182" y="5109000"/>
            <a:ext cx="2743200" cy="9144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9" name="Text Box 3">
            <a:extLst>
              <a:ext uri="{FF2B5EF4-FFF2-40B4-BE49-F238E27FC236}">
                <a16:creationId xmlns:a16="http://schemas.microsoft.com/office/drawing/2014/main" id="{0DDBCD41-513C-25B8-D62A-EB2FDEDADAF3}"/>
              </a:ext>
            </a:extLst>
          </p:cNvPr>
          <p:cNvSpPr txBox="1">
            <a:spLocks noChangeArrowheads="1"/>
          </p:cNvSpPr>
          <p:nvPr/>
        </p:nvSpPr>
        <p:spPr bwMode="auto">
          <a:xfrm>
            <a:off x="164176" y="4256016"/>
            <a:ext cx="853440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dirty="0">
                <a:latin typeface="Times" panose="02020603050405020304" pitchFamily="18" charset="0"/>
              </a:rPr>
              <a:t>26, 29, 53, 55 then go into the leaves</a:t>
            </a:r>
          </a:p>
        </p:txBody>
      </p:sp>
      <p:sp>
        <p:nvSpPr>
          <p:cNvPr id="10" name="Text Box 4">
            <a:extLst>
              <a:ext uri="{FF2B5EF4-FFF2-40B4-BE49-F238E27FC236}">
                <a16:creationId xmlns:a16="http://schemas.microsoft.com/office/drawing/2014/main" id="{6470E338-8052-8D6D-0F49-54D34263D22F}"/>
              </a:ext>
            </a:extLst>
          </p:cNvPr>
          <p:cNvSpPr txBox="1">
            <a:spLocks noChangeArrowheads="1"/>
          </p:cNvSpPr>
          <p:nvPr/>
        </p:nvSpPr>
        <p:spPr bwMode="auto">
          <a:xfrm>
            <a:off x="3379582" y="4728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11" name="Text Box 5">
            <a:extLst>
              <a:ext uri="{FF2B5EF4-FFF2-40B4-BE49-F238E27FC236}">
                <a16:creationId xmlns:a16="http://schemas.microsoft.com/office/drawing/2014/main" id="{EC6CD2CB-CC3F-6540-583B-57D2F6A79DF9}"/>
              </a:ext>
            </a:extLst>
          </p:cNvPr>
          <p:cNvSpPr txBox="1">
            <a:spLocks noChangeArrowheads="1"/>
          </p:cNvSpPr>
          <p:nvPr/>
        </p:nvSpPr>
        <p:spPr bwMode="auto">
          <a:xfrm>
            <a:off x="3860595" y="4728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12" name="Text Box 6">
            <a:extLst>
              <a:ext uri="{FF2B5EF4-FFF2-40B4-BE49-F238E27FC236}">
                <a16:creationId xmlns:a16="http://schemas.microsoft.com/office/drawing/2014/main" id="{AE46C6CC-6D3C-7372-2959-FEDA1D22DDFA}"/>
              </a:ext>
            </a:extLst>
          </p:cNvPr>
          <p:cNvSpPr txBox="1">
            <a:spLocks noChangeArrowheads="1"/>
          </p:cNvSpPr>
          <p:nvPr/>
        </p:nvSpPr>
        <p:spPr bwMode="auto">
          <a:xfrm>
            <a:off x="4293982" y="4728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13" name="Text Box 7">
            <a:extLst>
              <a:ext uri="{FF2B5EF4-FFF2-40B4-BE49-F238E27FC236}">
                <a16:creationId xmlns:a16="http://schemas.microsoft.com/office/drawing/2014/main" id="{8E5F8EE2-CED2-CE2F-E064-AB90CC6D6B01}"/>
              </a:ext>
            </a:extLst>
          </p:cNvPr>
          <p:cNvSpPr txBox="1">
            <a:spLocks noChangeArrowheads="1"/>
          </p:cNvSpPr>
          <p:nvPr/>
        </p:nvSpPr>
        <p:spPr bwMode="auto">
          <a:xfrm>
            <a:off x="4774995" y="4728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14" name="Text Box 8">
            <a:extLst>
              <a:ext uri="{FF2B5EF4-FFF2-40B4-BE49-F238E27FC236}">
                <a16:creationId xmlns:a16="http://schemas.microsoft.com/office/drawing/2014/main" id="{3E325CAD-049A-4C28-B4A3-18527908A83D}"/>
              </a:ext>
            </a:extLst>
          </p:cNvPr>
          <p:cNvSpPr txBox="1">
            <a:spLocks noChangeArrowheads="1"/>
          </p:cNvSpPr>
          <p:nvPr/>
        </p:nvSpPr>
        <p:spPr bwMode="auto">
          <a:xfrm>
            <a:off x="691653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15" name="Text Box 9">
            <a:extLst>
              <a:ext uri="{FF2B5EF4-FFF2-40B4-BE49-F238E27FC236}">
                <a16:creationId xmlns:a16="http://schemas.microsoft.com/office/drawing/2014/main" id="{4C2FFE59-0D31-8665-7044-D1C4D5FCAF44}"/>
              </a:ext>
            </a:extLst>
          </p:cNvPr>
          <p:cNvSpPr txBox="1">
            <a:spLocks noChangeArrowheads="1"/>
          </p:cNvSpPr>
          <p:nvPr/>
        </p:nvSpPr>
        <p:spPr bwMode="auto">
          <a:xfrm>
            <a:off x="739754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p:txBody>
      </p:sp>
      <p:sp>
        <p:nvSpPr>
          <p:cNvPr id="16" name="Text Box 10">
            <a:extLst>
              <a:ext uri="{FF2B5EF4-FFF2-40B4-BE49-F238E27FC236}">
                <a16:creationId xmlns:a16="http://schemas.microsoft.com/office/drawing/2014/main" id="{81BCE632-AD49-08F7-6D11-B065113663AF}"/>
              </a:ext>
            </a:extLst>
          </p:cNvPr>
          <p:cNvSpPr txBox="1">
            <a:spLocks noChangeArrowheads="1"/>
          </p:cNvSpPr>
          <p:nvPr/>
        </p:nvSpPr>
        <p:spPr bwMode="auto">
          <a:xfrm>
            <a:off x="783093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p:txBody>
      </p:sp>
      <p:sp>
        <p:nvSpPr>
          <p:cNvPr id="17" name="Text Box 11">
            <a:extLst>
              <a:ext uri="{FF2B5EF4-FFF2-40B4-BE49-F238E27FC236}">
                <a16:creationId xmlns:a16="http://schemas.microsoft.com/office/drawing/2014/main" id="{EC47DC5C-6635-28FF-B445-1C3F4B900D80}"/>
              </a:ext>
            </a:extLst>
          </p:cNvPr>
          <p:cNvSpPr txBox="1">
            <a:spLocks noChangeArrowheads="1"/>
          </p:cNvSpPr>
          <p:nvPr/>
        </p:nvSpPr>
        <p:spPr bwMode="auto">
          <a:xfrm>
            <a:off x="831194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68</a:t>
            </a:r>
          </a:p>
        </p:txBody>
      </p:sp>
      <p:sp>
        <p:nvSpPr>
          <p:cNvPr id="18" name="Text Box 12">
            <a:extLst>
              <a:ext uri="{FF2B5EF4-FFF2-40B4-BE49-F238E27FC236}">
                <a16:creationId xmlns:a16="http://schemas.microsoft.com/office/drawing/2014/main" id="{1240054E-1926-1023-E4B0-B9252E480670}"/>
              </a:ext>
            </a:extLst>
          </p:cNvPr>
          <p:cNvSpPr txBox="1">
            <a:spLocks noChangeArrowheads="1"/>
          </p:cNvSpPr>
          <p:nvPr/>
        </p:nvSpPr>
        <p:spPr bwMode="auto">
          <a:xfrm>
            <a:off x="482738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19" name="Text Box 13">
            <a:extLst>
              <a:ext uri="{FF2B5EF4-FFF2-40B4-BE49-F238E27FC236}">
                <a16:creationId xmlns:a16="http://schemas.microsoft.com/office/drawing/2014/main" id="{31F78C29-7E29-5C2C-4DAE-85E5A16E649D}"/>
              </a:ext>
            </a:extLst>
          </p:cNvPr>
          <p:cNvSpPr txBox="1">
            <a:spLocks noChangeArrowheads="1"/>
          </p:cNvSpPr>
          <p:nvPr/>
        </p:nvSpPr>
        <p:spPr bwMode="auto">
          <a:xfrm>
            <a:off x="530839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20" name="Text Box 14">
            <a:extLst>
              <a:ext uri="{FF2B5EF4-FFF2-40B4-BE49-F238E27FC236}">
                <a16:creationId xmlns:a16="http://schemas.microsoft.com/office/drawing/2014/main" id="{6BE04C6C-C8BB-4BD9-D0C6-AD1FF482B8C7}"/>
              </a:ext>
            </a:extLst>
          </p:cNvPr>
          <p:cNvSpPr txBox="1">
            <a:spLocks noChangeArrowheads="1"/>
          </p:cNvSpPr>
          <p:nvPr/>
        </p:nvSpPr>
        <p:spPr bwMode="auto">
          <a:xfrm>
            <a:off x="5741782" y="5891638"/>
            <a:ext cx="481013"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21" name="Text Box 15">
            <a:extLst>
              <a:ext uri="{FF2B5EF4-FFF2-40B4-BE49-F238E27FC236}">
                <a16:creationId xmlns:a16="http://schemas.microsoft.com/office/drawing/2014/main" id="{971246B0-FDEF-34B5-C4CD-4C40F1C9006A}"/>
              </a:ext>
            </a:extLst>
          </p:cNvPr>
          <p:cNvSpPr txBox="1">
            <a:spLocks noChangeArrowheads="1"/>
          </p:cNvSpPr>
          <p:nvPr/>
        </p:nvSpPr>
        <p:spPr bwMode="auto">
          <a:xfrm>
            <a:off x="6222795" y="5891638"/>
            <a:ext cx="477837" cy="360362"/>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22" name="Text Box 16">
            <a:extLst>
              <a:ext uri="{FF2B5EF4-FFF2-40B4-BE49-F238E27FC236}">
                <a16:creationId xmlns:a16="http://schemas.microsoft.com/office/drawing/2014/main" id="{06370D1D-9AD7-0E60-0C90-CCA79E79663E}"/>
              </a:ext>
            </a:extLst>
          </p:cNvPr>
          <p:cNvSpPr txBox="1">
            <a:spLocks noChangeArrowheads="1"/>
          </p:cNvSpPr>
          <p:nvPr/>
        </p:nvSpPr>
        <p:spPr bwMode="auto">
          <a:xfrm>
            <a:off x="101738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23" name="Text Box 17">
            <a:extLst>
              <a:ext uri="{FF2B5EF4-FFF2-40B4-BE49-F238E27FC236}">
                <a16:creationId xmlns:a16="http://schemas.microsoft.com/office/drawing/2014/main" id="{EA15768F-F9D3-D1FB-AF90-AB3A5B46D6BA}"/>
              </a:ext>
            </a:extLst>
          </p:cNvPr>
          <p:cNvSpPr txBox="1">
            <a:spLocks noChangeArrowheads="1"/>
          </p:cNvSpPr>
          <p:nvPr/>
        </p:nvSpPr>
        <p:spPr bwMode="auto">
          <a:xfrm>
            <a:off x="149839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24" name="Text Box 18">
            <a:extLst>
              <a:ext uri="{FF2B5EF4-FFF2-40B4-BE49-F238E27FC236}">
                <a16:creationId xmlns:a16="http://schemas.microsoft.com/office/drawing/2014/main" id="{F3A5320D-59E4-FAB4-5E18-71C9ECBCD51E}"/>
              </a:ext>
            </a:extLst>
          </p:cNvPr>
          <p:cNvSpPr txBox="1">
            <a:spLocks noChangeArrowheads="1"/>
          </p:cNvSpPr>
          <p:nvPr/>
        </p:nvSpPr>
        <p:spPr bwMode="auto">
          <a:xfrm>
            <a:off x="219213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25" name="Text Box 19">
            <a:extLst>
              <a:ext uri="{FF2B5EF4-FFF2-40B4-BE49-F238E27FC236}">
                <a16:creationId xmlns:a16="http://schemas.microsoft.com/office/drawing/2014/main" id="{D5F2685E-129D-49DF-9E51-1464218F9991}"/>
              </a:ext>
            </a:extLst>
          </p:cNvPr>
          <p:cNvSpPr txBox="1">
            <a:spLocks noChangeArrowheads="1"/>
          </p:cNvSpPr>
          <p:nvPr/>
        </p:nvSpPr>
        <p:spPr bwMode="auto">
          <a:xfrm>
            <a:off x="267314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26" name="Text Box 20">
            <a:extLst>
              <a:ext uri="{FF2B5EF4-FFF2-40B4-BE49-F238E27FC236}">
                <a16:creationId xmlns:a16="http://schemas.microsoft.com/office/drawing/2014/main" id="{CDAA2274-9246-A3FF-06A3-1704D0DFBFF4}"/>
              </a:ext>
            </a:extLst>
          </p:cNvPr>
          <p:cNvSpPr txBox="1">
            <a:spLocks noChangeArrowheads="1"/>
          </p:cNvSpPr>
          <p:nvPr/>
        </p:nvSpPr>
        <p:spPr bwMode="auto">
          <a:xfrm>
            <a:off x="3303382" y="5871000"/>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27" name="Text Box 21">
            <a:extLst>
              <a:ext uri="{FF2B5EF4-FFF2-40B4-BE49-F238E27FC236}">
                <a16:creationId xmlns:a16="http://schemas.microsoft.com/office/drawing/2014/main" id="{B2BC8D09-BC2A-298E-3FD3-08C300293D50}"/>
              </a:ext>
            </a:extLst>
          </p:cNvPr>
          <p:cNvSpPr txBox="1">
            <a:spLocks noChangeArrowheads="1"/>
          </p:cNvSpPr>
          <p:nvPr/>
        </p:nvSpPr>
        <p:spPr bwMode="auto">
          <a:xfrm>
            <a:off x="3784395" y="5871000"/>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28" name="Text Box 22">
            <a:extLst>
              <a:ext uri="{FF2B5EF4-FFF2-40B4-BE49-F238E27FC236}">
                <a16:creationId xmlns:a16="http://schemas.microsoft.com/office/drawing/2014/main" id="{B8521E08-EF25-AEC0-B8BB-87182BC5E203}"/>
              </a:ext>
            </a:extLst>
          </p:cNvPr>
          <p:cNvSpPr txBox="1">
            <a:spLocks noChangeArrowheads="1"/>
          </p:cNvSpPr>
          <p:nvPr/>
        </p:nvSpPr>
        <p:spPr bwMode="auto">
          <a:xfrm>
            <a:off x="4217782" y="5871000"/>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2" name="Slide Number Placeholder 5">
            <a:extLst>
              <a:ext uri="{FF2B5EF4-FFF2-40B4-BE49-F238E27FC236}">
                <a16:creationId xmlns:a16="http://schemas.microsoft.com/office/drawing/2014/main" id="{F4770D43-89D7-638E-E9A6-4DEC985F25C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21</a:t>
            </a:fld>
            <a:endParaRPr lang="en-US"/>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41" name="Line 25">
            <a:extLst>
              <a:ext uri="{FF2B5EF4-FFF2-40B4-BE49-F238E27FC236}">
                <a16:creationId xmlns:a16="http://schemas.microsoft.com/office/drawing/2014/main" id="{F92011A0-FE38-92B6-F716-4CC8DB276C93}"/>
              </a:ext>
            </a:extLst>
          </p:cNvPr>
          <p:cNvSpPr>
            <a:spLocks noChangeShapeType="1"/>
          </p:cNvSpPr>
          <p:nvPr/>
        </p:nvSpPr>
        <p:spPr bwMode="auto">
          <a:xfrm flipH="1">
            <a:off x="838200" y="3820422"/>
            <a:ext cx="1371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2" name="Line 26">
            <a:extLst>
              <a:ext uri="{FF2B5EF4-FFF2-40B4-BE49-F238E27FC236}">
                <a16:creationId xmlns:a16="http://schemas.microsoft.com/office/drawing/2014/main" id="{F242CF22-FB12-0C44-FBAB-31ECE0042A4F}"/>
              </a:ext>
            </a:extLst>
          </p:cNvPr>
          <p:cNvSpPr>
            <a:spLocks noChangeShapeType="1"/>
          </p:cNvSpPr>
          <p:nvPr/>
        </p:nvSpPr>
        <p:spPr bwMode="auto">
          <a:xfrm flipH="1">
            <a:off x="2057400" y="3820422"/>
            <a:ext cx="457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3" name="Line 27">
            <a:extLst>
              <a:ext uri="{FF2B5EF4-FFF2-40B4-BE49-F238E27FC236}">
                <a16:creationId xmlns:a16="http://schemas.microsoft.com/office/drawing/2014/main" id="{37C85BFE-4DF2-6F83-48BC-0FE4C24C5326}"/>
              </a:ext>
            </a:extLst>
          </p:cNvPr>
          <p:cNvSpPr>
            <a:spLocks noChangeShapeType="1"/>
          </p:cNvSpPr>
          <p:nvPr/>
        </p:nvSpPr>
        <p:spPr bwMode="auto">
          <a:xfrm>
            <a:off x="2895600" y="3820422"/>
            <a:ext cx="533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4" name="Line 28">
            <a:extLst>
              <a:ext uri="{FF2B5EF4-FFF2-40B4-BE49-F238E27FC236}">
                <a16:creationId xmlns:a16="http://schemas.microsoft.com/office/drawing/2014/main" id="{59BAE7D7-6FA4-C778-C8F2-8A87310DDB59}"/>
              </a:ext>
            </a:extLst>
          </p:cNvPr>
          <p:cNvSpPr>
            <a:spLocks noChangeShapeType="1"/>
          </p:cNvSpPr>
          <p:nvPr/>
        </p:nvSpPr>
        <p:spPr bwMode="auto">
          <a:xfrm flipH="1">
            <a:off x="4800600" y="3820422"/>
            <a:ext cx="9906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5" name="Line 29">
            <a:extLst>
              <a:ext uri="{FF2B5EF4-FFF2-40B4-BE49-F238E27FC236}">
                <a16:creationId xmlns:a16="http://schemas.microsoft.com/office/drawing/2014/main" id="{1C30C281-6BCE-74C1-15D0-7725B40573B9}"/>
              </a:ext>
            </a:extLst>
          </p:cNvPr>
          <p:cNvSpPr>
            <a:spLocks noChangeShapeType="1"/>
          </p:cNvSpPr>
          <p:nvPr/>
        </p:nvSpPr>
        <p:spPr bwMode="auto">
          <a:xfrm flipH="1">
            <a:off x="6019800" y="3820422"/>
            <a:ext cx="1524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6" name="Line 30">
            <a:extLst>
              <a:ext uri="{FF2B5EF4-FFF2-40B4-BE49-F238E27FC236}">
                <a16:creationId xmlns:a16="http://schemas.microsoft.com/office/drawing/2014/main" id="{8A1B191B-BDD4-7190-94D8-5EB549B0AAE8}"/>
              </a:ext>
            </a:extLst>
          </p:cNvPr>
          <p:cNvSpPr>
            <a:spLocks noChangeShapeType="1"/>
          </p:cNvSpPr>
          <p:nvPr/>
        </p:nvSpPr>
        <p:spPr bwMode="auto">
          <a:xfrm>
            <a:off x="6477000" y="3820422"/>
            <a:ext cx="1219200" cy="1066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39" name="Line 23">
            <a:extLst>
              <a:ext uri="{FF2B5EF4-FFF2-40B4-BE49-F238E27FC236}">
                <a16:creationId xmlns:a16="http://schemas.microsoft.com/office/drawing/2014/main" id="{5486A7D7-AB00-EABD-7685-B2518D3B8B13}"/>
              </a:ext>
            </a:extLst>
          </p:cNvPr>
          <p:cNvSpPr>
            <a:spLocks noChangeShapeType="1"/>
          </p:cNvSpPr>
          <p:nvPr/>
        </p:nvSpPr>
        <p:spPr bwMode="auto">
          <a:xfrm flipH="1">
            <a:off x="2514600" y="2906022"/>
            <a:ext cx="14478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40" name="Line 24">
            <a:extLst>
              <a:ext uri="{FF2B5EF4-FFF2-40B4-BE49-F238E27FC236}">
                <a16:creationId xmlns:a16="http://schemas.microsoft.com/office/drawing/2014/main" id="{62F02CB9-CB6F-480A-9292-364DD8280722}"/>
              </a:ext>
            </a:extLst>
          </p:cNvPr>
          <p:cNvSpPr>
            <a:spLocks noChangeShapeType="1"/>
          </p:cNvSpPr>
          <p:nvPr/>
        </p:nvSpPr>
        <p:spPr bwMode="auto">
          <a:xfrm>
            <a:off x="4191000" y="2906022"/>
            <a:ext cx="1981200" cy="6858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34818" name="Rectangle 2">
            <a:extLst>
              <a:ext uri="{FF2B5EF4-FFF2-40B4-BE49-F238E27FC236}">
                <a16:creationId xmlns:a16="http://schemas.microsoft.com/office/drawing/2014/main" id="{FF0449AD-B362-CA36-C588-E226C21F8E13}"/>
              </a:ext>
            </a:extLst>
          </p:cNvPr>
          <p:cNvSpPr>
            <a:spLocks noGrp="1" noChangeArrowheads="1"/>
          </p:cNvSpPr>
          <p:nvPr>
            <p:ph type="title"/>
          </p:nvPr>
        </p:nvSpPr>
        <p:spPr>
          <a:ln/>
        </p:spPr>
        <p:txBody>
          <a:bodyPr/>
          <a:lstStyle/>
          <a:p>
            <a:r>
              <a:rPr lang="en-US" altLang="en-SE"/>
              <a:t>Constructing a B-tree (contd.)</a:t>
            </a:r>
          </a:p>
        </p:txBody>
      </p:sp>
      <p:sp>
        <p:nvSpPr>
          <p:cNvPr id="34819" name="Text Box 3">
            <a:extLst>
              <a:ext uri="{FF2B5EF4-FFF2-40B4-BE49-F238E27FC236}">
                <a16:creationId xmlns:a16="http://schemas.microsoft.com/office/drawing/2014/main" id="{F9369924-0BFE-BFFE-FA64-AC427F060252}"/>
              </a:ext>
            </a:extLst>
          </p:cNvPr>
          <p:cNvSpPr txBox="1">
            <a:spLocks noChangeArrowheads="1"/>
          </p:cNvSpPr>
          <p:nvPr/>
        </p:nvSpPr>
        <p:spPr bwMode="auto">
          <a:xfrm>
            <a:off x="3854450" y="26012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17</a:t>
            </a:r>
          </a:p>
        </p:txBody>
      </p:sp>
      <p:sp>
        <p:nvSpPr>
          <p:cNvPr id="34820" name="Text Box 4">
            <a:extLst>
              <a:ext uri="{FF2B5EF4-FFF2-40B4-BE49-F238E27FC236}">
                <a16:creationId xmlns:a16="http://schemas.microsoft.com/office/drawing/2014/main" id="{FEFAD104-A7E3-DD1E-C886-30D18FF4A35B}"/>
              </a:ext>
            </a:extLst>
          </p:cNvPr>
          <p:cNvSpPr txBox="1">
            <a:spLocks noChangeArrowheads="1"/>
          </p:cNvSpPr>
          <p:nvPr/>
        </p:nvSpPr>
        <p:spPr bwMode="auto">
          <a:xfrm>
            <a:off x="2033588" y="3439422"/>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3</a:t>
            </a:r>
          </a:p>
        </p:txBody>
      </p:sp>
      <p:sp>
        <p:nvSpPr>
          <p:cNvPr id="34821" name="Text Box 5">
            <a:extLst>
              <a:ext uri="{FF2B5EF4-FFF2-40B4-BE49-F238E27FC236}">
                <a16:creationId xmlns:a16="http://schemas.microsoft.com/office/drawing/2014/main" id="{9A38B626-4A77-0B7A-F088-4D8154C66E32}"/>
              </a:ext>
            </a:extLst>
          </p:cNvPr>
          <p:cNvSpPr txBox="1">
            <a:spLocks noChangeArrowheads="1"/>
          </p:cNvSpPr>
          <p:nvPr/>
        </p:nvSpPr>
        <p:spPr bwMode="auto">
          <a:xfrm>
            <a:off x="2514600" y="34394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8</a:t>
            </a:r>
          </a:p>
        </p:txBody>
      </p:sp>
      <p:sp>
        <p:nvSpPr>
          <p:cNvPr id="34822" name="Text Box 6">
            <a:extLst>
              <a:ext uri="{FF2B5EF4-FFF2-40B4-BE49-F238E27FC236}">
                <a16:creationId xmlns:a16="http://schemas.microsoft.com/office/drawing/2014/main" id="{7046D884-71D7-263F-4117-341010827A5D}"/>
              </a:ext>
            </a:extLst>
          </p:cNvPr>
          <p:cNvSpPr txBox="1">
            <a:spLocks noChangeArrowheads="1"/>
          </p:cNvSpPr>
          <p:nvPr/>
        </p:nvSpPr>
        <p:spPr bwMode="auto">
          <a:xfrm>
            <a:off x="5691188" y="3439422"/>
            <a:ext cx="481012"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4823" name="Text Box 7">
            <a:extLst>
              <a:ext uri="{FF2B5EF4-FFF2-40B4-BE49-F238E27FC236}">
                <a16:creationId xmlns:a16="http://schemas.microsoft.com/office/drawing/2014/main" id="{9329FA86-C5C0-405C-9C37-28D7F97CF51D}"/>
              </a:ext>
            </a:extLst>
          </p:cNvPr>
          <p:cNvSpPr txBox="1">
            <a:spLocks noChangeArrowheads="1"/>
          </p:cNvSpPr>
          <p:nvPr/>
        </p:nvSpPr>
        <p:spPr bwMode="auto">
          <a:xfrm>
            <a:off x="6172200" y="34394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48</a:t>
            </a:r>
          </a:p>
        </p:txBody>
      </p:sp>
      <p:sp>
        <p:nvSpPr>
          <p:cNvPr id="34824" name="Text Box 8">
            <a:extLst>
              <a:ext uri="{FF2B5EF4-FFF2-40B4-BE49-F238E27FC236}">
                <a16:creationId xmlns:a16="http://schemas.microsoft.com/office/drawing/2014/main" id="{CC93827D-6D46-FFAC-CADA-0046FC14D822}"/>
              </a:ext>
            </a:extLst>
          </p:cNvPr>
          <p:cNvSpPr txBox="1">
            <a:spLocks noChangeArrowheads="1"/>
          </p:cNvSpPr>
          <p:nvPr/>
        </p:nvSpPr>
        <p:spPr bwMode="auto">
          <a:xfrm>
            <a:off x="3810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a:t>
            </a:r>
          </a:p>
        </p:txBody>
      </p:sp>
      <p:sp>
        <p:nvSpPr>
          <p:cNvPr id="34825" name="Text Box 9">
            <a:extLst>
              <a:ext uri="{FF2B5EF4-FFF2-40B4-BE49-F238E27FC236}">
                <a16:creationId xmlns:a16="http://schemas.microsoft.com/office/drawing/2014/main" id="{3D409E18-629E-AF4C-1B26-949E2A95FAED}"/>
              </a:ext>
            </a:extLst>
          </p:cNvPr>
          <p:cNvSpPr txBox="1">
            <a:spLocks noChangeArrowheads="1"/>
          </p:cNvSpPr>
          <p:nvPr/>
        </p:nvSpPr>
        <p:spPr bwMode="auto">
          <a:xfrm>
            <a:off x="8620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a:t>
            </a:r>
          </a:p>
        </p:txBody>
      </p:sp>
      <p:sp>
        <p:nvSpPr>
          <p:cNvPr id="34826" name="Text Box 10">
            <a:extLst>
              <a:ext uri="{FF2B5EF4-FFF2-40B4-BE49-F238E27FC236}">
                <a16:creationId xmlns:a16="http://schemas.microsoft.com/office/drawing/2014/main" id="{A40AD5EA-9E80-B7F9-F374-DE83AB670DE5}"/>
              </a:ext>
            </a:extLst>
          </p:cNvPr>
          <p:cNvSpPr txBox="1">
            <a:spLocks noChangeArrowheads="1"/>
          </p:cNvSpPr>
          <p:nvPr/>
        </p:nvSpPr>
        <p:spPr bwMode="auto">
          <a:xfrm>
            <a:off x="16002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a:t>
            </a:r>
          </a:p>
        </p:txBody>
      </p:sp>
      <p:sp>
        <p:nvSpPr>
          <p:cNvPr id="34827" name="Text Box 11">
            <a:extLst>
              <a:ext uri="{FF2B5EF4-FFF2-40B4-BE49-F238E27FC236}">
                <a16:creationId xmlns:a16="http://schemas.microsoft.com/office/drawing/2014/main" id="{C68AB73E-A974-AD6D-1B4F-D79E28785CD2}"/>
              </a:ext>
            </a:extLst>
          </p:cNvPr>
          <p:cNvSpPr txBox="1">
            <a:spLocks noChangeArrowheads="1"/>
          </p:cNvSpPr>
          <p:nvPr/>
        </p:nvSpPr>
        <p:spPr bwMode="auto">
          <a:xfrm>
            <a:off x="20812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7</a:t>
            </a:r>
          </a:p>
        </p:txBody>
      </p:sp>
      <p:sp>
        <p:nvSpPr>
          <p:cNvPr id="34828" name="Text Box 12">
            <a:extLst>
              <a:ext uri="{FF2B5EF4-FFF2-40B4-BE49-F238E27FC236}">
                <a16:creationId xmlns:a16="http://schemas.microsoft.com/office/drawing/2014/main" id="{44E576B7-1E82-9234-A481-A7689C95C71B}"/>
              </a:ext>
            </a:extLst>
          </p:cNvPr>
          <p:cNvSpPr txBox="1">
            <a:spLocks noChangeArrowheads="1"/>
          </p:cNvSpPr>
          <p:nvPr/>
        </p:nvSpPr>
        <p:spPr bwMode="auto">
          <a:xfrm>
            <a:off x="27432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12</a:t>
            </a:r>
          </a:p>
        </p:txBody>
      </p:sp>
      <p:sp>
        <p:nvSpPr>
          <p:cNvPr id="34829" name="Text Box 13">
            <a:extLst>
              <a:ext uri="{FF2B5EF4-FFF2-40B4-BE49-F238E27FC236}">
                <a16:creationId xmlns:a16="http://schemas.microsoft.com/office/drawing/2014/main" id="{DF756C18-6530-455D-86E0-BDDD985BC282}"/>
              </a:ext>
            </a:extLst>
          </p:cNvPr>
          <p:cNvSpPr txBox="1">
            <a:spLocks noChangeArrowheads="1"/>
          </p:cNvSpPr>
          <p:nvPr/>
        </p:nvSpPr>
        <p:spPr bwMode="auto">
          <a:xfrm>
            <a:off x="32242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14</a:t>
            </a:r>
          </a:p>
        </p:txBody>
      </p:sp>
      <p:sp>
        <p:nvSpPr>
          <p:cNvPr id="34830" name="Text Box 14">
            <a:extLst>
              <a:ext uri="{FF2B5EF4-FFF2-40B4-BE49-F238E27FC236}">
                <a16:creationId xmlns:a16="http://schemas.microsoft.com/office/drawing/2014/main" id="{0FE70161-3114-4FE2-F812-015639315344}"/>
              </a:ext>
            </a:extLst>
          </p:cNvPr>
          <p:cNvSpPr txBox="1">
            <a:spLocks noChangeArrowheads="1"/>
          </p:cNvSpPr>
          <p:nvPr/>
        </p:nvSpPr>
        <p:spPr bwMode="auto">
          <a:xfrm>
            <a:off x="3657600" y="4734822"/>
            <a:ext cx="477838"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16</a:t>
            </a:r>
          </a:p>
        </p:txBody>
      </p:sp>
      <p:sp>
        <p:nvSpPr>
          <p:cNvPr id="34831" name="Text Box 15">
            <a:extLst>
              <a:ext uri="{FF2B5EF4-FFF2-40B4-BE49-F238E27FC236}">
                <a16:creationId xmlns:a16="http://schemas.microsoft.com/office/drawing/2014/main" id="{236A5992-9711-1922-5F1A-222C7AC05C3E}"/>
              </a:ext>
            </a:extLst>
          </p:cNvPr>
          <p:cNvSpPr txBox="1">
            <a:spLocks noChangeArrowheads="1"/>
          </p:cNvSpPr>
          <p:nvPr/>
        </p:nvSpPr>
        <p:spPr bwMode="auto">
          <a:xfrm>
            <a:off x="681355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52</a:t>
            </a:r>
          </a:p>
        </p:txBody>
      </p:sp>
      <p:sp>
        <p:nvSpPr>
          <p:cNvPr id="34832" name="Text Box 16">
            <a:extLst>
              <a:ext uri="{FF2B5EF4-FFF2-40B4-BE49-F238E27FC236}">
                <a16:creationId xmlns:a16="http://schemas.microsoft.com/office/drawing/2014/main" id="{9955C805-7B25-5489-C898-E6E5CAD4B1FF}"/>
              </a:ext>
            </a:extLst>
          </p:cNvPr>
          <p:cNvSpPr txBox="1">
            <a:spLocks noChangeArrowheads="1"/>
          </p:cNvSpPr>
          <p:nvPr/>
        </p:nvSpPr>
        <p:spPr bwMode="auto">
          <a:xfrm>
            <a:off x="729456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53</a:t>
            </a:r>
          </a:p>
        </p:txBody>
      </p:sp>
      <p:sp>
        <p:nvSpPr>
          <p:cNvPr id="34833" name="Text Box 17">
            <a:extLst>
              <a:ext uri="{FF2B5EF4-FFF2-40B4-BE49-F238E27FC236}">
                <a16:creationId xmlns:a16="http://schemas.microsoft.com/office/drawing/2014/main" id="{C5E88219-F2C7-1253-E621-6561503CF89D}"/>
              </a:ext>
            </a:extLst>
          </p:cNvPr>
          <p:cNvSpPr txBox="1">
            <a:spLocks noChangeArrowheads="1"/>
          </p:cNvSpPr>
          <p:nvPr/>
        </p:nvSpPr>
        <p:spPr bwMode="auto">
          <a:xfrm>
            <a:off x="772795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55</a:t>
            </a:r>
          </a:p>
        </p:txBody>
      </p:sp>
      <p:sp>
        <p:nvSpPr>
          <p:cNvPr id="34834" name="Text Box 18">
            <a:extLst>
              <a:ext uri="{FF2B5EF4-FFF2-40B4-BE49-F238E27FC236}">
                <a16:creationId xmlns:a16="http://schemas.microsoft.com/office/drawing/2014/main" id="{542E9618-AFE7-FFE9-9EFB-C0068399A20A}"/>
              </a:ext>
            </a:extLst>
          </p:cNvPr>
          <p:cNvSpPr txBox="1">
            <a:spLocks noChangeArrowheads="1"/>
          </p:cNvSpPr>
          <p:nvPr/>
        </p:nvSpPr>
        <p:spPr bwMode="auto">
          <a:xfrm>
            <a:off x="820896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68</a:t>
            </a:r>
          </a:p>
        </p:txBody>
      </p:sp>
      <p:sp>
        <p:nvSpPr>
          <p:cNvPr id="34835" name="Text Box 19">
            <a:extLst>
              <a:ext uri="{FF2B5EF4-FFF2-40B4-BE49-F238E27FC236}">
                <a16:creationId xmlns:a16="http://schemas.microsoft.com/office/drawing/2014/main" id="{C9F1C7E9-5ADA-2746-D57D-F9F1405D710C}"/>
              </a:ext>
            </a:extLst>
          </p:cNvPr>
          <p:cNvSpPr txBox="1">
            <a:spLocks noChangeArrowheads="1"/>
          </p:cNvSpPr>
          <p:nvPr/>
        </p:nvSpPr>
        <p:spPr bwMode="auto">
          <a:xfrm>
            <a:off x="43434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4836" name="Text Box 20">
            <a:extLst>
              <a:ext uri="{FF2B5EF4-FFF2-40B4-BE49-F238E27FC236}">
                <a16:creationId xmlns:a16="http://schemas.microsoft.com/office/drawing/2014/main" id="{2B4432AC-4A4D-BE87-DEA1-246FFEE3A8F4}"/>
              </a:ext>
            </a:extLst>
          </p:cNvPr>
          <p:cNvSpPr txBox="1">
            <a:spLocks noChangeArrowheads="1"/>
          </p:cNvSpPr>
          <p:nvPr/>
        </p:nvSpPr>
        <p:spPr bwMode="auto">
          <a:xfrm>
            <a:off x="48244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34837" name="Text Box 21">
            <a:extLst>
              <a:ext uri="{FF2B5EF4-FFF2-40B4-BE49-F238E27FC236}">
                <a16:creationId xmlns:a16="http://schemas.microsoft.com/office/drawing/2014/main" id="{46747DEE-6A0B-A32B-541B-1B7331416AC0}"/>
              </a:ext>
            </a:extLst>
          </p:cNvPr>
          <p:cNvSpPr txBox="1">
            <a:spLocks noChangeArrowheads="1"/>
          </p:cNvSpPr>
          <p:nvPr/>
        </p:nvSpPr>
        <p:spPr bwMode="auto">
          <a:xfrm>
            <a:off x="5562600" y="4734822"/>
            <a:ext cx="481013"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34838" name="Text Box 22">
            <a:extLst>
              <a:ext uri="{FF2B5EF4-FFF2-40B4-BE49-F238E27FC236}">
                <a16:creationId xmlns:a16="http://schemas.microsoft.com/office/drawing/2014/main" id="{84FAF821-C43A-8891-7101-E8C4AF505EBB}"/>
              </a:ext>
            </a:extLst>
          </p:cNvPr>
          <p:cNvSpPr txBox="1">
            <a:spLocks noChangeArrowheads="1"/>
          </p:cNvSpPr>
          <p:nvPr/>
        </p:nvSpPr>
        <p:spPr bwMode="auto">
          <a:xfrm>
            <a:off x="6043613" y="4734822"/>
            <a:ext cx="477837" cy="360363"/>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45</a:t>
            </a:r>
          </a:p>
        </p:txBody>
      </p:sp>
      <p:grpSp>
        <p:nvGrpSpPr>
          <p:cNvPr id="29" name="Group 34">
            <a:extLst>
              <a:ext uri="{FF2B5EF4-FFF2-40B4-BE49-F238E27FC236}">
                <a16:creationId xmlns:a16="http://schemas.microsoft.com/office/drawing/2014/main" id="{3A5671F8-CE62-8A91-1FF2-E5CC83C789BF}"/>
              </a:ext>
            </a:extLst>
          </p:cNvPr>
          <p:cNvGrpSpPr>
            <a:grpSpLocks/>
          </p:cNvGrpSpPr>
          <p:nvPr/>
        </p:nvGrpSpPr>
        <p:grpSpPr bwMode="auto">
          <a:xfrm>
            <a:off x="545306" y="1305616"/>
            <a:ext cx="8305800" cy="1066800"/>
            <a:chOff x="240" y="3072"/>
            <a:chExt cx="5232" cy="672"/>
          </a:xfrm>
        </p:grpSpPr>
        <p:sp>
          <p:nvSpPr>
            <p:cNvPr id="30" name="Text Box 28">
              <a:extLst>
                <a:ext uri="{FF2B5EF4-FFF2-40B4-BE49-F238E27FC236}">
                  <a16:creationId xmlns:a16="http://schemas.microsoft.com/office/drawing/2014/main" id="{8EB5492A-7269-24B4-4629-8D6B218A5ACF}"/>
                </a:ext>
              </a:extLst>
            </p:cNvPr>
            <p:cNvSpPr txBox="1">
              <a:spLocks noChangeArrowheads="1"/>
            </p:cNvSpPr>
            <p:nvPr/>
          </p:nvSpPr>
          <p:spPr bwMode="auto">
            <a:xfrm>
              <a:off x="240" y="3072"/>
              <a:ext cx="2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Adding 45 causes a split of</a:t>
              </a:r>
              <a:r>
                <a:rPr lang="en-US" altLang="en-SE" sz="2400">
                  <a:latin typeface="Times" panose="02020603050405020304" pitchFamily="18" charset="0"/>
                </a:rPr>
                <a:t> </a:t>
              </a:r>
            </a:p>
          </p:txBody>
        </p:sp>
        <p:sp>
          <p:nvSpPr>
            <p:cNvPr id="31" name="Text Box 29">
              <a:extLst>
                <a:ext uri="{FF2B5EF4-FFF2-40B4-BE49-F238E27FC236}">
                  <a16:creationId xmlns:a16="http://schemas.microsoft.com/office/drawing/2014/main" id="{4BF37155-9E03-B149-03A2-229AF1EAAB0A}"/>
                </a:ext>
              </a:extLst>
            </p:cNvPr>
            <p:cNvSpPr txBox="1">
              <a:spLocks noChangeArrowheads="1"/>
            </p:cNvSpPr>
            <p:nvPr/>
          </p:nvSpPr>
          <p:spPr bwMode="auto">
            <a:xfrm>
              <a:off x="2496" y="312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25</a:t>
              </a:r>
            </a:p>
          </p:txBody>
        </p:sp>
        <p:sp>
          <p:nvSpPr>
            <p:cNvPr id="32" name="Text Box 30">
              <a:extLst>
                <a:ext uri="{FF2B5EF4-FFF2-40B4-BE49-F238E27FC236}">
                  <a16:creationId xmlns:a16="http://schemas.microsoft.com/office/drawing/2014/main" id="{BBE679BA-F5C3-4B9A-9CDA-C0782A0B1575}"/>
                </a:ext>
              </a:extLst>
            </p:cNvPr>
            <p:cNvSpPr txBox="1">
              <a:spLocks noChangeArrowheads="1"/>
            </p:cNvSpPr>
            <p:nvPr/>
          </p:nvSpPr>
          <p:spPr bwMode="auto">
            <a:xfrm>
              <a:off x="2799" y="312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26</a:t>
              </a:r>
            </a:p>
          </p:txBody>
        </p:sp>
        <p:sp>
          <p:nvSpPr>
            <p:cNvPr id="33" name="Text Box 31">
              <a:extLst>
                <a:ext uri="{FF2B5EF4-FFF2-40B4-BE49-F238E27FC236}">
                  <a16:creationId xmlns:a16="http://schemas.microsoft.com/office/drawing/2014/main" id="{91CFE9BE-0D40-CD3E-0CAF-B8C4D6F6BEE5}"/>
                </a:ext>
              </a:extLst>
            </p:cNvPr>
            <p:cNvSpPr txBox="1">
              <a:spLocks noChangeArrowheads="1"/>
            </p:cNvSpPr>
            <p:nvPr/>
          </p:nvSpPr>
          <p:spPr bwMode="auto">
            <a:xfrm>
              <a:off x="3072" y="3120"/>
              <a:ext cx="303"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28</a:t>
              </a:r>
            </a:p>
          </p:txBody>
        </p:sp>
        <p:sp>
          <p:nvSpPr>
            <p:cNvPr id="34" name="Text Box 32">
              <a:extLst>
                <a:ext uri="{FF2B5EF4-FFF2-40B4-BE49-F238E27FC236}">
                  <a16:creationId xmlns:a16="http://schemas.microsoft.com/office/drawing/2014/main" id="{60B026E2-3300-4BE7-9B52-AA6182353C25}"/>
                </a:ext>
              </a:extLst>
            </p:cNvPr>
            <p:cNvSpPr txBox="1">
              <a:spLocks noChangeArrowheads="1"/>
            </p:cNvSpPr>
            <p:nvPr/>
          </p:nvSpPr>
          <p:spPr bwMode="auto">
            <a:xfrm>
              <a:off x="3375" y="3120"/>
              <a:ext cx="301" cy="227"/>
            </a:xfrm>
            <a:prstGeom prst="rect">
              <a:avLst/>
            </a:prstGeom>
            <a:solidFill>
              <a:srgbClr val="FFFFFF"/>
            </a:solidFill>
            <a:ln w="9525">
              <a:solidFill>
                <a:srgbClr val="000000"/>
              </a:solidFill>
              <a:miter lim="800000"/>
              <a:headEnd/>
              <a:tailEnd/>
            </a:ln>
          </p:spPr>
          <p:txBody>
            <a:bodyPr/>
            <a:lstStyle/>
            <a:p>
              <a:r>
                <a:rPr lang="en-US" altLang="en-SE" sz="1600">
                  <a:latin typeface="Times New Roman" panose="02020603050405020304" pitchFamily="18" charset="0"/>
                </a:rPr>
                <a:t>29</a:t>
              </a:r>
            </a:p>
          </p:txBody>
        </p:sp>
        <p:sp>
          <p:nvSpPr>
            <p:cNvPr id="35" name="Text Box 33">
              <a:extLst>
                <a:ext uri="{FF2B5EF4-FFF2-40B4-BE49-F238E27FC236}">
                  <a16:creationId xmlns:a16="http://schemas.microsoft.com/office/drawing/2014/main" id="{8DBF2A12-F145-9E11-5438-D6A58E454B8F}"/>
                </a:ext>
              </a:extLst>
            </p:cNvPr>
            <p:cNvSpPr txBox="1">
              <a:spLocks noChangeArrowheads="1"/>
            </p:cNvSpPr>
            <p:nvPr/>
          </p:nvSpPr>
          <p:spPr bwMode="auto">
            <a:xfrm>
              <a:off x="240" y="3456"/>
              <a:ext cx="52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SE" sz="2400">
                  <a:latin typeface="Times New Roman" panose="02020603050405020304" pitchFamily="18" charset="0"/>
                </a:rPr>
                <a:t>and promoting 28 to the root then causes the root to split</a:t>
              </a:r>
              <a:endParaRPr lang="en-US" altLang="en-SE" sz="2400">
                <a:latin typeface="Times" panose="02020603050405020304" pitchFamily="18" charset="0"/>
              </a:endParaRPr>
            </a:p>
          </p:txBody>
        </p:sp>
      </p:grpSp>
      <p:sp>
        <p:nvSpPr>
          <p:cNvPr id="2" name="Slide Number Placeholder 5">
            <a:extLst>
              <a:ext uri="{FF2B5EF4-FFF2-40B4-BE49-F238E27FC236}">
                <a16:creationId xmlns:a16="http://schemas.microsoft.com/office/drawing/2014/main" id="{22C8CBED-A984-4F45-F2F8-2589E52EFE1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22</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44C368A9-14A9-B865-B097-447DE33742B5}"/>
              </a:ext>
            </a:extLst>
          </p:cNvPr>
          <p:cNvSpPr>
            <a:spLocks noGrp="1" noChangeArrowheads="1"/>
          </p:cNvSpPr>
          <p:nvPr>
            <p:ph type="title"/>
          </p:nvPr>
        </p:nvSpPr>
        <p:spPr>
          <a:ln/>
        </p:spPr>
        <p:txBody>
          <a:bodyPr/>
          <a:lstStyle/>
          <a:p>
            <a:r>
              <a:rPr lang="en-GB" altLang="en-SE" dirty="0"/>
              <a:t>Deletion from a B-tree</a:t>
            </a:r>
          </a:p>
        </p:txBody>
      </p:sp>
      <p:sp>
        <p:nvSpPr>
          <p:cNvPr id="40963" name="Rectangle 3">
            <a:extLst>
              <a:ext uri="{FF2B5EF4-FFF2-40B4-BE49-F238E27FC236}">
                <a16:creationId xmlns:a16="http://schemas.microsoft.com/office/drawing/2014/main" id="{38D0117A-E976-12B8-BB22-4DF821B13F27}"/>
              </a:ext>
            </a:extLst>
          </p:cNvPr>
          <p:cNvSpPr>
            <a:spLocks noGrp="1" noChangeArrowheads="1"/>
          </p:cNvSpPr>
          <p:nvPr>
            <p:ph type="body" idx="1"/>
          </p:nvPr>
        </p:nvSpPr>
        <p:spPr>
          <a:ln/>
        </p:spPr>
        <p:txBody>
          <a:bodyPr/>
          <a:lstStyle/>
          <a:p>
            <a:pPr>
              <a:lnSpc>
                <a:spcPct val="90000"/>
              </a:lnSpc>
            </a:pPr>
            <a:r>
              <a:rPr lang="en-GB" altLang="en-SE" dirty="0"/>
              <a:t>During insertion, the key always goes </a:t>
            </a:r>
            <a:r>
              <a:rPr lang="en-GB" altLang="en-SE" i="1" dirty="0"/>
              <a:t>into</a:t>
            </a:r>
            <a:r>
              <a:rPr lang="en-GB" altLang="en-SE" dirty="0"/>
              <a:t> a </a:t>
            </a:r>
            <a:r>
              <a:rPr lang="en-GB" altLang="en-SE" i="1" dirty="0"/>
              <a:t>leaf</a:t>
            </a:r>
            <a:r>
              <a:rPr lang="en-GB" altLang="en-SE" dirty="0"/>
              <a:t>.  For deletion we wish to remove </a:t>
            </a:r>
            <a:r>
              <a:rPr lang="en-GB" altLang="en-SE" i="1" dirty="0"/>
              <a:t>from</a:t>
            </a:r>
            <a:r>
              <a:rPr lang="en-GB" altLang="en-SE" dirty="0"/>
              <a:t> a leaf.  There are three possible ways we can do this:</a:t>
            </a:r>
          </a:p>
          <a:p>
            <a:pPr>
              <a:lnSpc>
                <a:spcPct val="90000"/>
              </a:lnSpc>
            </a:pPr>
            <a:r>
              <a:rPr lang="en-GB" altLang="en-SE" dirty="0"/>
              <a:t>1 - If the key is already in a leaf node, and removing it doesn’t cause that leaf node to have too few keys, then simply remove the key to be deleted.</a:t>
            </a:r>
          </a:p>
          <a:p>
            <a:pPr>
              <a:lnSpc>
                <a:spcPct val="90000"/>
              </a:lnSpc>
            </a:pPr>
            <a:r>
              <a:rPr lang="en-GB" altLang="en-SE" dirty="0"/>
              <a:t>2 - If the key is </a:t>
            </a:r>
            <a:r>
              <a:rPr lang="en-GB" altLang="en-SE" i="1" dirty="0"/>
              <a:t>not</a:t>
            </a:r>
            <a:r>
              <a:rPr lang="en-GB" altLang="en-SE" dirty="0"/>
              <a:t> in a leaf then it is guaranteed (by the nature of a B-tree) that its predecessor or successor will be in a leaf -- in this case we can delete the key and promote the predecessor or successor key to the non-leaf deleted key’s position.</a:t>
            </a:r>
          </a:p>
        </p:txBody>
      </p:sp>
      <p:sp>
        <p:nvSpPr>
          <p:cNvPr id="2" name="Slide Number Placeholder 5">
            <a:extLst>
              <a:ext uri="{FF2B5EF4-FFF2-40B4-BE49-F238E27FC236}">
                <a16:creationId xmlns:a16="http://schemas.microsoft.com/office/drawing/2014/main" id="{8EC87776-88B7-5BCE-EAE9-5AB649C1662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23</a:t>
            </a:fld>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97034-C2E5-2746-BD01-77EB183AB30F}"/>
              </a:ext>
            </a:extLst>
          </p:cNvPr>
          <p:cNvSpPr>
            <a:spLocks noGrp="1"/>
          </p:cNvSpPr>
          <p:nvPr>
            <p:ph type="title"/>
          </p:nvPr>
        </p:nvSpPr>
        <p:spPr/>
        <p:txBody>
          <a:bodyPr>
            <a:normAutofit fontScale="90000"/>
          </a:bodyPr>
          <a:lstStyle/>
          <a:p>
            <a:r>
              <a:rPr lang="en-GB" dirty="0"/>
              <a:t> Explanations: why a key’s predecessor or successor is guaranteed to be in a leaf </a:t>
            </a:r>
            <a:endParaRPr lang="en-SE" dirty="0"/>
          </a:p>
        </p:txBody>
      </p:sp>
      <p:sp>
        <p:nvSpPr>
          <p:cNvPr id="3" name="Content Placeholder 2">
            <a:extLst>
              <a:ext uri="{FF2B5EF4-FFF2-40B4-BE49-F238E27FC236}">
                <a16:creationId xmlns:a16="http://schemas.microsoft.com/office/drawing/2014/main" id="{C6894C9E-0240-85FC-DF7E-0BAFFDC096A2}"/>
              </a:ext>
            </a:extLst>
          </p:cNvPr>
          <p:cNvSpPr>
            <a:spLocks noGrp="1"/>
          </p:cNvSpPr>
          <p:nvPr>
            <p:ph idx="1"/>
          </p:nvPr>
        </p:nvSpPr>
        <p:spPr/>
        <p:txBody>
          <a:bodyPr>
            <a:normAutofit fontScale="85000" lnSpcReduction="10000"/>
          </a:bodyPr>
          <a:lstStyle/>
          <a:p>
            <a:r>
              <a:rPr lang="en-GB" dirty="0"/>
              <a:t>Definition of Predecessor and Successor:</a:t>
            </a:r>
          </a:p>
          <a:p>
            <a:pPr lvl="1"/>
            <a:r>
              <a:rPr lang="en-GB" dirty="0"/>
              <a:t>The predecessor of a key in an internal node is the largest key in its left subtree.</a:t>
            </a:r>
          </a:p>
          <a:p>
            <a:pPr lvl="1"/>
            <a:r>
              <a:rPr lang="en-GB" dirty="0"/>
              <a:t>The successor is the smallest key in its right subtree</a:t>
            </a:r>
          </a:p>
          <a:p>
            <a:r>
              <a:rPr lang="en-GB" dirty="0"/>
              <a:t>Traversal to Leaves:</a:t>
            </a:r>
          </a:p>
          <a:p>
            <a:pPr lvl="1"/>
            <a:r>
              <a:rPr lang="en-GB" dirty="0"/>
              <a:t>To find the predecessor, you follow the rightmost path from the left child of the key's node. Similarly, to find the successor, you follow the leftmost path from the right child. These paths always terminate at a leaf because B-trees are structured such that all keys in any subtree are stored in its leaves or internal nodes, and traversal through children eventually reaches leaves</a:t>
            </a:r>
          </a:p>
          <a:p>
            <a:r>
              <a:rPr lang="en-GB" dirty="0"/>
              <a:t>Key Replacement During Deletion:</a:t>
            </a:r>
          </a:p>
          <a:p>
            <a:pPr lvl="1"/>
            <a:r>
              <a:rPr lang="en-GB" dirty="0"/>
              <a:t>When deleting a key from an internal node, it is replaced by either its predecessor or successor. This ensures that the B-tree remains balanced and satisfies its properties. Since predecessors and successors are located in leaf nodes, their removal does not disrupt the tree's structure beyond localized adjustments</a:t>
            </a:r>
          </a:p>
          <a:p>
            <a:r>
              <a:rPr lang="en-GB" dirty="0"/>
              <a:t>Ref. Slide 28, “Deletion from a BST” in Lecture 8-Binary Search Tree.</a:t>
            </a:r>
          </a:p>
          <a:p>
            <a:endParaRPr lang="en-GB" dirty="0"/>
          </a:p>
          <a:p>
            <a:endParaRPr lang="en-GB" dirty="0"/>
          </a:p>
          <a:p>
            <a:endParaRPr lang="en-SE" dirty="0"/>
          </a:p>
        </p:txBody>
      </p:sp>
      <p:sp>
        <p:nvSpPr>
          <p:cNvPr id="4" name="Slide Number Placeholder 5">
            <a:extLst>
              <a:ext uri="{FF2B5EF4-FFF2-40B4-BE49-F238E27FC236}">
                <a16:creationId xmlns:a16="http://schemas.microsoft.com/office/drawing/2014/main" id="{24441E2E-03DB-60E6-3BE3-6534F2A67E3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24</a:t>
            </a:fld>
            <a:endParaRPr lang="en-US"/>
          </a:p>
        </p:txBody>
      </p:sp>
    </p:spTree>
    <p:extLst>
      <p:ext uri="{BB962C8B-B14F-4D97-AF65-F5344CB8AC3E}">
        <p14:creationId xmlns:p14="http://schemas.microsoft.com/office/powerpoint/2010/main" val="477507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EAC640D8-BFC5-9571-2075-946F63665F57}"/>
              </a:ext>
            </a:extLst>
          </p:cNvPr>
          <p:cNvSpPr>
            <a:spLocks noGrp="1" noChangeArrowheads="1"/>
          </p:cNvSpPr>
          <p:nvPr>
            <p:ph type="title"/>
          </p:nvPr>
        </p:nvSpPr>
        <p:spPr>
          <a:ln/>
        </p:spPr>
        <p:txBody>
          <a:bodyPr/>
          <a:lstStyle/>
          <a:p>
            <a:r>
              <a:rPr lang="en-GB" altLang="en-SE" dirty="0"/>
              <a:t>Deletion from a B-tree (2)</a:t>
            </a:r>
          </a:p>
        </p:txBody>
      </p:sp>
      <p:sp>
        <p:nvSpPr>
          <p:cNvPr id="41987" name="Rectangle 3">
            <a:extLst>
              <a:ext uri="{FF2B5EF4-FFF2-40B4-BE49-F238E27FC236}">
                <a16:creationId xmlns:a16="http://schemas.microsoft.com/office/drawing/2014/main" id="{E008EDF7-9A5B-8049-1DA1-A2B0A949045C}"/>
              </a:ext>
            </a:extLst>
          </p:cNvPr>
          <p:cNvSpPr>
            <a:spLocks noGrp="1" noChangeArrowheads="1"/>
          </p:cNvSpPr>
          <p:nvPr>
            <p:ph type="body" idx="1"/>
          </p:nvPr>
        </p:nvSpPr>
        <p:spPr>
          <a:ln/>
        </p:spPr>
        <p:txBody>
          <a:bodyPr/>
          <a:lstStyle/>
          <a:p>
            <a:r>
              <a:rPr lang="en-GB" altLang="en-SE" dirty="0"/>
              <a:t>If (1) or (2) lead to a leaf node containing less than the minimum number of keys then we look at the siblings immediately adjacent to the leaf in question:  </a:t>
            </a:r>
          </a:p>
          <a:p>
            <a:pPr lvl="1"/>
            <a:r>
              <a:rPr lang="en-GB" altLang="en-SE" dirty="0"/>
              <a:t>3: if one of them has more than the min. number of keys then we can promote one of its keys to the parent and take the parent key into our lacking leaf </a:t>
            </a:r>
          </a:p>
          <a:p>
            <a:pPr lvl="1"/>
            <a:r>
              <a:rPr lang="en-GB" altLang="en-SE" dirty="0"/>
              <a:t>4: if neither of them has more than the min. number of keys then the lacking leaf and one of its neighbours can be combined with their shared parent (the opposite of promoting a key) and the new leaf will have the correct number of keys; if this step leave the parent with too few keys then we repeat the process up to the root itself, if required </a:t>
            </a:r>
          </a:p>
          <a:p>
            <a:pPr lvl="1"/>
            <a:endParaRPr lang="en-GB" altLang="en-SE" dirty="0"/>
          </a:p>
        </p:txBody>
      </p:sp>
      <p:sp>
        <p:nvSpPr>
          <p:cNvPr id="2" name="Slide Number Placeholder 5">
            <a:extLst>
              <a:ext uri="{FF2B5EF4-FFF2-40B4-BE49-F238E27FC236}">
                <a16:creationId xmlns:a16="http://schemas.microsoft.com/office/drawing/2014/main" id="{D75D1D86-F3CD-D035-3C7C-2829152C31A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6A2CD90-0C5D-1E71-3D27-A9E41A49179C}"/>
              </a:ext>
            </a:extLst>
          </p:cNvPr>
          <p:cNvSpPr>
            <a:spLocks noGrp="1" noChangeArrowheads="1"/>
          </p:cNvSpPr>
          <p:nvPr>
            <p:ph type="title"/>
          </p:nvPr>
        </p:nvSpPr>
        <p:spPr>
          <a:ln/>
        </p:spPr>
        <p:txBody>
          <a:bodyPr/>
          <a:lstStyle/>
          <a:p>
            <a:r>
              <a:rPr lang="en-GB" altLang="en-SE"/>
              <a:t>Type #1: Simple leaf deletion</a:t>
            </a:r>
          </a:p>
        </p:txBody>
      </p:sp>
      <p:grpSp>
        <p:nvGrpSpPr>
          <p:cNvPr id="46126" name="Group 46">
            <a:extLst>
              <a:ext uri="{FF2B5EF4-FFF2-40B4-BE49-F238E27FC236}">
                <a16:creationId xmlns:a16="http://schemas.microsoft.com/office/drawing/2014/main" id="{94401C09-4603-A8A3-4B91-F0A0E642B14F}"/>
              </a:ext>
            </a:extLst>
          </p:cNvPr>
          <p:cNvGrpSpPr>
            <a:grpSpLocks/>
          </p:cNvGrpSpPr>
          <p:nvPr/>
        </p:nvGrpSpPr>
        <p:grpSpPr bwMode="auto">
          <a:xfrm>
            <a:off x="990600" y="2209800"/>
            <a:ext cx="6858000" cy="2133600"/>
            <a:chOff x="624" y="1392"/>
            <a:chExt cx="4320" cy="1344"/>
          </a:xfrm>
        </p:grpSpPr>
        <p:grpSp>
          <p:nvGrpSpPr>
            <p:cNvPr id="46094" name="Group 14">
              <a:extLst>
                <a:ext uri="{FF2B5EF4-FFF2-40B4-BE49-F238E27FC236}">
                  <a16:creationId xmlns:a16="http://schemas.microsoft.com/office/drawing/2014/main" id="{B976F9BF-4CFF-9FBD-C848-A22FDFCBDDDD}"/>
                </a:ext>
              </a:extLst>
            </p:cNvPr>
            <p:cNvGrpSpPr>
              <a:grpSpLocks/>
            </p:cNvGrpSpPr>
            <p:nvPr/>
          </p:nvGrpSpPr>
          <p:grpSpPr bwMode="auto">
            <a:xfrm>
              <a:off x="2160" y="1392"/>
              <a:ext cx="1200" cy="432"/>
              <a:chOff x="2160" y="1392"/>
              <a:chExt cx="1200" cy="432"/>
            </a:xfrm>
          </p:grpSpPr>
          <p:sp>
            <p:nvSpPr>
              <p:cNvPr id="46085" name="Rectangle 5">
                <a:extLst>
                  <a:ext uri="{FF2B5EF4-FFF2-40B4-BE49-F238E27FC236}">
                    <a16:creationId xmlns:a16="http://schemas.microsoft.com/office/drawing/2014/main" id="{D609DA1E-02F4-2FAD-B11A-0A8079F0D042}"/>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088" name="Rectangle 8">
                <a:extLst>
                  <a:ext uri="{FF2B5EF4-FFF2-40B4-BE49-F238E27FC236}">
                    <a16:creationId xmlns:a16="http://schemas.microsoft.com/office/drawing/2014/main" id="{F1DEE7B5-4501-6D5C-EEB3-CACB000BC765}"/>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6089" name="Rectangle 9">
                <a:extLst>
                  <a:ext uri="{FF2B5EF4-FFF2-40B4-BE49-F238E27FC236}">
                    <a16:creationId xmlns:a16="http://schemas.microsoft.com/office/drawing/2014/main" id="{2E8817C0-3652-B0AC-83DB-F505CD0F8F42}"/>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6090" name="Rectangle 10">
                <a:extLst>
                  <a:ext uri="{FF2B5EF4-FFF2-40B4-BE49-F238E27FC236}">
                    <a16:creationId xmlns:a16="http://schemas.microsoft.com/office/drawing/2014/main" id="{DC7960A6-03C1-2728-877F-F04EA59798F3}"/>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52</a:t>
                </a:r>
              </a:p>
            </p:txBody>
          </p:sp>
        </p:grpSp>
        <p:grpSp>
          <p:nvGrpSpPr>
            <p:cNvPr id="46095" name="Group 15">
              <a:extLst>
                <a:ext uri="{FF2B5EF4-FFF2-40B4-BE49-F238E27FC236}">
                  <a16:creationId xmlns:a16="http://schemas.microsoft.com/office/drawing/2014/main" id="{A1CA56AB-1617-0504-EF4B-A9D583CFC502}"/>
                </a:ext>
              </a:extLst>
            </p:cNvPr>
            <p:cNvGrpSpPr>
              <a:grpSpLocks/>
            </p:cNvGrpSpPr>
            <p:nvPr/>
          </p:nvGrpSpPr>
          <p:grpSpPr bwMode="auto">
            <a:xfrm>
              <a:off x="624" y="2304"/>
              <a:ext cx="1200" cy="432"/>
              <a:chOff x="2160" y="1392"/>
              <a:chExt cx="1200" cy="432"/>
            </a:xfrm>
          </p:grpSpPr>
          <p:sp>
            <p:nvSpPr>
              <p:cNvPr id="46096" name="Rectangle 16">
                <a:extLst>
                  <a:ext uri="{FF2B5EF4-FFF2-40B4-BE49-F238E27FC236}">
                    <a16:creationId xmlns:a16="http://schemas.microsoft.com/office/drawing/2014/main" id="{2C94F76C-7093-A18D-DFB6-FE0DBABF484F}"/>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097" name="Rectangle 17">
                <a:extLst>
                  <a:ext uri="{FF2B5EF4-FFF2-40B4-BE49-F238E27FC236}">
                    <a16:creationId xmlns:a16="http://schemas.microsoft.com/office/drawing/2014/main" id="{48FAD9F5-B554-3522-D802-EAF42E701917}"/>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a:t>
                </a:r>
              </a:p>
            </p:txBody>
          </p:sp>
          <p:sp>
            <p:nvSpPr>
              <p:cNvPr id="46098" name="Rectangle 18">
                <a:extLst>
                  <a:ext uri="{FF2B5EF4-FFF2-40B4-BE49-F238E27FC236}">
                    <a16:creationId xmlns:a16="http://schemas.microsoft.com/office/drawing/2014/main" id="{CB53B15D-A10C-3951-98B3-4F00C61710A5}"/>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6099" name="Rectangle 19">
                <a:extLst>
                  <a:ext uri="{FF2B5EF4-FFF2-40B4-BE49-F238E27FC236}">
                    <a16:creationId xmlns:a16="http://schemas.microsoft.com/office/drawing/2014/main" id="{3578C0DE-8420-0F7F-780E-89A85C740C72}"/>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6114" name="Group 34">
              <a:extLst>
                <a:ext uri="{FF2B5EF4-FFF2-40B4-BE49-F238E27FC236}">
                  <a16:creationId xmlns:a16="http://schemas.microsoft.com/office/drawing/2014/main" id="{8645C262-13D6-FB5A-97A6-E7830EEB53C6}"/>
                </a:ext>
              </a:extLst>
            </p:cNvPr>
            <p:cNvGrpSpPr>
              <a:grpSpLocks/>
            </p:cNvGrpSpPr>
            <p:nvPr/>
          </p:nvGrpSpPr>
          <p:grpSpPr bwMode="auto">
            <a:xfrm>
              <a:off x="1920" y="2304"/>
              <a:ext cx="816" cy="432"/>
              <a:chOff x="2160" y="2304"/>
              <a:chExt cx="816" cy="432"/>
            </a:xfrm>
          </p:grpSpPr>
          <p:sp>
            <p:nvSpPr>
              <p:cNvPr id="46101" name="Rectangle 21">
                <a:extLst>
                  <a:ext uri="{FF2B5EF4-FFF2-40B4-BE49-F238E27FC236}">
                    <a16:creationId xmlns:a16="http://schemas.microsoft.com/office/drawing/2014/main" id="{549E8C2D-EAE6-6213-9486-A1B86ADD6513}"/>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02" name="Rectangle 22">
                <a:extLst>
                  <a:ext uri="{FF2B5EF4-FFF2-40B4-BE49-F238E27FC236}">
                    <a16:creationId xmlns:a16="http://schemas.microsoft.com/office/drawing/2014/main" id="{E8B97179-1C60-D960-DBF4-A67CAE7F8DCD}"/>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6103" name="Rectangle 23">
                <a:extLst>
                  <a:ext uri="{FF2B5EF4-FFF2-40B4-BE49-F238E27FC236}">
                    <a16:creationId xmlns:a16="http://schemas.microsoft.com/office/drawing/2014/main" id="{75183313-31DC-3BD7-9D62-8E5597B4E05E}"/>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6105" name="Group 25">
              <a:extLst>
                <a:ext uri="{FF2B5EF4-FFF2-40B4-BE49-F238E27FC236}">
                  <a16:creationId xmlns:a16="http://schemas.microsoft.com/office/drawing/2014/main" id="{17EAD1BE-A4F0-3B31-3958-495AD77DB4E3}"/>
                </a:ext>
              </a:extLst>
            </p:cNvPr>
            <p:cNvGrpSpPr>
              <a:grpSpLocks/>
            </p:cNvGrpSpPr>
            <p:nvPr/>
          </p:nvGrpSpPr>
          <p:grpSpPr bwMode="auto">
            <a:xfrm>
              <a:off x="3744" y="2304"/>
              <a:ext cx="1200" cy="432"/>
              <a:chOff x="2160" y="1392"/>
              <a:chExt cx="1200" cy="432"/>
            </a:xfrm>
          </p:grpSpPr>
          <p:sp>
            <p:nvSpPr>
              <p:cNvPr id="46106" name="Rectangle 26">
                <a:extLst>
                  <a:ext uri="{FF2B5EF4-FFF2-40B4-BE49-F238E27FC236}">
                    <a16:creationId xmlns:a16="http://schemas.microsoft.com/office/drawing/2014/main" id="{ACE1B43B-C48B-3D8E-7CB2-A8C28D97F823}"/>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07" name="Rectangle 27">
                <a:extLst>
                  <a:ext uri="{FF2B5EF4-FFF2-40B4-BE49-F238E27FC236}">
                    <a16:creationId xmlns:a16="http://schemas.microsoft.com/office/drawing/2014/main" id="{28A84910-1111-C3D4-A885-36BD1F29979F}"/>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6108" name="Rectangle 28">
                <a:extLst>
                  <a:ext uri="{FF2B5EF4-FFF2-40B4-BE49-F238E27FC236}">
                    <a16:creationId xmlns:a16="http://schemas.microsoft.com/office/drawing/2014/main" id="{2FC5D312-E4CE-495D-3199-D861F5D123F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6109" name="Rectangle 29">
                <a:extLst>
                  <a:ext uri="{FF2B5EF4-FFF2-40B4-BE49-F238E27FC236}">
                    <a16:creationId xmlns:a16="http://schemas.microsoft.com/office/drawing/2014/main" id="{F6CC9D6F-6F49-4AE5-7858-47E4B0869B99}"/>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6110" name="Line 30">
              <a:extLst>
                <a:ext uri="{FF2B5EF4-FFF2-40B4-BE49-F238E27FC236}">
                  <a16:creationId xmlns:a16="http://schemas.microsoft.com/office/drawing/2014/main" id="{86E60228-6B9D-0BD8-1FBC-7A10EF1AC40D}"/>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1" name="Line 31">
              <a:extLst>
                <a:ext uri="{FF2B5EF4-FFF2-40B4-BE49-F238E27FC236}">
                  <a16:creationId xmlns:a16="http://schemas.microsoft.com/office/drawing/2014/main" id="{14E96B21-0F51-3D83-6801-E2E528DDA866}"/>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2" name="Line 32">
              <a:extLst>
                <a:ext uri="{FF2B5EF4-FFF2-40B4-BE49-F238E27FC236}">
                  <a16:creationId xmlns:a16="http://schemas.microsoft.com/office/drawing/2014/main" id="{A17EC44B-856F-0A4C-06D3-E15ED16E92D0}"/>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13" name="Line 33">
              <a:extLst>
                <a:ext uri="{FF2B5EF4-FFF2-40B4-BE49-F238E27FC236}">
                  <a16:creationId xmlns:a16="http://schemas.microsoft.com/office/drawing/2014/main" id="{28FD508E-EB12-252A-DAA6-2A41AC8AEAD9}"/>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6120" name="Group 40">
              <a:extLst>
                <a:ext uri="{FF2B5EF4-FFF2-40B4-BE49-F238E27FC236}">
                  <a16:creationId xmlns:a16="http://schemas.microsoft.com/office/drawing/2014/main" id="{88464018-086D-BE52-825C-437896D46D42}"/>
                </a:ext>
              </a:extLst>
            </p:cNvPr>
            <p:cNvGrpSpPr>
              <a:grpSpLocks/>
            </p:cNvGrpSpPr>
            <p:nvPr/>
          </p:nvGrpSpPr>
          <p:grpSpPr bwMode="auto">
            <a:xfrm>
              <a:off x="2832" y="2304"/>
              <a:ext cx="816" cy="432"/>
              <a:chOff x="2160" y="2304"/>
              <a:chExt cx="816" cy="432"/>
            </a:xfrm>
          </p:grpSpPr>
          <p:sp>
            <p:nvSpPr>
              <p:cNvPr id="46121" name="Rectangle 41">
                <a:extLst>
                  <a:ext uri="{FF2B5EF4-FFF2-40B4-BE49-F238E27FC236}">
                    <a16:creationId xmlns:a16="http://schemas.microsoft.com/office/drawing/2014/main" id="{F71AD936-C37F-60A1-2AA0-21C48145C318}"/>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22" name="Rectangle 42">
                <a:extLst>
                  <a:ext uri="{FF2B5EF4-FFF2-40B4-BE49-F238E27FC236}">
                    <a16:creationId xmlns:a16="http://schemas.microsoft.com/office/drawing/2014/main" id="{AD1175C9-91C7-8E54-4473-105E813A16A9}"/>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6123" name="Rectangle 43">
                <a:extLst>
                  <a:ext uri="{FF2B5EF4-FFF2-40B4-BE49-F238E27FC236}">
                    <a16:creationId xmlns:a16="http://schemas.microsoft.com/office/drawing/2014/main" id="{97583BDF-8C32-CDAB-E126-610E516D30E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6124" name="Text Box 44">
            <a:extLst>
              <a:ext uri="{FF2B5EF4-FFF2-40B4-BE49-F238E27FC236}">
                <a16:creationId xmlns:a16="http://schemas.microsoft.com/office/drawing/2014/main" id="{DD8A4969-1E60-9B7A-1CED-2A4D32E3C34D}"/>
              </a:ext>
            </a:extLst>
          </p:cNvPr>
          <p:cNvSpPr txBox="1">
            <a:spLocks noChangeArrowheads="1"/>
          </p:cNvSpPr>
          <p:nvPr/>
        </p:nvSpPr>
        <p:spPr bwMode="auto">
          <a:xfrm>
            <a:off x="958850" y="5089525"/>
            <a:ext cx="36004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sz="1800"/>
              <a:t>Delete 2:  Since there are enough</a:t>
            </a:r>
          </a:p>
          <a:p>
            <a:pPr algn="ctr"/>
            <a:r>
              <a:rPr lang="en-GB" altLang="en-SE" sz="1800"/>
              <a:t>keys in the node, just delete it</a:t>
            </a:r>
            <a:endParaRPr lang="en-GB" altLang="en-SE" sz="2800"/>
          </a:p>
        </p:txBody>
      </p:sp>
      <p:sp>
        <p:nvSpPr>
          <p:cNvPr id="46125" name="Line 45">
            <a:extLst>
              <a:ext uri="{FF2B5EF4-FFF2-40B4-BE49-F238E27FC236}">
                <a16:creationId xmlns:a16="http://schemas.microsoft.com/office/drawing/2014/main" id="{CBA4949D-3C5D-A40A-F912-AD94A1CF597C}"/>
              </a:ext>
            </a:extLst>
          </p:cNvPr>
          <p:cNvSpPr>
            <a:spLocks noChangeShapeType="1"/>
          </p:cNvSpPr>
          <p:nvPr/>
        </p:nvSpPr>
        <p:spPr bwMode="auto">
          <a:xfrm flipH="1" flipV="1">
            <a:off x="1447800" y="44958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28" name="Text Box 48">
            <a:extLst>
              <a:ext uri="{FF2B5EF4-FFF2-40B4-BE49-F238E27FC236}">
                <a16:creationId xmlns:a16="http://schemas.microsoft.com/office/drawing/2014/main" id="{D9AD5287-5A7F-BDE6-7A49-4264E200B141}"/>
              </a:ext>
            </a:extLst>
          </p:cNvPr>
          <p:cNvSpPr txBox="1">
            <a:spLocks noChangeArrowheads="1"/>
          </p:cNvSpPr>
          <p:nvPr/>
        </p:nvSpPr>
        <p:spPr bwMode="auto">
          <a:xfrm>
            <a:off x="457200" y="2133600"/>
            <a:ext cx="2152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sz="1800"/>
              <a:t>Assuming a 5-way</a:t>
            </a:r>
          </a:p>
          <a:p>
            <a:pPr algn="ctr"/>
            <a:r>
              <a:rPr lang="en-GB" altLang="en-SE" sz="1800"/>
              <a:t>B-Tree, as before...</a:t>
            </a:r>
            <a:endParaRPr lang="en-GB" altLang="en-SE" sz="2800" i="1">
              <a:effectLst>
                <a:outerShdw blurRad="38100" dist="38100" dir="2700000" algn="tl">
                  <a:srgbClr val="C0C0C0"/>
                </a:outerShdw>
              </a:effectLst>
            </a:endParaRPr>
          </a:p>
        </p:txBody>
      </p:sp>
      <p:grpSp>
        <p:nvGrpSpPr>
          <p:cNvPr id="46131" name="Group 51">
            <a:extLst>
              <a:ext uri="{FF2B5EF4-FFF2-40B4-BE49-F238E27FC236}">
                <a16:creationId xmlns:a16="http://schemas.microsoft.com/office/drawing/2014/main" id="{16524842-A887-C501-AE99-232AC5496CB2}"/>
              </a:ext>
            </a:extLst>
          </p:cNvPr>
          <p:cNvGrpSpPr>
            <a:grpSpLocks/>
          </p:cNvGrpSpPr>
          <p:nvPr/>
        </p:nvGrpSpPr>
        <p:grpSpPr bwMode="auto">
          <a:xfrm>
            <a:off x="914400" y="3581400"/>
            <a:ext cx="685800" cy="914400"/>
            <a:chOff x="576" y="2256"/>
            <a:chExt cx="432" cy="576"/>
          </a:xfrm>
        </p:grpSpPr>
        <p:sp>
          <p:nvSpPr>
            <p:cNvPr id="46127" name="Rectangle 47">
              <a:extLst>
                <a:ext uri="{FF2B5EF4-FFF2-40B4-BE49-F238E27FC236}">
                  <a16:creationId xmlns:a16="http://schemas.microsoft.com/office/drawing/2014/main" id="{AC0ADE2B-45BA-E809-EBAA-CA58CAB05498}"/>
                </a:ext>
              </a:extLst>
            </p:cNvPr>
            <p:cNvSpPr>
              <a:spLocks noChangeArrowheads="1"/>
            </p:cNvSpPr>
            <p:nvPr/>
          </p:nvSpPr>
          <p:spPr bwMode="auto">
            <a:xfrm>
              <a:off x="576" y="2256"/>
              <a:ext cx="432" cy="576"/>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6130" name="Line 50">
              <a:extLst>
                <a:ext uri="{FF2B5EF4-FFF2-40B4-BE49-F238E27FC236}">
                  <a16:creationId xmlns:a16="http://schemas.microsoft.com/office/drawing/2014/main" id="{910F79FC-542E-9083-5A67-8C002D2F0F38}"/>
                </a:ext>
              </a:extLst>
            </p:cNvPr>
            <p:cNvSpPr>
              <a:spLocks noChangeShapeType="1"/>
            </p:cNvSpPr>
            <p:nvPr/>
          </p:nvSpPr>
          <p:spPr bwMode="auto">
            <a:xfrm>
              <a:off x="1008"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2" name="Slide Number Placeholder 5">
            <a:extLst>
              <a:ext uri="{FF2B5EF4-FFF2-40B4-BE49-F238E27FC236}">
                <a16:creationId xmlns:a16="http://schemas.microsoft.com/office/drawing/2014/main" id="{D533AA9E-F19D-4CE7-C670-24214CCAD5C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26</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61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050">
            <a:extLst>
              <a:ext uri="{FF2B5EF4-FFF2-40B4-BE49-F238E27FC236}">
                <a16:creationId xmlns:a16="http://schemas.microsoft.com/office/drawing/2014/main" id="{5E209E10-BB0E-2116-DFE1-854A1B9369DE}"/>
              </a:ext>
            </a:extLst>
          </p:cNvPr>
          <p:cNvSpPr>
            <a:spLocks noGrp="1" noChangeArrowheads="1"/>
          </p:cNvSpPr>
          <p:nvPr>
            <p:ph type="title"/>
          </p:nvPr>
        </p:nvSpPr>
        <p:spPr>
          <a:ln/>
        </p:spPr>
        <p:txBody>
          <a:bodyPr/>
          <a:lstStyle/>
          <a:p>
            <a:r>
              <a:rPr lang="en-GB" altLang="en-SE"/>
              <a:t>Type #2: Simple non-leaf deletion</a:t>
            </a:r>
          </a:p>
        </p:txBody>
      </p:sp>
      <p:grpSp>
        <p:nvGrpSpPr>
          <p:cNvPr id="48160" name="Group 2080">
            <a:extLst>
              <a:ext uri="{FF2B5EF4-FFF2-40B4-BE49-F238E27FC236}">
                <a16:creationId xmlns:a16="http://schemas.microsoft.com/office/drawing/2014/main" id="{98101489-752C-E338-0866-15163C32330E}"/>
              </a:ext>
            </a:extLst>
          </p:cNvPr>
          <p:cNvGrpSpPr>
            <a:grpSpLocks/>
          </p:cNvGrpSpPr>
          <p:nvPr/>
        </p:nvGrpSpPr>
        <p:grpSpPr bwMode="auto">
          <a:xfrm>
            <a:off x="1600200" y="2209800"/>
            <a:ext cx="6248400" cy="2133600"/>
            <a:chOff x="1008" y="1392"/>
            <a:chExt cx="3936" cy="1344"/>
          </a:xfrm>
        </p:grpSpPr>
        <p:grpSp>
          <p:nvGrpSpPr>
            <p:cNvPr id="48132" name="Group 2052">
              <a:extLst>
                <a:ext uri="{FF2B5EF4-FFF2-40B4-BE49-F238E27FC236}">
                  <a16:creationId xmlns:a16="http://schemas.microsoft.com/office/drawing/2014/main" id="{59B40822-BE63-6FD0-745D-C0DC3451DDC8}"/>
                </a:ext>
              </a:extLst>
            </p:cNvPr>
            <p:cNvGrpSpPr>
              <a:grpSpLocks/>
            </p:cNvGrpSpPr>
            <p:nvPr/>
          </p:nvGrpSpPr>
          <p:grpSpPr bwMode="auto">
            <a:xfrm>
              <a:off x="2160" y="1392"/>
              <a:ext cx="1200" cy="432"/>
              <a:chOff x="2160" y="1392"/>
              <a:chExt cx="1200" cy="432"/>
            </a:xfrm>
          </p:grpSpPr>
          <p:sp>
            <p:nvSpPr>
              <p:cNvPr id="48133" name="Rectangle 2053">
                <a:extLst>
                  <a:ext uri="{FF2B5EF4-FFF2-40B4-BE49-F238E27FC236}">
                    <a16:creationId xmlns:a16="http://schemas.microsoft.com/office/drawing/2014/main" id="{DC4A7F75-7243-5D04-2702-AEBB9CD5DADB}"/>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34" name="Rectangle 2054">
                <a:extLst>
                  <a:ext uri="{FF2B5EF4-FFF2-40B4-BE49-F238E27FC236}">
                    <a16:creationId xmlns:a16="http://schemas.microsoft.com/office/drawing/2014/main" id="{222A281F-ABB1-199D-B049-88A03A4C0799}"/>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8135" name="Rectangle 2055">
                <a:extLst>
                  <a:ext uri="{FF2B5EF4-FFF2-40B4-BE49-F238E27FC236}">
                    <a16:creationId xmlns:a16="http://schemas.microsoft.com/office/drawing/2014/main" id="{3FCD6745-00CA-5125-DF8E-77263D2C6189}"/>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8136" name="Rectangle 2056">
                <a:extLst>
                  <a:ext uri="{FF2B5EF4-FFF2-40B4-BE49-F238E27FC236}">
                    <a16:creationId xmlns:a16="http://schemas.microsoft.com/office/drawing/2014/main" id="{18B80642-ED98-E3B5-981D-760B34722E0D}"/>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52</a:t>
                </a:r>
              </a:p>
            </p:txBody>
          </p:sp>
        </p:grpSp>
        <p:grpSp>
          <p:nvGrpSpPr>
            <p:cNvPr id="48159" name="Group 2079">
              <a:extLst>
                <a:ext uri="{FF2B5EF4-FFF2-40B4-BE49-F238E27FC236}">
                  <a16:creationId xmlns:a16="http://schemas.microsoft.com/office/drawing/2014/main" id="{41681971-7C84-6F9B-BA06-C1BD3C02E90B}"/>
                </a:ext>
              </a:extLst>
            </p:cNvPr>
            <p:cNvGrpSpPr>
              <a:grpSpLocks/>
            </p:cNvGrpSpPr>
            <p:nvPr/>
          </p:nvGrpSpPr>
          <p:grpSpPr bwMode="auto">
            <a:xfrm>
              <a:off x="1008" y="2304"/>
              <a:ext cx="816" cy="432"/>
              <a:chOff x="1008" y="2304"/>
              <a:chExt cx="816" cy="432"/>
            </a:xfrm>
          </p:grpSpPr>
          <p:sp>
            <p:nvSpPr>
              <p:cNvPr id="48138" name="Rectangle 2058">
                <a:extLst>
                  <a:ext uri="{FF2B5EF4-FFF2-40B4-BE49-F238E27FC236}">
                    <a16:creationId xmlns:a16="http://schemas.microsoft.com/office/drawing/2014/main" id="{C5C4ECE7-A522-D779-A9CC-4B66FB99C090}"/>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0" name="Rectangle 2060">
                <a:extLst>
                  <a:ext uri="{FF2B5EF4-FFF2-40B4-BE49-F238E27FC236}">
                    <a16:creationId xmlns:a16="http://schemas.microsoft.com/office/drawing/2014/main" id="{3CD26BE3-AC3A-9B33-B077-B02A96FBB900}"/>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8141" name="Rectangle 2061">
                <a:extLst>
                  <a:ext uri="{FF2B5EF4-FFF2-40B4-BE49-F238E27FC236}">
                    <a16:creationId xmlns:a16="http://schemas.microsoft.com/office/drawing/2014/main" id="{6A8A7B49-24D1-28F4-55CC-7956A790DD55}"/>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8142" name="Group 2062">
              <a:extLst>
                <a:ext uri="{FF2B5EF4-FFF2-40B4-BE49-F238E27FC236}">
                  <a16:creationId xmlns:a16="http://schemas.microsoft.com/office/drawing/2014/main" id="{470310C6-D020-985D-D299-A805DEDC6D3F}"/>
                </a:ext>
              </a:extLst>
            </p:cNvPr>
            <p:cNvGrpSpPr>
              <a:grpSpLocks/>
            </p:cNvGrpSpPr>
            <p:nvPr/>
          </p:nvGrpSpPr>
          <p:grpSpPr bwMode="auto">
            <a:xfrm>
              <a:off x="1920" y="2304"/>
              <a:ext cx="816" cy="432"/>
              <a:chOff x="2160" y="2304"/>
              <a:chExt cx="816" cy="432"/>
            </a:xfrm>
          </p:grpSpPr>
          <p:sp>
            <p:nvSpPr>
              <p:cNvPr id="48143" name="Rectangle 2063">
                <a:extLst>
                  <a:ext uri="{FF2B5EF4-FFF2-40B4-BE49-F238E27FC236}">
                    <a16:creationId xmlns:a16="http://schemas.microsoft.com/office/drawing/2014/main" id="{0BF7D719-9DE0-BF40-ABA4-EB409098C416}"/>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4" name="Rectangle 2064">
                <a:extLst>
                  <a:ext uri="{FF2B5EF4-FFF2-40B4-BE49-F238E27FC236}">
                    <a16:creationId xmlns:a16="http://schemas.microsoft.com/office/drawing/2014/main" id="{F4340BF5-42DA-48C4-E530-01F1DFDCC418}"/>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8145" name="Rectangle 2065">
                <a:extLst>
                  <a:ext uri="{FF2B5EF4-FFF2-40B4-BE49-F238E27FC236}">
                    <a16:creationId xmlns:a16="http://schemas.microsoft.com/office/drawing/2014/main" id="{787FC2BC-E016-F959-2191-97569B499B4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8146" name="Group 2066">
              <a:extLst>
                <a:ext uri="{FF2B5EF4-FFF2-40B4-BE49-F238E27FC236}">
                  <a16:creationId xmlns:a16="http://schemas.microsoft.com/office/drawing/2014/main" id="{09001FAF-6AF2-9B59-0D1D-E544585B216A}"/>
                </a:ext>
              </a:extLst>
            </p:cNvPr>
            <p:cNvGrpSpPr>
              <a:grpSpLocks/>
            </p:cNvGrpSpPr>
            <p:nvPr/>
          </p:nvGrpSpPr>
          <p:grpSpPr bwMode="auto">
            <a:xfrm>
              <a:off x="3744" y="2304"/>
              <a:ext cx="1200" cy="432"/>
              <a:chOff x="2160" y="1392"/>
              <a:chExt cx="1200" cy="432"/>
            </a:xfrm>
          </p:grpSpPr>
          <p:sp>
            <p:nvSpPr>
              <p:cNvPr id="48147" name="Rectangle 2067">
                <a:extLst>
                  <a:ext uri="{FF2B5EF4-FFF2-40B4-BE49-F238E27FC236}">
                    <a16:creationId xmlns:a16="http://schemas.microsoft.com/office/drawing/2014/main" id="{1E25F7F7-051F-82CB-4F16-ADA030BB22ED}"/>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48" name="Rectangle 2068">
                <a:extLst>
                  <a:ext uri="{FF2B5EF4-FFF2-40B4-BE49-F238E27FC236}">
                    <a16:creationId xmlns:a16="http://schemas.microsoft.com/office/drawing/2014/main" id="{703EE3D3-3377-D327-7EA2-DC28A02FE188}"/>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8149" name="Rectangle 2069">
                <a:extLst>
                  <a:ext uri="{FF2B5EF4-FFF2-40B4-BE49-F238E27FC236}">
                    <a16:creationId xmlns:a16="http://schemas.microsoft.com/office/drawing/2014/main" id="{8590B725-C3CE-F483-AC5C-1A3D8BB26568}"/>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8150" name="Rectangle 2070">
                <a:extLst>
                  <a:ext uri="{FF2B5EF4-FFF2-40B4-BE49-F238E27FC236}">
                    <a16:creationId xmlns:a16="http://schemas.microsoft.com/office/drawing/2014/main" id="{26E68C8C-EB97-F158-F09D-46EC81025C04}"/>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8151" name="Line 2071">
              <a:extLst>
                <a:ext uri="{FF2B5EF4-FFF2-40B4-BE49-F238E27FC236}">
                  <a16:creationId xmlns:a16="http://schemas.microsoft.com/office/drawing/2014/main" id="{06C10615-E030-659A-4B71-EB5D816BFAE3}"/>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2" name="Line 2072">
              <a:extLst>
                <a:ext uri="{FF2B5EF4-FFF2-40B4-BE49-F238E27FC236}">
                  <a16:creationId xmlns:a16="http://schemas.microsoft.com/office/drawing/2014/main" id="{44D81F9F-5691-C3D5-B050-C8BFDB9ABC7D}"/>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3" name="Line 2073">
              <a:extLst>
                <a:ext uri="{FF2B5EF4-FFF2-40B4-BE49-F238E27FC236}">
                  <a16:creationId xmlns:a16="http://schemas.microsoft.com/office/drawing/2014/main" id="{D472B15C-5702-1C21-3BAF-8FD37B973C25}"/>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4" name="Line 2074">
              <a:extLst>
                <a:ext uri="{FF2B5EF4-FFF2-40B4-BE49-F238E27FC236}">
                  <a16:creationId xmlns:a16="http://schemas.microsoft.com/office/drawing/2014/main" id="{A372E715-09D9-9313-2B75-795F947E3ED8}"/>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8155" name="Group 2075">
              <a:extLst>
                <a:ext uri="{FF2B5EF4-FFF2-40B4-BE49-F238E27FC236}">
                  <a16:creationId xmlns:a16="http://schemas.microsoft.com/office/drawing/2014/main" id="{E7852784-DF33-BCFF-9FC6-967F4D09A151}"/>
                </a:ext>
              </a:extLst>
            </p:cNvPr>
            <p:cNvGrpSpPr>
              <a:grpSpLocks/>
            </p:cNvGrpSpPr>
            <p:nvPr/>
          </p:nvGrpSpPr>
          <p:grpSpPr bwMode="auto">
            <a:xfrm>
              <a:off x="2832" y="2304"/>
              <a:ext cx="816" cy="432"/>
              <a:chOff x="2160" y="2304"/>
              <a:chExt cx="816" cy="432"/>
            </a:xfrm>
          </p:grpSpPr>
          <p:sp>
            <p:nvSpPr>
              <p:cNvPr id="48156" name="Rectangle 2076">
                <a:extLst>
                  <a:ext uri="{FF2B5EF4-FFF2-40B4-BE49-F238E27FC236}">
                    <a16:creationId xmlns:a16="http://schemas.microsoft.com/office/drawing/2014/main" id="{F267202D-88D5-FA62-5662-3068B14B4EBA}"/>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57" name="Rectangle 2077">
                <a:extLst>
                  <a:ext uri="{FF2B5EF4-FFF2-40B4-BE49-F238E27FC236}">
                    <a16:creationId xmlns:a16="http://schemas.microsoft.com/office/drawing/2014/main" id="{C25029E6-9E5B-EF44-6E87-05E2D2FAB755}"/>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8158" name="Rectangle 2078">
                <a:extLst>
                  <a:ext uri="{FF2B5EF4-FFF2-40B4-BE49-F238E27FC236}">
                    <a16:creationId xmlns:a16="http://schemas.microsoft.com/office/drawing/2014/main" id="{5837CB01-81B9-368B-89EA-05151E001110}"/>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8161" name="Text Box 2081">
            <a:extLst>
              <a:ext uri="{FF2B5EF4-FFF2-40B4-BE49-F238E27FC236}">
                <a16:creationId xmlns:a16="http://schemas.microsoft.com/office/drawing/2014/main" id="{F576B456-D510-12B4-B9A9-1987D66F3608}"/>
              </a:ext>
            </a:extLst>
          </p:cNvPr>
          <p:cNvSpPr txBox="1">
            <a:spLocks noChangeArrowheads="1"/>
          </p:cNvSpPr>
          <p:nvPr/>
        </p:nvSpPr>
        <p:spPr bwMode="auto">
          <a:xfrm>
            <a:off x="6019800" y="22860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52</a:t>
            </a:r>
            <a:endParaRPr lang="en-GB" altLang="en-SE" sz="2800" i="1">
              <a:effectLst>
                <a:outerShdw blurRad="38100" dist="38100" dir="2700000" algn="tl">
                  <a:srgbClr val="C0C0C0"/>
                </a:outerShdw>
              </a:effectLst>
            </a:endParaRPr>
          </a:p>
        </p:txBody>
      </p:sp>
      <p:sp>
        <p:nvSpPr>
          <p:cNvPr id="48162" name="Line 2082">
            <a:extLst>
              <a:ext uri="{FF2B5EF4-FFF2-40B4-BE49-F238E27FC236}">
                <a16:creationId xmlns:a16="http://schemas.microsoft.com/office/drawing/2014/main" id="{043DA7DE-C372-D5D9-8517-9E72D250A96C}"/>
              </a:ext>
            </a:extLst>
          </p:cNvPr>
          <p:cNvSpPr>
            <a:spLocks noChangeShapeType="1"/>
          </p:cNvSpPr>
          <p:nvPr/>
        </p:nvSpPr>
        <p:spPr bwMode="auto">
          <a:xfrm flipH="1">
            <a:off x="5410200" y="2514600"/>
            <a:ext cx="609600" cy="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3" name="Line 2083">
            <a:extLst>
              <a:ext uri="{FF2B5EF4-FFF2-40B4-BE49-F238E27FC236}">
                <a16:creationId xmlns:a16="http://schemas.microsoft.com/office/drawing/2014/main" id="{E8C865A3-3C9A-8860-D6AF-AFAB7C7DCCED}"/>
              </a:ext>
            </a:extLst>
          </p:cNvPr>
          <p:cNvSpPr>
            <a:spLocks noChangeShapeType="1"/>
          </p:cNvSpPr>
          <p:nvPr/>
        </p:nvSpPr>
        <p:spPr bwMode="auto">
          <a:xfrm flipV="1">
            <a:off x="6324600" y="4419600"/>
            <a:ext cx="0" cy="5334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5" name="Text Box 2085">
            <a:extLst>
              <a:ext uri="{FF2B5EF4-FFF2-40B4-BE49-F238E27FC236}">
                <a16:creationId xmlns:a16="http://schemas.microsoft.com/office/drawing/2014/main" id="{82ECA5F7-7931-F600-AFB3-D0E26ACC03A9}"/>
              </a:ext>
            </a:extLst>
          </p:cNvPr>
          <p:cNvSpPr txBox="1">
            <a:spLocks noChangeArrowheads="1"/>
          </p:cNvSpPr>
          <p:nvPr/>
        </p:nvSpPr>
        <p:spPr bwMode="auto">
          <a:xfrm>
            <a:off x="5180013" y="4876800"/>
            <a:ext cx="31305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Borrow the predecessor</a:t>
            </a:r>
          </a:p>
          <a:p>
            <a:pPr algn="ctr"/>
            <a:r>
              <a:rPr lang="en-GB" altLang="en-SE"/>
              <a:t>or (in this case) successor</a:t>
            </a:r>
            <a:endParaRPr lang="en-GB" altLang="en-SE" sz="2800" i="1">
              <a:effectLst>
                <a:outerShdw blurRad="38100" dist="38100" dir="2700000" algn="tl">
                  <a:srgbClr val="C0C0C0"/>
                </a:outerShdw>
              </a:effectLst>
            </a:endParaRPr>
          </a:p>
        </p:txBody>
      </p:sp>
      <p:grpSp>
        <p:nvGrpSpPr>
          <p:cNvPr id="48170" name="Group 2090">
            <a:extLst>
              <a:ext uri="{FF2B5EF4-FFF2-40B4-BE49-F238E27FC236}">
                <a16:creationId xmlns:a16="http://schemas.microsoft.com/office/drawing/2014/main" id="{AF551F39-9ABD-A5A9-B4BE-BFB4DD71A012}"/>
              </a:ext>
            </a:extLst>
          </p:cNvPr>
          <p:cNvGrpSpPr>
            <a:grpSpLocks/>
          </p:cNvGrpSpPr>
          <p:nvPr/>
        </p:nvGrpSpPr>
        <p:grpSpPr bwMode="auto">
          <a:xfrm>
            <a:off x="4724400" y="2286000"/>
            <a:ext cx="838200" cy="1219200"/>
            <a:chOff x="2976" y="1440"/>
            <a:chExt cx="528" cy="768"/>
          </a:xfrm>
        </p:grpSpPr>
        <p:sp>
          <p:nvSpPr>
            <p:cNvPr id="48167" name="Line 2087">
              <a:extLst>
                <a:ext uri="{FF2B5EF4-FFF2-40B4-BE49-F238E27FC236}">
                  <a16:creationId xmlns:a16="http://schemas.microsoft.com/office/drawing/2014/main" id="{E97EA37E-4DA3-FE29-49D5-C45E96DE87CC}"/>
                </a:ext>
              </a:extLst>
            </p:cNvPr>
            <p:cNvSpPr>
              <a:spLocks noChangeShapeType="1"/>
            </p:cNvSpPr>
            <p:nvPr/>
          </p:nvSpPr>
          <p:spPr bwMode="auto">
            <a:xfrm>
              <a:off x="3168" y="1776"/>
              <a:ext cx="336" cy="432"/>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69" name="Rectangle 2089">
              <a:extLst>
                <a:ext uri="{FF2B5EF4-FFF2-40B4-BE49-F238E27FC236}">
                  <a16:creationId xmlns:a16="http://schemas.microsoft.com/office/drawing/2014/main" id="{3CE1961D-8DEC-1D5C-4096-1E64A7430530}"/>
                </a:ext>
              </a:extLst>
            </p:cNvPr>
            <p:cNvSpPr>
              <a:spLocks noChangeArrowheads="1"/>
            </p:cNvSpPr>
            <p:nvPr/>
          </p:nvSpPr>
          <p:spPr bwMode="auto">
            <a:xfrm>
              <a:off x="2976" y="1440"/>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grpSp>
        <p:nvGrpSpPr>
          <p:cNvPr id="48172" name="Group 2092">
            <a:extLst>
              <a:ext uri="{FF2B5EF4-FFF2-40B4-BE49-F238E27FC236}">
                <a16:creationId xmlns:a16="http://schemas.microsoft.com/office/drawing/2014/main" id="{2894ABB2-A817-35FC-4262-4382E7D4FE11}"/>
              </a:ext>
            </a:extLst>
          </p:cNvPr>
          <p:cNvGrpSpPr>
            <a:grpSpLocks/>
          </p:cNvGrpSpPr>
          <p:nvPr/>
        </p:nvGrpSpPr>
        <p:grpSpPr bwMode="auto">
          <a:xfrm>
            <a:off x="5410200" y="2743200"/>
            <a:ext cx="1143000" cy="1524000"/>
            <a:chOff x="3408" y="1728"/>
            <a:chExt cx="720" cy="960"/>
          </a:xfrm>
        </p:grpSpPr>
        <p:sp>
          <p:nvSpPr>
            <p:cNvPr id="48166" name="Line 2086">
              <a:extLst>
                <a:ext uri="{FF2B5EF4-FFF2-40B4-BE49-F238E27FC236}">
                  <a16:creationId xmlns:a16="http://schemas.microsoft.com/office/drawing/2014/main" id="{C3332092-CEEB-ADD2-5EF3-2B4806C58B5F}"/>
                </a:ext>
              </a:extLst>
            </p:cNvPr>
            <p:cNvSpPr>
              <a:spLocks noChangeShapeType="1"/>
            </p:cNvSpPr>
            <p:nvPr/>
          </p:nvSpPr>
          <p:spPr bwMode="auto">
            <a:xfrm flipH="1" flipV="1">
              <a:off x="3408" y="1728"/>
              <a:ext cx="528" cy="62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71" name="Rectangle 2091">
              <a:extLst>
                <a:ext uri="{FF2B5EF4-FFF2-40B4-BE49-F238E27FC236}">
                  <a16:creationId xmlns:a16="http://schemas.microsoft.com/office/drawing/2014/main" id="{712A8C23-52F9-0931-19CB-833A8EDC334D}"/>
                </a:ext>
              </a:extLst>
            </p:cNvPr>
            <p:cNvSpPr>
              <a:spLocks noChangeArrowheads="1"/>
            </p:cNvSpPr>
            <p:nvPr/>
          </p:nvSpPr>
          <p:spPr bwMode="auto">
            <a:xfrm>
              <a:off x="3792" y="2352"/>
              <a:ext cx="336" cy="336"/>
            </a:xfrm>
            <a:prstGeom prst="rect">
              <a:avLst/>
            </a:prstGeom>
            <a:solidFill>
              <a:schemeClr val="accent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sp>
        <p:nvSpPr>
          <p:cNvPr id="48173" name="Rectangle 2093">
            <a:extLst>
              <a:ext uri="{FF2B5EF4-FFF2-40B4-BE49-F238E27FC236}">
                <a16:creationId xmlns:a16="http://schemas.microsoft.com/office/drawing/2014/main" id="{97372513-9FFC-25F9-2FD8-3C7A919A15ED}"/>
              </a:ext>
            </a:extLst>
          </p:cNvPr>
          <p:cNvSpPr>
            <a:spLocks noChangeArrowheads="1"/>
          </p:cNvSpPr>
          <p:nvPr/>
        </p:nvSpPr>
        <p:spPr bwMode="auto">
          <a:xfrm>
            <a:off x="4724400" y="2286000"/>
            <a:ext cx="533400" cy="533400"/>
          </a:xfrm>
          <a:prstGeom prst="rect">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48175" name="Rectangle 2095">
            <a:extLst>
              <a:ext uri="{FF2B5EF4-FFF2-40B4-BE49-F238E27FC236}">
                <a16:creationId xmlns:a16="http://schemas.microsoft.com/office/drawing/2014/main" id="{EB70031F-2174-71B4-5900-38AC1DA0F9AB}"/>
              </a:ext>
            </a:extLst>
          </p:cNvPr>
          <p:cNvSpPr>
            <a:spLocks noChangeArrowheads="1"/>
          </p:cNvSpPr>
          <p:nvPr/>
        </p:nvSpPr>
        <p:spPr bwMode="auto">
          <a:xfrm>
            <a:off x="5410200" y="2286000"/>
            <a:ext cx="1828800" cy="3810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8176" name="Rectangle 2096">
            <a:extLst>
              <a:ext uri="{FF2B5EF4-FFF2-40B4-BE49-F238E27FC236}">
                <a16:creationId xmlns:a16="http://schemas.microsoft.com/office/drawing/2014/main" id="{D123A73E-3C06-9980-2A72-B83359747DAF}"/>
              </a:ext>
            </a:extLst>
          </p:cNvPr>
          <p:cNvSpPr>
            <a:spLocks noChangeArrowheads="1"/>
          </p:cNvSpPr>
          <p:nvPr/>
        </p:nvSpPr>
        <p:spPr bwMode="auto">
          <a:xfrm>
            <a:off x="5181600" y="4419600"/>
            <a:ext cx="3124200" cy="1295400"/>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2" name="Slide Number Placeholder 5">
            <a:extLst>
              <a:ext uri="{FF2B5EF4-FFF2-40B4-BE49-F238E27FC236}">
                <a16:creationId xmlns:a16="http://schemas.microsoft.com/office/drawing/2014/main" id="{35080B31-CA36-8423-8A5C-398C81A6E0E1}"/>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27</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817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4817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817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481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481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73" grpId="0" animBg="1"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026">
            <a:extLst>
              <a:ext uri="{FF2B5EF4-FFF2-40B4-BE49-F238E27FC236}">
                <a16:creationId xmlns:a16="http://schemas.microsoft.com/office/drawing/2014/main" id="{D74E8EA1-06BA-21B9-262D-75C707FFD6BB}"/>
              </a:ext>
            </a:extLst>
          </p:cNvPr>
          <p:cNvSpPr>
            <a:spLocks noGrp="1" noChangeArrowheads="1"/>
          </p:cNvSpPr>
          <p:nvPr>
            <p:ph type="title"/>
          </p:nvPr>
        </p:nvSpPr>
        <p:spPr>
          <a:ln/>
        </p:spPr>
        <p:txBody>
          <a:bodyPr>
            <a:normAutofit fontScale="90000"/>
          </a:bodyPr>
          <a:lstStyle/>
          <a:p>
            <a:r>
              <a:rPr lang="en-GB" altLang="en-SE"/>
              <a:t>Type #4: Too few keys in node and its siblings</a:t>
            </a:r>
          </a:p>
        </p:txBody>
      </p:sp>
      <p:grpSp>
        <p:nvGrpSpPr>
          <p:cNvPr id="49183" name="Group 1055">
            <a:extLst>
              <a:ext uri="{FF2B5EF4-FFF2-40B4-BE49-F238E27FC236}">
                <a16:creationId xmlns:a16="http://schemas.microsoft.com/office/drawing/2014/main" id="{CD0AA840-1DAC-B0DF-BAA8-302988B4159F}"/>
              </a:ext>
            </a:extLst>
          </p:cNvPr>
          <p:cNvGrpSpPr>
            <a:grpSpLocks/>
          </p:cNvGrpSpPr>
          <p:nvPr/>
        </p:nvGrpSpPr>
        <p:grpSpPr bwMode="auto">
          <a:xfrm>
            <a:off x="1600200" y="2209800"/>
            <a:ext cx="5638800" cy="2133600"/>
            <a:chOff x="1008" y="1392"/>
            <a:chExt cx="3552" cy="1344"/>
          </a:xfrm>
        </p:grpSpPr>
        <p:grpSp>
          <p:nvGrpSpPr>
            <p:cNvPr id="49156" name="Group 1028">
              <a:extLst>
                <a:ext uri="{FF2B5EF4-FFF2-40B4-BE49-F238E27FC236}">
                  <a16:creationId xmlns:a16="http://schemas.microsoft.com/office/drawing/2014/main" id="{4FEF9724-5E50-9734-DFBB-B65197D3FD1B}"/>
                </a:ext>
              </a:extLst>
            </p:cNvPr>
            <p:cNvGrpSpPr>
              <a:grpSpLocks/>
            </p:cNvGrpSpPr>
            <p:nvPr/>
          </p:nvGrpSpPr>
          <p:grpSpPr bwMode="auto">
            <a:xfrm>
              <a:off x="2160" y="1392"/>
              <a:ext cx="1200" cy="432"/>
              <a:chOff x="2160" y="1392"/>
              <a:chExt cx="1200" cy="432"/>
            </a:xfrm>
          </p:grpSpPr>
          <p:sp>
            <p:nvSpPr>
              <p:cNvPr id="49157" name="Rectangle 1029">
                <a:extLst>
                  <a:ext uri="{FF2B5EF4-FFF2-40B4-BE49-F238E27FC236}">
                    <a16:creationId xmlns:a16="http://schemas.microsoft.com/office/drawing/2014/main" id="{4E6A15C5-308F-9748-64A2-79B0AE4444F4}"/>
                  </a:ext>
                </a:extLst>
              </p:cNvPr>
              <p:cNvSpPr>
                <a:spLocks noChangeArrowheads="1"/>
              </p:cNvSpPr>
              <p:nvPr/>
            </p:nvSpPr>
            <p:spPr bwMode="auto">
              <a:xfrm>
                <a:off x="2160" y="1392"/>
                <a:ext cx="1200"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58" name="Rectangle 1030">
                <a:extLst>
                  <a:ext uri="{FF2B5EF4-FFF2-40B4-BE49-F238E27FC236}">
                    <a16:creationId xmlns:a16="http://schemas.microsoft.com/office/drawing/2014/main" id="{86596024-469F-4369-FA0D-C6BB0E78355B}"/>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49159" name="Rectangle 1031">
                <a:extLst>
                  <a:ext uri="{FF2B5EF4-FFF2-40B4-BE49-F238E27FC236}">
                    <a16:creationId xmlns:a16="http://schemas.microsoft.com/office/drawing/2014/main" id="{BAB2E378-5703-C690-517F-85F50F6AD586}"/>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49160" name="Rectangle 1032">
                <a:extLst>
                  <a:ext uri="{FF2B5EF4-FFF2-40B4-BE49-F238E27FC236}">
                    <a16:creationId xmlns:a16="http://schemas.microsoft.com/office/drawing/2014/main" id="{D7140AD0-0FD6-BA7B-2043-AD9CB1C14B6E}"/>
                  </a:ext>
                </a:extLst>
              </p:cNvPr>
              <p:cNvSpPr>
                <a:spLocks noChangeArrowheads="1"/>
              </p:cNvSpPr>
              <p:nvPr/>
            </p:nvSpPr>
            <p:spPr bwMode="auto">
              <a:xfrm>
                <a:off x="2976"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grpSp>
        <p:grpSp>
          <p:nvGrpSpPr>
            <p:cNvPr id="49161" name="Group 1033">
              <a:extLst>
                <a:ext uri="{FF2B5EF4-FFF2-40B4-BE49-F238E27FC236}">
                  <a16:creationId xmlns:a16="http://schemas.microsoft.com/office/drawing/2014/main" id="{638FD2B5-F420-7288-62A8-7F05DFA8DD6B}"/>
                </a:ext>
              </a:extLst>
            </p:cNvPr>
            <p:cNvGrpSpPr>
              <a:grpSpLocks/>
            </p:cNvGrpSpPr>
            <p:nvPr/>
          </p:nvGrpSpPr>
          <p:grpSpPr bwMode="auto">
            <a:xfrm>
              <a:off x="1008" y="2304"/>
              <a:ext cx="816" cy="432"/>
              <a:chOff x="1008" y="2304"/>
              <a:chExt cx="816" cy="432"/>
            </a:xfrm>
          </p:grpSpPr>
          <p:sp>
            <p:nvSpPr>
              <p:cNvPr id="49162" name="Rectangle 1034">
                <a:extLst>
                  <a:ext uri="{FF2B5EF4-FFF2-40B4-BE49-F238E27FC236}">
                    <a16:creationId xmlns:a16="http://schemas.microsoft.com/office/drawing/2014/main" id="{D2B130D2-0A4C-0942-2B5D-99D793A6A5B2}"/>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63" name="Rectangle 1035">
                <a:extLst>
                  <a:ext uri="{FF2B5EF4-FFF2-40B4-BE49-F238E27FC236}">
                    <a16:creationId xmlns:a16="http://schemas.microsoft.com/office/drawing/2014/main" id="{129AD671-A538-2544-C97C-7773D0A8FCA0}"/>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49164" name="Rectangle 1036">
                <a:extLst>
                  <a:ext uri="{FF2B5EF4-FFF2-40B4-BE49-F238E27FC236}">
                    <a16:creationId xmlns:a16="http://schemas.microsoft.com/office/drawing/2014/main" id="{4508DBF4-FB34-FACA-C023-DE053791AFC5}"/>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49165" name="Group 1037">
              <a:extLst>
                <a:ext uri="{FF2B5EF4-FFF2-40B4-BE49-F238E27FC236}">
                  <a16:creationId xmlns:a16="http://schemas.microsoft.com/office/drawing/2014/main" id="{26CE30F4-3BBA-D305-DB50-8501731A5672}"/>
                </a:ext>
              </a:extLst>
            </p:cNvPr>
            <p:cNvGrpSpPr>
              <a:grpSpLocks/>
            </p:cNvGrpSpPr>
            <p:nvPr/>
          </p:nvGrpSpPr>
          <p:grpSpPr bwMode="auto">
            <a:xfrm>
              <a:off x="1920" y="2304"/>
              <a:ext cx="816" cy="432"/>
              <a:chOff x="2160" y="2304"/>
              <a:chExt cx="816" cy="432"/>
            </a:xfrm>
          </p:grpSpPr>
          <p:sp>
            <p:nvSpPr>
              <p:cNvPr id="49166" name="Rectangle 1038">
                <a:extLst>
                  <a:ext uri="{FF2B5EF4-FFF2-40B4-BE49-F238E27FC236}">
                    <a16:creationId xmlns:a16="http://schemas.microsoft.com/office/drawing/2014/main" id="{6ED40D04-6E3C-2E9D-428A-479D115923AF}"/>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67" name="Rectangle 1039">
                <a:extLst>
                  <a:ext uri="{FF2B5EF4-FFF2-40B4-BE49-F238E27FC236}">
                    <a16:creationId xmlns:a16="http://schemas.microsoft.com/office/drawing/2014/main" id="{25209749-946B-6B62-6A19-F9ED2E210412}"/>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49168" name="Rectangle 1040">
                <a:extLst>
                  <a:ext uri="{FF2B5EF4-FFF2-40B4-BE49-F238E27FC236}">
                    <a16:creationId xmlns:a16="http://schemas.microsoft.com/office/drawing/2014/main" id="{15A3B460-A4AD-58DD-FF6F-B61087FC39FE}"/>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grpSp>
          <p:nvGrpSpPr>
            <p:cNvPr id="49182" name="Group 1054">
              <a:extLst>
                <a:ext uri="{FF2B5EF4-FFF2-40B4-BE49-F238E27FC236}">
                  <a16:creationId xmlns:a16="http://schemas.microsoft.com/office/drawing/2014/main" id="{4EADB012-4DB3-80C7-E93E-DEA449CE3A8E}"/>
                </a:ext>
              </a:extLst>
            </p:cNvPr>
            <p:cNvGrpSpPr>
              <a:grpSpLocks/>
            </p:cNvGrpSpPr>
            <p:nvPr/>
          </p:nvGrpSpPr>
          <p:grpSpPr bwMode="auto">
            <a:xfrm>
              <a:off x="3744" y="2304"/>
              <a:ext cx="816" cy="432"/>
              <a:chOff x="4128" y="2304"/>
              <a:chExt cx="816" cy="432"/>
            </a:xfrm>
          </p:grpSpPr>
          <p:sp>
            <p:nvSpPr>
              <p:cNvPr id="49170" name="Rectangle 1042">
                <a:extLst>
                  <a:ext uri="{FF2B5EF4-FFF2-40B4-BE49-F238E27FC236}">
                    <a16:creationId xmlns:a16="http://schemas.microsoft.com/office/drawing/2014/main" id="{2CC6DB3D-1A0C-8191-49AC-3F65202A706F}"/>
                  </a:ext>
                </a:extLst>
              </p:cNvPr>
              <p:cNvSpPr>
                <a:spLocks noChangeArrowheads="1"/>
              </p:cNvSpPr>
              <p:nvPr/>
            </p:nvSpPr>
            <p:spPr bwMode="auto">
              <a:xfrm>
                <a:off x="412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2" name="Rectangle 1044">
                <a:extLst>
                  <a:ext uri="{FF2B5EF4-FFF2-40B4-BE49-F238E27FC236}">
                    <a16:creationId xmlns:a16="http://schemas.microsoft.com/office/drawing/2014/main" id="{903622DE-DE92-686D-FAB4-36757705E792}"/>
                  </a:ext>
                </a:extLst>
              </p:cNvPr>
              <p:cNvSpPr>
                <a:spLocks noChangeArrowheads="1"/>
              </p:cNvSpPr>
              <p:nvPr/>
            </p:nvSpPr>
            <p:spPr bwMode="auto">
              <a:xfrm>
                <a:off x="417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49173" name="Rectangle 1045">
                <a:extLst>
                  <a:ext uri="{FF2B5EF4-FFF2-40B4-BE49-F238E27FC236}">
                    <a16:creationId xmlns:a16="http://schemas.microsoft.com/office/drawing/2014/main" id="{7D05D934-0283-C30D-446A-15844D3561BD}"/>
                  </a:ext>
                </a:extLst>
              </p:cNvPr>
              <p:cNvSpPr>
                <a:spLocks noChangeArrowheads="1"/>
              </p:cNvSpPr>
              <p:nvPr/>
            </p:nvSpPr>
            <p:spPr bwMode="auto">
              <a:xfrm>
                <a:off x="456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72</a:t>
                </a:r>
              </a:p>
            </p:txBody>
          </p:sp>
        </p:grpSp>
        <p:sp>
          <p:nvSpPr>
            <p:cNvPr id="49174" name="Line 1046">
              <a:extLst>
                <a:ext uri="{FF2B5EF4-FFF2-40B4-BE49-F238E27FC236}">
                  <a16:creationId xmlns:a16="http://schemas.microsoft.com/office/drawing/2014/main" id="{2EBC902C-2F08-F955-31AC-B84ED9053E8B}"/>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5" name="Line 1047">
              <a:extLst>
                <a:ext uri="{FF2B5EF4-FFF2-40B4-BE49-F238E27FC236}">
                  <a16:creationId xmlns:a16="http://schemas.microsoft.com/office/drawing/2014/main" id="{3C4656AD-1BF0-87A4-BACF-3569F2244E88}"/>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6" name="Line 1048">
              <a:extLst>
                <a:ext uri="{FF2B5EF4-FFF2-40B4-BE49-F238E27FC236}">
                  <a16:creationId xmlns:a16="http://schemas.microsoft.com/office/drawing/2014/main" id="{3038BDA6-1E0C-6C78-9FE8-32140024BD65}"/>
                </a:ext>
              </a:extLst>
            </p:cNvPr>
            <p:cNvSpPr>
              <a:spLocks noChangeShapeType="1"/>
            </p:cNvSpPr>
            <p:nvPr/>
          </p:nvSpPr>
          <p:spPr bwMode="auto">
            <a:xfrm>
              <a:off x="3360" y="1824"/>
              <a:ext cx="38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77" name="Line 1049">
              <a:extLst>
                <a:ext uri="{FF2B5EF4-FFF2-40B4-BE49-F238E27FC236}">
                  <a16:creationId xmlns:a16="http://schemas.microsoft.com/office/drawing/2014/main" id="{7765FC1D-2497-9087-5AD7-7288D91FB2B8}"/>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49178" name="Group 1050">
              <a:extLst>
                <a:ext uri="{FF2B5EF4-FFF2-40B4-BE49-F238E27FC236}">
                  <a16:creationId xmlns:a16="http://schemas.microsoft.com/office/drawing/2014/main" id="{9B853F1E-CF09-7180-BDCE-3DBA158AF499}"/>
                </a:ext>
              </a:extLst>
            </p:cNvPr>
            <p:cNvGrpSpPr>
              <a:grpSpLocks/>
            </p:cNvGrpSpPr>
            <p:nvPr/>
          </p:nvGrpSpPr>
          <p:grpSpPr bwMode="auto">
            <a:xfrm>
              <a:off x="2832" y="2304"/>
              <a:ext cx="816" cy="432"/>
              <a:chOff x="2160" y="2304"/>
              <a:chExt cx="816" cy="432"/>
            </a:xfrm>
          </p:grpSpPr>
          <p:sp>
            <p:nvSpPr>
              <p:cNvPr id="49179" name="Rectangle 1051">
                <a:extLst>
                  <a:ext uri="{FF2B5EF4-FFF2-40B4-BE49-F238E27FC236}">
                    <a16:creationId xmlns:a16="http://schemas.microsoft.com/office/drawing/2014/main" id="{E7516334-F3FC-BE3A-920C-BC9E8CD92DB7}"/>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49180" name="Rectangle 1052">
                <a:extLst>
                  <a:ext uri="{FF2B5EF4-FFF2-40B4-BE49-F238E27FC236}">
                    <a16:creationId xmlns:a16="http://schemas.microsoft.com/office/drawing/2014/main" id="{66431064-3D54-01C8-A4C2-4F4501E7DA63}"/>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49181" name="Rectangle 1053">
                <a:extLst>
                  <a:ext uri="{FF2B5EF4-FFF2-40B4-BE49-F238E27FC236}">
                    <a16:creationId xmlns:a16="http://schemas.microsoft.com/office/drawing/2014/main" id="{06D9B4B3-674D-F261-817E-FE89B829E7EC}"/>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49185" name="Text Box 1057">
            <a:extLst>
              <a:ext uri="{FF2B5EF4-FFF2-40B4-BE49-F238E27FC236}">
                <a16:creationId xmlns:a16="http://schemas.microsoft.com/office/drawing/2014/main" id="{6C9FFA97-F0D6-7612-187D-058B8A5207B7}"/>
              </a:ext>
            </a:extLst>
          </p:cNvPr>
          <p:cNvSpPr txBox="1">
            <a:spLocks noChangeArrowheads="1"/>
          </p:cNvSpPr>
          <p:nvPr/>
        </p:nvSpPr>
        <p:spPr bwMode="auto">
          <a:xfrm>
            <a:off x="6324600" y="4724400"/>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72</a:t>
            </a:r>
            <a:endParaRPr lang="en-GB" altLang="en-SE" sz="2800" i="1">
              <a:effectLst>
                <a:outerShdw blurRad="38100" dist="38100" dir="2700000" algn="tl">
                  <a:srgbClr val="C0C0C0"/>
                </a:outerShdw>
              </a:effectLst>
            </a:endParaRPr>
          </a:p>
        </p:txBody>
      </p:sp>
      <p:sp>
        <p:nvSpPr>
          <p:cNvPr id="49186" name="Line 1058">
            <a:extLst>
              <a:ext uri="{FF2B5EF4-FFF2-40B4-BE49-F238E27FC236}">
                <a16:creationId xmlns:a16="http://schemas.microsoft.com/office/drawing/2014/main" id="{59178BBB-4478-1883-841F-7A88C2730376}"/>
              </a:ext>
            </a:extLst>
          </p:cNvPr>
          <p:cNvSpPr>
            <a:spLocks noChangeShapeType="1"/>
          </p:cNvSpPr>
          <p:nvPr/>
        </p:nvSpPr>
        <p:spPr bwMode="auto">
          <a:xfrm flipH="1" flipV="1">
            <a:off x="7086600" y="4419600"/>
            <a:ext cx="152400" cy="381000"/>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SE"/>
          </a:p>
        </p:txBody>
      </p:sp>
      <p:grpSp>
        <p:nvGrpSpPr>
          <p:cNvPr id="49190" name="Group 1062">
            <a:extLst>
              <a:ext uri="{FF2B5EF4-FFF2-40B4-BE49-F238E27FC236}">
                <a16:creationId xmlns:a16="http://schemas.microsoft.com/office/drawing/2014/main" id="{A5ACE875-5843-3E72-4EC8-EE7DB98B16CA}"/>
              </a:ext>
            </a:extLst>
          </p:cNvPr>
          <p:cNvGrpSpPr>
            <a:grpSpLocks/>
          </p:cNvGrpSpPr>
          <p:nvPr/>
        </p:nvGrpSpPr>
        <p:grpSpPr bwMode="auto">
          <a:xfrm>
            <a:off x="6629400" y="3657600"/>
            <a:ext cx="685800" cy="762000"/>
            <a:chOff x="4176" y="2304"/>
            <a:chExt cx="432" cy="480"/>
          </a:xfrm>
        </p:grpSpPr>
        <p:sp>
          <p:nvSpPr>
            <p:cNvPr id="49188" name="Rectangle 1060">
              <a:extLst>
                <a:ext uri="{FF2B5EF4-FFF2-40B4-BE49-F238E27FC236}">
                  <a16:creationId xmlns:a16="http://schemas.microsoft.com/office/drawing/2014/main" id="{7C7BD407-962C-7EEE-C158-BD0FB419D91D}"/>
                </a:ext>
              </a:extLst>
            </p:cNvPr>
            <p:cNvSpPr>
              <a:spLocks noChangeArrowheads="1"/>
            </p:cNvSpPr>
            <p:nvPr/>
          </p:nvSpPr>
          <p:spPr bwMode="auto">
            <a:xfrm>
              <a:off x="4176" y="2304"/>
              <a:ext cx="432" cy="480"/>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89" name="Line 1061">
              <a:extLst>
                <a:ext uri="{FF2B5EF4-FFF2-40B4-BE49-F238E27FC236}">
                  <a16:creationId xmlns:a16="http://schemas.microsoft.com/office/drawing/2014/main" id="{545C1D54-B820-98D7-74C5-8712B05071E0}"/>
                </a:ext>
              </a:extLst>
            </p:cNvPr>
            <p:cNvSpPr>
              <a:spLocks noChangeShapeType="1"/>
            </p:cNvSpPr>
            <p:nvPr/>
          </p:nvSpPr>
          <p:spPr bwMode="auto">
            <a:xfrm>
              <a:off x="4176" y="2304"/>
              <a:ext cx="0" cy="432"/>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49191" name="Text Box 1063">
            <a:extLst>
              <a:ext uri="{FF2B5EF4-FFF2-40B4-BE49-F238E27FC236}">
                <a16:creationId xmlns:a16="http://schemas.microsoft.com/office/drawing/2014/main" id="{1F6C7B15-3882-2172-E9BC-851DA9EF2E91}"/>
              </a:ext>
            </a:extLst>
          </p:cNvPr>
          <p:cNvSpPr txBox="1">
            <a:spLocks noChangeArrowheads="1"/>
          </p:cNvSpPr>
          <p:nvPr/>
        </p:nvSpPr>
        <p:spPr bwMode="auto">
          <a:xfrm>
            <a:off x="6096000" y="4300885"/>
            <a:ext cx="1828800" cy="1077218"/>
          </a:xfrm>
          <a:prstGeom prst="rect">
            <a:avLst/>
          </a:prstGeom>
          <a:solidFill>
            <a:schemeClr val="bg1"/>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algn="ctr"/>
            <a:r>
              <a:rPr lang="en-GB" altLang="en-SE" dirty="0"/>
              <a:t>Too few keys! Apply Case 4</a:t>
            </a:r>
          </a:p>
          <a:p>
            <a:pPr algn="ctr"/>
            <a:endParaRPr lang="en-GB" altLang="en-SE" sz="2800" i="1" dirty="0">
              <a:effectLst>
                <a:outerShdw blurRad="38100" dist="38100" dir="2700000" algn="tl">
                  <a:srgbClr val="C0C0C0"/>
                </a:outerShdw>
              </a:effectLst>
            </a:endParaRPr>
          </a:p>
        </p:txBody>
      </p:sp>
      <p:grpSp>
        <p:nvGrpSpPr>
          <p:cNvPr id="49201" name="Group 1073">
            <a:extLst>
              <a:ext uri="{FF2B5EF4-FFF2-40B4-BE49-F238E27FC236}">
                <a16:creationId xmlns:a16="http://schemas.microsoft.com/office/drawing/2014/main" id="{8FA9B025-C6A6-1FD9-D395-52A4686D6EBE}"/>
              </a:ext>
            </a:extLst>
          </p:cNvPr>
          <p:cNvGrpSpPr>
            <a:grpSpLocks/>
          </p:cNvGrpSpPr>
          <p:nvPr/>
        </p:nvGrpSpPr>
        <p:grpSpPr bwMode="auto">
          <a:xfrm>
            <a:off x="4419600" y="2133600"/>
            <a:ext cx="2286000" cy="2286000"/>
            <a:chOff x="2784" y="1344"/>
            <a:chExt cx="1440" cy="1440"/>
          </a:xfrm>
        </p:grpSpPr>
        <p:grpSp>
          <p:nvGrpSpPr>
            <p:cNvPr id="49199" name="Group 1071">
              <a:extLst>
                <a:ext uri="{FF2B5EF4-FFF2-40B4-BE49-F238E27FC236}">
                  <a16:creationId xmlns:a16="http://schemas.microsoft.com/office/drawing/2014/main" id="{51DBD452-FE5C-72C0-E443-DFD0901D620D}"/>
                </a:ext>
              </a:extLst>
            </p:cNvPr>
            <p:cNvGrpSpPr>
              <a:grpSpLocks/>
            </p:cNvGrpSpPr>
            <p:nvPr/>
          </p:nvGrpSpPr>
          <p:grpSpPr bwMode="auto">
            <a:xfrm>
              <a:off x="2784" y="1344"/>
              <a:ext cx="1440" cy="1440"/>
              <a:chOff x="2784" y="1344"/>
              <a:chExt cx="1440" cy="1440"/>
            </a:xfrm>
          </p:grpSpPr>
          <p:sp>
            <p:nvSpPr>
              <p:cNvPr id="49193" name="Line 1065">
                <a:extLst>
                  <a:ext uri="{FF2B5EF4-FFF2-40B4-BE49-F238E27FC236}">
                    <a16:creationId xmlns:a16="http://schemas.microsoft.com/office/drawing/2014/main" id="{B043169A-1BC4-DF5B-E2D6-2ED9ECAB2174}"/>
                  </a:ext>
                </a:extLst>
              </p:cNvPr>
              <p:cNvSpPr>
                <a:spLocks noChangeShapeType="1"/>
              </p:cNvSpPr>
              <p:nvPr/>
            </p:nvSpPr>
            <p:spPr bwMode="auto">
              <a:xfrm flipV="1">
                <a:off x="2784" y="2016"/>
                <a:ext cx="0" cy="76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4" name="Line 1066">
                <a:extLst>
                  <a:ext uri="{FF2B5EF4-FFF2-40B4-BE49-F238E27FC236}">
                    <a16:creationId xmlns:a16="http://schemas.microsoft.com/office/drawing/2014/main" id="{B0AFB324-BC73-F90B-9B22-AE11F24572DE}"/>
                  </a:ext>
                </a:extLst>
              </p:cNvPr>
              <p:cNvSpPr>
                <a:spLocks noChangeShapeType="1"/>
              </p:cNvSpPr>
              <p:nvPr/>
            </p:nvSpPr>
            <p:spPr bwMode="auto">
              <a:xfrm flipV="1">
                <a:off x="2784" y="1872"/>
                <a:ext cx="144" cy="144"/>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5" name="Line 1067">
                <a:extLst>
                  <a:ext uri="{FF2B5EF4-FFF2-40B4-BE49-F238E27FC236}">
                    <a16:creationId xmlns:a16="http://schemas.microsoft.com/office/drawing/2014/main" id="{32154363-BF43-B1F5-2EC8-89CAA5C00EE5}"/>
                  </a:ext>
                </a:extLst>
              </p:cNvPr>
              <p:cNvSpPr>
                <a:spLocks noChangeShapeType="1"/>
              </p:cNvSpPr>
              <p:nvPr/>
            </p:nvSpPr>
            <p:spPr bwMode="auto">
              <a:xfrm flipV="1">
                <a:off x="2928" y="1344"/>
                <a:ext cx="48" cy="528"/>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6" name="Line 1068">
                <a:extLst>
                  <a:ext uri="{FF2B5EF4-FFF2-40B4-BE49-F238E27FC236}">
                    <a16:creationId xmlns:a16="http://schemas.microsoft.com/office/drawing/2014/main" id="{62D71924-D83A-BD11-996F-FB0DFBDE0B30}"/>
                  </a:ext>
                </a:extLst>
              </p:cNvPr>
              <p:cNvSpPr>
                <a:spLocks noChangeShapeType="1"/>
              </p:cNvSpPr>
              <p:nvPr/>
            </p:nvSpPr>
            <p:spPr bwMode="auto">
              <a:xfrm>
                <a:off x="2976" y="1344"/>
                <a:ext cx="1248"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endParaRPr lang="en-SE"/>
              </a:p>
            </p:txBody>
          </p:sp>
          <p:sp>
            <p:nvSpPr>
              <p:cNvPr id="49197" name="Line 1069">
                <a:extLst>
                  <a:ext uri="{FF2B5EF4-FFF2-40B4-BE49-F238E27FC236}">
                    <a16:creationId xmlns:a16="http://schemas.microsoft.com/office/drawing/2014/main" id="{B9445988-BF52-6B30-AF8D-DD97C0918260}"/>
                  </a:ext>
                </a:extLst>
              </p:cNvPr>
              <p:cNvSpPr>
                <a:spLocks noChangeShapeType="1"/>
              </p:cNvSpPr>
              <p:nvPr/>
            </p:nvSpPr>
            <p:spPr bwMode="auto">
              <a:xfrm>
                <a:off x="2784" y="2784"/>
                <a:ext cx="1440" cy="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49198" name="Line 1070">
                <a:extLst>
                  <a:ext uri="{FF2B5EF4-FFF2-40B4-BE49-F238E27FC236}">
                    <a16:creationId xmlns:a16="http://schemas.microsoft.com/office/drawing/2014/main" id="{036FB87E-A693-4F63-A0F1-C730A00E8A9C}"/>
                  </a:ext>
                </a:extLst>
              </p:cNvPr>
              <p:cNvSpPr>
                <a:spLocks noChangeShapeType="1"/>
              </p:cNvSpPr>
              <p:nvPr/>
            </p:nvSpPr>
            <p:spPr bwMode="auto">
              <a:xfrm flipV="1">
                <a:off x="4224" y="1344"/>
                <a:ext cx="0" cy="1440"/>
              </a:xfrm>
              <a:prstGeom prst="line">
                <a:avLst/>
              </a:prstGeom>
              <a:noFill/>
              <a:ln w="127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49200" name="Text Box 1072">
              <a:extLst>
                <a:ext uri="{FF2B5EF4-FFF2-40B4-BE49-F238E27FC236}">
                  <a16:creationId xmlns:a16="http://schemas.microsoft.com/office/drawing/2014/main" id="{1B33DF43-1F74-CF28-7100-7DB2F7F0E2FF}"/>
                </a:ext>
              </a:extLst>
            </p:cNvPr>
            <p:cNvSpPr txBox="1">
              <a:spLocks noChangeArrowheads="1"/>
            </p:cNvSpPr>
            <p:nvPr/>
          </p:nvSpPr>
          <p:spPr bwMode="auto">
            <a:xfrm>
              <a:off x="2784" y="1968"/>
              <a:ext cx="142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Join back together</a:t>
              </a:r>
              <a:endParaRPr lang="en-GB" altLang="en-SE" sz="2800" i="1">
                <a:effectLst>
                  <a:outerShdw blurRad="38100" dist="38100" dir="2700000" algn="tl">
                    <a:srgbClr val="C0C0C0"/>
                  </a:outerShdw>
                </a:effectLst>
              </a:endParaRPr>
            </a:p>
          </p:txBody>
        </p:sp>
      </p:grpSp>
      <p:sp>
        <p:nvSpPr>
          <p:cNvPr id="2" name="Slide Number Placeholder 5">
            <a:extLst>
              <a:ext uri="{FF2B5EF4-FFF2-40B4-BE49-F238E27FC236}">
                <a16:creationId xmlns:a16="http://schemas.microsoft.com/office/drawing/2014/main" id="{8C3DEDFC-54C3-FF56-75BC-1921E5F55676}"/>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28</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4919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9191"/>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492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91"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a:extLst>
              <a:ext uri="{FF2B5EF4-FFF2-40B4-BE49-F238E27FC236}">
                <a16:creationId xmlns:a16="http://schemas.microsoft.com/office/drawing/2014/main" id="{FC4AEC5F-3666-850C-2569-2DD2AEFAA4FC}"/>
              </a:ext>
            </a:extLst>
          </p:cNvPr>
          <p:cNvSpPr>
            <a:spLocks noGrp="1" noChangeArrowheads="1"/>
          </p:cNvSpPr>
          <p:nvPr>
            <p:ph type="title"/>
          </p:nvPr>
        </p:nvSpPr>
        <p:spPr>
          <a:ln/>
        </p:spPr>
        <p:txBody>
          <a:bodyPr>
            <a:normAutofit fontScale="90000"/>
          </a:bodyPr>
          <a:lstStyle/>
          <a:p>
            <a:r>
              <a:rPr lang="en-GB" altLang="en-SE"/>
              <a:t>Type #4: Too few keys in node and its siblings</a:t>
            </a:r>
          </a:p>
        </p:txBody>
      </p:sp>
      <p:grpSp>
        <p:nvGrpSpPr>
          <p:cNvPr id="50207" name="Group 1055">
            <a:extLst>
              <a:ext uri="{FF2B5EF4-FFF2-40B4-BE49-F238E27FC236}">
                <a16:creationId xmlns:a16="http://schemas.microsoft.com/office/drawing/2014/main" id="{BC00F8E5-F6EC-2F01-B68C-A24B31C5AA4D}"/>
              </a:ext>
            </a:extLst>
          </p:cNvPr>
          <p:cNvGrpSpPr>
            <a:grpSpLocks/>
          </p:cNvGrpSpPr>
          <p:nvPr/>
        </p:nvGrpSpPr>
        <p:grpSpPr bwMode="auto">
          <a:xfrm>
            <a:off x="1600200" y="2209800"/>
            <a:ext cx="5486400" cy="2133600"/>
            <a:chOff x="1008" y="1392"/>
            <a:chExt cx="3456" cy="1344"/>
          </a:xfrm>
        </p:grpSpPr>
        <p:grpSp>
          <p:nvGrpSpPr>
            <p:cNvPr id="50206" name="Group 1054">
              <a:extLst>
                <a:ext uri="{FF2B5EF4-FFF2-40B4-BE49-F238E27FC236}">
                  <a16:creationId xmlns:a16="http://schemas.microsoft.com/office/drawing/2014/main" id="{55AAD514-06BF-B2D0-CF7C-D3FFE3FC1B71}"/>
                </a:ext>
              </a:extLst>
            </p:cNvPr>
            <p:cNvGrpSpPr>
              <a:grpSpLocks/>
            </p:cNvGrpSpPr>
            <p:nvPr/>
          </p:nvGrpSpPr>
          <p:grpSpPr bwMode="auto">
            <a:xfrm>
              <a:off x="2160" y="1392"/>
              <a:ext cx="816" cy="432"/>
              <a:chOff x="2160" y="1392"/>
              <a:chExt cx="816" cy="432"/>
            </a:xfrm>
          </p:grpSpPr>
          <p:sp>
            <p:nvSpPr>
              <p:cNvPr id="50181" name="Rectangle 1029">
                <a:extLst>
                  <a:ext uri="{FF2B5EF4-FFF2-40B4-BE49-F238E27FC236}">
                    <a16:creationId xmlns:a16="http://schemas.microsoft.com/office/drawing/2014/main" id="{7871E18D-41C8-5464-9923-B965975AA170}"/>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82" name="Rectangle 1030">
                <a:extLst>
                  <a:ext uri="{FF2B5EF4-FFF2-40B4-BE49-F238E27FC236}">
                    <a16:creationId xmlns:a16="http://schemas.microsoft.com/office/drawing/2014/main" id="{9678BB0F-D094-0415-2AA3-D63CC77311B2}"/>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0183" name="Rectangle 1031">
                <a:extLst>
                  <a:ext uri="{FF2B5EF4-FFF2-40B4-BE49-F238E27FC236}">
                    <a16:creationId xmlns:a16="http://schemas.microsoft.com/office/drawing/2014/main" id="{17B01E1F-4054-00A1-4A6A-8CF34A6D659F}"/>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grpSp>
        <p:grpSp>
          <p:nvGrpSpPr>
            <p:cNvPr id="50185" name="Group 1033">
              <a:extLst>
                <a:ext uri="{FF2B5EF4-FFF2-40B4-BE49-F238E27FC236}">
                  <a16:creationId xmlns:a16="http://schemas.microsoft.com/office/drawing/2014/main" id="{5AEF64DA-55CD-4CF1-9EAF-EACCF14D4963}"/>
                </a:ext>
              </a:extLst>
            </p:cNvPr>
            <p:cNvGrpSpPr>
              <a:grpSpLocks/>
            </p:cNvGrpSpPr>
            <p:nvPr/>
          </p:nvGrpSpPr>
          <p:grpSpPr bwMode="auto">
            <a:xfrm>
              <a:off x="1008" y="2304"/>
              <a:ext cx="816" cy="432"/>
              <a:chOff x="1008" y="2304"/>
              <a:chExt cx="816" cy="432"/>
            </a:xfrm>
          </p:grpSpPr>
          <p:sp>
            <p:nvSpPr>
              <p:cNvPr id="50186" name="Rectangle 1034">
                <a:extLst>
                  <a:ext uri="{FF2B5EF4-FFF2-40B4-BE49-F238E27FC236}">
                    <a16:creationId xmlns:a16="http://schemas.microsoft.com/office/drawing/2014/main" id="{425DE9A9-8C4D-D64E-4534-B4DF1EFDA047}"/>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87" name="Rectangle 1035">
                <a:extLst>
                  <a:ext uri="{FF2B5EF4-FFF2-40B4-BE49-F238E27FC236}">
                    <a16:creationId xmlns:a16="http://schemas.microsoft.com/office/drawing/2014/main" id="{AB2CEAD0-27E5-D144-27E8-B7E3C44A9C7C}"/>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0188" name="Rectangle 1036">
                <a:extLst>
                  <a:ext uri="{FF2B5EF4-FFF2-40B4-BE49-F238E27FC236}">
                    <a16:creationId xmlns:a16="http://schemas.microsoft.com/office/drawing/2014/main" id="{0D429926-E063-4820-895B-3E3C8679AF97}"/>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50189" name="Group 1037">
              <a:extLst>
                <a:ext uri="{FF2B5EF4-FFF2-40B4-BE49-F238E27FC236}">
                  <a16:creationId xmlns:a16="http://schemas.microsoft.com/office/drawing/2014/main" id="{1C6E39EF-1EA3-4923-A571-06FE8DFDF65D}"/>
                </a:ext>
              </a:extLst>
            </p:cNvPr>
            <p:cNvGrpSpPr>
              <a:grpSpLocks/>
            </p:cNvGrpSpPr>
            <p:nvPr/>
          </p:nvGrpSpPr>
          <p:grpSpPr bwMode="auto">
            <a:xfrm>
              <a:off x="1920" y="2304"/>
              <a:ext cx="816" cy="432"/>
              <a:chOff x="2160" y="2304"/>
              <a:chExt cx="816" cy="432"/>
            </a:xfrm>
          </p:grpSpPr>
          <p:sp>
            <p:nvSpPr>
              <p:cNvPr id="50190" name="Rectangle 1038">
                <a:extLst>
                  <a:ext uri="{FF2B5EF4-FFF2-40B4-BE49-F238E27FC236}">
                    <a16:creationId xmlns:a16="http://schemas.microsoft.com/office/drawing/2014/main" id="{B00F9BDD-0E1B-6F0D-B8F1-B23CA8EDEA17}"/>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1" name="Rectangle 1039">
                <a:extLst>
                  <a:ext uri="{FF2B5EF4-FFF2-40B4-BE49-F238E27FC236}">
                    <a16:creationId xmlns:a16="http://schemas.microsoft.com/office/drawing/2014/main" id="{0B55C01C-681F-BE39-6E3E-F179435795C0}"/>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0192" name="Rectangle 1040">
                <a:extLst>
                  <a:ext uri="{FF2B5EF4-FFF2-40B4-BE49-F238E27FC236}">
                    <a16:creationId xmlns:a16="http://schemas.microsoft.com/office/drawing/2014/main" id="{D542D06A-D40C-717A-FB2B-F861BA69ED8D}"/>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sp>
          <p:nvSpPr>
            <p:cNvPr id="50197" name="Line 1045">
              <a:extLst>
                <a:ext uri="{FF2B5EF4-FFF2-40B4-BE49-F238E27FC236}">
                  <a16:creationId xmlns:a16="http://schemas.microsoft.com/office/drawing/2014/main" id="{21524E91-D831-9A7C-F748-217BFC2DB282}"/>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8" name="Line 1046">
              <a:extLst>
                <a:ext uri="{FF2B5EF4-FFF2-40B4-BE49-F238E27FC236}">
                  <a16:creationId xmlns:a16="http://schemas.microsoft.com/office/drawing/2014/main" id="{9CACDEA8-87A0-1F65-2224-86506C62C33A}"/>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200" name="Line 1048">
              <a:extLst>
                <a:ext uri="{FF2B5EF4-FFF2-40B4-BE49-F238E27FC236}">
                  <a16:creationId xmlns:a16="http://schemas.microsoft.com/office/drawing/2014/main" id="{EAC83F42-24A6-2D4C-7419-14D4A797477F}"/>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50205" name="Group 1053">
              <a:extLst>
                <a:ext uri="{FF2B5EF4-FFF2-40B4-BE49-F238E27FC236}">
                  <a16:creationId xmlns:a16="http://schemas.microsoft.com/office/drawing/2014/main" id="{D027C51B-74EA-4FCD-5B80-357394F7A067}"/>
                </a:ext>
              </a:extLst>
            </p:cNvPr>
            <p:cNvGrpSpPr>
              <a:grpSpLocks/>
            </p:cNvGrpSpPr>
            <p:nvPr/>
          </p:nvGrpSpPr>
          <p:grpSpPr bwMode="auto">
            <a:xfrm>
              <a:off x="2832" y="2304"/>
              <a:ext cx="1632" cy="432"/>
              <a:chOff x="2832" y="2304"/>
              <a:chExt cx="1632" cy="432"/>
            </a:xfrm>
          </p:grpSpPr>
          <p:sp>
            <p:nvSpPr>
              <p:cNvPr id="50202" name="Rectangle 1050">
                <a:extLst>
                  <a:ext uri="{FF2B5EF4-FFF2-40B4-BE49-F238E27FC236}">
                    <a16:creationId xmlns:a16="http://schemas.microsoft.com/office/drawing/2014/main" id="{F93688B9-D1C0-4352-A168-F571F15993F6}"/>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0195" name="Rectangle 1043">
                <a:extLst>
                  <a:ext uri="{FF2B5EF4-FFF2-40B4-BE49-F238E27FC236}">
                    <a16:creationId xmlns:a16="http://schemas.microsoft.com/office/drawing/2014/main" id="{F3078FC4-A886-8D67-B543-6AB500D5C5A4}"/>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0184" name="Rectangle 1032">
                <a:extLst>
                  <a:ext uri="{FF2B5EF4-FFF2-40B4-BE49-F238E27FC236}">
                    <a16:creationId xmlns:a16="http://schemas.microsoft.com/office/drawing/2014/main" id="{3834990A-2B5A-A1B2-587A-8713080889EC}"/>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0203" name="Rectangle 1051">
                <a:extLst>
                  <a:ext uri="{FF2B5EF4-FFF2-40B4-BE49-F238E27FC236}">
                    <a16:creationId xmlns:a16="http://schemas.microsoft.com/office/drawing/2014/main" id="{6CEEDBCF-179F-0B8A-7C56-CB6A930746CE}"/>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50204" name="Rectangle 1052">
                <a:extLst>
                  <a:ext uri="{FF2B5EF4-FFF2-40B4-BE49-F238E27FC236}">
                    <a16:creationId xmlns:a16="http://schemas.microsoft.com/office/drawing/2014/main" id="{6D150218-6291-02C8-81DC-7B45B45A03A3}"/>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2" name="Slide Number Placeholder 5">
            <a:extLst>
              <a:ext uri="{FF2B5EF4-FFF2-40B4-BE49-F238E27FC236}">
                <a16:creationId xmlns:a16="http://schemas.microsoft.com/office/drawing/2014/main" id="{5CE31E3D-E79C-3A70-DC45-9ABD8986818E}"/>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29</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8D1D3B-31CE-B04B-A2CE-42A1E1580F84}"/>
              </a:ext>
            </a:extLst>
          </p:cNvPr>
          <p:cNvSpPr>
            <a:spLocks noGrp="1"/>
          </p:cNvSpPr>
          <p:nvPr>
            <p:ph type="title"/>
          </p:nvPr>
        </p:nvSpPr>
        <p:spPr>
          <a:xfrm>
            <a:off x="443961" y="250903"/>
            <a:ext cx="8229600" cy="1143000"/>
          </a:xfrm>
        </p:spPr>
        <p:txBody>
          <a:bodyPr>
            <a:normAutofit/>
          </a:bodyPr>
          <a:lstStyle/>
          <a:p>
            <a:r>
              <a:rPr lang="en-US" dirty="0"/>
              <a:t>2−3 Trees</a:t>
            </a:r>
          </a:p>
        </p:txBody>
      </p:sp>
      <p:sp>
        <p:nvSpPr>
          <p:cNvPr id="39" name="object 37">
            <a:extLst>
              <a:ext uri="{FF2B5EF4-FFF2-40B4-BE49-F238E27FC236}">
                <a16:creationId xmlns:a16="http://schemas.microsoft.com/office/drawing/2014/main" id="{15C92E83-0CDB-9648-AE1F-9A337643EABF}"/>
              </a:ext>
            </a:extLst>
          </p:cNvPr>
          <p:cNvSpPr txBox="1"/>
          <p:nvPr/>
        </p:nvSpPr>
        <p:spPr>
          <a:xfrm>
            <a:off x="4429334" y="1300915"/>
            <a:ext cx="3448184" cy="882293"/>
          </a:xfrm>
          <a:prstGeom prst="rect">
            <a:avLst/>
          </a:prstGeom>
          <a:solidFill>
            <a:srgbClr val="E6A20E"/>
          </a:solidFill>
        </p:spPr>
        <p:txBody>
          <a:bodyPr wrap="square">
            <a:spAutoFit/>
          </a:bodyPr>
          <a:lstStyle>
            <a:defPPr>
              <a:defRPr lang="en-US"/>
            </a:defPPr>
            <a:lvl1pPr algn="ctr">
              <a:defRPr sz="1600">
                <a:latin typeface="Arial"/>
                <a:cs typeface="Arial"/>
              </a:defRPr>
            </a:lvl1pPr>
          </a:lstStyle>
          <a:p>
            <a:pPr algn="l">
              <a:spcBef>
                <a:spcPts val="100"/>
              </a:spcBef>
              <a:spcAft>
                <a:spcPts val="100"/>
              </a:spcAft>
            </a:pPr>
            <a:r>
              <a:rPr dirty="0"/>
              <a:t>Allow 1 or 2 keys per node</a:t>
            </a:r>
            <a:endParaRPr lang="en-US" dirty="0"/>
          </a:p>
          <a:p>
            <a:pPr marL="285750" indent="-285750" algn="l">
              <a:spcBef>
                <a:spcPts val="100"/>
              </a:spcBef>
              <a:spcAft>
                <a:spcPts val="100"/>
              </a:spcAft>
              <a:buClr>
                <a:schemeClr val="accent1"/>
              </a:buClr>
              <a:buFont typeface="Wingdings" pitchFamily="2" charset="2"/>
              <a:buChar char="§"/>
            </a:pPr>
            <a:r>
              <a:rPr dirty="0"/>
              <a:t>2-node</a:t>
            </a:r>
            <a:r>
              <a:rPr lang="en-US" altLang="zh-CN" dirty="0"/>
              <a:t>:</a:t>
            </a:r>
            <a:r>
              <a:rPr lang="zh-CN" altLang="en-US" dirty="0"/>
              <a:t> </a:t>
            </a:r>
            <a:r>
              <a:rPr dirty="0"/>
              <a:t>one key, two children.</a:t>
            </a:r>
          </a:p>
          <a:p>
            <a:pPr marL="285750" indent="-285750" algn="l">
              <a:spcBef>
                <a:spcPts val="100"/>
              </a:spcBef>
              <a:spcAft>
                <a:spcPts val="100"/>
              </a:spcAft>
              <a:buClr>
                <a:schemeClr val="accent1"/>
              </a:buClr>
              <a:buFont typeface="Wingdings" pitchFamily="2" charset="2"/>
              <a:buChar char="§"/>
            </a:pPr>
            <a:r>
              <a:rPr dirty="0"/>
              <a:t>3-node</a:t>
            </a:r>
            <a:r>
              <a:rPr lang="en-US" altLang="zh-CN" dirty="0"/>
              <a:t>:</a:t>
            </a:r>
            <a:r>
              <a:rPr lang="zh-CN" altLang="en-US" dirty="0"/>
              <a:t> </a:t>
            </a:r>
            <a:r>
              <a:rPr dirty="0"/>
              <a:t>two keys, three children.</a:t>
            </a:r>
          </a:p>
        </p:txBody>
      </p:sp>
      <p:sp>
        <p:nvSpPr>
          <p:cNvPr id="57" name="object 55">
            <a:extLst>
              <a:ext uri="{FF2B5EF4-FFF2-40B4-BE49-F238E27FC236}">
                <a16:creationId xmlns:a16="http://schemas.microsoft.com/office/drawing/2014/main" id="{194F72C3-2B53-034D-A9D7-31CC0EE1B241}"/>
              </a:ext>
            </a:extLst>
          </p:cNvPr>
          <p:cNvSpPr txBox="1">
            <a:spLocks/>
          </p:cNvSpPr>
          <p:nvPr/>
        </p:nvSpPr>
        <p:spPr>
          <a:xfrm>
            <a:off x="9641044" y="7285299"/>
            <a:ext cx="196215" cy="161290"/>
          </a:xfrm>
          <a:prstGeom prst="rect">
            <a:avLst/>
          </a:prstGeom>
        </p:spPr>
        <p:txBody>
          <a:bodyPr vert="horz" wrap="square" lIns="0" tIns="5080" rIns="0" bIns="0"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5400">
              <a:spcBef>
                <a:spcPts val="40"/>
              </a:spcBef>
            </a:pPr>
            <a:fld id="{81D60167-4931-47E6-BA6A-407CBD079E47}" type="slidenum">
              <a:rPr lang="en-US" spc="95" smtClean="0"/>
              <a:pPr marL="25400">
                <a:spcBef>
                  <a:spcPts val="40"/>
                </a:spcBef>
              </a:pPr>
              <a:t>3</a:t>
            </a:fld>
            <a:endParaRPr lang="en-US" spc="95" dirty="0"/>
          </a:p>
        </p:txBody>
      </p:sp>
      <p:sp>
        <p:nvSpPr>
          <p:cNvPr id="58" name="object 37">
            <a:extLst>
              <a:ext uri="{FF2B5EF4-FFF2-40B4-BE49-F238E27FC236}">
                <a16:creationId xmlns:a16="http://schemas.microsoft.com/office/drawing/2014/main" id="{11E700BF-74A1-A84D-8613-E3B3EE976ACE}"/>
              </a:ext>
            </a:extLst>
          </p:cNvPr>
          <p:cNvSpPr txBox="1"/>
          <p:nvPr/>
        </p:nvSpPr>
        <p:spPr>
          <a:xfrm>
            <a:off x="581439" y="2364298"/>
            <a:ext cx="6119288" cy="338554"/>
          </a:xfrm>
          <a:prstGeom prst="rect">
            <a:avLst/>
          </a:prstGeom>
          <a:solidFill>
            <a:schemeClr val="accent1"/>
          </a:solidFill>
        </p:spPr>
        <p:txBody>
          <a:bodyPr wrap="square">
            <a:spAutoFit/>
          </a:bodyPr>
          <a:lstStyle>
            <a:defPPr>
              <a:defRPr lang="en-US"/>
            </a:defPPr>
            <a:lvl1pPr>
              <a:defRPr>
                <a:solidFill>
                  <a:schemeClr val="bg1"/>
                </a:solidFill>
                <a:latin typeface="Arial"/>
                <a:cs typeface="Arial"/>
              </a:defRPr>
            </a:lvl1pPr>
          </a:lstStyle>
          <a:p>
            <a:r>
              <a:rPr sz="1600" dirty="0"/>
              <a:t>Perfect balance</a:t>
            </a:r>
            <a:r>
              <a:rPr lang="en-US" altLang="zh-CN" sz="1600" dirty="0"/>
              <a:t>:</a:t>
            </a:r>
            <a:r>
              <a:rPr lang="zh-CN" altLang="en-US" sz="1600" dirty="0"/>
              <a:t> </a:t>
            </a:r>
            <a:r>
              <a:rPr sz="1600" dirty="0"/>
              <a:t>Every path from root to null link has same length.</a:t>
            </a:r>
          </a:p>
        </p:txBody>
      </p:sp>
      <p:sp>
        <p:nvSpPr>
          <p:cNvPr id="59" name="object 37">
            <a:extLst>
              <a:ext uri="{FF2B5EF4-FFF2-40B4-BE49-F238E27FC236}">
                <a16:creationId xmlns:a16="http://schemas.microsoft.com/office/drawing/2014/main" id="{2F0728E5-A877-F349-9495-B4D388A241A5}"/>
              </a:ext>
            </a:extLst>
          </p:cNvPr>
          <p:cNvSpPr txBox="1"/>
          <p:nvPr/>
        </p:nvSpPr>
        <p:spPr>
          <a:xfrm>
            <a:off x="587701" y="2868563"/>
            <a:ext cx="6119288" cy="338554"/>
          </a:xfrm>
          <a:prstGeom prst="rect">
            <a:avLst/>
          </a:prstGeom>
          <a:solidFill>
            <a:schemeClr val="accent1"/>
          </a:solidFill>
        </p:spPr>
        <p:txBody>
          <a:bodyPr wrap="square">
            <a:spAutoFit/>
          </a:bodyPr>
          <a:lstStyle>
            <a:defPPr>
              <a:defRPr lang="en-US"/>
            </a:defPPr>
            <a:lvl1pPr algn="ctr">
              <a:defRPr sz="1600">
                <a:latin typeface="Arial"/>
                <a:cs typeface="Arial"/>
              </a:defRPr>
            </a:lvl1pPr>
          </a:lstStyle>
          <a:p>
            <a:pPr algn="l"/>
            <a:r>
              <a:rPr dirty="0">
                <a:solidFill>
                  <a:schemeClr val="bg1"/>
                </a:solidFill>
              </a:rPr>
              <a:t>Symmetric order</a:t>
            </a:r>
            <a:r>
              <a:rPr lang="en-US" altLang="zh-CN" dirty="0">
                <a:solidFill>
                  <a:schemeClr val="bg1"/>
                </a:solidFill>
              </a:rPr>
              <a:t>:</a:t>
            </a:r>
            <a:r>
              <a:rPr lang="zh-CN" altLang="en-US" dirty="0">
                <a:solidFill>
                  <a:schemeClr val="bg1"/>
                </a:solidFill>
              </a:rPr>
              <a:t> </a:t>
            </a:r>
            <a:r>
              <a:rPr dirty="0" err="1">
                <a:solidFill>
                  <a:schemeClr val="bg1"/>
                </a:solidFill>
              </a:rPr>
              <a:t>Inorder</a:t>
            </a:r>
            <a:r>
              <a:rPr dirty="0">
                <a:solidFill>
                  <a:schemeClr val="bg1"/>
                </a:solidFill>
              </a:rPr>
              <a:t> traversal yields keys in ascending order.  </a:t>
            </a:r>
            <a:endParaRPr lang="en-US" dirty="0">
              <a:solidFill>
                <a:schemeClr val="bg1"/>
              </a:solidFill>
            </a:endParaRPr>
          </a:p>
        </p:txBody>
      </p:sp>
      <p:sp>
        <p:nvSpPr>
          <p:cNvPr id="60" name="Rectangle 59">
            <a:extLst>
              <a:ext uri="{FF2B5EF4-FFF2-40B4-BE49-F238E27FC236}">
                <a16:creationId xmlns:a16="http://schemas.microsoft.com/office/drawing/2014/main" id="{C5AFA118-F61B-F545-A00B-D92648EDFE98}"/>
              </a:ext>
            </a:extLst>
          </p:cNvPr>
          <p:cNvSpPr/>
          <p:nvPr/>
        </p:nvSpPr>
        <p:spPr>
          <a:xfrm>
            <a:off x="587701" y="1300915"/>
            <a:ext cx="3496818" cy="830997"/>
          </a:xfrm>
          <a:prstGeom prst="rect">
            <a:avLst/>
          </a:prstGeom>
          <a:ln>
            <a:solidFill>
              <a:schemeClr val="accent1"/>
            </a:solidFill>
          </a:ln>
        </p:spPr>
        <p:txBody>
          <a:bodyPr wrap="square">
            <a:spAutoFit/>
          </a:bodyPr>
          <a:lstStyle/>
          <a:p>
            <a:pPr>
              <a:spcBef>
                <a:spcPts val="100"/>
              </a:spcBef>
              <a:spcAft>
                <a:spcPts val="100"/>
              </a:spcAft>
            </a:pPr>
            <a:r>
              <a:rPr lang="en-US" altLang="zh-CN" sz="1600" dirty="0">
                <a:latin typeface="Times New Roman" panose="02020603050405020304" pitchFamily="18" charset="0"/>
                <a:cs typeface="Times New Roman" panose="02020603050405020304" pitchFamily="18" charset="0"/>
              </a:rPr>
              <a:t>The</a:t>
            </a:r>
            <a:r>
              <a:rPr lang="zh-CN" altLang="en-US" sz="1600"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2-3 tree is a way to generalize BSTs to provide the flexibility that we need to guarantee fast performance</a:t>
            </a:r>
          </a:p>
        </p:txBody>
      </p:sp>
      <p:sp>
        <p:nvSpPr>
          <p:cNvPr id="61" name="object 2">
            <a:extLst>
              <a:ext uri="{FF2B5EF4-FFF2-40B4-BE49-F238E27FC236}">
                <a16:creationId xmlns:a16="http://schemas.microsoft.com/office/drawing/2014/main" id="{983E5CF2-0A68-2446-9F20-E1113BF3D8AC}"/>
              </a:ext>
            </a:extLst>
          </p:cNvPr>
          <p:cNvSpPr/>
          <p:nvPr/>
        </p:nvSpPr>
        <p:spPr>
          <a:xfrm flipH="1">
            <a:off x="2004685" y="4413815"/>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2" name="object 5">
            <a:extLst>
              <a:ext uri="{FF2B5EF4-FFF2-40B4-BE49-F238E27FC236}">
                <a16:creationId xmlns:a16="http://schemas.microsoft.com/office/drawing/2014/main" id="{F3C1ABA2-0815-C647-B4B6-519D34EEFD21}"/>
              </a:ext>
            </a:extLst>
          </p:cNvPr>
          <p:cNvSpPr txBox="1"/>
          <p:nvPr/>
        </p:nvSpPr>
        <p:spPr>
          <a:xfrm>
            <a:off x="771478" y="5896830"/>
            <a:ext cx="1452470" cy="229581"/>
          </a:xfrm>
          <a:prstGeom prst="rect">
            <a:avLst/>
          </a:prstGeom>
        </p:spPr>
        <p:txBody>
          <a:bodyPr vert="horz" wrap="square" lIns="0" tIns="12700" rIns="0" bIns="0" rtlCol="0">
            <a:spAutoFit/>
          </a:bodyPr>
          <a:lstStyle/>
          <a:p>
            <a:pPr marL="12700">
              <a:lnSpc>
                <a:spcPct val="100000"/>
              </a:lnSpc>
              <a:spcBef>
                <a:spcPts val="100"/>
              </a:spcBef>
            </a:pPr>
            <a:r>
              <a:rPr sz="1400" spc="40" dirty="0">
                <a:solidFill>
                  <a:srgbClr val="0C4681"/>
                </a:solidFill>
                <a:latin typeface="Arial" panose="020B0604020202020204" pitchFamily="34" charset="0"/>
                <a:cs typeface="Arial" panose="020B0604020202020204" pitchFamily="34" charset="0"/>
              </a:rPr>
              <a:t>between </a:t>
            </a:r>
            <a:r>
              <a:rPr sz="1400" spc="5" dirty="0">
                <a:solidFill>
                  <a:srgbClr val="0C4681"/>
                </a:solidFill>
                <a:latin typeface="Arial" panose="020B0604020202020204" pitchFamily="34" charset="0"/>
                <a:cs typeface="Arial" panose="020B0604020202020204" pitchFamily="34" charset="0"/>
              </a:rPr>
              <a:t>E </a:t>
            </a:r>
            <a:r>
              <a:rPr sz="1400" spc="70" dirty="0">
                <a:solidFill>
                  <a:srgbClr val="0C4681"/>
                </a:solidFill>
                <a:latin typeface="Arial" panose="020B0604020202020204" pitchFamily="34" charset="0"/>
                <a:cs typeface="Arial" panose="020B0604020202020204" pitchFamily="34" charset="0"/>
              </a:rPr>
              <a:t>and</a:t>
            </a:r>
            <a:r>
              <a:rPr sz="1400" spc="-60" dirty="0">
                <a:solidFill>
                  <a:srgbClr val="0C4681"/>
                </a:solidFill>
                <a:latin typeface="Arial" panose="020B0604020202020204" pitchFamily="34" charset="0"/>
                <a:cs typeface="Arial" panose="020B0604020202020204" pitchFamily="34" charset="0"/>
              </a:rPr>
              <a:t> </a:t>
            </a:r>
            <a:r>
              <a:rPr sz="1400" spc="-200" dirty="0">
                <a:solidFill>
                  <a:srgbClr val="0C4681"/>
                </a:solidFill>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63" name="object 6">
            <a:extLst>
              <a:ext uri="{FF2B5EF4-FFF2-40B4-BE49-F238E27FC236}">
                <a16:creationId xmlns:a16="http://schemas.microsoft.com/office/drawing/2014/main" id="{0E6F088B-A480-6940-B260-A586EB77A0AC}"/>
              </a:ext>
            </a:extLst>
          </p:cNvPr>
          <p:cNvSpPr/>
          <p:nvPr/>
        </p:nvSpPr>
        <p:spPr>
          <a:xfrm>
            <a:off x="1640098" y="4902867"/>
            <a:ext cx="296289" cy="934908"/>
          </a:xfrm>
          <a:custGeom>
            <a:avLst/>
            <a:gdLst/>
            <a:ahLst/>
            <a:cxnLst/>
            <a:rect l="l" t="t" r="r" b="b"/>
            <a:pathLst>
              <a:path w="659129" h="1144904">
                <a:moveTo>
                  <a:pt x="658605" y="0"/>
                </a:moveTo>
                <a:lnTo>
                  <a:pt x="653856" y="8268"/>
                </a:lnTo>
                <a:lnTo>
                  <a:pt x="0" y="1144374"/>
                </a:lnTo>
              </a:path>
            </a:pathLst>
          </a:custGeom>
          <a:ln w="19074">
            <a:solidFill>
              <a:srgbClr val="0C4681"/>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5" name="object 8">
            <a:extLst>
              <a:ext uri="{FF2B5EF4-FFF2-40B4-BE49-F238E27FC236}">
                <a16:creationId xmlns:a16="http://schemas.microsoft.com/office/drawing/2014/main" id="{C111E4E6-8E7A-8D45-87D5-238018213F2F}"/>
              </a:ext>
            </a:extLst>
          </p:cNvPr>
          <p:cNvSpPr txBox="1"/>
          <p:nvPr/>
        </p:nvSpPr>
        <p:spPr>
          <a:xfrm>
            <a:off x="2390068" y="4418523"/>
            <a:ext cx="1039440" cy="228268"/>
          </a:xfrm>
          <a:prstGeom prst="rect">
            <a:avLst/>
          </a:prstGeom>
        </p:spPr>
        <p:txBody>
          <a:bodyPr vert="horz" wrap="square" lIns="0" tIns="12700" rIns="0" bIns="0" rtlCol="0">
            <a:spAutoFit/>
          </a:bodyPr>
          <a:lstStyle/>
          <a:p>
            <a:pPr marL="12700">
              <a:lnSpc>
                <a:spcPct val="100000"/>
              </a:lnSpc>
              <a:spcBef>
                <a:spcPts val="100"/>
              </a:spcBef>
            </a:pPr>
            <a:r>
              <a:rPr sz="1400" spc="35" dirty="0">
                <a:solidFill>
                  <a:srgbClr val="0C4681"/>
                </a:solidFill>
                <a:latin typeface="Arial" panose="020B0604020202020204" pitchFamily="34" charset="0"/>
                <a:cs typeface="Arial" panose="020B0604020202020204" pitchFamily="34" charset="0"/>
              </a:rPr>
              <a:t>larger </a:t>
            </a:r>
            <a:r>
              <a:rPr sz="1400" spc="45" dirty="0">
                <a:solidFill>
                  <a:srgbClr val="0C4681"/>
                </a:solidFill>
                <a:latin typeface="Arial" panose="020B0604020202020204" pitchFamily="34" charset="0"/>
                <a:cs typeface="Arial" panose="020B0604020202020204" pitchFamily="34" charset="0"/>
              </a:rPr>
              <a:t>than</a:t>
            </a:r>
            <a:r>
              <a:rPr sz="1400" spc="-85" dirty="0">
                <a:solidFill>
                  <a:srgbClr val="0C4681"/>
                </a:solidFill>
                <a:latin typeface="Arial" panose="020B0604020202020204" pitchFamily="34" charset="0"/>
                <a:cs typeface="Arial" panose="020B0604020202020204" pitchFamily="34" charset="0"/>
              </a:rPr>
              <a:t> </a:t>
            </a:r>
            <a:r>
              <a:rPr sz="1400" spc="-200" dirty="0">
                <a:solidFill>
                  <a:srgbClr val="0C4681"/>
                </a:solidFill>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66" name="object 9">
            <a:extLst>
              <a:ext uri="{FF2B5EF4-FFF2-40B4-BE49-F238E27FC236}">
                <a16:creationId xmlns:a16="http://schemas.microsoft.com/office/drawing/2014/main" id="{8919D8BD-9218-0641-B4A3-E0B40916C90A}"/>
              </a:ext>
            </a:extLst>
          </p:cNvPr>
          <p:cNvSpPr/>
          <p:nvPr/>
        </p:nvSpPr>
        <p:spPr>
          <a:xfrm>
            <a:off x="2513155" y="4655190"/>
            <a:ext cx="252566" cy="247676"/>
          </a:xfrm>
          <a:prstGeom prst="rect">
            <a:avLst/>
          </a:prstGeom>
          <a:blipFill>
            <a:blip r:embed="rId2" cstate="print"/>
            <a:stretch>
              <a:fillRect/>
            </a:stretch>
          </a:blip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7" name="object 10">
            <a:extLst>
              <a:ext uri="{FF2B5EF4-FFF2-40B4-BE49-F238E27FC236}">
                <a16:creationId xmlns:a16="http://schemas.microsoft.com/office/drawing/2014/main" id="{F209F00F-C48A-A746-BBD7-711306177BD2}"/>
              </a:ext>
            </a:extLst>
          </p:cNvPr>
          <p:cNvSpPr txBox="1"/>
          <p:nvPr/>
        </p:nvSpPr>
        <p:spPr>
          <a:xfrm>
            <a:off x="192492" y="4367996"/>
            <a:ext cx="1294582" cy="228268"/>
          </a:xfrm>
          <a:prstGeom prst="rect">
            <a:avLst/>
          </a:prstGeom>
        </p:spPr>
        <p:txBody>
          <a:bodyPr vert="horz" wrap="square" lIns="0" tIns="12700" rIns="0" bIns="0" rtlCol="0">
            <a:spAutoFit/>
          </a:bodyPr>
          <a:lstStyle/>
          <a:p>
            <a:pPr marL="12700">
              <a:lnSpc>
                <a:spcPct val="100000"/>
              </a:lnSpc>
              <a:spcBef>
                <a:spcPts val="100"/>
              </a:spcBef>
            </a:pPr>
            <a:r>
              <a:rPr sz="1400" spc="40" dirty="0">
                <a:solidFill>
                  <a:srgbClr val="0C4681"/>
                </a:solidFill>
                <a:latin typeface="Arial" panose="020B0604020202020204" pitchFamily="34" charset="0"/>
                <a:cs typeface="Arial" panose="020B0604020202020204" pitchFamily="34" charset="0"/>
              </a:rPr>
              <a:t>smaller </a:t>
            </a:r>
            <a:r>
              <a:rPr sz="1400" spc="45" dirty="0">
                <a:solidFill>
                  <a:srgbClr val="0C4681"/>
                </a:solidFill>
                <a:latin typeface="Arial" panose="020B0604020202020204" pitchFamily="34" charset="0"/>
                <a:cs typeface="Arial" panose="020B0604020202020204" pitchFamily="34" charset="0"/>
              </a:rPr>
              <a:t>than</a:t>
            </a:r>
            <a:r>
              <a:rPr sz="1400" spc="-65" dirty="0">
                <a:solidFill>
                  <a:srgbClr val="0C4681"/>
                </a:solidFill>
                <a:latin typeface="Arial" panose="020B0604020202020204" pitchFamily="34" charset="0"/>
                <a:cs typeface="Arial" panose="020B0604020202020204" pitchFamily="34" charset="0"/>
              </a:rPr>
              <a:t> </a:t>
            </a:r>
            <a:r>
              <a:rPr sz="1400" spc="5" dirty="0">
                <a:solidFill>
                  <a:srgbClr val="0C4681"/>
                </a:solidFill>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68" name="object 11">
            <a:extLst>
              <a:ext uri="{FF2B5EF4-FFF2-40B4-BE49-F238E27FC236}">
                <a16:creationId xmlns:a16="http://schemas.microsoft.com/office/drawing/2014/main" id="{1D89BF51-0361-BE49-AC16-FCCF24572632}"/>
              </a:ext>
            </a:extLst>
          </p:cNvPr>
          <p:cNvSpPr/>
          <p:nvPr/>
        </p:nvSpPr>
        <p:spPr>
          <a:xfrm>
            <a:off x="1236572" y="4617465"/>
            <a:ext cx="243204" cy="194310"/>
          </a:xfrm>
          <a:custGeom>
            <a:avLst/>
            <a:gdLst/>
            <a:ahLst/>
            <a:cxnLst/>
            <a:rect l="l" t="t" r="r" b="b"/>
            <a:pathLst>
              <a:path w="243205" h="194310">
                <a:moveTo>
                  <a:pt x="242698" y="194162"/>
                </a:moveTo>
                <a:lnTo>
                  <a:pt x="235249" y="188201"/>
                </a:lnTo>
                <a:lnTo>
                  <a:pt x="0" y="0"/>
                </a:lnTo>
              </a:path>
            </a:pathLst>
          </a:custGeom>
          <a:ln w="19074">
            <a:solidFill>
              <a:srgbClr val="0C4681"/>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0" name="object 13">
            <a:extLst>
              <a:ext uri="{FF2B5EF4-FFF2-40B4-BE49-F238E27FC236}">
                <a16:creationId xmlns:a16="http://schemas.microsoft.com/office/drawing/2014/main" id="{45C852B3-0599-6040-B2AB-05FB7F45AD98}"/>
              </a:ext>
            </a:extLst>
          </p:cNvPr>
          <p:cNvSpPr/>
          <p:nvPr/>
        </p:nvSpPr>
        <p:spPr>
          <a:xfrm>
            <a:off x="3671834" y="4340186"/>
            <a:ext cx="319442" cy="757343"/>
          </a:xfrm>
          <a:custGeom>
            <a:avLst/>
            <a:gdLst/>
            <a:ahLst/>
            <a:cxnLst/>
            <a:rect l="l" t="t" r="r" b="b"/>
            <a:pathLst>
              <a:path w="639445" h="1270635">
                <a:moveTo>
                  <a:pt x="0" y="0"/>
                </a:moveTo>
                <a:lnTo>
                  <a:pt x="638882" y="127050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1" name="object 14">
            <a:extLst>
              <a:ext uri="{FF2B5EF4-FFF2-40B4-BE49-F238E27FC236}">
                <a16:creationId xmlns:a16="http://schemas.microsoft.com/office/drawing/2014/main" id="{3D5A97C3-86ED-1B44-BCC0-B692F60F3C93}"/>
              </a:ext>
            </a:extLst>
          </p:cNvPr>
          <p:cNvSpPr/>
          <p:nvPr/>
        </p:nvSpPr>
        <p:spPr>
          <a:xfrm>
            <a:off x="1995930" y="3838277"/>
            <a:ext cx="696567" cy="564754"/>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2" name="object 15">
            <a:extLst>
              <a:ext uri="{FF2B5EF4-FFF2-40B4-BE49-F238E27FC236}">
                <a16:creationId xmlns:a16="http://schemas.microsoft.com/office/drawing/2014/main" id="{9ADF2A83-C843-7F41-B0E7-EB4AE97E2737}"/>
              </a:ext>
            </a:extLst>
          </p:cNvPr>
          <p:cNvSpPr/>
          <p:nvPr/>
        </p:nvSpPr>
        <p:spPr>
          <a:xfrm>
            <a:off x="3042198" y="3899038"/>
            <a:ext cx="598885" cy="425880"/>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16">
            <a:extLst>
              <a:ext uri="{FF2B5EF4-FFF2-40B4-BE49-F238E27FC236}">
                <a16:creationId xmlns:a16="http://schemas.microsoft.com/office/drawing/2014/main" id="{DF0F12CD-D18A-7B40-A95A-FEC7EFC43911}"/>
              </a:ext>
            </a:extLst>
          </p:cNvPr>
          <p:cNvSpPr/>
          <p:nvPr/>
        </p:nvSpPr>
        <p:spPr>
          <a:xfrm>
            <a:off x="3351194" y="4422723"/>
            <a:ext cx="289889" cy="736188"/>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4" name="object 17">
            <a:extLst>
              <a:ext uri="{FF2B5EF4-FFF2-40B4-BE49-F238E27FC236}">
                <a16:creationId xmlns:a16="http://schemas.microsoft.com/office/drawing/2014/main" id="{FEFEDB2B-6448-EE44-A567-597F13DF4A99}"/>
              </a:ext>
            </a:extLst>
          </p:cNvPr>
          <p:cNvSpPr/>
          <p:nvPr/>
        </p:nvSpPr>
        <p:spPr>
          <a:xfrm>
            <a:off x="3351194" y="5350018"/>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5" name="object 18">
            <a:extLst>
              <a:ext uri="{FF2B5EF4-FFF2-40B4-BE49-F238E27FC236}">
                <a16:creationId xmlns:a16="http://schemas.microsoft.com/office/drawing/2014/main" id="{4F69EDE9-EDBA-9149-A8D0-862B313EDC0A}"/>
              </a:ext>
            </a:extLst>
          </p:cNvPr>
          <p:cNvSpPr/>
          <p:nvPr/>
        </p:nvSpPr>
        <p:spPr>
          <a:xfrm>
            <a:off x="3159034" y="5352078"/>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6" name="object 19">
            <a:extLst>
              <a:ext uri="{FF2B5EF4-FFF2-40B4-BE49-F238E27FC236}">
                <a16:creationId xmlns:a16="http://schemas.microsoft.com/office/drawing/2014/main" id="{83B65279-F2E6-654A-8A18-2F53E47621CC}"/>
              </a:ext>
            </a:extLst>
          </p:cNvPr>
          <p:cNvSpPr/>
          <p:nvPr/>
        </p:nvSpPr>
        <p:spPr>
          <a:xfrm>
            <a:off x="2089684" y="5320348"/>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7" name="object 20">
            <a:extLst>
              <a:ext uri="{FF2B5EF4-FFF2-40B4-BE49-F238E27FC236}">
                <a16:creationId xmlns:a16="http://schemas.microsoft.com/office/drawing/2014/main" id="{14B9C4F3-7B61-754D-BC03-E6867A6878BB}"/>
              </a:ext>
            </a:extLst>
          </p:cNvPr>
          <p:cNvSpPr/>
          <p:nvPr/>
        </p:nvSpPr>
        <p:spPr>
          <a:xfrm>
            <a:off x="2194190" y="4407312"/>
            <a:ext cx="490612" cy="875284"/>
          </a:xfrm>
          <a:custGeom>
            <a:avLst/>
            <a:gdLst/>
            <a:ahLst/>
            <a:cxnLst/>
            <a:rect l="l" t="t" r="r" b="b"/>
            <a:pathLst>
              <a:path w="719454" h="1057275">
                <a:moveTo>
                  <a:pt x="0" y="0"/>
                </a:moveTo>
                <a:lnTo>
                  <a:pt x="719244" y="105666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8" name="object 21">
            <a:extLst>
              <a:ext uri="{FF2B5EF4-FFF2-40B4-BE49-F238E27FC236}">
                <a16:creationId xmlns:a16="http://schemas.microsoft.com/office/drawing/2014/main" id="{948FEE71-49CF-5343-8121-7D3885F193B9}"/>
              </a:ext>
            </a:extLst>
          </p:cNvPr>
          <p:cNvSpPr/>
          <p:nvPr/>
        </p:nvSpPr>
        <p:spPr>
          <a:xfrm>
            <a:off x="4082734" y="5287130"/>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9" name="object 22">
            <a:extLst>
              <a:ext uri="{FF2B5EF4-FFF2-40B4-BE49-F238E27FC236}">
                <a16:creationId xmlns:a16="http://schemas.microsoft.com/office/drawing/2014/main" id="{BDC04A0D-8F02-5A45-8926-6AF74736D1CE}"/>
              </a:ext>
            </a:extLst>
          </p:cNvPr>
          <p:cNvSpPr/>
          <p:nvPr/>
        </p:nvSpPr>
        <p:spPr>
          <a:xfrm>
            <a:off x="3749773" y="5377916"/>
            <a:ext cx="227329" cy="235585"/>
          </a:xfrm>
          <a:custGeom>
            <a:avLst/>
            <a:gdLst/>
            <a:ahLst/>
            <a:cxnLst/>
            <a:rect l="l" t="t" r="r" b="b"/>
            <a:pathLst>
              <a:path w="227329" h="235585">
                <a:moveTo>
                  <a:pt x="227200" y="0"/>
                </a:moveTo>
                <a:lnTo>
                  <a:pt x="0" y="23527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0" name="object 23">
            <a:extLst>
              <a:ext uri="{FF2B5EF4-FFF2-40B4-BE49-F238E27FC236}">
                <a16:creationId xmlns:a16="http://schemas.microsoft.com/office/drawing/2014/main" id="{EEE2693C-FF5D-6740-9514-D9AFE82A4077}"/>
              </a:ext>
            </a:extLst>
          </p:cNvPr>
          <p:cNvSpPr/>
          <p:nvPr/>
        </p:nvSpPr>
        <p:spPr>
          <a:xfrm>
            <a:off x="4139958" y="5315742"/>
            <a:ext cx="300355" cy="300355"/>
          </a:xfrm>
          <a:custGeom>
            <a:avLst/>
            <a:gdLst/>
            <a:ahLst/>
            <a:cxnLst/>
            <a:rect l="l" t="t" r="r" b="b"/>
            <a:pathLst>
              <a:path w="300354" h="300354">
                <a:moveTo>
                  <a:pt x="0" y="0"/>
                </a:moveTo>
                <a:lnTo>
                  <a:pt x="299894"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1" name="object 24">
            <a:extLst>
              <a:ext uri="{FF2B5EF4-FFF2-40B4-BE49-F238E27FC236}">
                <a16:creationId xmlns:a16="http://schemas.microsoft.com/office/drawing/2014/main" id="{DF9F003C-34C9-5140-94E3-5D53345EE4BD}"/>
              </a:ext>
            </a:extLst>
          </p:cNvPr>
          <p:cNvSpPr/>
          <p:nvPr/>
        </p:nvSpPr>
        <p:spPr>
          <a:xfrm>
            <a:off x="3758460" y="5067763"/>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2" name="object 25">
            <a:extLst>
              <a:ext uri="{FF2B5EF4-FFF2-40B4-BE49-F238E27FC236}">
                <a16:creationId xmlns:a16="http://schemas.microsoft.com/office/drawing/2014/main" id="{3F91E264-C3FF-DC44-9D6B-3669CE69903E}"/>
              </a:ext>
            </a:extLst>
          </p:cNvPr>
          <p:cNvSpPr/>
          <p:nvPr/>
        </p:nvSpPr>
        <p:spPr>
          <a:xfrm>
            <a:off x="3758460" y="506777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3" name="object 26">
            <a:extLst>
              <a:ext uri="{FF2B5EF4-FFF2-40B4-BE49-F238E27FC236}">
                <a16:creationId xmlns:a16="http://schemas.microsoft.com/office/drawing/2014/main" id="{C5D0BC43-2C56-6041-8DF8-1947AABE84AB}"/>
              </a:ext>
            </a:extLst>
          </p:cNvPr>
          <p:cNvSpPr txBox="1"/>
          <p:nvPr/>
        </p:nvSpPr>
        <p:spPr>
          <a:xfrm>
            <a:off x="3923368" y="5147513"/>
            <a:ext cx="328930" cy="228268"/>
          </a:xfrm>
          <a:prstGeom prst="rect">
            <a:avLst/>
          </a:prstGeom>
        </p:spPr>
        <p:txBody>
          <a:bodyPr vert="horz" wrap="square" lIns="0" tIns="12700" rIns="0" bIns="0" rtlCol="0">
            <a:spAutoFit/>
          </a:bodyPr>
          <a:lstStyle/>
          <a:p>
            <a:pPr marL="12700">
              <a:lnSpc>
                <a:spcPct val="100000"/>
              </a:lnSpc>
              <a:spcBef>
                <a:spcPts val="100"/>
              </a:spcBef>
            </a:pPr>
            <a:r>
              <a:rPr sz="1400" spc="95" dirty="0">
                <a:latin typeface="Arial" panose="020B0604020202020204" pitchFamily="34" charset="0"/>
                <a:cs typeface="Arial" panose="020B0604020202020204" pitchFamily="34" charset="0"/>
              </a:rPr>
              <a:t>S</a:t>
            </a:r>
            <a:r>
              <a:rPr sz="1400" spc="-120" dirty="0">
                <a:latin typeface="Arial" panose="020B0604020202020204" pitchFamily="34" charset="0"/>
                <a:cs typeface="Arial" panose="020B0604020202020204" pitchFamily="34" charset="0"/>
              </a:rPr>
              <a:t> </a:t>
            </a:r>
            <a:r>
              <a:rPr sz="1400" spc="114"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sp>
        <p:nvSpPr>
          <p:cNvPr id="84" name="object 27">
            <a:extLst>
              <a:ext uri="{FF2B5EF4-FFF2-40B4-BE49-F238E27FC236}">
                <a16:creationId xmlns:a16="http://schemas.microsoft.com/office/drawing/2014/main" id="{BA95BEAA-E2DB-2141-9D42-D0271DA80C4F}"/>
              </a:ext>
            </a:extLst>
          </p:cNvPr>
          <p:cNvSpPr/>
          <p:nvPr/>
        </p:nvSpPr>
        <p:spPr>
          <a:xfrm>
            <a:off x="1401719" y="5387406"/>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5" name="object 28">
            <a:extLst>
              <a:ext uri="{FF2B5EF4-FFF2-40B4-BE49-F238E27FC236}">
                <a16:creationId xmlns:a16="http://schemas.microsoft.com/office/drawing/2014/main" id="{694C420D-277F-7844-8F25-325775F2B5E2}"/>
              </a:ext>
            </a:extLst>
          </p:cNvPr>
          <p:cNvSpPr/>
          <p:nvPr/>
        </p:nvSpPr>
        <p:spPr>
          <a:xfrm>
            <a:off x="781559" y="5325289"/>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6" name="object 29">
            <a:extLst>
              <a:ext uri="{FF2B5EF4-FFF2-40B4-BE49-F238E27FC236}">
                <a16:creationId xmlns:a16="http://schemas.microsoft.com/office/drawing/2014/main" id="{2477A518-B6D3-3544-BEAD-5DCB3292A2CC}"/>
              </a:ext>
            </a:extLst>
          </p:cNvPr>
          <p:cNvSpPr/>
          <p:nvPr/>
        </p:nvSpPr>
        <p:spPr>
          <a:xfrm>
            <a:off x="1248892" y="5296677"/>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7" name="object 30">
            <a:extLst>
              <a:ext uri="{FF2B5EF4-FFF2-40B4-BE49-F238E27FC236}">
                <a16:creationId xmlns:a16="http://schemas.microsoft.com/office/drawing/2014/main" id="{D9C4077F-D222-234E-80A9-3FF1B1EC347B}"/>
              </a:ext>
            </a:extLst>
          </p:cNvPr>
          <p:cNvSpPr/>
          <p:nvPr/>
        </p:nvSpPr>
        <p:spPr>
          <a:xfrm>
            <a:off x="1247499" y="4373692"/>
            <a:ext cx="737954" cy="853335"/>
          </a:xfrm>
          <a:custGeom>
            <a:avLst/>
            <a:gdLst/>
            <a:ahLst/>
            <a:cxnLst/>
            <a:rect l="l" t="t" r="r" b="b"/>
            <a:pathLst>
              <a:path w="1238885" h="1167764">
                <a:moveTo>
                  <a:pt x="1238604" y="0"/>
                </a:moveTo>
                <a:lnTo>
                  <a:pt x="0" y="116742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8" name="object 31">
            <a:extLst>
              <a:ext uri="{FF2B5EF4-FFF2-40B4-BE49-F238E27FC236}">
                <a16:creationId xmlns:a16="http://schemas.microsoft.com/office/drawing/2014/main" id="{BAC0FF68-4494-A444-A994-72E0A843C4AB}"/>
              </a:ext>
            </a:extLst>
          </p:cNvPr>
          <p:cNvSpPr/>
          <p:nvPr/>
        </p:nvSpPr>
        <p:spPr>
          <a:xfrm>
            <a:off x="924620" y="506777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9" name="object 32">
            <a:extLst>
              <a:ext uri="{FF2B5EF4-FFF2-40B4-BE49-F238E27FC236}">
                <a16:creationId xmlns:a16="http://schemas.microsoft.com/office/drawing/2014/main" id="{031E70F8-426E-F84D-94F5-D131CF311F3C}"/>
              </a:ext>
            </a:extLst>
          </p:cNvPr>
          <p:cNvSpPr/>
          <p:nvPr/>
        </p:nvSpPr>
        <p:spPr>
          <a:xfrm>
            <a:off x="924618" y="5067781"/>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0" name="object 33">
            <a:extLst>
              <a:ext uri="{FF2B5EF4-FFF2-40B4-BE49-F238E27FC236}">
                <a16:creationId xmlns:a16="http://schemas.microsoft.com/office/drawing/2014/main" id="{B4B36671-EC34-9D41-BBF3-EA6D7ECC5E88}"/>
              </a:ext>
            </a:extLst>
          </p:cNvPr>
          <p:cNvSpPr txBox="1"/>
          <p:nvPr/>
        </p:nvSpPr>
        <p:spPr>
          <a:xfrm>
            <a:off x="1085628" y="5149373"/>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91" name="object 34">
            <a:extLst>
              <a:ext uri="{FF2B5EF4-FFF2-40B4-BE49-F238E27FC236}">
                <a16:creationId xmlns:a16="http://schemas.microsoft.com/office/drawing/2014/main" id="{4DD04E7E-D713-224D-8FF5-34CEEEFF4D16}"/>
              </a:ext>
            </a:extLst>
          </p:cNvPr>
          <p:cNvSpPr/>
          <p:nvPr/>
        </p:nvSpPr>
        <p:spPr>
          <a:xfrm>
            <a:off x="3160991" y="509273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5">
            <a:extLst>
              <a:ext uri="{FF2B5EF4-FFF2-40B4-BE49-F238E27FC236}">
                <a16:creationId xmlns:a16="http://schemas.microsoft.com/office/drawing/2014/main" id="{A87CAE80-9CB4-584D-9CC6-971FB7CFB6D9}"/>
              </a:ext>
            </a:extLst>
          </p:cNvPr>
          <p:cNvSpPr/>
          <p:nvPr/>
        </p:nvSpPr>
        <p:spPr>
          <a:xfrm>
            <a:off x="3160992" y="509273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3" name="object 36">
            <a:extLst>
              <a:ext uri="{FF2B5EF4-FFF2-40B4-BE49-F238E27FC236}">
                <a16:creationId xmlns:a16="http://schemas.microsoft.com/office/drawing/2014/main" id="{53594795-79DE-DC43-80D4-240C00C5C59E}"/>
              </a:ext>
            </a:extLst>
          </p:cNvPr>
          <p:cNvSpPr txBox="1"/>
          <p:nvPr/>
        </p:nvSpPr>
        <p:spPr>
          <a:xfrm>
            <a:off x="3296142" y="5161799"/>
            <a:ext cx="141605"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panose="020B0604020202020204" pitchFamily="34" charset="0"/>
                <a:cs typeface="Arial" panose="020B0604020202020204" pitchFamily="34" charset="0"/>
              </a:rPr>
              <a:t>P</a:t>
            </a:r>
            <a:endParaRPr sz="1400">
              <a:latin typeface="Arial" panose="020B0604020202020204" pitchFamily="34" charset="0"/>
              <a:cs typeface="Arial" panose="020B0604020202020204" pitchFamily="34" charset="0"/>
            </a:endParaRPr>
          </a:p>
        </p:txBody>
      </p:sp>
      <p:sp>
        <p:nvSpPr>
          <p:cNvPr id="94" name="object 37">
            <a:extLst>
              <a:ext uri="{FF2B5EF4-FFF2-40B4-BE49-F238E27FC236}">
                <a16:creationId xmlns:a16="http://schemas.microsoft.com/office/drawing/2014/main" id="{C52F98C6-1134-DB4F-BE3A-4B1BE43DFCD4}"/>
              </a:ext>
            </a:extLst>
          </p:cNvPr>
          <p:cNvSpPr/>
          <p:nvPr/>
        </p:nvSpPr>
        <p:spPr>
          <a:xfrm>
            <a:off x="1875846" y="5253443"/>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5" name="object 38">
            <a:extLst>
              <a:ext uri="{FF2B5EF4-FFF2-40B4-BE49-F238E27FC236}">
                <a16:creationId xmlns:a16="http://schemas.microsoft.com/office/drawing/2014/main" id="{25FD402E-8A86-CE4A-8D3B-828FB6068E57}"/>
              </a:ext>
            </a:extLst>
          </p:cNvPr>
          <p:cNvSpPr/>
          <p:nvPr/>
        </p:nvSpPr>
        <p:spPr>
          <a:xfrm>
            <a:off x="1871209" y="5087995"/>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6" name="object 39">
            <a:extLst>
              <a:ext uri="{FF2B5EF4-FFF2-40B4-BE49-F238E27FC236}">
                <a16:creationId xmlns:a16="http://schemas.microsoft.com/office/drawing/2014/main" id="{5564269F-45A4-E046-81D3-4594D05F8D44}"/>
              </a:ext>
            </a:extLst>
          </p:cNvPr>
          <p:cNvSpPr/>
          <p:nvPr/>
        </p:nvSpPr>
        <p:spPr>
          <a:xfrm>
            <a:off x="1871214" y="508799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7" name="object 40">
            <a:extLst>
              <a:ext uri="{FF2B5EF4-FFF2-40B4-BE49-F238E27FC236}">
                <a16:creationId xmlns:a16="http://schemas.microsoft.com/office/drawing/2014/main" id="{1D103A77-19BB-9242-BFB8-84B716ECC2DA}"/>
              </a:ext>
            </a:extLst>
          </p:cNvPr>
          <p:cNvSpPr txBox="1"/>
          <p:nvPr/>
        </p:nvSpPr>
        <p:spPr>
          <a:xfrm>
            <a:off x="1990117" y="5161730"/>
            <a:ext cx="179705" cy="228268"/>
          </a:xfrm>
          <a:prstGeom prst="rect">
            <a:avLst/>
          </a:prstGeom>
        </p:spPr>
        <p:txBody>
          <a:bodyPr vert="horz" wrap="square" lIns="0" tIns="12700" rIns="0" bIns="0" rtlCol="0">
            <a:spAutoFit/>
          </a:bodyPr>
          <a:lstStyle/>
          <a:p>
            <a:pPr marL="12700">
              <a:lnSpc>
                <a:spcPct val="100000"/>
              </a:lnSpc>
              <a:spcBef>
                <a:spcPts val="100"/>
              </a:spcBef>
            </a:pPr>
            <a:r>
              <a:rPr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98" name="object 41">
            <a:extLst>
              <a:ext uri="{FF2B5EF4-FFF2-40B4-BE49-F238E27FC236}">
                <a16:creationId xmlns:a16="http://schemas.microsoft.com/office/drawing/2014/main" id="{2C402107-21FD-8B4F-8B62-CEAD1517BB08}"/>
              </a:ext>
            </a:extLst>
          </p:cNvPr>
          <p:cNvSpPr/>
          <p:nvPr/>
        </p:nvSpPr>
        <p:spPr>
          <a:xfrm>
            <a:off x="3470862" y="4194114"/>
            <a:ext cx="379730" cy="379730"/>
          </a:xfrm>
          <a:custGeom>
            <a:avLst/>
            <a:gdLst/>
            <a:ahLst/>
            <a:cxnLst/>
            <a:rect l="l" t="t" r="r" b="b"/>
            <a:pathLst>
              <a:path w="379729" h="379729">
                <a:moveTo>
                  <a:pt x="210496" y="0"/>
                </a:moveTo>
                <a:lnTo>
                  <a:pt x="168721" y="0"/>
                </a:lnTo>
                <a:lnTo>
                  <a:pt x="127754" y="9125"/>
                </a:lnTo>
                <a:lnTo>
                  <a:pt x="89215" y="27376"/>
                </a:lnTo>
                <a:lnTo>
                  <a:pt x="54724" y="54752"/>
                </a:lnTo>
                <a:lnTo>
                  <a:pt x="27362" y="89261"/>
                </a:lnTo>
                <a:lnTo>
                  <a:pt x="9120" y="127820"/>
                </a:lnTo>
                <a:lnTo>
                  <a:pt x="0" y="168809"/>
                </a:lnTo>
                <a:lnTo>
                  <a:pt x="0" y="210608"/>
                </a:lnTo>
                <a:lnTo>
                  <a:pt x="9120" y="251597"/>
                </a:lnTo>
                <a:lnTo>
                  <a:pt x="27362" y="290156"/>
                </a:lnTo>
                <a:lnTo>
                  <a:pt x="54724" y="324665"/>
                </a:lnTo>
                <a:lnTo>
                  <a:pt x="89215" y="352041"/>
                </a:lnTo>
                <a:lnTo>
                  <a:pt x="127754" y="370291"/>
                </a:lnTo>
                <a:lnTo>
                  <a:pt x="168721" y="379417"/>
                </a:lnTo>
                <a:lnTo>
                  <a:pt x="210496" y="379417"/>
                </a:lnTo>
                <a:lnTo>
                  <a:pt x="251462" y="370291"/>
                </a:lnTo>
                <a:lnTo>
                  <a:pt x="289998" y="352041"/>
                </a:lnTo>
                <a:lnTo>
                  <a:pt x="324484" y="324665"/>
                </a:lnTo>
                <a:lnTo>
                  <a:pt x="351851" y="290156"/>
                </a:lnTo>
                <a:lnTo>
                  <a:pt x="370095" y="251597"/>
                </a:lnTo>
                <a:lnTo>
                  <a:pt x="379218" y="210608"/>
                </a:lnTo>
                <a:lnTo>
                  <a:pt x="379218" y="168809"/>
                </a:lnTo>
                <a:lnTo>
                  <a:pt x="370095" y="127820"/>
                </a:lnTo>
                <a:lnTo>
                  <a:pt x="351851" y="89261"/>
                </a:lnTo>
                <a:lnTo>
                  <a:pt x="324484" y="54752"/>
                </a:lnTo>
                <a:lnTo>
                  <a:pt x="289998" y="27376"/>
                </a:lnTo>
                <a:lnTo>
                  <a:pt x="251462"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42">
            <a:extLst>
              <a:ext uri="{FF2B5EF4-FFF2-40B4-BE49-F238E27FC236}">
                <a16:creationId xmlns:a16="http://schemas.microsoft.com/office/drawing/2014/main" id="{ACC6A18C-51CB-EF44-89E7-394907FE6E4A}"/>
              </a:ext>
            </a:extLst>
          </p:cNvPr>
          <p:cNvSpPr/>
          <p:nvPr/>
        </p:nvSpPr>
        <p:spPr>
          <a:xfrm>
            <a:off x="3470862" y="419411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0" name="object 43">
            <a:extLst>
              <a:ext uri="{FF2B5EF4-FFF2-40B4-BE49-F238E27FC236}">
                <a16:creationId xmlns:a16="http://schemas.microsoft.com/office/drawing/2014/main" id="{13FB1C48-1FCB-454C-8652-30456FBE834C}"/>
              </a:ext>
            </a:extLst>
          </p:cNvPr>
          <p:cNvSpPr txBox="1"/>
          <p:nvPr/>
        </p:nvSpPr>
        <p:spPr>
          <a:xfrm>
            <a:off x="3586941" y="4267853"/>
            <a:ext cx="158750" cy="228268"/>
          </a:xfrm>
          <a:prstGeom prst="rect">
            <a:avLst/>
          </a:prstGeom>
        </p:spPr>
        <p:txBody>
          <a:bodyPr vert="horz" wrap="square" lIns="0" tIns="12700" rIns="0" bIns="0" rtlCol="0">
            <a:spAutoFit/>
          </a:bodyPr>
          <a:lstStyle/>
          <a:p>
            <a:pPr marL="12700">
              <a:lnSpc>
                <a:spcPct val="100000"/>
              </a:lnSpc>
              <a:spcBef>
                <a:spcPts val="100"/>
              </a:spcBef>
            </a:pPr>
            <a:r>
              <a:rPr sz="1400" spc="8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104" name="object 47">
            <a:extLst>
              <a:ext uri="{FF2B5EF4-FFF2-40B4-BE49-F238E27FC236}">
                <a16:creationId xmlns:a16="http://schemas.microsoft.com/office/drawing/2014/main" id="{344AA035-6CA3-3D41-B571-8E1056B1BDEB}"/>
              </a:ext>
            </a:extLst>
          </p:cNvPr>
          <p:cNvSpPr/>
          <p:nvPr/>
        </p:nvSpPr>
        <p:spPr>
          <a:xfrm>
            <a:off x="2726457" y="5325289"/>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48">
            <a:extLst>
              <a:ext uri="{FF2B5EF4-FFF2-40B4-BE49-F238E27FC236}">
                <a16:creationId xmlns:a16="http://schemas.microsoft.com/office/drawing/2014/main" id="{2B04980E-5468-6A45-84FE-C9815A5F6126}"/>
              </a:ext>
            </a:extLst>
          </p:cNvPr>
          <p:cNvSpPr/>
          <p:nvPr/>
        </p:nvSpPr>
        <p:spPr>
          <a:xfrm>
            <a:off x="2508413" y="5258527"/>
            <a:ext cx="212090" cy="367665"/>
          </a:xfrm>
          <a:custGeom>
            <a:avLst/>
            <a:gdLst/>
            <a:ahLst/>
            <a:cxnLst/>
            <a:rect l="l" t="t" r="r" b="b"/>
            <a:pathLst>
              <a:path w="212089" h="367664">
                <a:moveTo>
                  <a:pt x="212054" y="0"/>
                </a:moveTo>
                <a:lnTo>
                  <a:pt x="0" y="36729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6" name="object 49">
            <a:extLst>
              <a:ext uri="{FF2B5EF4-FFF2-40B4-BE49-F238E27FC236}">
                <a16:creationId xmlns:a16="http://schemas.microsoft.com/office/drawing/2014/main" id="{28964803-743F-9A48-9F1D-C4E33DD145A3}"/>
              </a:ext>
            </a:extLst>
          </p:cNvPr>
          <p:cNvSpPr/>
          <p:nvPr/>
        </p:nvSpPr>
        <p:spPr>
          <a:xfrm>
            <a:off x="2508232" y="5097529"/>
            <a:ext cx="379730" cy="379730"/>
          </a:xfrm>
          <a:custGeom>
            <a:avLst/>
            <a:gdLst/>
            <a:ahLst/>
            <a:cxnLst/>
            <a:rect l="l" t="t" r="r" b="b"/>
            <a:pathLst>
              <a:path w="379729" h="379729">
                <a:moveTo>
                  <a:pt x="210496" y="0"/>
                </a:moveTo>
                <a:lnTo>
                  <a:pt x="168721" y="0"/>
                </a:lnTo>
                <a:lnTo>
                  <a:pt x="127755" y="9125"/>
                </a:lnTo>
                <a:lnTo>
                  <a:pt x="89220" y="27376"/>
                </a:lnTo>
                <a:lnTo>
                  <a:pt x="54733" y="54752"/>
                </a:lnTo>
                <a:lnTo>
                  <a:pt x="27366" y="89261"/>
                </a:lnTo>
                <a:lnTo>
                  <a:pt x="9122" y="127820"/>
                </a:lnTo>
                <a:lnTo>
                  <a:pt x="0" y="168809"/>
                </a:lnTo>
                <a:lnTo>
                  <a:pt x="0" y="210608"/>
                </a:lnTo>
                <a:lnTo>
                  <a:pt x="9122" y="251597"/>
                </a:lnTo>
                <a:lnTo>
                  <a:pt x="27366" y="290156"/>
                </a:lnTo>
                <a:lnTo>
                  <a:pt x="54733" y="324665"/>
                </a:lnTo>
                <a:lnTo>
                  <a:pt x="89220" y="352041"/>
                </a:lnTo>
                <a:lnTo>
                  <a:pt x="127755" y="370291"/>
                </a:lnTo>
                <a:lnTo>
                  <a:pt x="168721" y="379417"/>
                </a:lnTo>
                <a:lnTo>
                  <a:pt x="210496" y="379417"/>
                </a:lnTo>
                <a:lnTo>
                  <a:pt x="251463" y="370291"/>
                </a:lnTo>
                <a:lnTo>
                  <a:pt x="290002" y="352041"/>
                </a:lnTo>
                <a:lnTo>
                  <a:pt x="324494" y="324665"/>
                </a:lnTo>
                <a:lnTo>
                  <a:pt x="351856" y="290156"/>
                </a:lnTo>
                <a:lnTo>
                  <a:pt x="370097" y="251597"/>
                </a:lnTo>
                <a:lnTo>
                  <a:pt x="379218" y="210608"/>
                </a:lnTo>
                <a:lnTo>
                  <a:pt x="379218" y="168809"/>
                </a:lnTo>
                <a:lnTo>
                  <a:pt x="370097" y="127820"/>
                </a:lnTo>
                <a:lnTo>
                  <a:pt x="351856" y="89261"/>
                </a:lnTo>
                <a:lnTo>
                  <a:pt x="324494" y="54752"/>
                </a:lnTo>
                <a:lnTo>
                  <a:pt x="290002" y="27376"/>
                </a:lnTo>
                <a:lnTo>
                  <a:pt x="251463"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7" name="object 50">
            <a:extLst>
              <a:ext uri="{FF2B5EF4-FFF2-40B4-BE49-F238E27FC236}">
                <a16:creationId xmlns:a16="http://schemas.microsoft.com/office/drawing/2014/main" id="{3BE7351D-C61E-4748-AE18-7C1A64BE3DD9}"/>
              </a:ext>
            </a:extLst>
          </p:cNvPr>
          <p:cNvSpPr/>
          <p:nvPr/>
        </p:nvSpPr>
        <p:spPr>
          <a:xfrm>
            <a:off x="2508234" y="509752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8" name="object 51">
            <a:extLst>
              <a:ext uri="{FF2B5EF4-FFF2-40B4-BE49-F238E27FC236}">
                <a16:creationId xmlns:a16="http://schemas.microsoft.com/office/drawing/2014/main" id="{762F8666-63B9-C04B-B86B-D70FBFE85044}"/>
              </a:ext>
            </a:extLst>
          </p:cNvPr>
          <p:cNvSpPr txBox="1"/>
          <p:nvPr/>
        </p:nvSpPr>
        <p:spPr>
          <a:xfrm>
            <a:off x="2664210" y="5158911"/>
            <a:ext cx="137795" cy="228268"/>
          </a:xfrm>
          <a:prstGeom prst="rect">
            <a:avLst/>
          </a:prstGeom>
        </p:spPr>
        <p:txBody>
          <a:bodyPr vert="horz" wrap="square" lIns="0" tIns="12700" rIns="0" bIns="0" rtlCol="0">
            <a:spAutoFit/>
          </a:bodyPr>
          <a:lstStyle/>
          <a:p>
            <a:pPr marL="12700">
              <a:lnSpc>
                <a:spcPct val="100000"/>
              </a:lnSpc>
              <a:spcBef>
                <a:spcPts val="100"/>
              </a:spcBef>
            </a:pPr>
            <a:r>
              <a:rPr sz="1400" spc="45" dirty="0">
                <a:latin typeface="Arial" panose="020B0604020202020204" pitchFamily="34" charset="0"/>
                <a:cs typeface="Arial" panose="020B0604020202020204" pitchFamily="34" charset="0"/>
              </a:rPr>
              <a:t>L</a:t>
            </a:r>
            <a:endParaRPr sz="1400">
              <a:latin typeface="Arial" panose="020B0604020202020204" pitchFamily="34" charset="0"/>
              <a:cs typeface="Arial" panose="020B0604020202020204" pitchFamily="34" charset="0"/>
            </a:endParaRPr>
          </a:p>
        </p:txBody>
      </p:sp>
      <p:sp>
        <p:nvSpPr>
          <p:cNvPr id="109" name="object 52">
            <a:extLst>
              <a:ext uri="{FF2B5EF4-FFF2-40B4-BE49-F238E27FC236}">
                <a16:creationId xmlns:a16="http://schemas.microsoft.com/office/drawing/2014/main" id="{D918E934-BE58-314E-8857-E47B663CC369}"/>
              </a:ext>
            </a:extLst>
          </p:cNvPr>
          <p:cNvSpPr/>
          <p:nvPr/>
        </p:nvSpPr>
        <p:spPr>
          <a:xfrm>
            <a:off x="1703379" y="4196217"/>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28"/>
                </a:lnTo>
                <a:lnTo>
                  <a:pt x="176505" y="379451"/>
                </a:lnTo>
                <a:lnTo>
                  <a:pt x="222619" y="391182"/>
                </a:lnTo>
                <a:lnTo>
                  <a:pt x="270593" y="398221"/>
                </a:lnTo>
                <a:lnTo>
                  <a:pt x="319498" y="400567"/>
                </a:lnTo>
                <a:lnTo>
                  <a:pt x="368404" y="398221"/>
                </a:lnTo>
                <a:lnTo>
                  <a:pt x="416379" y="391182"/>
                </a:lnTo>
                <a:lnTo>
                  <a:pt x="462495" y="379451"/>
                </a:lnTo>
                <a:lnTo>
                  <a:pt x="505819" y="363028"/>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0" name="object 53">
            <a:extLst>
              <a:ext uri="{FF2B5EF4-FFF2-40B4-BE49-F238E27FC236}">
                <a16:creationId xmlns:a16="http://schemas.microsoft.com/office/drawing/2014/main" id="{09C2AC9D-92DF-FE4D-95DA-476B22D0FABC}"/>
              </a:ext>
            </a:extLst>
          </p:cNvPr>
          <p:cNvSpPr/>
          <p:nvPr/>
        </p:nvSpPr>
        <p:spPr>
          <a:xfrm>
            <a:off x="1703377" y="419622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6" y="363022"/>
                </a:lnTo>
                <a:lnTo>
                  <a:pt x="462502" y="379447"/>
                </a:lnTo>
                <a:lnTo>
                  <a:pt x="416387" y="391180"/>
                </a:lnTo>
                <a:lnTo>
                  <a:pt x="368411" y="398219"/>
                </a:lnTo>
                <a:lnTo>
                  <a:pt x="319505" y="400566"/>
                </a:lnTo>
                <a:lnTo>
                  <a:pt x="270599" y="398219"/>
                </a:lnTo>
                <a:lnTo>
                  <a:pt x="222623" y="391180"/>
                </a:lnTo>
                <a:lnTo>
                  <a:pt x="176508" y="379447"/>
                </a:lnTo>
                <a:lnTo>
                  <a:pt x="133185"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5" y="37543"/>
                </a:lnTo>
                <a:lnTo>
                  <a:pt x="176508" y="21118"/>
                </a:lnTo>
                <a:lnTo>
                  <a:pt x="222623" y="9385"/>
                </a:lnTo>
                <a:lnTo>
                  <a:pt x="270599" y="2346"/>
                </a:lnTo>
                <a:lnTo>
                  <a:pt x="319505" y="0"/>
                </a:lnTo>
                <a:lnTo>
                  <a:pt x="368411" y="2346"/>
                </a:lnTo>
                <a:lnTo>
                  <a:pt x="416387" y="9385"/>
                </a:lnTo>
                <a:lnTo>
                  <a:pt x="462502" y="21118"/>
                </a:lnTo>
                <a:lnTo>
                  <a:pt x="505826"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1" name="object 54">
            <a:extLst>
              <a:ext uri="{FF2B5EF4-FFF2-40B4-BE49-F238E27FC236}">
                <a16:creationId xmlns:a16="http://schemas.microsoft.com/office/drawing/2014/main" id="{B137D232-2B3D-6B47-8EE3-C6652EA39EC6}"/>
              </a:ext>
            </a:extLst>
          </p:cNvPr>
          <p:cNvSpPr txBox="1"/>
          <p:nvPr/>
        </p:nvSpPr>
        <p:spPr>
          <a:xfrm>
            <a:off x="1849211" y="4271100"/>
            <a:ext cx="320040" cy="228268"/>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panose="020B0604020202020204" pitchFamily="34" charset="0"/>
                <a:cs typeface="Arial" panose="020B0604020202020204" pitchFamily="34" charset="0"/>
              </a:rPr>
              <a:t>E</a:t>
            </a:r>
            <a:r>
              <a:rPr sz="1400" spc="480" dirty="0">
                <a:latin typeface="Arial" panose="020B0604020202020204" pitchFamily="34" charset="0"/>
                <a:cs typeface="Arial" panose="020B0604020202020204" pitchFamily="34" charset="0"/>
              </a:rPr>
              <a:t> </a:t>
            </a:r>
            <a:r>
              <a:rPr sz="1400" spc="-275" dirty="0">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112" name="object 55">
            <a:extLst>
              <a:ext uri="{FF2B5EF4-FFF2-40B4-BE49-F238E27FC236}">
                <a16:creationId xmlns:a16="http://schemas.microsoft.com/office/drawing/2014/main" id="{72514621-D6BF-0047-9E43-B8F1D607A68A}"/>
              </a:ext>
            </a:extLst>
          </p:cNvPr>
          <p:cNvSpPr txBox="1"/>
          <p:nvPr/>
        </p:nvSpPr>
        <p:spPr>
          <a:xfrm>
            <a:off x="722112" y="3678554"/>
            <a:ext cx="662331" cy="228268"/>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8D3124"/>
                </a:solidFill>
                <a:latin typeface="Arial" panose="020B0604020202020204" pitchFamily="34" charset="0"/>
                <a:cs typeface="Arial" panose="020B0604020202020204" pitchFamily="34" charset="0"/>
              </a:rPr>
              <a:t>3-node</a:t>
            </a:r>
            <a:endParaRPr sz="1400" dirty="0">
              <a:latin typeface="Arial" panose="020B0604020202020204" pitchFamily="34" charset="0"/>
              <a:cs typeface="Arial" panose="020B0604020202020204" pitchFamily="34" charset="0"/>
            </a:endParaRPr>
          </a:p>
        </p:txBody>
      </p:sp>
      <p:sp>
        <p:nvSpPr>
          <p:cNvPr id="113" name="object 56">
            <a:extLst>
              <a:ext uri="{FF2B5EF4-FFF2-40B4-BE49-F238E27FC236}">
                <a16:creationId xmlns:a16="http://schemas.microsoft.com/office/drawing/2014/main" id="{759D91EA-B95D-724D-8194-D2ED7CA94EE2}"/>
              </a:ext>
            </a:extLst>
          </p:cNvPr>
          <p:cNvSpPr/>
          <p:nvPr/>
        </p:nvSpPr>
        <p:spPr>
          <a:xfrm>
            <a:off x="1406151" y="3920264"/>
            <a:ext cx="313690" cy="295910"/>
          </a:xfrm>
          <a:custGeom>
            <a:avLst/>
            <a:gdLst/>
            <a:ahLst/>
            <a:cxnLst/>
            <a:rect l="l" t="t" r="r" b="b"/>
            <a:pathLst>
              <a:path w="313689" h="295910">
                <a:moveTo>
                  <a:pt x="313113" y="295602"/>
                </a:moveTo>
                <a:lnTo>
                  <a:pt x="306169" y="289050"/>
                </a:lnTo>
                <a:lnTo>
                  <a:pt x="0" y="0"/>
                </a:lnTo>
              </a:path>
            </a:pathLst>
          </a:custGeom>
          <a:ln w="19074">
            <a:solidFill>
              <a:srgbClr val="8D3124"/>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5" name="object 58">
            <a:extLst>
              <a:ext uri="{FF2B5EF4-FFF2-40B4-BE49-F238E27FC236}">
                <a16:creationId xmlns:a16="http://schemas.microsoft.com/office/drawing/2014/main" id="{71F8429C-09B5-2A4C-83B1-D747703E869E}"/>
              </a:ext>
            </a:extLst>
          </p:cNvPr>
          <p:cNvSpPr txBox="1"/>
          <p:nvPr/>
        </p:nvSpPr>
        <p:spPr>
          <a:xfrm>
            <a:off x="3780922" y="3633169"/>
            <a:ext cx="630145" cy="228268"/>
          </a:xfrm>
          <a:prstGeom prst="rect">
            <a:avLst/>
          </a:prstGeom>
        </p:spPr>
        <p:txBody>
          <a:bodyPr vert="horz" wrap="square" lIns="0" tIns="12700" rIns="0" bIns="0" rtlCol="0">
            <a:spAutoFit/>
          </a:bodyPr>
          <a:lstStyle/>
          <a:p>
            <a:pPr marL="12700">
              <a:lnSpc>
                <a:spcPct val="100000"/>
              </a:lnSpc>
              <a:spcBef>
                <a:spcPts val="100"/>
              </a:spcBef>
            </a:pPr>
            <a:r>
              <a:rPr sz="1400" spc="60" dirty="0">
                <a:solidFill>
                  <a:srgbClr val="8D3124"/>
                </a:solidFill>
                <a:latin typeface="Arial" panose="020B0604020202020204" pitchFamily="34" charset="0"/>
                <a:cs typeface="Arial" panose="020B0604020202020204" pitchFamily="34" charset="0"/>
              </a:rPr>
              <a:t>2-node</a:t>
            </a:r>
            <a:endParaRPr sz="1400" dirty="0">
              <a:latin typeface="Arial" panose="020B0604020202020204" pitchFamily="34" charset="0"/>
              <a:cs typeface="Arial" panose="020B0604020202020204" pitchFamily="34" charset="0"/>
            </a:endParaRPr>
          </a:p>
        </p:txBody>
      </p:sp>
      <p:sp>
        <p:nvSpPr>
          <p:cNvPr id="116" name="object 59">
            <a:extLst>
              <a:ext uri="{FF2B5EF4-FFF2-40B4-BE49-F238E27FC236}">
                <a16:creationId xmlns:a16="http://schemas.microsoft.com/office/drawing/2014/main" id="{F8A69B21-2C92-F048-89EE-A643A9DCDEF0}"/>
              </a:ext>
            </a:extLst>
          </p:cNvPr>
          <p:cNvSpPr/>
          <p:nvPr/>
        </p:nvSpPr>
        <p:spPr>
          <a:xfrm>
            <a:off x="3881936" y="3920264"/>
            <a:ext cx="200798" cy="287490"/>
          </a:xfrm>
          <a:custGeom>
            <a:avLst/>
            <a:gdLst/>
            <a:ahLst/>
            <a:cxnLst/>
            <a:rect l="l" t="t" r="r" b="b"/>
            <a:pathLst>
              <a:path w="313690" h="295910">
                <a:moveTo>
                  <a:pt x="0" y="295602"/>
                </a:moveTo>
                <a:lnTo>
                  <a:pt x="6933" y="289059"/>
                </a:lnTo>
                <a:lnTo>
                  <a:pt x="313113" y="0"/>
                </a:lnTo>
              </a:path>
            </a:pathLst>
          </a:custGeom>
          <a:ln w="19074">
            <a:solidFill>
              <a:srgbClr val="8D3124"/>
            </a:solidFill>
            <a:headEnd type="triangle" w="med" len="med"/>
            <a:tailEnd type="none" w="med" len="med"/>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2" name="object 45">
            <a:extLst>
              <a:ext uri="{FF2B5EF4-FFF2-40B4-BE49-F238E27FC236}">
                <a16:creationId xmlns:a16="http://schemas.microsoft.com/office/drawing/2014/main" id="{A5403248-E8BD-944F-866D-6B78EF20227B}"/>
              </a:ext>
            </a:extLst>
          </p:cNvPr>
          <p:cNvSpPr/>
          <p:nvPr/>
        </p:nvSpPr>
        <p:spPr>
          <a:xfrm>
            <a:off x="2667477" y="3623621"/>
            <a:ext cx="374721" cy="386004"/>
          </a:xfrm>
          <a:custGeom>
            <a:avLst/>
            <a:gdLst/>
            <a:ahLst/>
            <a:cxnLst/>
            <a:rect l="l" t="t" r="r" b="b"/>
            <a:pathLst>
              <a:path w="379729" h="379729">
                <a:moveTo>
                  <a:pt x="324488" y="54760"/>
                </a:moveTo>
                <a:lnTo>
                  <a:pt x="351854" y="89268"/>
                </a:lnTo>
                <a:lnTo>
                  <a:pt x="370098" y="127827"/>
                </a:lnTo>
                <a:lnTo>
                  <a:pt x="379220" y="168815"/>
                </a:lnTo>
                <a:lnTo>
                  <a:pt x="379220" y="210613"/>
                </a:lnTo>
                <a:lnTo>
                  <a:pt x="370098" y="251602"/>
                </a:lnTo>
                <a:lnTo>
                  <a:pt x="351854" y="290160"/>
                </a:lnTo>
                <a:lnTo>
                  <a:pt x="324488" y="324668"/>
                </a:lnTo>
                <a:lnTo>
                  <a:pt x="290000" y="352045"/>
                </a:lnTo>
                <a:lnTo>
                  <a:pt x="251464" y="370296"/>
                </a:lnTo>
                <a:lnTo>
                  <a:pt x="210498" y="379422"/>
                </a:lnTo>
                <a:lnTo>
                  <a:pt x="168722" y="379422"/>
                </a:lnTo>
                <a:lnTo>
                  <a:pt x="127756" y="370296"/>
                </a:lnTo>
                <a:lnTo>
                  <a:pt x="89219" y="352045"/>
                </a:lnTo>
                <a:lnTo>
                  <a:pt x="54732" y="324668"/>
                </a:lnTo>
                <a:lnTo>
                  <a:pt x="27366" y="290160"/>
                </a:lnTo>
                <a:lnTo>
                  <a:pt x="9122" y="251602"/>
                </a:lnTo>
                <a:lnTo>
                  <a:pt x="0" y="210613"/>
                </a:lnTo>
                <a:lnTo>
                  <a:pt x="0" y="168815"/>
                </a:lnTo>
                <a:lnTo>
                  <a:pt x="9122" y="127827"/>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solidFill>
            <a:schemeClr val="bg1"/>
          </a:solidFill>
          <a:ln w="9525">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3" name="object 46">
            <a:extLst>
              <a:ext uri="{FF2B5EF4-FFF2-40B4-BE49-F238E27FC236}">
                <a16:creationId xmlns:a16="http://schemas.microsoft.com/office/drawing/2014/main" id="{BB9DA6B4-22A8-0049-A6D4-A991728A3327}"/>
              </a:ext>
            </a:extLst>
          </p:cNvPr>
          <p:cNvSpPr txBox="1"/>
          <p:nvPr/>
        </p:nvSpPr>
        <p:spPr>
          <a:xfrm>
            <a:off x="2779621" y="3686263"/>
            <a:ext cx="206375" cy="228268"/>
          </a:xfrm>
          <a:prstGeom prst="rect">
            <a:avLst/>
          </a:prstGeom>
        </p:spPr>
        <p:txBody>
          <a:bodyPr vert="horz" wrap="square" lIns="0" tIns="12700" rIns="0" bIns="0" rtlCol="0">
            <a:spAutoFit/>
          </a:bodyPr>
          <a:lstStyle/>
          <a:p>
            <a:pPr marL="12700">
              <a:lnSpc>
                <a:spcPct val="100000"/>
              </a:lnSpc>
              <a:spcBef>
                <a:spcPts val="100"/>
              </a:spcBef>
            </a:pPr>
            <a:r>
              <a:rPr sz="1400" spc="250" dirty="0">
                <a:latin typeface="Arial" panose="020B0604020202020204" pitchFamily="34" charset="0"/>
                <a:cs typeface="Arial" panose="020B0604020202020204" pitchFamily="34" charset="0"/>
              </a:rPr>
              <a:t>M</a:t>
            </a:r>
            <a:endParaRPr sz="1400" dirty="0">
              <a:latin typeface="Arial" panose="020B0604020202020204" pitchFamily="34" charset="0"/>
              <a:cs typeface="Arial" panose="020B0604020202020204" pitchFamily="34" charset="0"/>
            </a:endParaRPr>
          </a:p>
        </p:txBody>
      </p:sp>
      <p:sp>
        <p:nvSpPr>
          <p:cNvPr id="118" name="object 52">
            <a:extLst>
              <a:ext uri="{FF2B5EF4-FFF2-40B4-BE49-F238E27FC236}">
                <a16:creationId xmlns:a16="http://schemas.microsoft.com/office/drawing/2014/main" id="{73FE3A91-308D-7E4D-A510-869C4B28E174}"/>
              </a:ext>
            </a:extLst>
          </p:cNvPr>
          <p:cNvSpPr txBox="1"/>
          <p:nvPr/>
        </p:nvSpPr>
        <p:spPr>
          <a:xfrm>
            <a:off x="3265183" y="6003043"/>
            <a:ext cx="696560" cy="228268"/>
          </a:xfrm>
          <a:prstGeom prst="rect">
            <a:avLst/>
          </a:prstGeom>
        </p:spPr>
        <p:txBody>
          <a:bodyPr vert="horz" wrap="square" lIns="0" tIns="12700" rIns="0" bIns="0" rtlCol="0">
            <a:spAutoFit/>
          </a:bodyPr>
          <a:lstStyle>
            <a:defPPr>
              <a:defRPr lang="en-US"/>
            </a:defPPr>
            <a:lvl1pPr marL="12700">
              <a:lnSpc>
                <a:spcPct val="100000"/>
              </a:lnSpc>
              <a:spcBef>
                <a:spcPts val="100"/>
              </a:spcBef>
              <a:defRPr sz="1400" spc="60">
                <a:solidFill>
                  <a:srgbClr val="8D3124"/>
                </a:solidFill>
                <a:latin typeface="Arial" panose="020B0604020202020204" pitchFamily="34" charset="0"/>
                <a:cs typeface="Arial" panose="020B0604020202020204" pitchFamily="34" charset="0"/>
              </a:defRPr>
            </a:lvl1pPr>
          </a:lstStyle>
          <a:p>
            <a:r>
              <a:rPr dirty="0"/>
              <a:t>null link</a:t>
            </a:r>
          </a:p>
        </p:txBody>
      </p:sp>
      <p:sp>
        <p:nvSpPr>
          <p:cNvPr id="119" name="object 53">
            <a:extLst>
              <a:ext uri="{FF2B5EF4-FFF2-40B4-BE49-F238E27FC236}">
                <a16:creationId xmlns:a16="http://schemas.microsoft.com/office/drawing/2014/main" id="{DF950DF2-F2FC-6340-AF19-23C16F2F4C15}"/>
              </a:ext>
            </a:extLst>
          </p:cNvPr>
          <p:cNvSpPr/>
          <p:nvPr/>
        </p:nvSpPr>
        <p:spPr>
          <a:xfrm>
            <a:off x="3203558" y="5731805"/>
            <a:ext cx="254635" cy="228600"/>
          </a:xfrm>
          <a:custGeom>
            <a:avLst/>
            <a:gdLst/>
            <a:ahLst/>
            <a:cxnLst/>
            <a:rect l="l" t="t" r="r" b="b"/>
            <a:pathLst>
              <a:path w="254635" h="228600">
                <a:moveTo>
                  <a:pt x="0" y="0"/>
                </a:moveTo>
                <a:lnTo>
                  <a:pt x="7095" y="6370"/>
                </a:lnTo>
                <a:lnTo>
                  <a:pt x="254438" y="227972"/>
                </a:lnTo>
              </a:path>
            </a:pathLst>
          </a:custGeom>
          <a:ln w="19074">
            <a:solidFill>
              <a:srgbClr val="8D3124"/>
            </a:solidFill>
            <a:headEnd type="triangle" w="med" len="med"/>
            <a:tailEnd type="none" w="med" len="med"/>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120" name="object 37">
            <a:extLst>
              <a:ext uri="{FF2B5EF4-FFF2-40B4-BE49-F238E27FC236}">
                <a16:creationId xmlns:a16="http://schemas.microsoft.com/office/drawing/2014/main" id="{CBB985F8-DFCD-1843-BE5C-0454C0A57F70}"/>
              </a:ext>
            </a:extLst>
          </p:cNvPr>
          <p:cNvSpPr txBox="1"/>
          <p:nvPr/>
        </p:nvSpPr>
        <p:spPr>
          <a:xfrm>
            <a:off x="4519131" y="3423266"/>
            <a:ext cx="4613580" cy="951543"/>
          </a:xfrm>
          <a:prstGeom prst="rect">
            <a:avLst/>
          </a:prstGeom>
        </p:spPr>
        <p:txBody>
          <a:bodyPr vert="horz" wrap="square" lIns="0" tIns="12700" rIns="0" bIns="0" rtlCol="0">
            <a:spAutoFit/>
          </a:bodyPr>
          <a:lstStyle/>
          <a:p>
            <a:pPr marL="12700">
              <a:spcBef>
                <a:spcPts val="100"/>
              </a:spcBef>
              <a:spcAft>
                <a:spcPts val="100"/>
              </a:spcAft>
              <a:buClr>
                <a:schemeClr val="accent6"/>
              </a:buClr>
            </a:pPr>
            <a:r>
              <a:rPr sz="1400" spc="35" dirty="0">
                <a:solidFill>
                  <a:schemeClr val="accent1"/>
                </a:solidFill>
                <a:latin typeface="Arial" panose="020B0604020202020204" pitchFamily="34" charset="0"/>
                <a:cs typeface="Arial" panose="020B0604020202020204" pitchFamily="34" charset="0"/>
              </a:rPr>
              <a:t>Search</a:t>
            </a:r>
            <a:endParaRPr sz="1400" dirty="0">
              <a:solidFill>
                <a:schemeClr val="accent1"/>
              </a:solidFill>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Compare</a:t>
            </a:r>
            <a:r>
              <a:rPr sz="1400" spc="20"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search</a:t>
            </a:r>
            <a:r>
              <a:rPr sz="1400" spc="20" dirty="0">
                <a:latin typeface="Arial" panose="020B0604020202020204" pitchFamily="34" charset="0"/>
                <a:cs typeface="Arial" panose="020B0604020202020204" pitchFamily="34" charset="0"/>
              </a:rPr>
              <a:t> </a:t>
            </a:r>
            <a:r>
              <a:rPr sz="1400" spc="100" dirty="0">
                <a:latin typeface="Arial" panose="020B0604020202020204" pitchFamily="34" charset="0"/>
                <a:cs typeface="Arial" panose="020B0604020202020204" pitchFamily="34" charset="0"/>
              </a:rPr>
              <a:t>key</a:t>
            </a:r>
            <a:r>
              <a:rPr sz="1400" spc="20" dirty="0">
                <a:latin typeface="Arial" panose="020B0604020202020204" pitchFamily="34" charset="0"/>
                <a:cs typeface="Arial" panose="020B0604020202020204" pitchFamily="34" charset="0"/>
              </a:rPr>
              <a:t> </a:t>
            </a:r>
            <a:r>
              <a:rPr sz="1400" spc="85" dirty="0">
                <a:latin typeface="Arial" panose="020B0604020202020204" pitchFamily="34" charset="0"/>
                <a:cs typeface="Arial" panose="020B0604020202020204" pitchFamily="34" charset="0"/>
              </a:rPr>
              <a:t>against</a:t>
            </a:r>
            <a:r>
              <a:rPr sz="1400" spc="20" dirty="0">
                <a:latin typeface="Arial" panose="020B0604020202020204" pitchFamily="34" charset="0"/>
                <a:cs typeface="Arial" panose="020B0604020202020204" pitchFamily="34" charset="0"/>
              </a:rPr>
              <a:t> </a:t>
            </a:r>
            <a:r>
              <a:rPr sz="1400" spc="120" dirty="0">
                <a:latin typeface="Arial" panose="020B0604020202020204" pitchFamily="34" charset="0"/>
                <a:cs typeface="Arial" panose="020B0604020202020204" pitchFamily="34" charset="0"/>
              </a:rPr>
              <a:t>keys</a:t>
            </a:r>
            <a:r>
              <a:rPr sz="1400" spc="20"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in</a:t>
            </a:r>
            <a:r>
              <a:rPr sz="1400" spc="20" dirty="0">
                <a:latin typeface="Arial" panose="020B0604020202020204" pitchFamily="34" charset="0"/>
                <a:cs typeface="Arial" panose="020B0604020202020204" pitchFamily="34" charset="0"/>
              </a:rPr>
              <a:t> </a:t>
            </a:r>
            <a:r>
              <a:rPr sz="1400" spc="65" dirty="0">
                <a:latin typeface="Arial" panose="020B0604020202020204" pitchFamily="34" charset="0"/>
                <a:cs typeface="Arial" panose="020B0604020202020204" pitchFamily="34" charset="0"/>
              </a:rPr>
              <a:t>node.</a:t>
            </a:r>
            <a:endParaRPr sz="14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70" dirty="0">
                <a:latin typeface="Arial" panose="020B0604020202020204" pitchFamily="34" charset="0"/>
                <a:cs typeface="Arial" panose="020B0604020202020204" pitchFamily="34" charset="0"/>
              </a:rPr>
              <a:t>Find</a:t>
            </a:r>
            <a:r>
              <a:rPr sz="1400" spc="25" dirty="0">
                <a:latin typeface="Arial" panose="020B0604020202020204" pitchFamily="34" charset="0"/>
                <a:cs typeface="Arial" panose="020B0604020202020204" pitchFamily="34" charset="0"/>
              </a:rPr>
              <a:t> </a:t>
            </a:r>
            <a:r>
              <a:rPr sz="1400" spc="40" dirty="0">
                <a:latin typeface="Arial" panose="020B0604020202020204" pitchFamily="34" charset="0"/>
                <a:cs typeface="Arial" panose="020B0604020202020204" pitchFamily="34" charset="0"/>
              </a:rPr>
              <a:t>interval</a:t>
            </a:r>
            <a:r>
              <a:rPr sz="1400" spc="25" dirty="0">
                <a:latin typeface="Arial" panose="020B0604020202020204" pitchFamily="34" charset="0"/>
                <a:cs typeface="Arial" panose="020B0604020202020204" pitchFamily="34" charset="0"/>
              </a:rPr>
              <a:t> </a:t>
            </a:r>
            <a:r>
              <a:rPr sz="1400" spc="80" dirty="0">
                <a:latin typeface="Arial" panose="020B0604020202020204" pitchFamily="34" charset="0"/>
                <a:cs typeface="Arial" panose="020B0604020202020204" pitchFamily="34" charset="0"/>
              </a:rPr>
              <a:t>containing</a:t>
            </a:r>
            <a:r>
              <a:rPr sz="1400" spc="25" dirty="0">
                <a:latin typeface="Arial" panose="020B0604020202020204" pitchFamily="34" charset="0"/>
                <a:cs typeface="Arial" panose="020B0604020202020204" pitchFamily="34" charset="0"/>
              </a:rPr>
              <a:t> </a:t>
            </a:r>
            <a:r>
              <a:rPr sz="1400" spc="70" dirty="0">
                <a:latin typeface="Arial" panose="020B0604020202020204" pitchFamily="34" charset="0"/>
                <a:cs typeface="Arial" panose="020B0604020202020204" pitchFamily="34" charset="0"/>
              </a:rPr>
              <a:t>search</a:t>
            </a:r>
            <a:r>
              <a:rPr sz="1400" spc="25" dirty="0">
                <a:latin typeface="Arial" panose="020B0604020202020204" pitchFamily="34" charset="0"/>
                <a:cs typeface="Arial" panose="020B0604020202020204" pitchFamily="34" charset="0"/>
              </a:rPr>
              <a:t> </a:t>
            </a:r>
            <a:r>
              <a:rPr sz="1400" spc="5" dirty="0">
                <a:latin typeface="Arial" panose="020B0604020202020204" pitchFamily="34" charset="0"/>
                <a:cs typeface="Arial" panose="020B0604020202020204" pitchFamily="34" charset="0"/>
              </a:rPr>
              <a:t>key.</a:t>
            </a:r>
            <a:endParaRPr sz="14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sz="1400" spc="75" dirty="0">
                <a:latin typeface="Arial" panose="020B0604020202020204" pitchFamily="34" charset="0"/>
                <a:cs typeface="Arial" panose="020B0604020202020204" pitchFamily="34" charset="0"/>
              </a:rPr>
              <a:t>Follow</a:t>
            </a:r>
            <a:r>
              <a:rPr sz="1400" spc="35" dirty="0">
                <a:latin typeface="Arial" panose="020B0604020202020204" pitchFamily="34" charset="0"/>
                <a:cs typeface="Arial" panose="020B0604020202020204" pitchFamily="34" charset="0"/>
              </a:rPr>
              <a:t> </a:t>
            </a:r>
            <a:r>
              <a:rPr sz="1400" spc="75" dirty="0">
                <a:latin typeface="Arial" panose="020B0604020202020204" pitchFamily="34" charset="0"/>
                <a:cs typeface="Arial" panose="020B0604020202020204" pitchFamily="34" charset="0"/>
              </a:rPr>
              <a:t>associated</a:t>
            </a:r>
            <a:r>
              <a:rPr sz="1400" spc="35" dirty="0">
                <a:latin typeface="Arial" panose="020B0604020202020204" pitchFamily="34" charset="0"/>
                <a:cs typeface="Arial" panose="020B0604020202020204" pitchFamily="34" charset="0"/>
              </a:rPr>
              <a:t> </a:t>
            </a:r>
            <a:r>
              <a:rPr sz="1400" spc="65" dirty="0">
                <a:latin typeface="Arial" panose="020B0604020202020204" pitchFamily="34" charset="0"/>
                <a:cs typeface="Arial" panose="020B0604020202020204" pitchFamily="34" charset="0"/>
              </a:rPr>
              <a:t>link</a:t>
            </a:r>
            <a:r>
              <a:rPr sz="1400" spc="35" dirty="0">
                <a:latin typeface="Arial" panose="020B0604020202020204" pitchFamily="34" charset="0"/>
                <a:cs typeface="Arial" panose="020B0604020202020204" pitchFamily="34" charset="0"/>
              </a:rPr>
              <a:t> </a:t>
            </a:r>
            <a:r>
              <a:rPr sz="1400" spc="30" dirty="0">
                <a:latin typeface="Arial" panose="020B0604020202020204" pitchFamily="34" charset="0"/>
                <a:cs typeface="Arial" panose="020B0604020202020204" pitchFamily="34" charset="0"/>
              </a:rPr>
              <a:t>(recursively).</a:t>
            </a:r>
            <a:endParaRPr sz="1400" dirty="0">
              <a:latin typeface="Arial" panose="020B0604020202020204" pitchFamily="34" charset="0"/>
              <a:cs typeface="Arial" panose="020B0604020202020204" pitchFamily="34" charset="0"/>
            </a:endParaRPr>
          </a:p>
        </p:txBody>
      </p:sp>
      <p:sp>
        <p:nvSpPr>
          <p:cNvPr id="121" name="TextBox 120">
            <a:extLst>
              <a:ext uri="{FF2B5EF4-FFF2-40B4-BE49-F238E27FC236}">
                <a16:creationId xmlns:a16="http://schemas.microsoft.com/office/drawing/2014/main" id="{D6D0E244-B0E0-F249-BFAE-1EF1225EF508}"/>
              </a:ext>
            </a:extLst>
          </p:cNvPr>
          <p:cNvSpPr txBox="1"/>
          <p:nvPr/>
        </p:nvSpPr>
        <p:spPr>
          <a:xfrm>
            <a:off x="4497536" y="4526692"/>
            <a:ext cx="1665841" cy="338554"/>
          </a:xfrm>
          <a:prstGeom prst="rect">
            <a:avLst/>
          </a:prstGeom>
          <a:noFill/>
        </p:spPr>
        <p:txBody>
          <a:bodyPr wrap="none" rtlCol="0">
            <a:spAutoFit/>
          </a:bodyPr>
          <a:lstStyle/>
          <a:p>
            <a:r>
              <a:rPr lang="en-US" altLang="zh-CN" sz="1600" dirty="0">
                <a:solidFill>
                  <a:srgbClr val="1B8E1D"/>
                </a:solidFill>
                <a:latin typeface="Courier" pitchFamily="2" charset="0"/>
              </a:rPr>
              <a:t>Search</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for</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H</a:t>
            </a:r>
            <a:endParaRPr lang="en-US" sz="1600" dirty="0">
              <a:solidFill>
                <a:srgbClr val="1B8E1D"/>
              </a:solidFill>
              <a:latin typeface="Courier" pitchFamily="2" charset="0"/>
            </a:endParaRPr>
          </a:p>
        </p:txBody>
      </p:sp>
      <p:sp>
        <p:nvSpPr>
          <p:cNvPr id="122" name="TextBox 121">
            <a:extLst>
              <a:ext uri="{FF2B5EF4-FFF2-40B4-BE49-F238E27FC236}">
                <a16:creationId xmlns:a16="http://schemas.microsoft.com/office/drawing/2014/main" id="{A5CABAC5-BFEA-9448-8349-5353A138D28F}"/>
              </a:ext>
            </a:extLst>
          </p:cNvPr>
          <p:cNvSpPr txBox="1"/>
          <p:nvPr/>
        </p:nvSpPr>
        <p:spPr>
          <a:xfrm>
            <a:off x="4792118" y="4816089"/>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H</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23" name="Oval 122">
            <a:extLst>
              <a:ext uri="{FF2B5EF4-FFF2-40B4-BE49-F238E27FC236}">
                <a16:creationId xmlns:a16="http://schemas.microsoft.com/office/drawing/2014/main" id="{08545035-37DE-214F-95D6-3926E9511480}"/>
              </a:ext>
            </a:extLst>
          </p:cNvPr>
          <p:cNvSpPr/>
          <p:nvPr/>
        </p:nvSpPr>
        <p:spPr>
          <a:xfrm>
            <a:off x="2660306" y="3621628"/>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4" name="Oval 123">
            <a:extLst>
              <a:ext uri="{FF2B5EF4-FFF2-40B4-BE49-F238E27FC236}">
                <a16:creationId xmlns:a16="http://schemas.microsoft.com/office/drawing/2014/main" id="{D1E566E2-AB36-6446-AC0D-A34E6E40D4F7}"/>
              </a:ext>
            </a:extLst>
          </p:cNvPr>
          <p:cNvSpPr/>
          <p:nvPr/>
        </p:nvSpPr>
        <p:spPr>
          <a:xfrm>
            <a:off x="1705879" y="4193394"/>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5" name="Oval 124">
            <a:extLst>
              <a:ext uri="{FF2B5EF4-FFF2-40B4-BE49-F238E27FC236}">
                <a16:creationId xmlns:a16="http://schemas.microsoft.com/office/drawing/2014/main" id="{E4ADFC8D-CE12-3540-9F2D-9647EEEABF85}"/>
              </a:ext>
            </a:extLst>
          </p:cNvPr>
          <p:cNvSpPr/>
          <p:nvPr/>
        </p:nvSpPr>
        <p:spPr>
          <a:xfrm>
            <a:off x="1869892" y="5091933"/>
            <a:ext cx="379011"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6" name="TextBox 125">
            <a:extLst>
              <a:ext uri="{FF2B5EF4-FFF2-40B4-BE49-F238E27FC236}">
                <a16:creationId xmlns:a16="http://schemas.microsoft.com/office/drawing/2014/main" id="{064CC251-C99A-2F4D-80BE-1F6411F35963}"/>
              </a:ext>
            </a:extLst>
          </p:cNvPr>
          <p:cNvSpPr txBox="1"/>
          <p:nvPr/>
        </p:nvSpPr>
        <p:spPr>
          <a:xfrm>
            <a:off x="4792117" y="5092404"/>
            <a:ext cx="2584362"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H</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J</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27" name="TextBox 126">
            <a:extLst>
              <a:ext uri="{FF2B5EF4-FFF2-40B4-BE49-F238E27FC236}">
                <a16:creationId xmlns:a16="http://schemas.microsoft.com/office/drawing/2014/main" id="{6AA26806-E039-8346-ADC6-491CE43D462F}"/>
              </a:ext>
            </a:extLst>
          </p:cNvPr>
          <p:cNvSpPr txBox="1"/>
          <p:nvPr/>
        </p:nvSpPr>
        <p:spPr>
          <a:xfrm>
            <a:off x="7376479" y="4906848"/>
            <a:ext cx="907621"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hit</a:t>
            </a: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128" name="TextBox 127">
            <a:extLst>
              <a:ext uri="{FF2B5EF4-FFF2-40B4-BE49-F238E27FC236}">
                <a16:creationId xmlns:a16="http://schemas.microsoft.com/office/drawing/2014/main" id="{FE5D34F7-B313-E34D-81FA-2AB791CF63C4}"/>
              </a:ext>
            </a:extLst>
          </p:cNvPr>
          <p:cNvSpPr txBox="1"/>
          <p:nvPr/>
        </p:nvSpPr>
        <p:spPr>
          <a:xfrm>
            <a:off x="4497536" y="5438614"/>
            <a:ext cx="1665841" cy="338554"/>
          </a:xfrm>
          <a:prstGeom prst="rect">
            <a:avLst/>
          </a:prstGeom>
          <a:noFill/>
        </p:spPr>
        <p:txBody>
          <a:bodyPr wrap="none" rtlCol="0">
            <a:spAutoFit/>
          </a:bodyPr>
          <a:lstStyle/>
          <a:p>
            <a:r>
              <a:rPr lang="en-US" altLang="zh-CN" sz="1600" dirty="0">
                <a:solidFill>
                  <a:srgbClr val="1B8E1D"/>
                </a:solidFill>
                <a:latin typeface="Courier" pitchFamily="2" charset="0"/>
              </a:rPr>
              <a:t>Search</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for</a:t>
            </a:r>
            <a:r>
              <a:rPr lang="zh-CN" altLang="en-US" sz="1600" dirty="0">
                <a:solidFill>
                  <a:srgbClr val="1B8E1D"/>
                </a:solidFill>
                <a:latin typeface="Courier" pitchFamily="2" charset="0"/>
              </a:rPr>
              <a:t> </a:t>
            </a:r>
            <a:r>
              <a:rPr lang="en-US" altLang="zh-CN" sz="1600" dirty="0">
                <a:solidFill>
                  <a:srgbClr val="1B8E1D"/>
                </a:solidFill>
                <a:latin typeface="Courier" pitchFamily="2" charset="0"/>
              </a:rPr>
              <a:t>B</a:t>
            </a:r>
            <a:endParaRPr lang="en-US" sz="1600" dirty="0">
              <a:solidFill>
                <a:srgbClr val="1B8E1D"/>
              </a:solidFill>
              <a:latin typeface="Courier" pitchFamily="2" charset="0"/>
            </a:endParaRPr>
          </a:p>
        </p:txBody>
      </p:sp>
      <p:sp>
        <p:nvSpPr>
          <p:cNvPr id="129" name="TextBox 128">
            <a:extLst>
              <a:ext uri="{FF2B5EF4-FFF2-40B4-BE49-F238E27FC236}">
                <a16:creationId xmlns:a16="http://schemas.microsoft.com/office/drawing/2014/main" id="{BB7BCD2F-2FEC-1543-BB92-073F71917C66}"/>
              </a:ext>
            </a:extLst>
          </p:cNvPr>
          <p:cNvSpPr txBox="1"/>
          <p:nvPr/>
        </p:nvSpPr>
        <p:spPr>
          <a:xfrm>
            <a:off x="4792119" y="5743544"/>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0" name="TextBox 129">
            <a:extLst>
              <a:ext uri="{FF2B5EF4-FFF2-40B4-BE49-F238E27FC236}">
                <a16:creationId xmlns:a16="http://schemas.microsoft.com/office/drawing/2014/main" id="{64177118-D571-A641-9902-062CD9F570B0}"/>
              </a:ext>
            </a:extLst>
          </p:cNvPr>
          <p:cNvSpPr txBox="1"/>
          <p:nvPr/>
        </p:nvSpPr>
        <p:spPr>
          <a:xfrm>
            <a:off x="4792118" y="6019859"/>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1" name="TextBox 130">
            <a:extLst>
              <a:ext uri="{FF2B5EF4-FFF2-40B4-BE49-F238E27FC236}">
                <a16:creationId xmlns:a16="http://schemas.microsoft.com/office/drawing/2014/main" id="{BDB292AB-F84F-534F-86FC-9CC8BB3881B2}"/>
              </a:ext>
            </a:extLst>
          </p:cNvPr>
          <p:cNvSpPr txBox="1"/>
          <p:nvPr/>
        </p:nvSpPr>
        <p:spPr>
          <a:xfrm>
            <a:off x="4792759" y="6296173"/>
            <a:ext cx="2625527"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B</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C</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2" name="TextBox 131">
            <a:extLst>
              <a:ext uri="{FF2B5EF4-FFF2-40B4-BE49-F238E27FC236}">
                <a16:creationId xmlns:a16="http://schemas.microsoft.com/office/drawing/2014/main" id="{C3C65743-074C-3147-B180-F5537EF37CB1}"/>
              </a:ext>
            </a:extLst>
          </p:cNvPr>
          <p:cNvSpPr txBox="1"/>
          <p:nvPr/>
        </p:nvSpPr>
        <p:spPr>
          <a:xfrm>
            <a:off x="7376479" y="5703843"/>
            <a:ext cx="1048685"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miss</a:t>
            </a: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133" name="Rectangle 132">
            <a:extLst>
              <a:ext uri="{FF2B5EF4-FFF2-40B4-BE49-F238E27FC236}">
                <a16:creationId xmlns:a16="http://schemas.microsoft.com/office/drawing/2014/main" id="{DEF26E34-9699-DA42-BC72-84D82B4A7156}"/>
              </a:ext>
            </a:extLst>
          </p:cNvPr>
          <p:cNvSpPr/>
          <p:nvPr/>
        </p:nvSpPr>
        <p:spPr>
          <a:xfrm>
            <a:off x="4792117" y="6535949"/>
            <a:ext cx="1011815"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Link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null</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134" name="Oval 133">
            <a:extLst>
              <a:ext uri="{FF2B5EF4-FFF2-40B4-BE49-F238E27FC236}">
                <a16:creationId xmlns:a16="http://schemas.microsoft.com/office/drawing/2014/main" id="{5EBAFDA9-E9A2-0040-BFD7-3D1AF2FD8560}"/>
              </a:ext>
            </a:extLst>
          </p:cNvPr>
          <p:cNvSpPr/>
          <p:nvPr/>
        </p:nvSpPr>
        <p:spPr>
          <a:xfrm>
            <a:off x="934211" y="5073404"/>
            <a:ext cx="623893"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35" name="Rectangle 134">
            <a:extLst>
              <a:ext uri="{FF2B5EF4-FFF2-40B4-BE49-F238E27FC236}">
                <a16:creationId xmlns:a16="http://schemas.microsoft.com/office/drawing/2014/main" id="{3F0E4761-FBCB-F440-8D5C-9C08F857C972}"/>
              </a:ext>
            </a:extLst>
          </p:cNvPr>
          <p:cNvSpPr/>
          <p:nvPr/>
        </p:nvSpPr>
        <p:spPr>
          <a:xfrm>
            <a:off x="6836927" y="3082356"/>
            <a:ext cx="2149799" cy="461665"/>
          </a:xfrm>
          <a:prstGeom prst="rect">
            <a:avLst/>
          </a:prstGeom>
          <a:ln>
            <a:solidFill>
              <a:schemeClr val="accent1"/>
            </a:solidFill>
          </a:ln>
        </p:spPr>
        <p:txBody>
          <a:bodyPr wrap="square">
            <a:spAutoFit/>
          </a:bodyPr>
          <a:lstStyle/>
          <a:p>
            <a:r>
              <a:rPr lang="en-US" sz="1200" dirty="0">
                <a:solidFill>
                  <a:srgbClr val="FF0000"/>
                </a:solidFill>
                <a:latin typeface="Times New Roman" panose="02020603050405020304" pitchFamily="18" charset="0"/>
                <a:cs typeface="Times New Roman" panose="02020603050405020304" pitchFamily="18" charset="0"/>
              </a:rPr>
              <a:t>So the search is a generalization of the search in</a:t>
            </a:r>
            <a:r>
              <a:rPr lang="zh-CN" altLang="en-US" sz="1200" dirty="0">
                <a:solidFill>
                  <a:srgbClr val="FF0000"/>
                </a:solidFill>
                <a:latin typeface="Times New Roman" panose="02020603050405020304" pitchFamily="18" charset="0"/>
                <a:cs typeface="Times New Roman" panose="02020603050405020304" pitchFamily="18" charset="0"/>
              </a:rPr>
              <a:t> </a:t>
            </a:r>
            <a:r>
              <a:rPr lang="en-US" altLang="zh-CN" sz="1200" dirty="0">
                <a:solidFill>
                  <a:srgbClr val="FF0000"/>
                </a:solidFill>
                <a:latin typeface="Times New Roman" panose="02020603050405020304" pitchFamily="18" charset="0"/>
                <a:cs typeface="Times New Roman" panose="02020603050405020304" pitchFamily="18" charset="0"/>
              </a:rPr>
              <a:t>BSTs</a:t>
            </a:r>
            <a:endParaRPr lang="en-US" sz="1200" dirty="0">
              <a:solidFill>
                <a:srgbClr val="FF0000"/>
              </a:solidFill>
              <a:latin typeface="Times New Roman" panose="02020603050405020304" pitchFamily="18" charset="0"/>
              <a:cs typeface="Times New Roman" panose="02020603050405020304" pitchFamily="18" charset="0"/>
            </a:endParaRPr>
          </a:p>
        </p:txBody>
      </p:sp>
      <p:sp>
        <p:nvSpPr>
          <p:cNvPr id="101" name="object 65">
            <a:extLst>
              <a:ext uri="{FF2B5EF4-FFF2-40B4-BE49-F238E27FC236}">
                <a16:creationId xmlns:a16="http://schemas.microsoft.com/office/drawing/2014/main" id="{D44BE095-8C7C-1745-BD3C-4AB6905FD1C8}"/>
              </a:ext>
            </a:extLst>
          </p:cNvPr>
          <p:cNvSpPr/>
          <p:nvPr/>
        </p:nvSpPr>
        <p:spPr>
          <a:xfrm>
            <a:off x="6937695" y="2550316"/>
            <a:ext cx="243281" cy="152535"/>
          </a:xfrm>
          <a:custGeom>
            <a:avLst/>
            <a:gdLst/>
            <a:ahLst/>
            <a:cxnLst/>
            <a:rect l="l" t="t" r="r" b="b"/>
            <a:pathLst>
              <a:path w="252729" h="311785">
                <a:moveTo>
                  <a:pt x="0" y="0"/>
                </a:moveTo>
                <a:lnTo>
                  <a:pt x="7988" y="9873"/>
                </a:lnTo>
                <a:lnTo>
                  <a:pt x="252103" y="311645"/>
                </a:lnTo>
              </a:path>
            </a:pathLst>
          </a:custGeom>
          <a:ln w="25400">
            <a:solidFill>
              <a:srgbClr val="8D3124"/>
            </a:solidFill>
            <a:headEnd type="triangle" w="med" len="med"/>
            <a:tailEnd type="none" w="med" len="med"/>
          </a:ln>
        </p:spPr>
        <p:txBody>
          <a:bodyPr wrap="square" lIns="0" tIns="0" rIns="0" bIns="0" rtlCol="0"/>
          <a:lstStyle/>
          <a:p>
            <a:endParaRPr/>
          </a:p>
        </p:txBody>
      </p:sp>
      <p:sp>
        <p:nvSpPr>
          <p:cNvPr id="114" name="object 67">
            <a:extLst>
              <a:ext uri="{FF2B5EF4-FFF2-40B4-BE49-F238E27FC236}">
                <a16:creationId xmlns:a16="http://schemas.microsoft.com/office/drawing/2014/main" id="{1F8415C0-68D6-BA4D-AF4F-76D8E9FC2B06}"/>
              </a:ext>
            </a:extLst>
          </p:cNvPr>
          <p:cNvSpPr txBox="1"/>
          <p:nvPr/>
        </p:nvSpPr>
        <p:spPr>
          <a:xfrm>
            <a:off x="7265242" y="2546831"/>
            <a:ext cx="1534810" cy="269240"/>
          </a:xfrm>
          <a:prstGeom prst="rect">
            <a:avLst/>
          </a:prstGeom>
        </p:spPr>
        <p:txBody>
          <a:bodyPr vert="horz" wrap="square" lIns="0" tIns="12700" rIns="0" bIns="0" rtlCol="0">
            <a:spAutoFit/>
          </a:bodyPr>
          <a:lstStyle/>
          <a:p>
            <a:pPr marL="12700">
              <a:lnSpc>
                <a:spcPct val="100000"/>
              </a:lnSpc>
              <a:spcBef>
                <a:spcPts val="100"/>
              </a:spcBef>
            </a:pPr>
            <a:r>
              <a:rPr sz="1600" dirty="0">
                <a:solidFill>
                  <a:srgbClr val="8D3124"/>
                </a:solidFill>
                <a:latin typeface="Times New Roman" panose="02020603050405020304" pitchFamily="18" charset="0"/>
                <a:cs typeface="Times New Roman" panose="02020603050405020304" pitchFamily="18" charset="0"/>
              </a:rPr>
              <a:t>how to maintain?</a:t>
            </a:r>
          </a:p>
        </p:txBody>
      </p:sp>
      <p:sp>
        <p:nvSpPr>
          <p:cNvPr id="3" name="Slide Number Placeholder 5">
            <a:extLst>
              <a:ext uri="{FF2B5EF4-FFF2-40B4-BE49-F238E27FC236}">
                <a16:creationId xmlns:a16="http://schemas.microsoft.com/office/drawing/2014/main" id="{4ED72F1D-8EB1-E8C0-A81F-B96DCE23D43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a:t>
            </a:fld>
            <a:endParaRPr lang="en-US"/>
          </a:p>
        </p:txBody>
      </p:sp>
    </p:spTree>
    <p:extLst>
      <p:ext uri="{BB962C8B-B14F-4D97-AF65-F5344CB8AC3E}">
        <p14:creationId xmlns:p14="http://schemas.microsoft.com/office/powerpoint/2010/main" val="18456659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dissolv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dissolve">
                                      <p:cBhvr>
                                        <p:cTn id="17" dur="500"/>
                                        <p:tgtEl>
                                          <p:spTgt spid="61"/>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70"/>
                                        </p:tgtEl>
                                        <p:attrNameLst>
                                          <p:attrName>style.visibility</p:attrName>
                                        </p:attrNameLst>
                                      </p:cBhvr>
                                      <p:to>
                                        <p:strVal val="visible"/>
                                      </p:to>
                                    </p:set>
                                    <p:animEffect transition="in" filter="dissolve">
                                      <p:cBhvr>
                                        <p:cTn id="20" dur="500"/>
                                        <p:tgtEl>
                                          <p:spTgt spid="70"/>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animEffect transition="in" filter="dissolve">
                                      <p:cBhvr>
                                        <p:cTn id="23" dur="500"/>
                                        <p:tgtEl>
                                          <p:spTgt spid="71"/>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72"/>
                                        </p:tgtEl>
                                        <p:attrNameLst>
                                          <p:attrName>style.visibility</p:attrName>
                                        </p:attrNameLst>
                                      </p:cBhvr>
                                      <p:to>
                                        <p:strVal val="visible"/>
                                      </p:to>
                                    </p:set>
                                    <p:animEffect transition="in" filter="dissolve">
                                      <p:cBhvr>
                                        <p:cTn id="26" dur="500"/>
                                        <p:tgtEl>
                                          <p:spTgt spid="72"/>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73"/>
                                        </p:tgtEl>
                                        <p:attrNameLst>
                                          <p:attrName>style.visibility</p:attrName>
                                        </p:attrNameLst>
                                      </p:cBhvr>
                                      <p:to>
                                        <p:strVal val="visible"/>
                                      </p:to>
                                    </p:set>
                                    <p:animEffect transition="in" filter="dissolve">
                                      <p:cBhvr>
                                        <p:cTn id="29" dur="500"/>
                                        <p:tgtEl>
                                          <p:spTgt spid="73"/>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74"/>
                                        </p:tgtEl>
                                        <p:attrNameLst>
                                          <p:attrName>style.visibility</p:attrName>
                                        </p:attrNameLst>
                                      </p:cBhvr>
                                      <p:to>
                                        <p:strVal val="visible"/>
                                      </p:to>
                                    </p:set>
                                    <p:animEffect transition="in" filter="dissolve">
                                      <p:cBhvr>
                                        <p:cTn id="32" dur="500"/>
                                        <p:tgtEl>
                                          <p:spTgt spid="74"/>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75"/>
                                        </p:tgtEl>
                                        <p:attrNameLst>
                                          <p:attrName>style.visibility</p:attrName>
                                        </p:attrNameLst>
                                      </p:cBhvr>
                                      <p:to>
                                        <p:strVal val="visible"/>
                                      </p:to>
                                    </p:set>
                                    <p:animEffect transition="in" filter="dissolve">
                                      <p:cBhvr>
                                        <p:cTn id="35" dur="500"/>
                                        <p:tgtEl>
                                          <p:spTgt spid="75"/>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76"/>
                                        </p:tgtEl>
                                        <p:attrNameLst>
                                          <p:attrName>style.visibility</p:attrName>
                                        </p:attrNameLst>
                                      </p:cBhvr>
                                      <p:to>
                                        <p:strVal val="visible"/>
                                      </p:to>
                                    </p:set>
                                    <p:animEffect transition="in" filter="dissolve">
                                      <p:cBhvr>
                                        <p:cTn id="38" dur="500"/>
                                        <p:tgtEl>
                                          <p:spTgt spid="7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77"/>
                                        </p:tgtEl>
                                        <p:attrNameLst>
                                          <p:attrName>style.visibility</p:attrName>
                                        </p:attrNameLst>
                                      </p:cBhvr>
                                      <p:to>
                                        <p:strVal val="visible"/>
                                      </p:to>
                                    </p:set>
                                    <p:animEffect transition="in" filter="dissolve">
                                      <p:cBhvr>
                                        <p:cTn id="41" dur="500"/>
                                        <p:tgtEl>
                                          <p:spTgt spid="77"/>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78"/>
                                        </p:tgtEl>
                                        <p:attrNameLst>
                                          <p:attrName>style.visibility</p:attrName>
                                        </p:attrNameLst>
                                      </p:cBhvr>
                                      <p:to>
                                        <p:strVal val="visible"/>
                                      </p:to>
                                    </p:set>
                                    <p:animEffect transition="in" filter="dissolve">
                                      <p:cBhvr>
                                        <p:cTn id="44" dur="500"/>
                                        <p:tgtEl>
                                          <p:spTgt spid="78"/>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dissolve">
                                      <p:cBhvr>
                                        <p:cTn id="47" dur="500"/>
                                        <p:tgtEl>
                                          <p:spTgt spid="79"/>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80"/>
                                        </p:tgtEl>
                                        <p:attrNameLst>
                                          <p:attrName>style.visibility</p:attrName>
                                        </p:attrNameLst>
                                      </p:cBhvr>
                                      <p:to>
                                        <p:strVal val="visible"/>
                                      </p:to>
                                    </p:set>
                                    <p:animEffect transition="in" filter="dissolve">
                                      <p:cBhvr>
                                        <p:cTn id="50" dur="500"/>
                                        <p:tgtEl>
                                          <p:spTgt spid="80"/>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81"/>
                                        </p:tgtEl>
                                        <p:attrNameLst>
                                          <p:attrName>style.visibility</p:attrName>
                                        </p:attrNameLst>
                                      </p:cBhvr>
                                      <p:to>
                                        <p:strVal val="visible"/>
                                      </p:to>
                                    </p:set>
                                    <p:animEffect transition="in" filter="dissolve">
                                      <p:cBhvr>
                                        <p:cTn id="53" dur="500"/>
                                        <p:tgtEl>
                                          <p:spTgt spid="81"/>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dissolve">
                                      <p:cBhvr>
                                        <p:cTn id="56" dur="500"/>
                                        <p:tgtEl>
                                          <p:spTgt spid="82"/>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83"/>
                                        </p:tgtEl>
                                        <p:attrNameLst>
                                          <p:attrName>style.visibility</p:attrName>
                                        </p:attrNameLst>
                                      </p:cBhvr>
                                      <p:to>
                                        <p:strVal val="visible"/>
                                      </p:to>
                                    </p:set>
                                    <p:animEffect transition="in" filter="dissolve">
                                      <p:cBhvr>
                                        <p:cTn id="59" dur="500"/>
                                        <p:tgtEl>
                                          <p:spTgt spid="83"/>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84"/>
                                        </p:tgtEl>
                                        <p:attrNameLst>
                                          <p:attrName>style.visibility</p:attrName>
                                        </p:attrNameLst>
                                      </p:cBhvr>
                                      <p:to>
                                        <p:strVal val="visible"/>
                                      </p:to>
                                    </p:set>
                                    <p:animEffect transition="in" filter="dissolve">
                                      <p:cBhvr>
                                        <p:cTn id="62" dur="500"/>
                                        <p:tgtEl>
                                          <p:spTgt spid="84"/>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85"/>
                                        </p:tgtEl>
                                        <p:attrNameLst>
                                          <p:attrName>style.visibility</p:attrName>
                                        </p:attrNameLst>
                                      </p:cBhvr>
                                      <p:to>
                                        <p:strVal val="visible"/>
                                      </p:to>
                                    </p:set>
                                    <p:animEffect transition="in" filter="dissolve">
                                      <p:cBhvr>
                                        <p:cTn id="65" dur="500"/>
                                        <p:tgtEl>
                                          <p:spTgt spid="85"/>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86"/>
                                        </p:tgtEl>
                                        <p:attrNameLst>
                                          <p:attrName>style.visibility</p:attrName>
                                        </p:attrNameLst>
                                      </p:cBhvr>
                                      <p:to>
                                        <p:strVal val="visible"/>
                                      </p:to>
                                    </p:set>
                                    <p:animEffect transition="in" filter="dissolve">
                                      <p:cBhvr>
                                        <p:cTn id="68" dur="500"/>
                                        <p:tgtEl>
                                          <p:spTgt spid="86"/>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87"/>
                                        </p:tgtEl>
                                        <p:attrNameLst>
                                          <p:attrName>style.visibility</p:attrName>
                                        </p:attrNameLst>
                                      </p:cBhvr>
                                      <p:to>
                                        <p:strVal val="visible"/>
                                      </p:to>
                                    </p:set>
                                    <p:animEffect transition="in" filter="dissolve">
                                      <p:cBhvr>
                                        <p:cTn id="71" dur="500"/>
                                        <p:tgtEl>
                                          <p:spTgt spid="87"/>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88"/>
                                        </p:tgtEl>
                                        <p:attrNameLst>
                                          <p:attrName>style.visibility</p:attrName>
                                        </p:attrNameLst>
                                      </p:cBhvr>
                                      <p:to>
                                        <p:strVal val="visible"/>
                                      </p:to>
                                    </p:set>
                                    <p:animEffect transition="in" filter="dissolve">
                                      <p:cBhvr>
                                        <p:cTn id="74" dur="500"/>
                                        <p:tgtEl>
                                          <p:spTgt spid="88"/>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89"/>
                                        </p:tgtEl>
                                        <p:attrNameLst>
                                          <p:attrName>style.visibility</p:attrName>
                                        </p:attrNameLst>
                                      </p:cBhvr>
                                      <p:to>
                                        <p:strVal val="visible"/>
                                      </p:to>
                                    </p:set>
                                    <p:animEffect transition="in" filter="dissolve">
                                      <p:cBhvr>
                                        <p:cTn id="77" dur="500"/>
                                        <p:tgtEl>
                                          <p:spTgt spid="89"/>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90"/>
                                        </p:tgtEl>
                                        <p:attrNameLst>
                                          <p:attrName>style.visibility</p:attrName>
                                        </p:attrNameLst>
                                      </p:cBhvr>
                                      <p:to>
                                        <p:strVal val="visible"/>
                                      </p:to>
                                    </p:set>
                                    <p:animEffect transition="in" filter="dissolve">
                                      <p:cBhvr>
                                        <p:cTn id="80" dur="500"/>
                                        <p:tgtEl>
                                          <p:spTgt spid="90"/>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91"/>
                                        </p:tgtEl>
                                        <p:attrNameLst>
                                          <p:attrName>style.visibility</p:attrName>
                                        </p:attrNameLst>
                                      </p:cBhvr>
                                      <p:to>
                                        <p:strVal val="visible"/>
                                      </p:to>
                                    </p:set>
                                    <p:animEffect transition="in" filter="dissolve">
                                      <p:cBhvr>
                                        <p:cTn id="83" dur="500"/>
                                        <p:tgtEl>
                                          <p:spTgt spid="91"/>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92"/>
                                        </p:tgtEl>
                                        <p:attrNameLst>
                                          <p:attrName>style.visibility</p:attrName>
                                        </p:attrNameLst>
                                      </p:cBhvr>
                                      <p:to>
                                        <p:strVal val="visible"/>
                                      </p:to>
                                    </p:set>
                                    <p:animEffect transition="in" filter="dissolve">
                                      <p:cBhvr>
                                        <p:cTn id="86" dur="500"/>
                                        <p:tgtEl>
                                          <p:spTgt spid="92"/>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93"/>
                                        </p:tgtEl>
                                        <p:attrNameLst>
                                          <p:attrName>style.visibility</p:attrName>
                                        </p:attrNameLst>
                                      </p:cBhvr>
                                      <p:to>
                                        <p:strVal val="visible"/>
                                      </p:to>
                                    </p:set>
                                    <p:animEffect transition="in" filter="dissolve">
                                      <p:cBhvr>
                                        <p:cTn id="89" dur="500"/>
                                        <p:tgtEl>
                                          <p:spTgt spid="93"/>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94"/>
                                        </p:tgtEl>
                                        <p:attrNameLst>
                                          <p:attrName>style.visibility</p:attrName>
                                        </p:attrNameLst>
                                      </p:cBhvr>
                                      <p:to>
                                        <p:strVal val="visible"/>
                                      </p:to>
                                    </p:set>
                                    <p:animEffect transition="in" filter="dissolve">
                                      <p:cBhvr>
                                        <p:cTn id="92" dur="500"/>
                                        <p:tgtEl>
                                          <p:spTgt spid="94"/>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95"/>
                                        </p:tgtEl>
                                        <p:attrNameLst>
                                          <p:attrName>style.visibility</p:attrName>
                                        </p:attrNameLst>
                                      </p:cBhvr>
                                      <p:to>
                                        <p:strVal val="visible"/>
                                      </p:to>
                                    </p:set>
                                    <p:animEffect transition="in" filter="dissolve">
                                      <p:cBhvr>
                                        <p:cTn id="95" dur="500"/>
                                        <p:tgtEl>
                                          <p:spTgt spid="95"/>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96"/>
                                        </p:tgtEl>
                                        <p:attrNameLst>
                                          <p:attrName>style.visibility</p:attrName>
                                        </p:attrNameLst>
                                      </p:cBhvr>
                                      <p:to>
                                        <p:strVal val="visible"/>
                                      </p:to>
                                    </p:set>
                                    <p:animEffect transition="in" filter="dissolve">
                                      <p:cBhvr>
                                        <p:cTn id="98" dur="500"/>
                                        <p:tgtEl>
                                          <p:spTgt spid="96"/>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97"/>
                                        </p:tgtEl>
                                        <p:attrNameLst>
                                          <p:attrName>style.visibility</p:attrName>
                                        </p:attrNameLst>
                                      </p:cBhvr>
                                      <p:to>
                                        <p:strVal val="visible"/>
                                      </p:to>
                                    </p:set>
                                    <p:animEffect transition="in" filter="dissolve">
                                      <p:cBhvr>
                                        <p:cTn id="101" dur="500"/>
                                        <p:tgtEl>
                                          <p:spTgt spid="97"/>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98"/>
                                        </p:tgtEl>
                                        <p:attrNameLst>
                                          <p:attrName>style.visibility</p:attrName>
                                        </p:attrNameLst>
                                      </p:cBhvr>
                                      <p:to>
                                        <p:strVal val="visible"/>
                                      </p:to>
                                    </p:set>
                                    <p:animEffect transition="in" filter="dissolve">
                                      <p:cBhvr>
                                        <p:cTn id="104" dur="500"/>
                                        <p:tgtEl>
                                          <p:spTgt spid="98"/>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99"/>
                                        </p:tgtEl>
                                        <p:attrNameLst>
                                          <p:attrName>style.visibility</p:attrName>
                                        </p:attrNameLst>
                                      </p:cBhvr>
                                      <p:to>
                                        <p:strVal val="visible"/>
                                      </p:to>
                                    </p:set>
                                    <p:animEffect transition="in" filter="dissolve">
                                      <p:cBhvr>
                                        <p:cTn id="107" dur="500"/>
                                        <p:tgtEl>
                                          <p:spTgt spid="99"/>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100"/>
                                        </p:tgtEl>
                                        <p:attrNameLst>
                                          <p:attrName>style.visibility</p:attrName>
                                        </p:attrNameLst>
                                      </p:cBhvr>
                                      <p:to>
                                        <p:strVal val="visible"/>
                                      </p:to>
                                    </p:set>
                                    <p:animEffect transition="in" filter="dissolve">
                                      <p:cBhvr>
                                        <p:cTn id="110" dur="500"/>
                                        <p:tgtEl>
                                          <p:spTgt spid="100"/>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104"/>
                                        </p:tgtEl>
                                        <p:attrNameLst>
                                          <p:attrName>style.visibility</p:attrName>
                                        </p:attrNameLst>
                                      </p:cBhvr>
                                      <p:to>
                                        <p:strVal val="visible"/>
                                      </p:to>
                                    </p:set>
                                    <p:animEffect transition="in" filter="dissolve">
                                      <p:cBhvr>
                                        <p:cTn id="113" dur="500"/>
                                        <p:tgtEl>
                                          <p:spTgt spid="104"/>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105"/>
                                        </p:tgtEl>
                                        <p:attrNameLst>
                                          <p:attrName>style.visibility</p:attrName>
                                        </p:attrNameLst>
                                      </p:cBhvr>
                                      <p:to>
                                        <p:strVal val="visible"/>
                                      </p:to>
                                    </p:set>
                                    <p:animEffect transition="in" filter="dissolve">
                                      <p:cBhvr>
                                        <p:cTn id="116" dur="500"/>
                                        <p:tgtEl>
                                          <p:spTgt spid="105"/>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106"/>
                                        </p:tgtEl>
                                        <p:attrNameLst>
                                          <p:attrName>style.visibility</p:attrName>
                                        </p:attrNameLst>
                                      </p:cBhvr>
                                      <p:to>
                                        <p:strVal val="visible"/>
                                      </p:to>
                                    </p:set>
                                    <p:animEffect transition="in" filter="dissolve">
                                      <p:cBhvr>
                                        <p:cTn id="119" dur="500"/>
                                        <p:tgtEl>
                                          <p:spTgt spid="106"/>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107"/>
                                        </p:tgtEl>
                                        <p:attrNameLst>
                                          <p:attrName>style.visibility</p:attrName>
                                        </p:attrNameLst>
                                      </p:cBhvr>
                                      <p:to>
                                        <p:strVal val="visible"/>
                                      </p:to>
                                    </p:set>
                                    <p:animEffect transition="in" filter="dissolve">
                                      <p:cBhvr>
                                        <p:cTn id="122" dur="500"/>
                                        <p:tgtEl>
                                          <p:spTgt spid="107"/>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108"/>
                                        </p:tgtEl>
                                        <p:attrNameLst>
                                          <p:attrName>style.visibility</p:attrName>
                                        </p:attrNameLst>
                                      </p:cBhvr>
                                      <p:to>
                                        <p:strVal val="visible"/>
                                      </p:to>
                                    </p:set>
                                    <p:animEffect transition="in" filter="dissolve">
                                      <p:cBhvr>
                                        <p:cTn id="125" dur="500"/>
                                        <p:tgtEl>
                                          <p:spTgt spid="108"/>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109"/>
                                        </p:tgtEl>
                                        <p:attrNameLst>
                                          <p:attrName>style.visibility</p:attrName>
                                        </p:attrNameLst>
                                      </p:cBhvr>
                                      <p:to>
                                        <p:strVal val="visible"/>
                                      </p:to>
                                    </p:set>
                                    <p:animEffect transition="in" filter="dissolve">
                                      <p:cBhvr>
                                        <p:cTn id="128" dur="500"/>
                                        <p:tgtEl>
                                          <p:spTgt spid="109"/>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110"/>
                                        </p:tgtEl>
                                        <p:attrNameLst>
                                          <p:attrName>style.visibility</p:attrName>
                                        </p:attrNameLst>
                                      </p:cBhvr>
                                      <p:to>
                                        <p:strVal val="visible"/>
                                      </p:to>
                                    </p:set>
                                    <p:animEffect transition="in" filter="dissolve">
                                      <p:cBhvr>
                                        <p:cTn id="131" dur="500"/>
                                        <p:tgtEl>
                                          <p:spTgt spid="110"/>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111"/>
                                        </p:tgtEl>
                                        <p:attrNameLst>
                                          <p:attrName>style.visibility</p:attrName>
                                        </p:attrNameLst>
                                      </p:cBhvr>
                                      <p:to>
                                        <p:strVal val="visible"/>
                                      </p:to>
                                    </p:set>
                                    <p:animEffect transition="in" filter="dissolve">
                                      <p:cBhvr>
                                        <p:cTn id="134" dur="500"/>
                                        <p:tgtEl>
                                          <p:spTgt spid="111"/>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102"/>
                                        </p:tgtEl>
                                        <p:attrNameLst>
                                          <p:attrName>style.visibility</p:attrName>
                                        </p:attrNameLst>
                                      </p:cBhvr>
                                      <p:to>
                                        <p:strVal val="visible"/>
                                      </p:to>
                                    </p:set>
                                    <p:animEffect transition="in" filter="dissolve">
                                      <p:cBhvr>
                                        <p:cTn id="137" dur="500"/>
                                        <p:tgtEl>
                                          <p:spTgt spid="102"/>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103"/>
                                        </p:tgtEl>
                                        <p:attrNameLst>
                                          <p:attrName>style.visibility</p:attrName>
                                        </p:attrNameLst>
                                      </p:cBhvr>
                                      <p:to>
                                        <p:strVal val="visible"/>
                                      </p:to>
                                    </p:set>
                                    <p:animEffect transition="in" filter="dissolve">
                                      <p:cBhvr>
                                        <p:cTn id="140" dur="500"/>
                                        <p:tgtEl>
                                          <p:spTgt spid="103"/>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112"/>
                                        </p:tgtEl>
                                        <p:attrNameLst>
                                          <p:attrName>style.visibility</p:attrName>
                                        </p:attrNameLst>
                                      </p:cBhvr>
                                      <p:to>
                                        <p:strVal val="visible"/>
                                      </p:to>
                                    </p:set>
                                    <p:animEffect transition="in" filter="dissolve">
                                      <p:cBhvr>
                                        <p:cTn id="145" dur="500"/>
                                        <p:tgtEl>
                                          <p:spTgt spid="112"/>
                                        </p:tgtEl>
                                      </p:cBhvr>
                                    </p:animEffect>
                                  </p:childTnLst>
                                </p:cTn>
                              </p:par>
                              <p:par>
                                <p:cTn id="146" presetID="9" presetClass="entr" presetSubtype="0" fill="hold" grpId="0" nodeType="withEffect">
                                  <p:stCondLst>
                                    <p:cond delay="0"/>
                                  </p:stCondLst>
                                  <p:childTnLst>
                                    <p:set>
                                      <p:cBhvr>
                                        <p:cTn id="147" dur="1" fill="hold">
                                          <p:stCondLst>
                                            <p:cond delay="0"/>
                                          </p:stCondLst>
                                        </p:cTn>
                                        <p:tgtEl>
                                          <p:spTgt spid="113"/>
                                        </p:tgtEl>
                                        <p:attrNameLst>
                                          <p:attrName>style.visibility</p:attrName>
                                        </p:attrNameLst>
                                      </p:cBhvr>
                                      <p:to>
                                        <p:strVal val="visible"/>
                                      </p:to>
                                    </p:set>
                                    <p:animEffect transition="in" filter="dissolve">
                                      <p:cBhvr>
                                        <p:cTn id="148" dur="500"/>
                                        <p:tgtEl>
                                          <p:spTgt spid="113"/>
                                        </p:tgtEl>
                                      </p:cBhvr>
                                    </p:animEffect>
                                  </p:childTnLst>
                                </p:cTn>
                              </p:par>
                              <p:par>
                                <p:cTn id="149" presetID="9" presetClass="entr" presetSubtype="0" fill="hold" grpId="0" nodeType="withEffect">
                                  <p:stCondLst>
                                    <p:cond delay="0"/>
                                  </p:stCondLst>
                                  <p:childTnLst>
                                    <p:set>
                                      <p:cBhvr>
                                        <p:cTn id="150" dur="1" fill="hold">
                                          <p:stCondLst>
                                            <p:cond delay="0"/>
                                          </p:stCondLst>
                                        </p:cTn>
                                        <p:tgtEl>
                                          <p:spTgt spid="115"/>
                                        </p:tgtEl>
                                        <p:attrNameLst>
                                          <p:attrName>style.visibility</p:attrName>
                                        </p:attrNameLst>
                                      </p:cBhvr>
                                      <p:to>
                                        <p:strVal val="visible"/>
                                      </p:to>
                                    </p:set>
                                    <p:animEffect transition="in" filter="dissolve">
                                      <p:cBhvr>
                                        <p:cTn id="151" dur="500"/>
                                        <p:tgtEl>
                                          <p:spTgt spid="115"/>
                                        </p:tgtEl>
                                      </p:cBhvr>
                                    </p:animEffect>
                                  </p:childTnLst>
                                </p:cTn>
                              </p:par>
                              <p:par>
                                <p:cTn id="152" presetID="9" presetClass="entr" presetSubtype="0" fill="hold" grpId="0" nodeType="withEffect">
                                  <p:stCondLst>
                                    <p:cond delay="0"/>
                                  </p:stCondLst>
                                  <p:childTnLst>
                                    <p:set>
                                      <p:cBhvr>
                                        <p:cTn id="153" dur="1" fill="hold">
                                          <p:stCondLst>
                                            <p:cond delay="0"/>
                                          </p:stCondLst>
                                        </p:cTn>
                                        <p:tgtEl>
                                          <p:spTgt spid="116"/>
                                        </p:tgtEl>
                                        <p:attrNameLst>
                                          <p:attrName>style.visibility</p:attrName>
                                        </p:attrNameLst>
                                      </p:cBhvr>
                                      <p:to>
                                        <p:strVal val="visible"/>
                                      </p:to>
                                    </p:set>
                                    <p:animEffect transition="in" filter="dissolve">
                                      <p:cBhvr>
                                        <p:cTn id="154" dur="500"/>
                                        <p:tgtEl>
                                          <p:spTgt spid="116"/>
                                        </p:tgtEl>
                                      </p:cBhvr>
                                    </p:animEffect>
                                  </p:childTnLst>
                                </p:cTn>
                              </p:par>
                            </p:childTnLst>
                          </p:cTn>
                        </p:par>
                      </p:childTnLst>
                    </p:cTn>
                  </p:par>
                  <p:par>
                    <p:cTn id="155" fill="hold">
                      <p:stCondLst>
                        <p:cond delay="indefinite"/>
                      </p:stCondLst>
                      <p:childTnLst>
                        <p:par>
                          <p:cTn id="156" fill="hold">
                            <p:stCondLst>
                              <p:cond delay="0"/>
                            </p:stCondLst>
                            <p:childTnLst>
                              <p:par>
                                <p:cTn id="157" presetID="9" presetClass="entr" presetSubtype="0" fill="hold" grpId="0" nodeType="clickEffect">
                                  <p:stCondLst>
                                    <p:cond delay="0"/>
                                  </p:stCondLst>
                                  <p:childTnLst>
                                    <p:set>
                                      <p:cBhvr>
                                        <p:cTn id="158" dur="1" fill="hold">
                                          <p:stCondLst>
                                            <p:cond delay="0"/>
                                          </p:stCondLst>
                                        </p:cTn>
                                        <p:tgtEl>
                                          <p:spTgt spid="67"/>
                                        </p:tgtEl>
                                        <p:attrNameLst>
                                          <p:attrName>style.visibility</p:attrName>
                                        </p:attrNameLst>
                                      </p:cBhvr>
                                      <p:to>
                                        <p:strVal val="visible"/>
                                      </p:to>
                                    </p:set>
                                    <p:animEffect transition="in" filter="dissolve">
                                      <p:cBhvr>
                                        <p:cTn id="159" dur="500"/>
                                        <p:tgtEl>
                                          <p:spTgt spid="67"/>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68"/>
                                        </p:tgtEl>
                                        <p:attrNameLst>
                                          <p:attrName>style.visibility</p:attrName>
                                        </p:attrNameLst>
                                      </p:cBhvr>
                                      <p:to>
                                        <p:strVal val="visible"/>
                                      </p:to>
                                    </p:set>
                                    <p:animEffect transition="in" filter="dissolve">
                                      <p:cBhvr>
                                        <p:cTn id="162" dur="500"/>
                                        <p:tgtEl>
                                          <p:spTgt spid="68"/>
                                        </p:tgtEl>
                                      </p:cBhvr>
                                    </p:animEffect>
                                  </p:childTnLst>
                                </p:cTn>
                              </p:par>
                            </p:childTnLst>
                          </p:cTn>
                        </p:par>
                      </p:childTnLst>
                    </p:cTn>
                  </p:par>
                  <p:par>
                    <p:cTn id="163" fill="hold">
                      <p:stCondLst>
                        <p:cond delay="indefinite"/>
                      </p:stCondLst>
                      <p:childTnLst>
                        <p:par>
                          <p:cTn id="164" fill="hold">
                            <p:stCondLst>
                              <p:cond delay="0"/>
                            </p:stCondLst>
                            <p:childTnLst>
                              <p:par>
                                <p:cTn id="165" presetID="9" presetClass="entr" presetSubtype="0" fill="hold" grpId="0" nodeType="clickEffect">
                                  <p:stCondLst>
                                    <p:cond delay="0"/>
                                  </p:stCondLst>
                                  <p:childTnLst>
                                    <p:set>
                                      <p:cBhvr>
                                        <p:cTn id="166" dur="1" fill="hold">
                                          <p:stCondLst>
                                            <p:cond delay="0"/>
                                          </p:stCondLst>
                                        </p:cTn>
                                        <p:tgtEl>
                                          <p:spTgt spid="62"/>
                                        </p:tgtEl>
                                        <p:attrNameLst>
                                          <p:attrName>style.visibility</p:attrName>
                                        </p:attrNameLst>
                                      </p:cBhvr>
                                      <p:to>
                                        <p:strVal val="visible"/>
                                      </p:to>
                                    </p:set>
                                    <p:animEffect transition="in" filter="dissolve">
                                      <p:cBhvr>
                                        <p:cTn id="167" dur="500"/>
                                        <p:tgtEl>
                                          <p:spTgt spid="62"/>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63"/>
                                        </p:tgtEl>
                                        <p:attrNameLst>
                                          <p:attrName>style.visibility</p:attrName>
                                        </p:attrNameLst>
                                      </p:cBhvr>
                                      <p:to>
                                        <p:strVal val="visible"/>
                                      </p:to>
                                    </p:set>
                                    <p:animEffect transition="in" filter="dissolve">
                                      <p:cBhvr>
                                        <p:cTn id="170" dur="500"/>
                                        <p:tgtEl>
                                          <p:spTgt spid="63"/>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65"/>
                                        </p:tgtEl>
                                        <p:attrNameLst>
                                          <p:attrName>style.visibility</p:attrName>
                                        </p:attrNameLst>
                                      </p:cBhvr>
                                      <p:to>
                                        <p:strVal val="visible"/>
                                      </p:to>
                                    </p:set>
                                    <p:animEffect transition="in" filter="dissolve">
                                      <p:cBhvr>
                                        <p:cTn id="175" dur="500"/>
                                        <p:tgtEl>
                                          <p:spTgt spid="65"/>
                                        </p:tgtEl>
                                      </p:cBhvr>
                                    </p:animEffect>
                                  </p:childTnLst>
                                </p:cTn>
                              </p:par>
                              <p:par>
                                <p:cTn id="176" presetID="9" presetClass="entr" presetSubtype="0" fill="hold" grpId="0" nodeType="withEffect">
                                  <p:stCondLst>
                                    <p:cond delay="0"/>
                                  </p:stCondLst>
                                  <p:childTnLst>
                                    <p:set>
                                      <p:cBhvr>
                                        <p:cTn id="177" dur="1" fill="hold">
                                          <p:stCondLst>
                                            <p:cond delay="0"/>
                                          </p:stCondLst>
                                        </p:cTn>
                                        <p:tgtEl>
                                          <p:spTgt spid="66"/>
                                        </p:tgtEl>
                                        <p:attrNameLst>
                                          <p:attrName>style.visibility</p:attrName>
                                        </p:attrNameLst>
                                      </p:cBhvr>
                                      <p:to>
                                        <p:strVal val="visible"/>
                                      </p:to>
                                    </p:set>
                                    <p:animEffect transition="in" filter="dissolve">
                                      <p:cBhvr>
                                        <p:cTn id="178" dur="500"/>
                                        <p:tgtEl>
                                          <p:spTgt spid="66"/>
                                        </p:tgtEl>
                                      </p:cBhvr>
                                    </p:animEffect>
                                  </p:childTnLst>
                                </p:cTn>
                              </p:par>
                            </p:childTnLst>
                          </p:cTn>
                        </p:par>
                      </p:childTnLst>
                    </p:cTn>
                  </p:par>
                  <p:par>
                    <p:cTn id="179" fill="hold">
                      <p:stCondLst>
                        <p:cond delay="indefinite"/>
                      </p:stCondLst>
                      <p:childTnLst>
                        <p:par>
                          <p:cTn id="180" fill="hold">
                            <p:stCondLst>
                              <p:cond delay="0"/>
                            </p:stCondLst>
                            <p:childTnLst>
                              <p:par>
                                <p:cTn id="181" presetID="9" presetClass="entr" presetSubtype="0" fill="hold" grpId="0" nodeType="clickEffect">
                                  <p:stCondLst>
                                    <p:cond delay="0"/>
                                  </p:stCondLst>
                                  <p:childTnLst>
                                    <p:set>
                                      <p:cBhvr>
                                        <p:cTn id="182" dur="1" fill="hold">
                                          <p:stCondLst>
                                            <p:cond delay="0"/>
                                          </p:stCondLst>
                                        </p:cTn>
                                        <p:tgtEl>
                                          <p:spTgt spid="58"/>
                                        </p:tgtEl>
                                        <p:attrNameLst>
                                          <p:attrName>style.visibility</p:attrName>
                                        </p:attrNameLst>
                                      </p:cBhvr>
                                      <p:to>
                                        <p:strVal val="visible"/>
                                      </p:to>
                                    </p:set>
                                    <p:animEffect transition="in" filter="dissolve">
                                      <p:cBhvr>
                                        <p:cTn id="183" dur="500"/>
                                        <p:tgtEl>
                                          <p:spTgt spid="58"/>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ntr" presetSubtype="0" fill="hold" grpId="0" nodeType="clickEffect">
                                  <p:stCondLst>
                                    <p:cond delay="0"/>
                                  </p:stCondLst>
                                  <p:childTnLst>
                                    <p:set>
                                      <p:cBhvr>
                                        <p:cTn id="187" dur="1" fill="hold">
                                          <p:stCondLst>
                                            <p:cond delay="0"/>
                                          </p:stCondLst>
                                        </p:cTn>
                                        <p:tgtEl>
                                          <p:spTgt spid="118"/>
                                        </p:tgtEl>
                                        <p:attrNameLst>
                                          <p:attrName>style.visibility</p:attrName>
                                        </p:attrNameLst>
                                      </p:cBhvr>
                                      <p:to>
                                        <p:strVal val="visible"/>
                                      </p:to>
                                    </p:set>
                                    <p:animEffect transition="in" filter="dissolve">
                                      <p:cBhvr>
                                        <p:cTn id="188" dur="500"/>
                                        <p:tgtEl>
                                          <p:spTgt spid="118"/>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119"/>
                                        </p:tgtEl>
                                        <p:attrNameLst>
                                          <p:attrName>style.visibility</p:attrName>
                                        </p:attrNameLst>
                                      </p:cBhvr>
                                      <p:to>
                                        <p:strVal val="visible"/>
                                      </p:to>
                                    </p:set>
                                    <p:animEffect transition="in" filter="dissolve">
                                      <p:cBhvr>
                                        <p:cTn id="191" dur="500"/>
                                        <p:tgtEl>
                                          <p:spTgt spid="119"/>
                                        </p:tgtEl>
                                      </p:cBhvr>
                                    </p:animEffect>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grpId="0" nodeType="clickEffect">
                                  <p:stCondLst>
                                    <p:cond delay="0"/>
                                  </p:stCondLst>
                                  <p:childTnLst>
                                    <p:set>
                                      <p:cBhvr>
                                        <p:cTn id="195" dur="1" fill="hold">
                                          <p:stCondLst>
                                            <p:cond delay="0"/>
                                          </p:stCondLst>
                                        </p:cTn>
                                        <p:tgtEl>
                                          <p:spTgt spid="114"/>
                                        </p:tgtEl>
                                        <p:attrNameLst>
                                          <p:attrName>style.visibility</p:attrName>
                                        </p:attrNameLst>
                                      </p:cBhvr>
                                      <p:to>
                                        <p:strVal val="visible"/>
                                      </p:to>
                                    </p:set>
                                    <p:animEffect transition="in" filter="dissolve">
                                      <p:cBhvr>
                                        <p:cTn id="196" dur="500"/>
                                        <p:tgtEl>
                                          <p:spTgt spid="114"/>
                                        </p:tgtEl>
                                      </p:cBhvr>
                                    </p:animEffect>
                                  </p:childTnLst>
                                </p:cTn>
                              </p:par>
                              <p:par>
                                <p:cTn id="197" presetID="9" presetClass="entr" presetSubtype="0" fill="hold" grpId="0" nodeType="withEffect">
                                  <p:stCondLst>
                                    <p:cond delay="0"/>
                                  </p:stCondLst>
                                  <p:childTnLst>
                                    <p:set>
                                      <p:cBhvr>
                                        <p:cTn id="198" dur="1" fill="hold">
                                          <p:stCondLst>
                                            <p:cond delay="0"/>
                                          </p:stCondLst>
                                        </p:cTn>
                                        <p:tgtEl>
                                          <p:spTgt spid="101"/>
                                        </p:tgtEl>
                                        <p:attrNameLst>
                                          <p:attrName>style.visibility</p:attrName>
                                        </p:attrNameLst>
                                      </p:cBhvr>
                                      <p:to>
                                        <p:strVal val="visible"/>
                                      </p:to>
                                    </p:set>
                                    <p:animEffect transition="in" filter="dissolve">
                                      <p:cBhvr>
                                        <p:cTn id="199" dur="500"/>
                                        <p:tgtEl>
                                          <p:spTgt spid="101"/>
                                        </p:tgtEl>
                                      </p:cBhvr>
                                    </p:animEffect>
                                  </p:childTnLst>
                                </p:cTn>
                              </p:par>
                            </p:childTnLst>
                          </p:cTn>
                        </p:par>
                      </p:childTnLst>
                    </p:cTn>
                  </p:par>
                  <p:par>
                    <p:cTn id="200" fill="hold">
                      <p:stCondLst>
                        <p:cond delay="indefinite"/>
                      </p:stCondLst>
                      <p:childTnLst>
                        <p:par>
                          <p:cTn id="201" fill="hold">
                            <p:stCondLst>
                              <p:cond delay="0"/>
                            </p:stCondLst>
                            <p:childTnLst>
                              <p:par>
                                <p:cTn id="202" presetID="9" presetClass="entr" presetSubtype="0" fill="hold" grpId="0" nodeType="clickEffect">
                                  <p:stCondLst>
                                    <p:cond delay="0"/>
                                  </p:stCondLst>
                                  <p:childTnLst>
                                    <p:set>
                                      <p:cBhvr>
                                        <p:cTn id="203" dur="1" fill="hold">
                                          <p:stCondLst>
                                            <p:cond delay="0"/>
                                          </p:stCondLst>
                                        </p:cTn>
                                        <p:tgtEl>
                                          <p:spTgt spid="59"/>
                                        </p:tgtEl>
                                        <p:attrNameLst>
                                          <p:attrName>style.visibility</p:attrName>
                                        </p:attrNameLst>
                                      </p:cBhvr>
                                      <p:to>
                                        <p:strVal val="visible"/>
                                      </p:to>
                                    </p:set>
                                    <p:animEffect transition="in" filter="dissolve">
                                      <p:cBhvr>
                                        <p:cTn id="204" dur="500"/>
                                        <p:tgtEl>
                                          <p:spTgt spid="59"/>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120"/>
                                        </p:tgtEl>
                                        <p:attrNameLst>
                                          <p:attrName>style.visibility</p:attrName>
                                        </p:attrNameLst>
                                      </p:cBhvr>
                                      <p:to>
                                        <p:strVal val="visible"/>
                                      </p:to>
                                    </p:set>
                                    <p:animEffect transition="in" filter="dissolve">
                                      <p:cBhvr>
                                        <p:cTn id="209" dur="500"/>
                                        <p:tgtEl>
                                          <p:spTgt spid="120"/>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21"/>
                                        </p:tgtEl>
                                        <p:attrNameLst>
                                          <p:attrName>style.visibility</p:attrName>
                                        </p:attrNameLst>
                                      </p:cBhvr>
                                      <p:to>
                                        <p:strVal val="visible"/>
                                      </p:to>
                                    </p:set>
                                    <p:animEffect transition="in" filter="dissolve">
                                      <p:cBhvr>
                                        <p:cTn id="214" dur="500"/>
                                        <p:tgtEl>
                                          <p:spTgt spid="121"/>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123"/>
                                        </p:tgtEl>
                                        <p:attrNameLst>
                                          <p:attrName>style.visibility</p:attrName>
                                        </p:attrNameLst>
                                      </p:cBhvr>
                                      <p:to>
                                        <p:strVal val="visible"/>
                                      </p:to>
                                    </p:set>
                                    <p:animEffect transition="in" filter="dissolve">
                                      <p:cBhvr>
                                        <p:cTn id="219" dur="500"/>
                                        <p:tgtEl>
                                          <p:spTgt spid="123"/>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1" nodeType="clickEffect">
                                  <p:stCondLst>
                                    <p:cond delay="0"/>
                                  </p:stCondLst>
                                  <p:childTnLst>
                                    <p:set>
                                      <p:cBhvr>
                                        <p:cTn id="223" dur="1" fill="hold">
                                          <p:stCondLst>
                                            <p:cond delay="0"/>
                                          </p:stCondLst>
                                        </p:cTn>
                                        <p:tgtEl>
                                          <p:spTgt spid="122"/>
                                        </p:tgtEl>
                                        <p:attrNameLst>
                                          <p:attrName>style.visibility</p:attrName>
                                        </p:attrNameLst>
                                      </p:cBhvr>
                                      <p:to>
                                        <p:strVal val="visible"/>
                                      </p:to>
                                    </p:set>
                                    <p:animEffect transition="in" filter="dissolve">
                                      <p:cBhvr>
                                        <p:cTn id="224" dur="500"/>
                                        <p:tgtEl>
                                          <p:spTgt spid="122"/>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124"/>
                                        </p:tgtEl>
                                        <p:attrNameLst>
                                          <p:attrName>style.visibility</p:attrName>
                                        </p:attrNameLst>
                                      </p:cBhvr>
                                      <p:to>
                                        <p:strVal val="visible"/>
                                      </p:to>
                                    </p:set>
                                    <p:animEffect transition="in" filter="dissolve">
                                      <p:cBhvr>
                                        <p:cTn id="229" dur="500"/>
                                        <p:tgtEl>
                                          <p:spTgt spid="124"/>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1" nodeType="clickEffect">
                                  <p:stCondLst>
                                    <p:cond delay="0"/>
                                  </p:stCondLst>
                                  <p:childTnLst>
                                    <p:set>
                                      <p:cBhvr>
                                        <p:cTn id="233" dur="1" fill="hold">
                                          <p:stCondLst>
                                            <p:cond delay="0"/>
                                          </p:stCondLst>
                                        </p:cTn>
                                        <p:tgtEl>
                                          <p:spTgt spid="126"/>
                                        </p:tgtEl>
                                        <p:attrNameLst>
                                          <p:attrName>style.visibility</p:attrName>
                                        </p:attrNameLst>
                                      </p:cBhvr>
                                      <p:to>
                                        <p:strVal val="visible"/>
                                      </p:to>
                                    </p:set>
                                    <p:animEffect transition="in" filter="dissolve">
                                      <p:cBhvr>
                                        <p:cTn id="234" dur="500"/>
                                        <p:tgtEl>
                                          <p:spTgt spid="126"/>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25"/>
                                        </p:tgtEl>
                                        <p:attrNameLst>
                                          <p:attrName>style.visibility</p:attrName>
                                        </p:attrNameLst>
                                      </p:cBhvr>
                                      <p:to>
                                        <p:strVal val="visible"/>
                                      </p:to>
                                    </p:set>
                                    <p:animEffect transition="in" filter="dissolve">
                                      <p:cBhvr>
                                        <p:cTn id="239" dur="500"/>
                                        <p:tgtEl>
                                          <p:spTgt spid="125"/>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grpId="0" nodeType="clickEffect">
                                  <p:stCondLst>
                                    <p:cond delay="0"/>
                                  </p:stCondLst>
                                  <p:childTnLst>
                                    <p:set>
                                      <p:cBhvr>
                                        <p:cTn id="243" dur="1" fill="hold">
                                          <p:stCondLst>
                                            <p:cond delay="0"/>
                                          </p:stCondLst>
                                        </p:cTn>
                                        <p:tgtEl>
                                          <p:spTgt spid="127"/>
                                        </p:tgtEl>
                                        <p:attrNameLst>
                                          <p:attrName>style.visibility</p:attrName>
                                        </p:attrNameLst>
                                      </p:cBhvr>
                                      <p:to>
                                        <p:strVal val="visible"/>
                                      </p:to>
                                    </p:set>
                                    <p:animEffect transition="in" filter="dissolve">
                                      <p:cBhvr>
                                        <p:cTn id="244" dur="500"/>
                                        <p:tgtEl>
                                          <p:spTgt spid="127"/>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xit" presetSubtype="0" fill="hold" grpId="1" nodeType="clickEffect">
                                  <p:stCondLst>
                                    <p:cond delay="0"/>
                                  </p:stCondLst>
                                  <p:childTnLst>
                                    <p:animEffect transition="out" filter="dissolve">
                                      <p:cBhvr>
                                        <p:cTn id="248" dur="500"/>
                                        <p:tgtEl>
                                          <p:spTgt spid="124"/>
                                        </p:tgtEl>
                                      </p:cBhvr>
                                    </p:animEffect>
                                    <p:set>
                                      <p:cBhvr>
                                        <p:cTn id="249" dur="1" fill="hold">
                                          <p:stCondLst>
                                            <p:cond delay="499"/>
                                          </p:stCondLst>
                                        </p:cTn>
                                        <p:tgtEl>
                                          <p:spTgt spid="124"/>
                                        </p:tgtEl>
                                        <p:attrNameLst>
                                          <p:attrName>style.visibility</p:attrName>
                                        </p:attrNameLst>
                                      </p:cBhvr>
                                      <p:to>
                                        <p:strVal val="hidden"/>
                                      </p:to>
                                    </p:set>
                                  </p:childTnLst>
                                </p:cTn>
                              </p:par>
                              <p:par>
                                <p:cTn id="250" presetID="9" presetClass="exit" presetSubtype="0" fill="hold" grpId="1" nodeType="withEffect">
                                  <p:stCondLst>
                                    <p:cond delay="0"/>
                                  </p:stCondLst>
                                  <p:childTnLst>
                                    <p:animEffect transition="out" filter="dissolve">
                                      <p:cBhvr>
                                        <p:cTn id="251" dur="500"/>
                                        <p:tgtEl>
                                          <p:spTgt spid="123"/>
                                        </p:tgtEl>
                                      </p:cBhvr>
                                    </p:animEffect>
                                    <p:set>
                                      <p:cBhvr>
                                        <p:cTn id="252" dur="1" fill="hold">
                                          <p:stCondLst>
                                            <p:cond delay="499"/>
                                          </p:stCondLst>
                                        </p:cTn>
                                        <p:tgtEl>
                                          <p:spTgt spid="123"/>
                                        </p:tgtEl>
                                        <p:attrNameLst>
                                          <p:attrName>style.visibility</p:attrName>
                                        </p:attrNameLst>
                                      </p:cBhvr>
                                      <p:to>
                                        <p:strVal val="hidden"/>
                                      </p:to>
                                    </p:set>
                                  </p:childTnLst>
                                </p:cTn>
                              </p:par>
                              <p:par>
                                <p:cTn id="253" presetID="9" presetClass="exit" presetSubtype="0" fill="hold" grpId="1" nodeType="withEffect">
                                  <p:stCondLst>
                                    <p:cond delay="0"/>
                                  </p:stCondLst>
                                  <p:childTnLst>
                                    <p:animEffect transition="out" filter="dissolve">
                                      <p:cBhvr>
                                        <p:cTn id="254" dur="500"/>
                                        <p:tgtEl>
                                          <p:spTgt spid="125"/>
                                        </p:tgtEl>
                                      </p:cBhvr>
                                    </p:animEffect>
                                    <p:set>
                                      <p:cBhvr>
                                        <p:cTn id="255" dur="1" fill="hold">
                                          <p:stCondLst>
                                            <p:cond delay="499"/>
                                          </p:stCondLst>
                                        </p:cTn>
                                        <p:tgtEl>
                                          <p:spTgt spid="125"/>
                                        </p:tgtEl>
                                        <p:attrNameLst>
                                          <p:attrName>style.visibility</p:attrName>
                                        </p:attrNameLst>
                                      </p:cBhvr>
                                      <p:to>
                                        <p:strVal val="hidden"/>
                                      </p:to>
                                    </p:set>
                                  </p:childTnLst>
                                </p:cTn>
                              </p:par>
                            </p:childTnLst>
                          </p:cTn>
                        </p:par>
                      </p:childTnLst>
                    </p:cTn>
                  </p:par>
                  <p:par>
                    <p:cTn id="256" fill="hold">
                      <p:stCondLst>
                        <p:cond delay="indefinite"/>
                      </p:stCondLst>
                      <p:childTnLst>
                        <p:par>
                          <p:cTn id="257" fill="hold">
                            <p:stCondLst>
                              <p:cond delay="0"/>
                            </p:stCondLst>
                            <p:childTnLst>
                              <p:par>
                                <p:cTn id="258" presetID="9" presetClass="entr" presetSubtype="0" fill="hold" grpId="0" nodeType="clickEffect">
                                  <p:stCondLst>
                                    <p:cond delay="0"/>
                                  </p:stCondLst>
                                  <p:childTnLst>
                                    <p:set>
                                      <p:cBhvr>
                                        <p:cTn id="259" dur="1" fill="hold">
                                          <p:stCondLst>
                                            <p:cond delay="0"/>
                                          </p:stCondLst>
                                        </p:cTn>
                                        <p:tgtEl>
                                          <p:spTgt spid="128"/>
                                        </p:tgtEl>
                                        <p:attrNameLst>
                                          <p:attrName>style.visibility</p:attrName>
                                        </p:attrNameLst>
                                      </p:cBhvr>
                                      <p:to>
                                        <p:strVal val="visible"/>
                                      </p:to>
                                    </p:set>
                                    <p:animEffect transition="in" filter="dissolve">
                                      <p:cBhvr>
                                        <p:cTn id="260" dur="500"/>
                                        <p:tgtEl>
                                          <p:spTgt spid="128"/>
                                        </p:tgtEl>
                                      </p:cBhvr>
                                    </p:animEffect>
                                  </p:childTnLst>
                                </p:cTn>
                              </p:par>
                            </p:childTnLst>
                          </p:cTn>
                        </p:par>
                      </p:childTnLst>
                    </p:cTn>
                  </p:par>
                  <p:par>
                    <p:cTn id="261" fill="hold">
                      <p:stCondLst>
                        <p:cond delay="indefinite"/>
                      </p:stCondLst>
                      <p:childTnLst>
                        <p:par>
                          <p:cTn id="262" fill="hold">
                            <p:stCondLst>
                              <p:cond delay="0"/>
                            </p:stCondLst>
                            <p:childTnLst>
                              <p:par>
                                <p:cTn id="263" presetID="9" presetClass="entr" presetSubtype="0" fill="hold" grpId="2" nodeType="clickEffect">
                                  <p:stCondLst>
                                    <p:cond delay="0"/>
                                  </p:stCondLst>
                                  <p:childTnLst>
                                    <p:set>
                                      <p:cBhvr>
                                        <p:cTn id="264" dur="1" fill="hold">
                                          <p:stCondLst>
                                            <p:cond delay="0"/>
                                          </p:stCondLst>
                                        </p:cTn>
                                        <p:tgtEl>
                                          <p:spTgt spid="123"/>
                                        </p:tgtEl>
                                        <p:attrNameLst>
                                          <p:attrName>style.visibility</p:attrName>
                                        </p:attrNameLst>
                                      </p:cBhvr>
                                      <p:to>
                                        <p:strVal val="visible"/>
                                      </p:to>
                                    </p:set>
                                    <p:animEffect transition="in" filter="dissolve">
                                      <p:cBhvr>
                                        <p:cTn id="265" dur="500"/>
                                        <p:tgtEl>
                                          <p:spTgt spid="123"/>
                                        </p:tgtEl>
                                      </p:cBhvr>
                                    </p:animEffect>
                                  </p:childTnLst>
                                </p:cTn>
                              </p:par>
                            </p:childTnLst>
                          </p:cTn>
                        </p:par>
                      </p:childTnLst>
                    </p:cTn>
                  </p:par>
                  <p:par>
                    <p:cTn id="266" fill="hold">
                      <p:stCondLst>
                        <p:cond delay="indefinite"/>
                      </p:stCondLst>
                      <p:childTnLst>
                        <p:par>
                          <p:cTn id="267" fill="hold">
                            <p:stCondLst>
                              <p:cond delay="0"/>
                            </p:stCondLst>
                            <p:childTnLst>
                              <p:par>
                                <p:cTn id="268" presetID="9" presetClass="entr" presetSubtype="0" fill="hold" grpId="0" nodeType="clickEffect">
                                  <p:stCondLst>
                                    <p:cond delay="0"/>
                                  </p:stCondLst>
                                  <p:childTnLst>
                                    <p:set>
                                      <p:cBhvr>
                                        <p:cTn id="269" dur="1" fill="hold">
                                          <p:stCondLst>
                                            <p:cond delay="0"/>
                                          </p:stCondLst>
                                        </p:cTn>
                                        <p:tgtEl>
                                          <p:spTgt spid="129"/>
                                        </p:tgtEl>
                                        <p:attrNameLst>
                                          <p:attrName>style.visibility</p:attrName>
                                        </p:attrNameLst>
                                      </p:cBhvr>
                                      <p:to>
                                        <p:strVal val="visible"/>
                                      </p:to>
                                    </p:set>
                                    <p:animEffect transition="in" filter="dissolve">
                                      <p:cBhvr>
                                        <p:cTn id="270" dur="500"/>
                                        <p:tgtEl>
                                          <p:spTgt spid="129"/>
                                        </p:tgtEl>
                                      </p:cBhvr>
                                    </p:animEffect>
                                  </p:childTnLst>
                                </p:cTn>
                              </p:par>
                            </p:childTnLst>
                          </p:cTn>
                        </p:par>
                      </p:childTnLst>
                    </p:cTn>
                  </p:par>
                  <p:par>
                    <p:cTn id="271" fill="hold">
                      <p:stCondLst>
                        <p:cond delay="indefinite"/>
                      </p:stCondLst>
                      <p:childTnLst>
                        <p:par>
                          <p:cTn id="272" fill="hold">
                            <p:stCondLst>
                              <p:cond delay="0"/>
                            </p:stCondLst>
                            <p:childTnLst>
                              <p:par>
                                <p:cTn id="273" presetID="9" presetClass="entr" presetSubtype="0" fill="hold" grpId="2" nodeType="clickEffect">
                                  <p:stCondLst>
                                    <p:cond delay="0"/>
                                  </p:stCondLst>
                                  <p:childTnLst>
                                    <p:set>
                                      <p:cBhvr>
                                        <p:cTn id="274" dur="1" fill="hold">
                                          <p:stCondLst>
                                            <p:cond delay="0"/>
                                          </p:stCondLst>
                                        </p:cTn>
                                        <p:tgtEl>
                                          <p:spTgt spid="124"/>
                                        </p:tgtEl>
                                        <p:attrNameLst>
                                          <p:attrName>style.visibility</p:attrName>
                                        </p:attrNameLst>
                                      </p:cBhvr>
                                      <p:to>
                                        <p:strVal val="visible"/>
                                      </p:to>
                                    </p:set>
                                    <p:animEffect transition="in" filter="dissolve">
                                      <p:cBhvr>
                                        <p:cTn id="275" dur="500"/>
                                        <p:tgtEl>
                                          <p:spTgt spid="124"/>
                                        </p:tgtEl>
                                      </p:cBhvr>
                                    </p:animEffect>
                                  </p:childTnLst>
                                </p:cTn>
                              </p:par>
                            </p:childTnLst>
                          </p:cTn>
                        </p:par>
                      </p:childTnLst>
                    </p:cTn>
                  </p:par>
                  <p:par>
                    <p:cTn id="276" fill="hold">
                      <p:stCondLst>
                        <p:cond delay="indefinite"/>
                      </p:stCondLst>
                      <p:childTnLst>
                        <p:par>
                          <p:cTn id="277" fill="hold">
                            <p:stCondLst>
                              <p:cond delay="0"/>
                            </p:stCondLst>
                            <p:childTnLst>
                              <p:par>
                                <p:cTn id="278" presetID="9" presetClass="entr" presetSubtype="0" fill="hold" grpId="0" nodeType="clickEffect">
                                  <p:stCondLst>
                                    <p:cond delay="0"/>
                                  </p:stCondLst>
                                  <p:childTnLst>
                                    <p:set>
                                      <p:cBhvr>
                                        <p:cTn id="279" dur="1" fill="hold">
                                          <p:stCondLst>
                                            <p:cond delay="0"/>
                                          </p:stCondLst>
                                        </p:cTn>
                                        <p:tgtEl>
                                          <p:spTgt spid="130"/>
                                        </p:tgtEl>
                                        <p:attrNameLst>
                                          <p:attrName>style.visibility</p:attrName>
                                        </p:attrNameLst>
                                      </p:cBhvr>
                                      <p:to>
                                        <p:strVal val="visible"/>
                                      </p:to>
                                    </p:set>
                                    <p:animEffect transition="in" filter="dissolve">
                                      <p:cBhvr>
                                        <p:cTn id="280" dur="500"/>
                                        <p:tgtEl>
                                          <p:spTgt spid="130"/>
                                        </p:tgtEl>
                                      </p:cBhvr>
                                    </p:animEffect>
                                  </p:childTnLst>
                                </p:cTn>
                              </p:par>
                            </p:childTnLst>
                          </p:cTn>
                        </p:par>
                      </p:childTnLst>
                    </p:cTn>
                  </p:par>
                  <p:par>
                    <p:cTn id="281" fill="hold">
                      <p:stCondLst>
                        <p:cond delay="indefinite"/>
                      </p:stCondLst>
                      <p:childTnLst>
                        <p:par>
                          <p:cTn id="282" fill="hold">
                            <p:stCondLst>
                              <p:cond delay="0"/>
                            </p:stCondLst>
                            <p:childTnLst>
                              <p:par>
                                <p:cTn id="283" presetID="9" presetClass="entr" presetSubtype="0" fill="hold" grpId="0" nodeType="clickEffect">
                                  <p:stCondLst>
                                    <p:cond delay="0"/>
                                  </p:stCondLst>
                                  <p:childTnLst>
                                    <p:set>
                                      <p:cBhvr>
                                        <p:cTn id="284" dur="1" fill="hold">
                                          <p:stCondLst>
                                            <p:cond delay="0"/>
                                          </p:stCondLst>
                                        </p:cTn>
                                        <p:tgtEl>
                                          <p:spTgt spid="134"/>
                                        </p:tgtEl>
                                        <p:attrNameLst>
                                          <p:attrName>style.visibility</p:attrName>
                                        </p:attrNameLst>
                                      </p:cBhvr>
                                      <p:to>
                                        <p:strVal val="visible"/>
                                      </p:to>
                                    </p:set>
                                    <p:animEffect transition="in" filter="dissolve">
                                      <p:cBhvr>
                                        <p:cTn id="285" dur="500"/>
                                        <p:tgtEl>
                                          <p:spTgt spid="134"/>
                                        </p:tgtEl>
                                      </p:cBhvr>
                                    </p:animEffect>
                                  </p:childTnLst>
                                </p:cTn>
                              </p:par>
                            </p:childTnLst>
                          </p:cTn>
                        </p:par>
                      </p:childTnLst>
                    </p:cTn>
                  </p:par>
                  <p:par>
                    <p:cTn id="286" fill="hold">
                      <p:stCondLst>
                        <p:cond delay="indefinite"/>
                      </p:stCondLst>
                      <p:childTnLst>
                        <p:par>
                          <p:cTn id="287" fill="hold">
                            <p:stCondLst>
                              <p:cond delay="0"/>
                            </p:stCondLst>
                            <p:childTnLst>
                              <p:par>
                                <p:cTn id="288" presetID="9" presetClass="entr" presetSubtype="0" fill="hold" grpId="0" nodeType="clickEffect">
                                  <p:stCondLst>
                                    <p:cond delay="0"/>
                                  </p:stCondLst>
                                  <p:childTnLst>
                                    <p:set>
                                      <p:cBhvr>
                                        <p:cTn id="289" dur="1" fill="hold">
                                          <p:stCondLst>
                                            <p:cond delay="0"/>
                                          </p:stCondLst>
                                        </p:cTn>
                                        <p:tgtEl>
                                          <p:spTgt spid="131"/>
                                        </p:tgtEl>
                                        <p:attrNameLst>
                                          <p:attrName>style.visibility</p:attrName>
                                        </p:attrNameLst>
                                      </p:cBhvr>
                                      <p:to>
                                        <p:strVal val="visible"/>
                                      </p:to>
                                    </p:set>
                                    <p:animEffect transition="in" filter="dissolve">
                                      <p:cBhvr>
                                        <p:cTn id="290" dur="500"/>
                                        <p:tgtEl>
                                          <p:spTgt spid="131"/>
                                        </p:tgtEl>
                                      </p:cBhvr>
                                    </p:animEffect>
                                  </p:childTnLst>
                                </p:cTn>
                              </p:par>
                            </p:childTnLst>
                          </p:cTn>
                        </p:par>
                      </p:childTnLst>
                    </p:cTn>
                  </p:par>
                  <p:par>
                    <p:cTn id="291" fill="hold">
                      <p:stCondLst>
                        <p:cond delay="indefinite"/>
                      </p:stCondLst>
                      <p:childTnLst>
                        <p:par>
                          <p:cTn id="292" fill="hold">
                            <p:stCondLst>
                              <p:cond delay="0"/>
                            </p:stCondLst>
                            <p:childTnLst>
                              <p:par>
                                <p:cTn id="293" presetID="7" presetClass="emph" presetSubtype="2" fill="hold" nodeType="clickEffect">
                                  <p:stCondLst>
                                    <p:cond delay="0"/>
                                  </p:stCondLst>
                                  <p:childTnLst>
                                    <p:animClr clrSpc="rgb" dir="cw">
                                      <p:cBhvr>
                                        <p:cTn id="294" dur="500" fill="hold"/>
                                        <p:tgtEl>
                                          <p:spTgt spid="86"/>
                                        </p:tgtEl>
                                        <p:attrNameLst>
                                          <p:attrName>stroke.color</p:attrName>
                                        </p:attrNameLst>
                                      </p:cBhvr>
                                      <p:to>
                                        <a:srgbClr val="F68B3F"/>
                                      </p:to>
                                    </p:animClr>
                                    <p:set>
                                      <p:cBhvr>
                                        <p:cTn id="295" dur="500" fill="hold"/>
                                        <p:tgtEl>
                                          <p:spTgt spid="86"/>
                                        </p:tgtEl>
                                        <p:attrNameLst>
                                          <p:attrName>stroke.on</p:attrName>
                                        </p:attrNameLst>
                                      </p:cBhvr>
                                      <p:to>
                                        <p:strVal val="true"/>
                                      </p:to>
                                    </p:set>
                                  </p:childTnLst>
                                </p:cTn>
                              </p:par>
                            </p:childTnLst>
                          </p:cTn>
                        </p:par>
                      </p:childTnLst>
                    </p:cTn>
                  </p:par>
                  <p:par>
                    <p:cTn id="296" fill="hold">
                      <p:stCondLst>
                        <p:cond delay="indefinite"/>
                      </p:stCondLst>
                      <p:childTnLst>
                        <p:par>
                          <p:cTn id="297" fill="hold">
                            <p:stCondLst>
                              <p:cond delay="0"/>
                            </p:stCondLst>
                            <p:childTnLst>
                              <p:par>
                                <p:cTn id="298" presetID="9" presetClass="entr" presetSubtype="0" fill="hold" grpId="0" nodeType="clickEffect">
                                  <p:stCondLst>
                                    <p:cond delay="0"/>
                                  </p:stCondLst>
                                  <p:childTnLst>
                                    <p:set>
                                      <p:cBhvr>
                                        <p:cTn id="299" dur="1" fill="hold">
                                          <p:stCondLst>
                                            <p:cond delay="0"/>
                                          </p:stCondLst>
                                        </p:cTn>
                                        <p:tgtEl>
                                          <p:spTgt spid="133"/>
                                        </p:tgtEl>
                                        <p:attrNameLst>
                                          <p:attrName>style.visibility</p:attrName>
                                        </p:attrNameLst>
                                      </p:cBhvr>
                                      <p:to>
                                        <p:strVal val="visible"/>
                                      </p:to>
                                    </p:set>
                                    <p:animEffect transition="in" filter="dissolve">
                                      <p:cBhvr>
                                        <p:cTn id="300" dur="500"/>
                                        <p:tgtEl>
                                          <p:spTgt spid="133"/>
                                        </p:tgtEl>
                                      </p:cBhvr>
                                    </p:animEffect>
                                  </p:childTnLst>
                                </p:cTn>
                              </p:par>
                            </p:childTnLst>
                          </p:cTn>
                        </p:par>
                      </p:childTnLst>
                    </p:cTn>
                  </p:par>
                  <p:par>
                    <p:cTn id="301" fill="hold">
                      <p:stCondLst>
                        <p:cond delay="indefinite"/>
                      </p:stCondLst>
                      <p:childTnLst>
                        <p:par>
                          <p:cTn id="302" fill="hold">
                            <p:stCondLst>
                              <p:cond delay="0"/>
                            </p:stCondLst>
                            <p:childTnLst>
                              <p:par>
                                <p:cTn id="303" presetID="9" presetClass="entr" presetSubtype="0" fill="hold" grpId="0" nodeType="clickEffect">
                                  <p:stCondLst>
                                    <p:cond delay="0"/>
                                  </p:stCondLst>
                                  <p:childTnLst>
                                    <p:set>
                                      <p:cBhvr>
                                        <p:cTn id="304" dur="1" fill="hold">
                                          <p:stCondLst>
                                            <p:cond delay="0"/>
                                          </p:stCondLst>
                                        </p:cTn>
                                        <p:tgtEl>
                                          <p:spTgt spid="132"/>
                                        </p:tgtEl>
                                        <p:attrNameLst>
                                          <p:attrName>style.visibility</p:attrName>
                                        </p:attrNameLst>
                                      </p:cBhvr>
                                      <p:to>
                                        <p:strVal val="visible"/>
                                      </p:to>
                                    </p:set>
                                    <p:animEffect transition="in" filter="dissolve">
                                      <p:cBhvr>
                                        <p:cTn id="305" dur="500"/>
                                        <p:tgtEl>
                                          <p:spTgt spid="132"/>
                                        </p:tgtEl>
                                      </p:cBhvr>
                                    </p:animEffect>
                                  </p:childTnLst>
                                </p:cTn>
                              </p:par>
                            </p:childTnLst>
                          </p:cTn>
                        </p:par>
                      </p:childTnLst>
                    </p:cTn>
                  </p:par>
                  <p:par>
                    <p:cTn id="306" fill="hold">
                      <p:stCondLst>
                        <p:cond delay="indefinite"/>
                      </p:stCondLst>
                      <p:childTnLst>
                        <p:par>
                          <p:cTn id="307" fill="hold">
                            <p:stCondLst>
                              <p:cond delay="0"/>
                            </p:stCondLst>
                            <p:childTnLst>
                              <p:par>
                                <p:cTn id="308" presetID="9" presetClass="entr" presetSubtype="0" fill="hold" grpId="0" nodeType="clickEffect">
                                  <p:stCondLst>
                                    <p:cond delay="0"/>
                                  </p:stCondLst>
                                  <p:childTnLst>
                                    <p:set>
                                      <p:cBhvr>
                                        <p:cTn id="309" dur="1" fill="hold">
                                          <p:stCondLst>
                                            <p:cond delay="0"/>
                                          </p:stCondLst>
                                        </p:cTn>
                                        <p:tgtEl>
                                          <p:spTgt spid="135"/>
                                        </p:tgtEl>
                                        <p:attrNameLst>
                                          <p:attrName>style.visibility</p:attrName>
                                        </p:attrNameLst>
                                      </p:cBhvr>
                                      <p:to>
                                        <p:strVal val="visible"/>
                                      </p:to>
                                    </p:set>
                                    <p:animEffect transition="in" filter="dissolve">
                                      <p:cBhvr>
                                        <p:cTn id="310" dur="500"/>
                                        <p:tgtEl>
                                          <p:spTgt spid="1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58" grpId="0" animBg="1"/>
      <p:bldP spid="59" grpId="0" animBg="1"/>
      <p:bldP spid="60" grpId="0" animBg="1"/>
      <p:bldP spid="61" grpId="0" animBg="1"/>
      <p:bldP spid="62" grpId="0"/>
      <p:bldP spid="63" grpId="0" animBg="1"/>
      <p:bldP spid="65" grpId="0"/>
      <p:bldP spid="66" grpId="0" animBg="1"/>
      <p:bldP spid="67" grpId="0"/>
      <p:bldP spid="68" grpId="0" animBg="1"/>
      <p:bldP spid="70" grpId="0" animBg="1"/>
      <p:bldP spid="71" grpId="0" animBg="1"/>
      <p:bldP spid="72" grpId="0" animBg="1"/>
      <p:bldP spid="73" grpId="0" animBg="1"/>
      <p:bldP spid="74" grpId="0" animBg="1"/>
      <p:bldP spid="75" grpId="0" animBg="1"/>
      <p:bldP spid="76" grpId="0" animBg="1"/>
      <p:bldP spid="77" grpId="0" animBg="1"/>
      <p:bldP spid="78" grpId="0" animBg="1"/>
      <p:bldP spid="79" grpId="0" animBg="1"/>
      <p:bldP spid="80" grpId="0" animBg="1"/>
      <p:bldP spid="81" grpId="0" animBg="1"/>
      <p:bldP spid="82" grpId="0" animBg="1"/>
      <p:bldP spid="83" grpId="0"/>
      <p:bldP spid="84" grpId="0" animBg="1"/>
      <p:bldP spid="85" grpId="0" animBg="1"/>
      <p:bldP spid="86" grpId="0" animBg="1"/>
      <p:bldP spid="87" grpId="0" animBg="1"/>
      <p:bldP spid="88" grpId="0" animBg="1"/>
      <p:bldP spid="89" grpId="0" animBg="1"/>
      <p:bldP spid="90" grpId="0"/>
      <p:bldP spid="91" grpId="0" animBg="1"/>
      <p:bldP spid="92" grpId="0" animBg="1"/>
      <p:bldP spid="93" grpId="0"/>
      <p:bldP spid="94" grpId="0" animBg="1"/>
      <p:bldP spid="95" grpId="0" animBg="1"/>
      <p:bldP spid="96" grpId="0" animBg="1"/>
      <p:bldP spid="97" grpId="0"/>
      <p:bldP spid="98" grpId="0" animBg="1"/>
      <p:bldP spid="99" grpId="0" animBg="1"/>
      <p:bldP spid="100" grpId="0"/>
      <p:bldP spid="104" grpId="0" animBg="1"/>
      <p:bldP spid="105" grpId="0" animBg="1"/>
      <p:bldP spid="106" grpId="0" animBg="1"/>
      <p:bldP spid="107" grpId="0" animBg="1"/>
      <p:bldP spid="108" grpId="0"/>
      <p:bldP spid="109" grpId="0" animBg="1"/>
      <p:bldP spid="110" grpId="0" animBg="1"/>
      <p:bldP spid="111" grpId="0"/>
      <p:bldP spid="112" grpId="0"/>
      <p:bldP spid="113" grpId="0" animBg="1"/>
      <p:bldP spid="115" grpId="0"/>
      <p:bldP spid="116" grpId="0" animBg="1"/>
      <p:bldP spid="102" grpId="0" animBg="1"/>
      <p:bldP spid="103" grpId="0"/>
      <p:bldP spid="118" grpId="0"/>
      <p:bldP spid="119" grpId="0" animBg="1"/>
      <p:bldP spid="120" grpId="0"/>
      <p:bldP spid="121" grpId="0"/>
      <p:bldP spid="122" grpId="1"/>
      <p:bldP spid="123" grpId="0" animBg="1"/>
      <p:bldP spid="123" grpId="1" animBg="1"/>
      <p:bldP spid="123" grpId="2" animBg="1"/>
      <p:bldP spid="124" grpId="0" animBg="1"/>
      <p:bldP spid="124" grpId="1" animBg="1"/>
      <p:bldP spid="124" grpId="2" animBg="1"/>
      <p:bldP spid="125" grpId="0" animBg="1"/>
      <p:bldP spid="125" grpId="1" animBg="1"/>
      <p:bldP spid="126" grpId="1"/>
      <p:bldP spid="127" grpId="0"/>
      <p:bldP spid="128" grpId="0"/>
      <p:bldP spid="129" grpId="0"/>
      <p:bldP spid="130" grpId="0"/>
      <p:bldP spid="131" grpId="0"/>
      <p:bldP spid="132" grpId="0"/>
      <p:bldP spid="133" grpId="0"/>
      <p:bldP spid="134" grpId="0" animBg="1"/>
      <p:bldP spid="135" grpId="0" animBg="1"/>
      <p:bldP spid="101" grpId="0" animBg="1"/>
      <p:bldP spid="114"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1E06CFE8-C2DE-7E40-559A-9C43F02D50DF}"/>
              </a:ext>
            </a:extLst>
          </p:cNvPr>
          <p:cNvSpPr>
            <a:spLocks noGrp="1" noChangeArrowheads="1"/>
          </p:cNvSpPr>
          <p:nvPr>
            <p:ph type="title"/>
          </p:nvPr>
        </p:nvSpPr>
        <p:spPr>
          <a:ln/>
        </p:spPr>
        <p:txBody>
          <a:bodyPr/>
          <a:lstStyle/>
          <a:p>
            <a:r>
              <a:rPr lang="en-GB" altLang="en-SE"/>
              <a:t>Type #3: Enough siblings</a:t>
            </a:r>
          </a:p>
        </p:txBody>
      </p:sp>
      <p:grpSp>
        <p:nvGrpSpPr>
          <p:cNvPr id="51203" name="Group 3">
            <a:extLst>
              <a:ext uri="{FF2B5EF4-FFF2-40B4-BE49-F238E27FC236}">
                <a16:creationId xmlns:a16="http://schemas.microsoft.com/office/drawing/2014/main" id="{E5870F1C-53F0-4CBA-5DF7-0BB84F8B1E4C}"/>
              </a:ext>
            </a:extLst>
          </p:cNvPr>
          <p:cNvGrpSpPr>
            <a:grpSpLocks/>
          </p:cNvGrpSpPr>
          <p:nvPr/>
        </p:nvGrpSpPr>
        <p:grpSpPr bwMode="auto">
          <a:xfrm>
            <a:off x="1600200" y="2209800"/>
            <a:ext cx="5486400" cy="2133600"/>
            <a:chOff x="1008" y="1392"/>
            <a:chExt cx="3456" cy="1344"/>
          </a:xfrm>
        </p:grpSpPr>
        <p:grpSp>
          <p:nvGrpSpPr>
            <p:cNvPr id="51204" name="Group 4">
              <a:extLst>
                <a:ext uri="{FF2B5EF4-FFF2-40B4-BE49-F238E27FC236}">
                  <a16:creationId xmlns:a16="http://schemas.microsoft.com/office/drawing/2014/main" id="{A4A43BE2-BFF7-A31C-4C20-059AC29AC58A}"/>
                </a:ext>
              </a:extLst>
            </p:cNvPr>
            <p:cNvGrpSpPr>
              <a:grpSpLocks/>
            </p:cNvGrpSpPr>
            <p:nvPr/>
          </p:nvGrpSpPr>
          <p:grpSpPr bwMode="auto">
            <a:xfrm>
              <a:off x="2160" y="1392"/>
              <a:ext cx="816" cy="432"/>
              <a:chOff x="2160" y="1392"/>
              <a:chExt cx="816" cy="432"/>
            </a:xfrm>
          </p:grpSpPr>
          <p:sp>
            <p:nvSpPr>
              <p:cNvPr id="51205" name="Rectangle 5">
                <a:extLst>
                  <a:ext uri="{FF2B5EF4-FFF2-40B4-BE49-F238E27FC236}">
                    <a16:creationId xmlns:a16="http://schemas.microsoft.com/office/drawing/2014/main" id="{B5B23DB1-E83D-C183-6B98-B8D297A451EC}"/>
                  </a:ext>
                </a:extLst>
              </p:cNvPr>
              <p:cNvSpPr>
                <a:spLocks noChangeArrowheads="1"/>
              </p:cNvSpPr>
              <p:nvPr/>
            </p:nvSpPr>
            <p:spPr bwMode="auto">
              <a:xfrm>
                <a:off x="2160" y="1392"/>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06" name="Rectangle 6">
                <a:extLst>
                  <a:ext uri="{FF2B5EF4-FFF2-40B4-BE49-F238E27FC236}">
                    <a16:creationId xmlns:a16="http://schemas.microsoft.com/office/drawing/2014/main" id="{E0CB872B-E54D-9518-5C27-E4A8E257001B}"/>
                  </a:ext>
                </a:extLst>
              </p:cNvPr>
              <p:cNvSpPr>
                <a:spLocks noChangeArrowheads="1"/>
              </p:cNvSpPr>
              <p:nvPr/>
            </p:nvSpPr>
            <p:spPr bwMode="auto">
              <a:xfrm>
                <a:off x="2208"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1207" name="Rectangle 7">
                <a:extLst>
                  <a:ext uri="{FF2B5EF4-FFF2-40B4-BE49-F238E27FC236}">
                    <a16:creationId xmlns:a16="http://schemas.microsoft.com/office/drawing/2014/main" id="{9F579649-CDA1-148A-5997-0F36D0574271}"/>
                  </a:ext>
                </a:extLst>
              </p:cNvPr>
              <p:cNvSpPr>
                <a:spLocks noChangeArrowheads="1"/>
              </p:cNvSpPr>
              <p:nvPr/>
            </p:nvSpPr>
            <p:spPr bwMode="auto">
              <a:xfrm>
                <a:off x="2592" y="1440"/>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grpSp>
        <p:grpSp>
          <p:nvGrpSpPr>
            <p:cNvPr id="51208" name="Group 8">
              <a:extLst>
                <a:ext uri="{FF2B5EF4-FFF2-40B4-BE49-F238E27FC236}">
                  <a16:creationId xmlns:a16="http://schemas.microsoft.com/office/drawing/2014/main" id="{66444031-EB0C-BCD2-AA15-6EBC05F5F48F}"/>
                </a:ext>
              </a:extLst>
            </p:cNvPr>
            <p:cNvGrpSpPr>
              <a:grpSpLocks/>
            </p:cNvGrpSpPr>
            <p:nvPr/>
          </p:nvGrpSpPr>
          <p:grpSpPr bwMode="auto">
            <a:xfrm>
              <a:off x="1008" y="2304"/>
              <a:ext cx="816" cy="432"/>
              <a:chOff x="1008" y="2304"/>
              <a:chExt cx="816" cy="432"/>
            </a:xfrm>
          </p:grpSpPr>
          <p:sp>
            <p:nvSpPr>
              <p:cNvPr id="51209" name="Rectangle 9">
                <a:extLst>
                  <a:ext uri="{FF2B5EF4-FFF2-40B4-BE49-F238E27FC236}">
                    <a16:creationId xmlns:a16="http://schemas.microsoft.com/office/drawing/2014/main" id="{ECAEBA61-9BE8-355E-7BC5-6184CAF6CAE5}"/>
                  </a:ext>
                </a:extLst>
              </p:cNvPr>
              <p:cNvSpPr>
                <a:spLocks noChangeArrowheads="1"/>
              </p:cNvSpPr>
              <p:nvPr/>
            </p:nvSpPr>
            <p:spPr bwMode="auto">
              <a:xfrm>
                <a:off x="1008"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0" name="Rectangle 10">
                <a:extLst>
                  <a:ext uri="{FF2B5EF4-FFF2-40B4-BE49-F238E27FC236}">
                    <a16:creationId xmlns:a16="http://schemas.microsoft.com/office/drawing/2014/main" id="{AB58E85E-C44D-A14D-9446-4E674DB30642}"/>
                  </a:ext>
                </a:extLst>
              </p:cNvPr>
              <p:cNvSpPr>
                <a:spLocks noChangeArrowheads="1"/>
              </p:cNvSpPr>
              <p:nvPr/>
            </p:nvSpPr>
            <p:spPr bwMode="auto">
              <a:xfrm>
                <a:off x="1056"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1211" name="Rectangle 11">
                <a:extLst>
                  <a:ext uri="{FF2B5EF4-FFF2-40B4-BE49-F238E27FC236}">
                    <a16:creationId xmlns:a16="http://schemas.microsoft.com/office/drawing/2014/main" id="{E0C08AD3-88E6-E8A6-FD39-ECAF4847F45E}"/>
                  </a:ext>
                </a:extLst>
              </p:cNvPr>
              <p:cNvSpPr>
                <a:spLocks noChangeArrowheads="1"/>
              </p:cNvSpPr>
              <p:nvPr/>
            </p:nvSpPr>
            <p:spPr bwMode="auto">
              <a:xfrm>
                <a:off x="144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grpSp>
        <p:grpSp>
          <p:nvGrpSpPr>
            <p:cNvPr id="51212" name="Group 12">
              <a:extLst>
                <a:ext uri="{FF2B5EF4-FFF2-40B4-BE49-F238E27FC236}">
                  <a16:creationId xmlns:a16="http://schemas.microsoft.com/office/drawing/2014/main" id="{817983CD-5988-A940-CCE0-5B16034F0D8F}"/>
                </a:ext>
              </a:extLst>
            </p:cNvPr>
            <p:cNvGrpSpPr>
              <a:grpSpLocks/>
            </p:cNvGrpSpPr>
            <p:nvPr/>
          </p:nvGrpSpPr>
          <p:grpSpPr bwMode="auto">
            <a:xfrm>
              <a:off x="1920" y="2304"/>
              <a:ext cx="816" cy="432"/>
              <a:chOff x="2160" y="2304"/>
              <a:chExt cx="816" cy="432"/>
            </a:xfrm>
          </p:grpSpPr>
          <p:sp>
            <p:nvSpPr>
              <p:cNvPr id="51213" name="Rectangle 13">
                <a:extLst>
                  <a:ext uri="{FF2B5EF4-FFF2-40B4-BE49-F238E27FC236}">
                    <a16:creationId xmlns:a16="http://schemas.microsoft.com/office/drawing/2014/main" id="{2F938BE8-5E95-3EC4-1687-670EF3467B53}"/>
                  </a:ext>
                </a:extLst>
              </p:cNvPr>
              <p:cNvSpPr>
                <a:spLocks noChangeArrowheads="1"/>
              </p:cNvSpPr>
              <p:nvPr/>
            </p:nvSpPr>
            <p:spPr bwMode="auto">
              <a:xfrm>
                <a:off x="2160" y="2304"/>
                <a:ext cx="816"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4" name="Rectangle 14">
                <a:extLst>
                  <a:ext uri="{FF2B5EF4-FFF2-40B4-BE49-F238E27FC236}">
                    <a16:creationId xmlns:a16="http://schemas.microsoft.com/office/drawing/2014/main" id="{4BEC9708-4AA2-0AFB-35AF-1698CD9C4EFB}"/>
                  </a:ext>
                </a:extLst>
              </p:cNvPr>
              <p:cNvSpPr>
                <a:spLocks noChangeArrowheads="1"/>
              </p:cNvSpPr>
              <p:nvPr/>
            </p:nvSpPr>
            <p:spPr bwMode="auto">
              <a:xfrm>
                <a:off x="220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1215" name="Rectangle 15">
                <a:extLst>
                  <a:ext uri="{FF2B5EF4-FFF2-40B4-BE49-F238E27FC236}">
                    <a16:creationId xmlns:a16="http://schemas.microsoft.com/office/drawing/2014/main" id="{A26967A7-D7D9-7487-4563-29352BBDB9D4}"/>
                  </a:ext>
                </a:extLst>
              </p:cNvPr>
              <p:cNvSpPr>
                <a:spLocks noChangeArrowheads="1"/>
              </p:cNvSpPr>
              <p:nvPr/>
            </p:nvSpPr>
            <p:spPr bwMode="auto">
              <a:xfrm>
                <a:off x="2592"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22</a:t>
                </a:r>
              </a:p>
            </p:txBody>
          </p:sp>
        </p:grpSp>
        <p:sp>
          <p:nvSpPr>
            <p:cNvPr id="51216" name="Line 16">
              <a:extLst>
                <a:ext uri="{FF2B5EF4-FFF2-40B4-BE49-F238E27FC236}">
                  <a16:creationId xmlns:a16="http://schemas.microsoft.com/office/drawing/2014/main" id="{8B4DDC76-8FB2-0E04-C7DA-D0BC63074445}"/>
                </a:ext>
              </a:extLst>
            </p:cNvPr>
            <p:cNvSpPr>
              <a:spLocks noChangeShapeType="1"/>
            </p:cNvSpPr>
            <p:nvPr/>
          </p:nvSpPr>
          <p:spPr bwMode="auto">
            <a:xfrm flipH="1">
              <a:off x="1824" y="1824"/>
              <a:ext cx="33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7" name="Line 17">
              <a:extLst>
                <a:ext uri="{FF2B5EF4-FFF2-40B4-BE49-F238E27FC236}">
                  <a16:creationId xmlns:a16="http://schemas.microsoft.com/office/drawing/2014/main" id="{8229C415-C5E7-6610-5C1A-DB0ACF3D0305}"/>
                </a:ext>
              </a:extLst>
            </p:cNvPr>
            <p:cNvSpPr>
              <a:spLocks noChangeShapeType="1"/>
            </p:cNvSpPr>
            <p:nvPr/>
          </p:nvSpPr>
          <p:spPr bwMode="auto">
            <a:xfrm flipH="1">
              <a:off x="2448" y="1824"/>
              <a:ext cx="96"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18" name="Line 18">
              <a:extLst>
                <a:ext uri="{FF2B5EF4-FFF2-40B4-BE49-F238E27FC236}">
                  <a16:creationId xmlns:a16="http://schemas.microsoft.com/office/drawing/2014/main" id="{F8B65FDE-43B8-2181-FEED-575D667521AB}"/>
                </a:ext>
              </a:extLst>
            </p:cNvPr>
            <p:cNvSpPr>
              <a:spLocks noChangeShapeType="1"/>
            </p:cNvSpPr>
            <p:nvPr/>
          </p:nvSpPr>
          <p:spPr bwMode="auto">
            <a:xfrm>
              <a:off x="2976" y="1824"/>
              <a:ext cx="144" cy="48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grpSp>
          <p:nvGrpSpPr>
            <p:cNvPr id="51219" name="Group 19">
              <a:extLst>
                <a:ext uri="{FF2B5EF4-FFF2-40B4-BE49-F238E27FC236}">
                  <a16:creationId xmlns:a16="http://schemas.microsoft.com/office/drawing/2014/main" id="{C537583B-D162-7773-4F33-0DF6E1600D04}"/>
                </a:ext>
              </a:extLst>
            </p:cNvPr>
            <p:cNvGrpSpPr>
              <a:grpSpLocks/>
            </p:cNvGrpSpPr>
            <p:nvPr/>
          </p:nvGrpSpPr>
          <p:grpSpPr bwMode="auto">
            <a:xfrm>
              <a:off x="2832" y="2304"/>
              <a:ext cx="1632" cy="432"/>
              <a:chOff x="2832" y="2304"/>
              <a:chExt cx="1632" cy="432"/>
            </a:xfrm>
          </p:grpSpPr>
          <p:sp>
            <p:nvSpPr>
              <p:cNvPr id="51220" name="Rectangle 20">
                <a:extLst>
                  <a:ext uri="{FF2B5EF4-FFF2-40B4-BE49-F238E27FC236}">
                    <a16:creationId xmlns:a16="http://schemas.microsoft.com/office/drawing/2014/main" id="{F8CAE290-4E91-0729-B008-60998765A17C}"/>
                  </a:ext>
                </a:extLst>
              </p:cNvPr>
              <p:cNvSpPr>
                <a:spLocks noChangeArrowheads="1"/>
              </p:cNvSpPr>
              <p:nvPr/>
            </p:nvSpPr>
            <p:spPr bwMode="auto">
              <a:xfrm>
                <a:off x="2832" y="2304"/>
                <a:ext cx="1632"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1221" name="Rectangle 21">
                <a:extLst>
                  <a:ext uri="{FF2B5EF4-FFF2-40B4-BE49-F238E27FC236}">
                    <a16:creationId xmlns:a16="http://schemas.microsoft.com/office/drawing/2014/main" id="{B7FB7EAB-525D-EDE1-D6E1-8FA701E0B102}"/>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1222" name="Rectangle 22">
                <a:extLst>
                  <a:ext uri="{FF2B5EF4-FFF2-40B4-BE49-F238E27FC236}">
                    <a16:creationId xmlns:a16="http://schemas.microsoft.com/office/drawing/2014/main" id="{9EB2B12E-024E-8B34-F8CC-959B4AFBA596}"/>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1223" name="Rectangle 23">
                <a:extLst>
                  <a:ext uri="{FF2B5EF4-FFF2-40B4-BE49-F238E27FC236}">
                    <a16:creationId xmlns:a16="http://schemas.microsoft.com/office/drawing/2014/main" id="{702D962F-2B7F-53B3-62DF-E4C946536FAD}"/>
                  </a:ext>
                </a:extLst>
              </p:cNvPr>
              <p:cNvSpPr>
                <a:spLocks noChangeArrowheads="1"/>
              </p:cNvSpPr>
              <p:nvPr/>
            </p:nvSpPr>
            <p:spPr bwMode="auto">
              <a:xfrm>
                <a:off x="28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sp>
            <p:nvSpPr>
              <p:cNvPr id="51224" name="Rectangle 24">
                <a:extLst>
                  <a:ext uri="{FF2B5EF4-FFF2-40B4-BE49-F238E27FC236}">
                    <a16:creationId xmlns:a16="http://schemas.microsoft.com/office/drawing/2014/main" id="{F4C9791D-DA78-D365-0D11-B9D7B5A98A96}"/>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grpSp>
      <p:sp>
        <p:nvSpPr>
          <p:cNvPr id="51225" name="Text Box 25">
            <a:extLst>
              <a:ext uri="{FF2B5EF4-FFF2-40B4-BE49-F238E27FC236}">
                <a16:creationId xmlns:a16="http://schemas.microsoft.com/office/drawing/2014/main" id="{E867696B-D1FC-4D05-96FF-B85845F292D8}"/>
              </a:ext>
            </a:extLst>
          </p:cNvPr>
          <p:cNvSpPr txBox="1">
            <a:spLocks noChangeArrowheads="1"/>
          </p:cNvSpPr>
          <p:nvPr/>
        </p:nvSpPr>
        <p:spPr bwMode="auto">
          <a:xfrm>
            <a:off x="3571875" y="4937125"/>
            <a:ext cx="1271588"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Delete 22</a:t>
            </a:r>
            <a:endParaRPr lang="en-GB" altLang="en-SE" sz="2800" i="1">
              <a:effectLst>
                <a:outerShdw blurRad="38100" dist="38100" dir="2700000" algn="tl">
                  <a:srgbClr val="C0C0C0"/>
                </a:outerShdw>
              </a:effectLst>
            </a:endParaRPr>
          </a:p>
        </p:txBody>
      </p:sp>
      <p:grpSp>
        <p:nvGrpSpPr>
          <p:cNvPr id="51230" name="Group 30">
            <a:extLst>
              <a:ext uri="{FF2B5EF4-FFF2-40B4-BE49-F238E27FC236}">
                <a16:creationId xmlns:a16="http://schemas.microsoft.com/office/drawing/2014/main" id="{FD9B39EA-E7A5-4C2F-2504-75FB0A89FF65}"/>
              </a:ext>
            </a:extLst>
          </p:cNvPr>
          <p:cNvGrpSpPr>
            <a:grpSpLocks/>
          </p:cNvGrpSpPr>
          <p:nvPr/>
        </p:nvGrpSpPr>
        <p:grpSpPr bwMode="auto">
          <a:xfrm>
            <a:off x="3657600" y="3733800"/>
            <a:ext cx="1143000" cy="1524000"/>
            <a:chOff x="2304" y="2352"/>
            <a:chExt cx="720" cy="960"/>
          </a:xfrm>
        </p:grpSpPr>
        <p:sp>
          <p:nvSpPr>
            <p:cNvPr id="51226" name="Line 26">
              <a:extLst>
                <a:ext uri="{FF2B5EF4-FFF2-40B4-BE49-F238E27FC236}">
                  <a16:creationId xmlns:a16="http://schemas.microsoft.com/office/drawing/2014/main" id="{289EA369-B48A-DFC0-4329-6554E4BE8C42}"/>
                </a:ext>
              </a:extLst>
            </p:cNvPr>
            <p:cNvSpPr>
              <a:spLocks noChangeShapeType="1"/>
            </p:cNvSpPr>
            <p:nvPr/>
          </p:nvSpPr>
          <p:spPr bwMode="auto">
            <a:xfrm flipH="1" flipV="1">
              <a:off x="2592" y="2784"/>
              <a:ext cx="48" cy="336"/>
            </a:xfrm>
            <a:prstGeom prst="line">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27" name="Rectangle 27">
              <a:extLst>
                <a:ext uri="{FF2B5EF4-FFF2-40B4-BE49-F238E27FC236}">
                  <a16:creationId xmlns:a16="http://schemas.microsoft.com/office/drawing/2014/main" id="{05937088-A3AA-A57F-E9CD-3B682F11C021}"/>
                </a:ext>
              </a:extLst>
            </p:cNvPr>
            <p:cNvSpPr>
              <a:spLocks noChangeArrowheads="1"/>
            </p:cNvSpPr>
            <p:nvPr/>
          </p:nvSpPr>
          <p:spPr bwMode="auto">
            <a:xfrm>
              <a:off x="2352" y="2352"/>
              <a:ext cx="336" cy="336"/>
            </a:xfrm>
            <a:prstGeom prst="rect">
              <a:avLst/>
            </a:prstGeom>
            <a:solidFill>
              <a:schemeClr val="accent1"/>
            </a:solidFill>
            <a:ln w="12700">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29" name="Rectangle 29">
              <a:extLst>
                <a:ext uri="{FF2B5EF4-FFF2-40B4-BE49-F238E27FC236}">
                  <a16:creationId xmlns:a16="http://schemas.microsoft.com/office/drawing/2014/main" id="{67EA7577-5372-C47F-C65A-07F131C65E54}"/>
                </a:ext>
              </a:extLst>
            </p:cNvPr>
            <p:cNvSpPr>
              <a:spLocks noChangeArrowheads="1"/>
            </p:cNvSpPr>
            <p:nvPr/>
          </p:nvSpPr>
          <p:spPr bwMode="auto">
            <a:xfrm>
              <a:off x="2304" y="2784"/>
              <a:ext cx="720" cy="528"/>
            </a:xfrm>
            <a:prstGeom prst="rect">
              <a:avLst/>
            </a:prstGeom>
            <a:solidFill>
              <a:schemeClr val="bg1"/>
            </a:solidFill>
            <a:ln w="1270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grpSp>
        <p:nvGrpSpPr>
          <p:cNvPr id="51236" name="Group 36">
            <a:extLst>
              <a:ext uri="{FF2B5EF4-FFF2-40B4-BE49-F238E27FC236}">
                <a16:creationId xmlns:a16="http://schemas.microsoft.com/office/drawing/2014/main" id="{F401144D-1EC0-0C70-BA90-10F2A92A8A0E}"/>
              </a:ext>
            </a:extLst>
          </p:cNvPr>
          <p:cNvGrpSpPr>
            <a:grpSpLocks/>
          </p:cNvGrpSpPr>
          <p:nvPr/>
        </p:nvGrpSpPr>
        <p:grpSpPr bwMode="auto">
          <a:xfrm>
            <a:off x="4114800" y="2819400"/>
            <a:ext cx="3605213" cy="762000"/>
            <a:chOff x="2592" y="1776"/>
            <a:chExt cx="2271" cy="480"/>
          </a:xfrm>
        </p:grpSpPr>
        <p:grpSp>
          <p:nvGrpSpPr>
            <p:cNvPr id="51234" name="Group 34">
              <a:extLst>
                <a:ext uri="{FF2B5EF4-FFF2-40B4-BE49-F238E27FC236}">
                  <a16:creationId xmlns:a16="http://schemas.microsoft.com/office/drawing/2014/main" id="{DA259C33-2898-DB0B-3DC1-66A4C563D66D}"/>
                </a:ext>
              </a:extLst>
            </p:cNvPr>
            <p:cNvGrpSpPr>
              <a:grpSpLocks/>
            </p:cNvGrpSpPr>
            <p:nvPr/>
          </p:nvGrpSpPr>
          <p:grpSpPr bwMode="auto">
            <a:xfrm>
              <a:off x="2592" y="1872"/>
              <a:ext cx="384" cy="384"/>
              <a:chOff x="2592" y="1872"/>
              <a:chExt cx="384" cy="384"/>
            </a:xfrm>
          </p:grpSpPr>
          <p:sp>
            <p:nvSpPr>
              <p:cNvPr id="51232" name="Line 32">
                <a:extLst>
                  <a:ext uri="{FF2B5EF4-FFF2-40B4-BE49-F238E27FC236}">
                    <a16:creationId xmlns:a16="http://schemas.microsoft.com/office/drawing/2014/main" id="{32BB98E5-B62F-38DC-A31B-D1A04976D8C7}"/>
                  </a:ext>
                </a:extLst>
              </p:cNvPr>
              <p:cNvSpPr>
                <a:spLocks noChangeShapeType="1"/>
              </p:cNvSpPr>
              <p:nvPr/>
            </p:nvSpPr>
            <p:spPr bwMode="auto">
              <a:xfrm flipH="1" flipV="1">
                <a:off x="2880" y="1872"/>
                <a:ext cx="96"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sp>
            <p:nvSpPr>
              <p:cNvPr id="51233" name="Line 33">
                <a:extLst>
                  <a:ext uri="{FF2B5EF4-FFF2-40B4-BE49-F238E27FC236}">
                    <a16:creationId xmlns:a16="http://schemas.microsoft.com/office/drawing/2014/main" id="{0C115CE8-A604-B237-5344-7A035123CBF1}"/>
                  </a:ext>
                </a:extLst>
              </p:cNvPr>
              <p:cNvSpPr>
                <a:spLocks noChangeShapeType="1"/>
              </p:cNvSpPr>
              <p:nvPr/>
            </p:nvSpPr>
            <p:spPr bwMode="auto">
              <a:xfrm flipH="1">
                <a:off x="2592" y="1872"/>
                <a:ext cx="48" cy="384"/>
              </a:xfrm>
              <a:prstGeom prst="line">
                <a:avLst/>
              </a:prstGeom>
              <a:noFill/>
              <a:ln w="127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endParaRPr lang="en-SE"/>
              </a:p>
            </p:txBody>
          </p:sp>
        </p:grpSp>
        <p:sp>
          <p:nvSpPr>
            <p:cNvPr id="51235" name="Text Box 35">
              <a:extLst>
                <a:ext uri="{FF2B5EF4-FFF2-40B4-BE49-F238E27FC236}">
                  <a16:creationId xmlns:a16="http://schemas.microsoft.com/office/drawing/2014/main" id="{E62F3A49-611B-5A84-904A-F44C821824AA}"/>
                </a:ext>
              </a:extLst>
            </p:cNvPr>
            <p:cNvSpPr txBox="1">
              <a:spLocks noChangeArrowheads="1"/>
            </p:cNvSpPr>
            <p:nvPr/>
          </p:nvSpPr>
          <p:spPr bwMode="auto">
            <a:xfrm>
              <a:off x="3264" y="1776"/>
              <a:ext cx="1599"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a:r>
                <a:rPr lang="en-GB" altLang="en-SE"/>
                <a:t>Demote root key and</a:t>
              </a:r>
            </a:p>
            <a:p>
              <a:pPr algn="ctr"/>
              <a:r>
                <a:rPr lang="en-GB" altLang="en-SE"/>
                <a:t>promote leaf key</a:t>
              </a:r>
              <a:endParaRPr lang="en-GB" altLang="en-SE" sz="2800" i="1">
                <a:effectLst>
                  <a:outerShdw blurRad="38100" dist="38100" dir="2700000" algn="tl">
                    <a:srgbClr val="C0C0C0"/>
                  </a:outerShdw>
                </a:effectLst>
              </a:endParaRPr>
            </a:p>
          </p:txBody>
        </p:sp>
      </p:grpSp>
      <p:sp>
        <p:nvSpPr>
          <p:cNvPr id="4" name="Slide Number Placeholder 5">
            <a:extLst>
              <a:ext uri="{FF2B5EF4-FFF2-40B4-BE49-F238E27FC236}">
                <a16:creationId xmlns:a16="http://schemas.microsoft.com/office/drawing/2014/main" id="{A53DAA67-E03B-D3A5-1027-A0954CAC664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30</a:t>
            </a:fld>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123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12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37" name="Rectangle 13">
            <a:extLst>
              <a:ext uri="{FF2B5EF4-FFF2-40B4-BE49-F238E27FC236}">
                <a16:creationId xmlns:a16="http://schemas.microsoft.com/office/drawing/2014/main" id="{D970F78A-114D-B0F7-316A-6540CDB3E529}"/>
              </a:ext>
            </a:extLst>
          </p:cNvPr>
          <p:cNvSpPr>
            <a:spLocks noChangeArrowheads="1"/>
          </p:cNvSpPr>
          <p:nvPr/>
        </p:nvSpPr>
        <p:spPr bwMode="auto">
          <a:xfrm>
            <a:off x="30480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26" name="Rectangle 2">
            <a:extLst>
              <a:ext uri="{FF2B5EF4-FFF2-40B4-BE49-F238E27FC236}">
                <a16:creationId xmlns:a16="http://schemas.microsoft.com/office/drawing/2014/main" id="{68EB95DC-4EE7-49F1-E04D-F0BA2ED1574D}"/>
              </a:ext>
            </a:extLst>
          </p:cNvPr>
          <p:cNvSpPr>
            <a:spLocks noGrp="1" noChangeArrowheads="1"/>
          </p:cNvSpPr>
          <p:nvPr>
            <p:ph type="title"/>
          </p:nvPr>
        </p:nvSpPr>
        <p:spPr>
          <a:ln/>
        </p:spPr>
        <p:txBody>
          <a:bodyPr/>
          <a:lstStyle/>
          <a:p>
            <a:r>
              <a:rPr lang="en-GB" altLang="en-SE"/>
              <a:t>Type #3: Enough siblings</a:t>
            </a:r>
          </a:p>
        </p:txBody>
      </p:sp>
      <p:sp>
        <p:nvSpPr>
          <p:cNvPr id="52229" name="Rectangle 5">
            <a:extLst>
              <a:ext uri="{FF2B5EF4-FFF2-40B4-BE49-F238E27FC236}">
                <a16:creationId xmlns:a16="http://schemas.microsoft.com/office/drawing/2014/main" id="{1AFF3176-25F7-4D79-A554-957DFF6D2D05}"/>
              </a:ext>
            </a:extLst>
          </p:cNvPr>
          <p:cNvSpPr>
            <a:spLocks noChangeArrowheads="1"/>
          </p:cNvSpPr>
          <p:nvPr/>
        </p:nvSpPr>
        <p:spPr bwMode="auto">
          <a:xfrm>
            <a:off x="3429000" y="22098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30" name="Rectangle 6">
            <a:extLst>
              <a:ext uri="{FF2B5EF4-FFF2-40B4-BE49-F238E27FC236}">
                <a16:creationId xmlns:a16="http://schemas.microsoft.com/office/drawing/2014/main" id="{33E788B8-C72A-C56B-C274-E6488FF7DFE8}"/>
              </a:ext>
            </a:extLst>
          </p:cNvPr>
          <p:cNvSpPr>
            <a:spLocks noChangeArrowheads="1"/>
          </p:cNvSpPr>
          <p:nvPr/>
        </p:nvSpPr>
        <p:spPr bwMode="auto">
          <a:xfrm>
            <a:off x="35052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12</a:t>
            </a:r>
          </a:p>
        </p:txBody>
      </p:sp>
      <p:sp>
        <p:nvSpPr>
          <p:cNvPr id="52231" name="Rectangle 7">
            <a:extLst>
              <a:ext uri="{FF2B5EF4-FFF2-40B4-BE49-F238E27FC236}">
                <a16:creationId xmlns:a16="http://schemas.microsoft.com/office/drawing/2014/main" id="{C39DAD3A-F7B5-BC6F-2BFD-5F74B3D7BCE9}"/>
              </a:ext>
            </a:extLst>
          </p:cNvPr>
          <p:cNvSpPr>
            <a:spLocks noChangeArrowheads="1"/>
          </p:cNvSpPr>
          <p:nvPr/>
        </p:nvSpPr>
        <p:spPr bwMode="auto">
          <a:xfrm>
            <a:off x="37338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29</a:t>
            </a:r>
          </a:p>
        </p:txBody>
      </p:sp>
      <p:sp>
        <p:nvSpPr>
          <p:cNvPr id="52233" name="Rectangle 9">
            <a:extLst>
              <a:ext uri="{FF2B5EF4-FFF2-40B4-BE49-F238E27FC236}">
                <a16:creationId xmlns:a16="http://schemas.microsoft.com/office/drawing/2014/main" id="{18E7EC08-6DCA-9B09-0324-5EF1CA3FF07F}"/>
              </a:ext>
            </a:extLst>
          </p:cNvPr>
          <p:cNvSpPr>
            <a:spLocks noChangeArrowheads="1"/>
          </p:cNvSpPr>
          <p:nvPr/>
        </p:nvSpPr>
        <p:spPr bwMode="auto">
          <a:xfrm>
            <a:off x="1600200" y="3657600"/>
            <a:ext cx="1295400" cy="685800"/>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34" name="Rectangle 10">
            <a:extLst>
              <a:ext uri="{FF2B5EF4-FFF2-40B4-BE49-F238E27FC236}">
                <a16:creationId xmlns:a16="http://schemas.microsoft.com/office/drawing/2014/main" id="{381D0C9C-6A67-A5A0-A93B-DCB8F61A18F6}"/>
              </a:ext>
            </a:extLst>
          </p:cNvPr>
          <p:cNvSpPr>
            <a:spLocks noChangeArrowheads="1"/>
          </p:cNvSpPr>
          <p:nvPr/>
        </p:nvSpPr>
        <p:spPr bwMode="auto">
          <a:xfrm>
            <a:off x="16764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7</a:t>
            </a:r>
          </a:p>
        </p:txBody>
      </p:sp>
      <p:sp>
        <p:nvSpPr>
          <p:cNvPr id="52235" name="Rectangle 11">
            <a:extLst>
              <a:ext uri="{FF2B5EF4-FFF2-40B4-BE49-F238E27FC236}">
                <a16:creationId xmlns:a16="http://schemas.microsoft.com/office/drawing/2014/main" id="{A2DE7139-784F-7EB9-2E5C-C1E1FF217404}"/>
              </a:ext>
            </a:extLst>
          </p:cNvPr>
          <p:cNvSpPr>
            <a:spLocks noChangeArrowheads="1"/>
          </p:cNvSpPr>
          <p:nvPr/>
        </p:nvSpPr>
        <p:spPr bwMode="auto">
          <a:xfrm>
            <a:off x="22860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9</a:t>
            </a:r>
          </a:p>
        </p:txBody>
      </p:sp>
      <p:sp>
        <p:nvSpPr>
          <p:cNvPr id="52238" name="Rectangle 14">
            <a:extLst>
              <a:ext uri="{FF2B5EF4-FFF2-40B4-BE49-F238E27FC236}">
                <a16:creationId xmlns:a16="http://schemas.microsoft.com/office/drawing/2014/main" id="{A68513D1-0342-B1FB-E12C-E734811A39C4}"/>
              </a:ext>
            </a:extLst>
          </p:cNvPr>
          <p:cNvSpPr>
            <a:spLocks noChangeArrowheads="1"/>
          </p:cNvSpPr>
          <p:nvPr/>
        </p:nvSpPr>
        <p:spPr bwMode="auto">
          <a:xfrm>
            <a:off x="3124200" y="37338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15</a:t>
            </a:r>
          </a:p>
        </p:txBody>
      </p:sp>
      <p:sp>
        <p:nvSpPr>
          <p:cNvPr id="52240" name="Line 16">
            <a:extLst>
              <a:ext uri="{FF2B5EF4-FFF2-40B4-BE49-F238E27FC236}">
                <a16:creationId xmlns:a16="http://schemas.microsoft.com/office/drawing/2014/main" id="{AAFC93A3-57D1-C765-4A4A-F74D7ED72467}"/>
              </a:ext>
            </a:extLst>
          </p:cNvPr>
          <p:cNvSpPr>
            <a:spLocks noChangeShapeType="1"/>
          </p:cNvSpPr>
          <p:nvPr/>
        </p:nvSpPr>
        <p:spPr bwMode="auto">
          <a:xfrm flipH="1">
            <a:off x="2895600" y="2895600"/>
            <a:ext cx="533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1" name="Line 17">
            <a:extLst>
              <a:ext uri="{FF2B5EF4-FFF2-40B4-BE49-F238E27FC236}">
                <a16:creationId xmlns:a16="http://schemas.microsoft.com/office/drawing/2014/main" id="{F5982964-740D-A32C-04C9-9382782F8147}"/>
              </a:ext>
            </a:extLst>
          </p:cNvPr>
          <p:cNvSpPr>
            <a:spLocks noChangeShapeType="1"/>
          </p:cNvSpPr>
          <p:nvPr/>
        </p:nvSpPr>
        <p:spPr bwMode="auto">
          <a:xfrm flipH="1">
            <a:off x="3886200" y="2895600"/>
            <a:ext cx="1524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2" name="Line 18">
            <a:extLst>
              <a:ext uri="{FF2B5EF4-FFF2-40B4-BE49-F238E27FC236}">
                <a16:creationId xmlns:a16="http://schemas.microsoft.com/office/drawing/2014/main" id="{1F6825AE-7715-3A2C-1F8E-86262B1D6B21}"/>
              </a:ext>
            </a:extLst>
          </p:cNvPr>
          <p:cNvSpPr>
            <a:spLocks noChangeShapeType="1"/>
          </p:cNvSpPr>
          <p:nvPr/>
        </p:nvSpPr>
        <p:spPr bwMode="auto">
          <a:xfrm>
            <a:off x="4724400" y="2895600"/>
            <a:ext cx="381000" cy="762000"/>
          </a:xfrm>
          <a:prstGeom prst="line">
            <a:avLst/>
          </a:prstGeom>
          <a:noFill/>
          <a:ln w="12700">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7" name="Rectangle 23">
            <a:extLst>
              <a:ext uri="{FF2B5EF4-FFF2-40B4-BE49-F238E27FC236}">
                <a16:creationId xmlns:a16="http://schemas.microsoft.com/office/drawing/2014/main" id="{4CB3BA40-ABB2-B6B8-C330-17CB8F7AB0DB}"/>
              </a:ext>
            </a:extLst>
          </p:cNvPr>
          <p:cNvSpPr>
            <a:spLocks noChangeArrowheads="1"/>
          </p:cNvSpPr>
          <p:nvPr/>
        </p:nvSpPr>
        <p:spPr bwMode="auto">
          <a:xfrm>
            <a:off x="4114800" y="2286000"/>
            <a:ext cx="533400" cy="533400"/>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31</a:t>
            </a:r>
          </a:p>
        </p:txBody>
      </p:sp>
      <p:grpSp>
        <p:nvGrpSpPr>
          <p:cNvPr id="52249" name="Group 25">
            <a:extLst>
              <a:ext uri="{FF2B5EF4-FFF2-40B4-BE49-F238E27FC236}">
                <a16:creationId xmlns:a16="http://schemas.microsoft.com/office/drawing/2014/main" id="{8771BEED-7C69-4C83-BCB0-22C0AC89C544}"/>
              </a:ext>
            </a:extLst>
          </p:cNvPr>
          <p:cNvGrpSpPr>
            <a:grpSpLocks/>
          </p:cNvGrpSpPr>
          <p:nvPr/>
        </p:nvGrpSpPr>
        <p:grpSpPr bwMode="auto">
          <a:xfrm>
            <a:off x="5105400" y="3657600"/>
            <a:ext cx="1981200" cy="685800"/>
            <a:chOff x="3216" y="2304"/>
            <a:chExt cx="1248" cy="432"/>
          </a:xfrm>
        </p:grpSpPr>
        <p:sp>
          <p:nvSpPr>
            <p:cNvPr id="52244" name="Rectangle 20">
              <a:extLst>
                <a:ext uri="{FF2B5EF4-FFF2-40B4-BE49-F238E27FC236}">
                  <a16:creationId xmlns:a16="http://schemas.microsoft.com/office/drawing/2014/main" id="{1C84EB9A-F5A3-BD42-2278-79B7962AA163}"/>
                </a:ext>
              </a:extLst>
            </p:cNvPr>
            <p:cNvSpPr>
              <a:spLocks noChangeArrowheads="1"/>
            </p:cNvSpPr>
            <p:nvPr/>
          </p:nvSpPr>
          <p:spPr bwMode="auto">
            <a:xfrm>
              <a:off x="3216" y="2304"/>
              <a:ext cx="1248" cy="432"/>
            </a:xfrm>
            <a:prstGeom prst="rect">
              <a:avLst/>
            </a:prstGeom>
            <a:solidFill>
              <a:schemeClr val="accent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SE"/>
            </a:p>
          </p:txBody>
        </p:sp>
        <p:sp>
          <p:nvSpPr>
            <p:cNvPr id="52245" name="Rectangle 21">
              <a:extLst>
                <a:ext uri="{FF2B5EF4-FFF2-40B4-BE49-F238E27FC236}">
                  <a16:creationId xmlns:a16="http://schemas.microsoft.com/office/drawing/2014/main" id="{6B783BC9-61A1-118D-6CEF-B0D111079A0E}"/>
                </a:ext>
              </a:extLst>
            </p:cNvPr>
            <p:cNvSpPr>
              <a:spLocks noChangeArrowheads="1"/>
            </p:cNvSpPr>
            <p:nvPr/>
          </p:nvSpPr>
          <p:spPr bwMode="auto">
            <a:xfrm>
              <a:off x="4080"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69</a:t>
              </a:r>
            </a:p>
          </p:txBody>
        </p:sp>
        <p:sp>
          <p:nvSpPr>
            <p:cNvPr id="52246" name="Rectangle 22">
              <a:extLst>
                <a:ext uri="{FF2B5EF4-FFF2-40B4-BE49-F238E27FC236}">
                  <a16:creationId xmlns:a16="http://schemas.microsoft.com/office/drawing/2014/main" id="{6F6B6C8B-8843-B2B1-5B40-FBD80908607D}"/>
                </a:ext>
              </a:extLst>
            </p:cNvPr>
            <p:cNvSpPr>
              <a:spLocks noChangeArrowheads="1"/>
            </p:cNvSpPr>
            <p:nvPr/>
          </p:nvSpPr>
          <p:spPr bwMode="auto">
            <a:xfrm>
              <a:off x="3648"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56</a:t>
              </a:r>
            </a:p>
          </p:txBody>
        </p:sp>
        <p:sp>
          <p:nvSpPr>
            <p:cNvPr id="52248" name="Rectangle 24">
              <a:extLst>
                <a:ext uri="{FF2B5EF4-FFF2-40B4-BE49-F238E27FC236}">
                  <a16:creationId xmlns:a16="http://schemas.microsoft.com/office/drawing/2014/main" id="{2140ABDB-454F-18F5-80BF-282F905181E9}"/>
                </a:ext>
              </a:extLst>
            </p:cNvPr>
            <p:cNvSpPr>
              <a:spLocks noChangeArrowheads="1"/>
            </p:cNvSpPr>
            <p:nvPr/>
          </p:nvSpPr>
          <p:spPr bwMode="auto">
            <a:xfrm>
              <a:off x="3264" y="2352"/>
              <a:ext cx="336" cy="336"/>
            </a:xfrm>
            <a:prstGeom prst="rect">
              <a:avLst/>
            </a:prstGeom>
            <a:solidFill>
              <a:schemeClr val="bg1"/>
            </a:solidFill>
            <a:ln w="12700">
              <a:solidFill>
                <a:schemeClr val="tx1"/>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GB" altLang="en-SE" sz="2800" i="1">
                  <a:effectLst>
                    <a:outerShdw blurRad="38100" dist="38100" dir="2700000" algn="tl">
                      <a:srgbClr val="C0C0C0"/>
                    </a:outerShdw>
                  </a:effectLst>
                </a:rPr>
                <a:t>43</a:t>
              </a:r>
            </a:p>
          </p:txBody>
        </p:sp>
      </p:grpSp>
      <p:sp>
        <p:nvSpPr>
          <p:cNvPr id="4" name="Slide Number Placeholder 5">
            <a:extLst>
              <a:ext uri="{FF2B5EF4-FFF2-40B4-BE49-F238E27FC236}">
                <a16:creationId xmlns:a16="http://schemas.microsoft.com/office/drawing/2014/main" id="{C59FDDF9-243B-D0DB-BBE2-1A59B4A56CB0}"/>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31</a:t>
            </a:fld>
            <a:endParaRPr 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a:extLst>
              <a:ext uri="{FF2B5EF4-FFF2-40B4-BE49-F238E27FC236}">
                <a16:creationId xmlns:a16="http://schemas.microsoft.com/office/drawing/2014/main" id="{9B0930F6-F05B-2260-0A00-D090CF3977A9}"/>
              </a:ext>
            </a:extLst>
          </p:cNvPr>
          <p:cNvSpPr>
            <a:spLocks noGrp="1" noChangeArrowheads="1"/>
          </p:cNvSpPr>
          <p:nvPr>
            <p:ph type="title"/>
          </p:nvPr>
        </p:nvSpPr>
        <p:spPr>
          <a:ln/>
        </p:spPr>
        <p:txBody>
          <a:bodyPr/>
          <a:lstStyle/>
          <a:p>
            <a:r>
              <a:rPr lang="en-US" altLang="en-SE"/>
              <a:t>Analysis of B-Trees</a:t>
            </a:r>
          </a:p>
        </p:txBody>
      </p:sp>
      <p:sp>
        <p:nvSpPr>
          <p:cNvPr id="37891" name="Rectangle 3">
            <a:extLst>
              <a:ext uri="{FF2B5EF4-FFF2-40B4-BE49-F238E27FC236}">
                <a16:creationId xmlns:a16="http://schemas.microsoft.com/office/drawing/2014/main" id="{9BF0744F-A50B-5121-E126-703C1FFD911D}"/>
              </a:ext>
            </a:extLst>
          </p:cNvPr>
          <p:cNvSpPr>
            <a:spLocks noGrp="1" noChangeArrowheads="1"/>
          </p:cNvSpPr>
          <p:nvPr>
            <p:ph type="body" idx="1"/>
          </p:nvPr>
        </p:nvSpPr>
        <p:spPr>
          <a:ln/>
        </p:spPr>
        <p:txBody>
          <a:bodyPr/>
          <a:lstStyle/>
          <a:p>
            <a:r>
              <a:rPr lang="en-US" altLang="en-SE" sz="2000"/>
              <a:t>The maximum number of items in a B-tree of order </a:t>
            </a:r>
            <a:r>
              <a:rPr lang="en-US" altLang="en-SE" sz="2000" i="1"/>
              <a:t>m</a:t>
            </a:r>
            <a:r>
              <a:rPr lang="en-US" altLang="en-SE" sz="2000"/>
              <a:t> and height </a:t>
            </a:r>
            <a:r>
              <a:rPr lang="en-US" altLang="en-SE" sz="2000" i="1"/>
              <a:t>h</a:t>
            </a:r>
            <a:r>
              <a:rPr lang="en-US" altLang="en-SE" sz="2000"/>
              <a:t>:</a:t>
            </a:r>
          </a:p>
          <a:p>
            <a:pPr lvl="1">
              <a:buFontTx/>
              <a:buNone/>
            </a:pPr>
            <a:r>
              <a:rPr lang="en-US" altLang="en-SE" sz="1800"/>
              <a:t>root		</a:t>
            </a:r>
            <a:r>
              <a:rPr lang="en-US" altLang="en-SE" sz="1800" i="1"/>
              <a:t>m</a:t>
            </a:r>
            <a:r>
              <a:rPr lang="en-US" altLang="en-SE" sz="1800"/>
              <a:t> – 1</a:t>
            </a:r>
          </a:p>
          <a:p>
            <a:pPr lvl="1">
              <a:buFontTx/>
              <a:buNone/>
            </a:pPr>
            <a:r>
              <a:rPr lang="en-US" altLang="en-SE" sz="1800"/>
              <a:t>level 1	</a:t>
            </a:r>
            <a:r>
              <a:rPr lang="en-US" altLang="en-SE" sz="1800" i="1"/>
              <a:t>m</a:t>
            </a:r>
            <a:r>
              <a:rPr lang="en-US" altLang="en-SE" sz="1800"/>
              <a:t>(</a:t>
            </a:r>
            <a:r>
              <a:rPr lang="en-US" altLang="en-SE" sz="1800" i="1"/>
              <a:t>m</a:t>
            </a:r>
            <a:r>
              <a:rPr lang="en-US" altLang="en-SE" sz="1800"/>
              <a:t> – 1)</a:t>
            </a:r>
          </a:p>
          <a:p>
            <a:pPr lvl="1">
              <a:buFontTx/>
              <a:buNone/>
            </a:pPr>
            <a:r>
              <a:rPr lang="en-US" altLang="en-SE" sz="1800"/>
              <a:t>level 2	</a:t>
            </a:r>
            <a:r>
              <a:rPr lang="en-US" altLang="en-SE" sz="1800" i="1"/>
              <a:t>m</a:t>
            </a:r>
            <a:r>
              <a:rPr lang="en-US" altLang="en-SE" sz="1800" baseline="30000"/>
              <a:t>2</a:t>
            </a:r>
            <a:r>
              <a:rPr lang="en-US" altLang="en-SE" sz="1800"/>
              <a:t>(</a:t>
            </a:r>
            <a:r>
              <a:rPr lang="en-US" altLang="en-SE" sz="1800" i="1"/>
              <a:t>m</a:t>
            </a:r>
            <a:r>
              <a:rPr lang="en-US" altLang="en-SE" sz="1800"/>
              <a:t> – 1)</a:t>
            </a:r>
          </a:p>
          <a:p>
            <a:pPr lvl="1">
              <a:buFontTx/>
              <a:buNone/>
            </a:pPr>
            <a:r>
              <a:rPr lang="en-US" altLang="en-SE" sz="1800"/>
              <a:t>.  .  .	</a:t>
            </a:r>
          </a:p>
          <a:p>
            <a:pPr lvl="1">
              <a:buFontTx/>
              <a:buNone/>
            </a:pPr>
            <a:r>
              <a:rPr lang="en-US" altLang="en-SE" sz="1800"/>
              <a:t>level h	</a:t>
            </a:r>
            <a:r>
              <a:rPr lang="en-US" altLang="en-SE" sz="1800" i="1"/>
              <a:t>m</a:t>
            </a:r>
            <a:r>
              <a:rPr lang="en-US" altLang="en-SE" sz="1800" i="1" baseline="30000"/>
              <a:t>h</a:t>
            </a:r>
            <a:r>
              <a:rPr lang="en-US" altLang="en-SE" sz="1800"/>
              <a:t>(</a:t>
            </a:r>
            <a:r>
              <a:rPr lang="en-US" altLang="en-SE" sz="1800" i="1"/>
              <a:t>m</a:t>
            </a:r>
            <a:r>
              <a:rPr lang="en-US" altLang="en-SE" sz="1800"/>
              <a:t> – 1)</a:t>
            </a:r>
          </a:p>
          <a:p>
            <a:pPr>
              <a:lnSpc>
                <a:spcPct val="120000"/>
              </a:lnSpc>
            </a:pPr>
            <a:r>
              <a:rPr lang="en-US" altLang="en-SE" sz="2000"/>
              <a:t>So, the total number of items is</a:t>
            </a:r>
            <a:br>
              <a:rPr lang="en-US" altLang="en-SE" sz="2000"/>
            </a:br>
            <a:r>
              <a:rPr lang="en-US" altLang="en-SE" sz="2000"/>
              <a:t>		</a:t>
            </a:r>
            <a:r>
              <a:rPr lang="de-DE" altLang="en-SE" sz="2000"/>
              <a:t>(1 + </a:t>
            </a:r>
            <a:r>
              <a:rPr lang="de-DE" altLang="en-SE" sz="2000" i="1"/>
              <a:t>m</a:t>
            </a:r>
            <a:r>
              <a:rPr lang="de-DE" altLang="en-SE" sz="2000"/>
              <a:t> + </a:t>
            </a:r>
            <a:r>
              <a:rPr lang="de-DE" altLang="en-SE" sz="2000" i="1"/>
              <a:t>m</a:t>
            </a:r>
            <a:r>
              <a:rPr lang="de-DE" altLang="en-SE" sz="2000" baseline="30000"/>
              <a:t>2</a:t>
            </a:r>
            <a:r>
              <a:rPr lang="de-DE" altLang="en-SE" sz="2000"/>
              <a:t> + </a:t>
            </a:r>
            <a:r>
              <a:rPr lang="de-DE" altLang="en-SE" sz="2000" i="1"/>
              <a:t>m</a:t>
            </a:r>
            <a:r>
              <a:rPr lang="de-DE" altLang="en-SE" sz="2000" baseline="30000"/>
              <a:t>3</a:t>
            </a:r>
            <a:r>
              <a:rPr lang="de-DE" altLang="en-SE" sz="2000"/>
              <a:t> + … + </a:t>
            </a:r>
            <a:r>
              <a:rPr lang="de-DE" altLang="en-SE" sz="2000" i="1"/>
              <a:t>m</a:t>
            </a:r>
            <a:r>
              <a:rPr lang="de-DE" altLang="en-SE" sz="2000" i="1" baseline="30000"/>
              <a:t>h</a:t>
            </a:r>
            <a:r>
              <a:rPr lang="de-DE" altLang="en-SE" sz="2000"/>
              <a:t>)(</a:t>
            </a:r>
            <a:r>
              <a:rPr lang="de-DE" altLang="en-SE" sz="2000" i="1"/>
              <a:t>m</a:t>
            </a:r>
            <a:r>
              <a:rPr lang="de-DE" altLang="en-SE" sz="2000"/>
              <a:t> – 1) =</a:t>
            </a:r>
            <a:br>
              <a:rPr lang="de-DE" altLang="en-SE" sz="2000"/>
            </a:br>
            <a:r>
              <a:rPr lang="de-DE" altLang="en-SE" sz="2000"/>
              <a:t>		[(</a:t>
            </a:r>
            <a:r>
              <a:rPr lang="de-DE" altLang="en-SE" sz="2000" i="1"/>
              <a:t>m</a:t>
            </a:r>
            <a:r>
              <a:rPr lang="de-DE" altLang="en-SE" sz="2000" i="1" baseline="30000"/>
              <a:t>h</a:t>
            </a:r>
            <a:r>
              <a:rPr lang="de-DE" altLang="en-SE" sz="2000" baseline="30000"/>
              <a:t>+1</a:t>
            </a:r>
            <a:r>
              <a:rPr lang="de-DE" altLang="en-SE" sz="2000"/>
              <a:t> – 1)/ (</a:t>
            </a:r>
            <a:r>
              <a:rPr lang="de-DE" altLang="en-SE" sz="2000" i="1"/>
              <a:t>m</a:t>
            </a:r>
            <a:r>
              <a:rPr lang="de-DE" altLang="en-SE" sz="2000"/>
              <a:t> – 1)] (</a:t>
            </a:r>
            <a:r>
              <a:rPr lang="de-DE" altLang="en-SE" sz="2000" i="1"/>
              <a:t>m</a:t>
            </a:r>
            <a:r>
              <a:rPr lang="de-DE" altLang="en-SE" sz="2000"/>
              <a:t> – 1) = </a:t>
            </a:r>
            <a:r>
              <a:rPr lang="de-DE" altLang="en-SE" sz="2000" b="1" i="1">
                <a:effectLst>
                  <a:outerShdw blurRad="38100" dist="38100" dir="2700000" algn="tl">
                    <a:srgbClr val="C0C0C0"/>
                  </a:outerShdw>
                </a:effectLst>
              </a:rPr>
              <a:t>m</a:t>
            </a:r>
            <a:r>
              <a:rPr lang="de-DE" altLang="en-SE" sz="2000" b="1" i="1" baseline="30000">
                <a:effectLst>
                  <a:outerShdw blurRad="38100" dist="38100" dir="2700000" algn="tl">
                    <a:srgbClr val="C0C0C0"/>
                  </a:outerShdw>
                </a:effectLst>
              </a:rPr>
              <a:t>h</a:t>
            </a:r>
            <a:r>
              <a:rPr lang="de-DE" altLang="en-SE" sz="2000" b="1" baseline="30000">
                <a:effectLst>
                  <a:outerShdw blurRad="38100" dist="38100" dir="2700000" algn="tl">
                    <a:srgbClr val="C0C0C0"/>
                  </a:outerShdw>
                </a:effectLst>
              </a:rPr>
              <a:t>+1</a:t>
            </a:r>
            <a:r>
              <a:rPr lang="de-DE" altLang="en-SE" sz="2000" b="1">
                <a:effectLst>
                  <a:outerShdw blurRad="38100" dist="38100" dir="2700000" algn="tl">
                    <a:srgbClr val="C0C0C0"/>
                  </a:outerShdw>
                </a:effectLst>
              </a:rPr>
              <a:t> – 1</a:t>
            </a:r>
            <a:endParaRPr lang="de-DE" altLang="en-SE" sz="2000"/>
          </a:p>
          <a:p>
            <a:pPr>
              <a:lnSpc>
                <a:spcPct val="120000"/>
              </a:lnSpc>
            </a:pPr>
            <a:r>
              <a:rPr lang="en-US" altLang="en-SE" sz="2000"/>
              <a:t>When </a:t>
            </a:r>
            <a:r>
              <a:rPr lang="en-US" altLang="en-SE" sz="2000" i="1"/>
              <a:t>m</a:t>
            </a:r>
            <a:r>
              <a:rPr lang="en-US" altLang="en-SE" sz="2000"/>
              <a:t> = 5 and </a:t>
            </a:r>
            <a:r>
              <a:rPr lang="en-US" altLang="en-SE" sz="2000" i="1"/>
              <a:t>h</a:t>
            </a:r>
            <a:r>
              <a:rPr lang="en-US" altLang="en-SE" sz="2000"/>
              <a:t> = 2 this gives 5</a:t>
            </a:r>
            <a:r>
              <a:rPr lang="en-US" altLang="en-SE" sz="2000" baseline="30000"/>
              <a:t>3</a:t>
            </a:r>
            <a:r>
              <a:rPr lang="en-US" altLang="en-SE" sz="2000"/>
              <a:t> – 1 = 124</a:t>
            </a:r>
          </a:p>
        </p:txBody>
      </p:sp>
      <p:sp>
        <p:nvSpPr>
          <p:cNvPr id="4" name="Slide Number Placeholder 5">
            <a:extLst>
              <a:ext uri="{FF2B5EF4-FFF2-40B4-BE49-F238E27FC236}">
                <a16:creationId xmlns:a16="http://schemas.microsoft.com/office/drawing/2014/main" id="{F8D4C67D-12D4-3C3F-94B4-9DA2798C847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32</a:t>
            </a:fld>
            <a:endParaRPr 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FE8585F4-8432-471C-F9A5-279710470FE7}"/>
              </a:ext>
            </a:extLst>
          </p:cNvPr>
          <p:cNvSpPr>
            <a:spLocks noGrp="1" noChangeArrowheads="1"/>
          </p:cNvSpPr>
          <p:nvPr>
            <p:ph type="title"/>
          </p:nvPr>
        </p:nvSpPr>
        <p:spPr>
          <a:ln/>
        </p:spPr>
        <p:txBody>
          <a:bodyPr/>
          <a:lstStyle/>
          <a:p>
            <a:r>
              <a:rPr lang="en-US" altLang="en-SE"/>
              <a:t>Reasons for using B-Trees</a:t>
            </a:r>
          </a:p>
        </p:txBody>
      </p:sp>
      <p:sp>
        <p:nvSpPr>
          <p:cNvPr id="38915" name="Rectangle 3">
            <a:extLst>
              <a:ext uri="{FF2B5EF4-FFF2-40B4-BE49-F238E27FC236}">
                <a16:creationId xmlns:a16="http://schemas.microsoft.com/office/drawing/2014/main" id="{D3ED0639-D4AF-3E99-A9F1-8C1E752CD826}"/>
              </a:ext>
            </a:extLst>
          </p:cNvPr>
          <p:cNvSpPr>
            <a:spLocks noGrp="1" noChangeArrowheads="1"/>
          </p:cNvSpPr>
          <p:nvPr>
            <p:ph type="body" idx="1"/>
          </p:nvPr>
        </p:nvSpPr>
        <p:spPr>
          <a:ln/>
        </p:spPr>
        <p:txBody>
          <a:bodyPr/>
          <a:lstStyle/>
          <a:p>
            <a:pPr>
              <a:lnSpc>
                <a:spcPct val="90000"/>
              </a:lnSpc>
            </a:pPr>
            <a:r>
              <a:rPr lang="en-US" altLang="en-SE"/>
              <a:t>When searching tables held on disc, the cost of each disc transfer is high but doesn't depend much on the amount of data transferred, especially if consecutive items are transferred</a:t>
            </a:r>
          </a:p>
          <a:p>
            <a:pPr lvl="1">
              <a:lnSpc>
                <a:spcPct val="90000"/>
              </a:lnSpc>
            </a:pPr>
            <a:r>
              <a:rPr lang="en-US" altLang="en-SE"/>
              <a:t>If we use a B-tree of order 101, say, we can transfer each node in one disc read operation</a:t>
            </a:r>
          </a:p>
          <a:p>
            <a:pPr lvl="1">
              <a:lnSpc>
                <a:spcPct val="90000"/>
              </a:lnSpc>
            </a:pPr>
            <a:r>
              <a:rPr lang="en-US" altLang="en-SE"/>
              <a:t>A B-tree of order 101 and height 3 can hold 101</a:t>
            </a:r>
            <a:r>
              <a:rPr lang="en-US" altLang="en-SE" baseline="30000"/>
              <a:t>4</a:t>
            </a:r>
            <a:r>
              <a:rPr lang="en-US" altLang="en-SE"/>
              <a:t> – 1 items (approximately 100 million) and any item can be accessed with 3 disc reads (assuming we hold the root in memory)</a:t>
            </a:r>
          </a:p>
          <a:p>
            <a:pPr>
              <a:lnSpc>
                <a:spcPct val="90000"/>
              </a:lnSpc>
            </a:pPr>
            <a:r>
              <a:rPr lang="en-US" altLang="en-SE"/>
              <a:t>If we take </a:t>
            </a:r>
            <a:r>
              <a:rPr lang="en-US" altLang="en-SE" i="1"/>
              <a:t>m</a:t>
            </a:r>
            <a:r>
              <a:rPr lang="en-US" altLang="en-SE"/>
              <a:t> = 3, we get a </a:t>
            </a:r>
            <a:r>
              <a:rPr lang="en-US" altLang="en-SE" b="1"/>
              <a:t>2-3 tree</a:t>
            </a:r>
            <a:r>
              <a:rPr lang="en-US" altLang="en-SE"/>
              <a:t>, in which non-leaf nodes have two or three children (i.e., one or two keys)</a:t>
            </a:r>
          </a:p>
          <a:p>
            <a:pPr lvl="1">
              <a:lnSpc>
                <a:spcPct val="90000"/>
              </a:lnSpc>
            </a:pPr>
            <a:r>
              <a:rPr lang="en-US" altLang="en-SE"/>
              <a:t>B-Trees are always balanced (since the leaves are all at the same level), so 2-3 trees make a good type of balanced tree</a:t>
            </a:r>
          </a:p>
        </p:txBody>
      </p:sp>
      <p:sp>
        <p:nvSpPr>
          <p:cNvPr id="4" name="Slide Number Placeholder 5">
            <a:extLst>
              <a:ext uri="{FF2B5EF4-FFF2-40B4-BE49-F238E27FC236}">
                <a16:creationId xmlns:a16="http://schemas.microsoft.com/office/drawing/2014/main" id="{0E139113-5170-78B3-4F58-E2B596AC2897}"/>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33</a:t>
            </a:fld>
            <a:endParaRPr 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C6582663-C42E-45B7-A24D-9A9365AE1897}"/>
              </a:ext>
            </a:extLst>
          </p:cNvPr>
          <p:cNvSpPr>
            <a:spLocks noGrp="1" noChangeArrowheads="1"/>
          </p:cNvSpPr>
          <p:nvPr>
            <p:ph type="title"/>
          </p:nvPr>
        </p:nvSpPr>
        <p:spPr>
          <a:ln/>
        </p:spPr>
        <p:txBody>
          <a:bodyPr/>
          <a:lstStyle/>
          <a:p>
            <a:r>
              <a:rPr lang="en-GB" altLang="en-SE"/>
              <a:t>Comparing Trees</a:t>
            </a:r>
          </a:p>
        </p:txBody>
      </p:sp>
      <p:sp>
        <p:nvSpPr>
          <p:cNvPr id="45059" name="Rectangle 3">
            <a:extLst>
              <a:ext uri="{FF2B5EF4-FFF2-40B4-BE49-F238E27FC236}">
                <a16:creationId xmlns:a16="http://schemas.microsoft.com/office/drawing/2014/main" id="{2406BF60-8A85-A872-BD83-725186D9E8F3}"/>
              </a:ext>
            </a:extLst>
          </p:cNvPr>
          <p:cNvSpPr>
            <a:spLocks noGrp="1" noChangeArrowheads="1"/>
          </p:cNvSpPr>
          <p:nvPr>
            <p:ph type="body" idx="1"/>
          </p:nvPr>
        </p:nvSpPr>
        <p:spPr>
          <a:ln/>
        </p:spPr>
        <p:txBody>
          <a:bodyPr/>
          <a:lstStyle/>
          <a:p>
            <a:r>
              <a:rPr lang="en-GB" altLang="en-SE"/>
              <a:t>Binary trees</a:t>
            </a:r>
          </a:p>
          <a:p>
            <a:pPr lvl="1"/>
            <a:r>
              <a:rPr lang="en-GB" altLang="en-SE"/>
              <a:t>Can become </a:t>
            </a:r>
            <a:r>
              <a:rPr lang="en-GB" altLang="en-SE" i="1"/>
              <a:t>unbalanced</a:t>
            </a:r>
            <a:r>
              <a:rPr lang="en-GB" altLang="en-SE"/>
              <a:t> and </a:t>
            </a:r>
            <a:r>
              <a:rPr lang="en-GB" altLang="en-SE" i="1"/>
              <a:t>lose</a:t>
            </a:r>
            <a:r>
              <a:rPr lang="en-GB" altLang="en-SE"/>
              <a:t> their good time complexity (big O)</a:t>
            </a:r>
          </a:p>
          <a:p>
            <a:pPr lvl="1"/>
            <a:r>
              <a:rPr lang="en-GB" altLang="en-SE"/>
              <a:t>AVL trees are strict binary trees that </a:t>
            </a:r>
            <a:r>
              <a:rPr lang="en-GB" altLang="en-SE" i="1"/>
              <a:t>overcome the balance problem</a:t>
            </a:r>
            <a:endParaRPr lang="en-GB" altLang="en-SE"/>
          </a:p>
          <a:p>
            <a:pPr lvl="1"/>
            <a:r>
              <a:rPr lang="en-GB" altLang="en-SE"/>
              <a:t>Heaps remain balanced but only </a:t>
            </a:r>
            <a:r>
              <a:rPr lang="en-GB" altLang="en-SE" i="1"/>
              <a:t>prioritise</a:t>
            </a:r>
            <a:r>
              <a:rPr lang="en-GB" altLang="en-SE"/>
              <a:t> (not order) the keys</a:t>
            </a:r>
          </a:p>
          <a:p>
            <a:pPr lvl="1"/>
            <a:endParaRPr lang="en-GB" altLang="en-SE"/>
          </a:p>
          <a:p>
            <a:r>
              <a:rPr lang="en-GB" altLang="en-SE"/>
              <a:t>Multi-way trees</a:t>
            </a:r>
          </a:p>
          <a:p>
            <a:pPr lvl="1"/>
            <a:r>
              <a:rPr lang="en-GB" altLang="en-SE"/>
              <a:t>B-Trees can be </a:t>
            </a:r>
            <a:r>
              <a:rPr lang="en-GB" altLang="en-SE" i="1"/>
              <a:t>m</a:t>
            </a:r>
            <a:r>
              <a:rPr lang="en-GB" altLang="en-SE"/>
              <a:t>-way, they can have any (odd) number of children</a:t>
            </a:r>
          </a:p>
          <a:p>
            <a:pPr lvl="1"/>
            <a:r>
              <a:rPr lang="en-GB" altLang="en-SE"/>
              <a:t>One B-Tree, the 2-3 (or 3-way) B-Tree, </a:t>
            </a:r>
            <a:r>
              <a:rPr lang="en-GB" altLang="en-SE" i="1"/>
              <a:t>approximates</a:t>
            </a:r>
            <a:r>
              <a:rPr lang="en-GB" altLang="en-SE"/>
              <a:t> a permanently balanced binary tree, exchanging the AVL tree’s balancing operations for insertion and (more complex) deletion operations</a:t>
            </a:r>
          </a:p>
        </p:txBody>
      </p:sp>
      <p:sp>
        <p:nvSpPr>
          <p:cNvPr id="4" name="Slide Number Placeholder 5">
            <a:extLst>
              <a:ext uri="{FF2B5EF4-FFF2-40B4-BE49-F238E27FC236}">
                <a16:creationId xmlns:a16="http://schemas.microsoft.com/office/drawing/2014/main" id="{2B65A381-F3DF-25FC-F70F-87C991E5075F}"/>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34</a:t>
            </a:fld>
            <a:endParaRPr lang="en-US"/>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614E45-5B18-2D45-B1E9-2E8833B8F6BE}"/>
              </a:ext>
            </a:extLst>
          </p:cNvPr>
          <p:cNvSpPr>
            <a:spLocks noGrp="1"/>
          </p:cNvSpPr>
          <p:nvPr>
            <p:ph type="title"/>
          </p:nvPr>
        </p:nvSpPr>
        <p:spPr/>
        <p:txBody>
          <a:bodyPr/>
          <a:lstStyle/>
          <a:p>
            <a:r>
              <a:rPr lang="en-US" spc="10" dirty="0">
                <a:latin typeface="Arial"/>
                <a:cs typeface="Arial"/>
              </a:rPr>
              <a:t>Searching </a:t>
            </a:r>
            <a:r>
              <a:rPr lang="en-US" spc="20" dirty="0">
                <a:latin typeface="Arial"/>
                <a:cs typeface="Arial"/>
              </a:rPr>
              <a:t>in </a:t>
            </a:r>
            <a:r>
              <a:rPr lang="en-US" spc="90" dirty="0">
                <a:latin typeface="Arial"/>
                <a:cs typeface="Arial"/>
              </a:rPr>
              <a:t>a </a:t>
            </a:r>
            <a:r>
              <a:rPr lang="en-US" spc="-60" dirty="0">
                <a:latin typeface="Arial"/>
                <a:cs typeface="Arial"/>
              </a:rPr>
              <a:t>B-tree</a:t>
            </a:r>
            <a:endParaRPr lang="en-US" dirty="0"/>
          </a:p>
        </p:txBody>
      </p:sp>
      <p:sp>
        <p:nvSpPr>
          <p:cNvPr id="4" name="object 2">
            <a:extLst>
              <a:ext uri="{FF2B5EF4-FFF2-40B4-BE49-F238E27FC236}">
                <a16:creationId xmlns:a16="http://schemas.microsoft.com/office/drawing/2014/main" id="{BE8321F4-8CA0-EF47-9773-55F8E5DC5FB6}"/>
              </a:ext>
            </a:extLst>
          </p:cNvPr>
          <p:cNvSpPr txBox="1"/>
          <p:nvPr/>
        </p:nvSpPr>
        <p:spPr>
          <a:xfrm>
            <a:off x="700424" y="1417638"/>
            <a:ext cx="6702425" cy="1025922"/>
          </a:xfrm>
          <a:prstGeom prst="rect">
            <a:avLst/>
          </a:prstGeom>
          <a:solidFill>
            <a:srgbClr val="E6A20E"/>
          </a:solidFill>
        </p:spPr>
        <p:txBody>
          <a:bodyPr wrap="square" anchor="ctr">
            <a:spAutoFit/>
          </a:bodyPr>
          <a:lstStyle>
            <a:defPPr>
              <a:defRPr lang="en-US"/>
            </a:defPPr>
            <a:lvl1pPr>
              <a:spcBef>
                <a:spcPts val="200"/>
              </a:spcBef>
              <a:spcAft>
                <a:spcPts val="200"/>
              </a:spcAft>
              <a:defRPr>
                <a:solidFill>
                  <a:schemeClr val="accent1"/>
                </a:solidFill>
                <a:latin typeface="Arial"/>
                <a:cs typeface="Arial"/>
              </a:defRPr>
            </a:lvl1pPr>
          </a:lstStyle>
          <a:p>
            <a:pPr marL="285750" indent="-285750">
              <a:buClr>
                <a:schemeClr val="accent1"/>
              </a:buClr>
              <a:buFont typeface="Wingdings" pitchFamily="2" charset="2"/>
              <a:buChar char="§"/>
            </a:pPr>
            <a:r>
              <a:rPr dirty="0">
                <a:solidFill>
                  <a:schemeClr val="tx1"/>
                </a:solidFill>
              </a:rPr>
              <a:t>Start at root.</a:t>
            </a:r>
          </a:p>
          <a:p>
            <a:pPr marL="285750" indent="-285750">
              <a:buClr>
                <a:schemeClr val="accent1"/>
              </a:buClr>
              <a:buFont typeface="Wingdings" pitchFamily="2" charset="2"/>
              <a:buChar char="§"/>
            </a:pPr>
            <a:r>
              <a:rPr dirty="0">
                <a:solidFill>
                  <a:schemeClr val="tx1"/>
                </a:solidFill>
              </a:rPr>
              <a:t>Find interval for search key and take corresponding link.</a:t>
            </a:r>
          </a:p>
          <a:p>
            <a:pPr marL="285750" indent="-285750">
              <a:buClr>
                <a:schemeClr val="accent1"/>
              </a:buClr>
              <a:buFont typeface="Wingdings" pitchFamily="2" charset="2"/>
              <a:buChar char="§"/>
            </a:pPr>
            <a:r>
              <a:rPr dirty="0">
                <a:solidFill>
                  <a:schemeClr val="tx1"/>
                </a:solidFill>
              </a:rPr>
              <a:t>Search terminates in external node.</a:t>
            </a:r>
          </a:p>
        </p:txBody>
      </p:sp>
      <p:sp>
        <p:nvSpPr>
          <p:cNvPr id="5" name="object 3">
            <a:extLst>
              <a:ext uri="{FF2B5EF4-FFF2-40B4-BE49-F238E27FC236}">
                <a16:creationId xmlns:a16="http://schemas.microsoft.com/office/drawing/2014/main" id="{41466F6E-9D2E-AC4E-B44A-08E769A33448}"/>
              </a:ext>
            </a:extLst>
          </p:cNvPr>
          <p:cNvSpPr/>
          <p:nvPr/>
        </p:nvSpPr>
        <p:spPr>
          <a:xfrm>
            <a:off x="2740312" y="3563696"/>
            <a:ext cx="1415415" cy="494665"/>
          </a:xfrm>
          <a:custGeom>
            <a:avLst/>
            <a:gdLst/>
            <a:ahLst/>
            <a:cxnLst/>
            <a:rect l="l" t="t" r="r" b="b"/>
            <a:pathLst>
              <a:path w="1415414" h="494664">
                <a:moveTo>
                  <a:pt x="1415046" y="0"/>
                </a:moveTo>
                <a:lnTo>
                  <a:pt x="0" y="494626"/>
                </a:lnTo>
              </a:path>
            </a:pathLst>
          </a:custGeom>
          <a:ln w="20392">
            <a:solidFill>
              <a:srgbClr val="231F20"/>
            </a:solidFill>
          </a:ln>
        </p:spPr>
        <p:txBody>
          <a:bodyPr wrap="square" lIns="0" tIns="0" rIns="0" bIns="0" rtlCol="0"/>
          <a:lstStyle/>
          <a:p>
            <a:endParaRPr/>
          </a:p>
        </p:txBody>
      </p:sp>
      <p:sp>
        <p:nvSpPr>
          <p:cNvPr id="6" name="object 4">
            <a:extLst>
              <a:ext uri="{FF2B5EF4-FFF2-40B4-BE49-F238E27FC236}">
                <a16:creationId xmlns:a16="http://schemas.microsoft.com/office/drawing/2014/main" id="{BA7D120D-0725-104C-8803-574C74BDBC38}"/>
              </a:ext>
            </a:extLst>
          </p:cNvPr>
          <p:cNvSpPr/>
          <p:nvPr/>
        </p:nvSpPr>
        <p:spPr>
          <a:xfrm>
            <a:off x="4338595" y="3558590"/>
            <a:ext cx="2229485" cy="494665"/>
          </a:xfrm>
          <a:custGeom>
            <a:avLst/>
            <a:gdLst/>
            <a:ahLst/>
            <a:cxnLst/>
            <a:rect l="l" t="t" r="r" b="b"/>
            <a:pathLst>
              <a:path w="2229484" h="494664">
                <a:moveTo>
                  <a:pt x="0" y="0"/>
                </a:moveTo>
                <a:lnTo>
                  <a:pt x="2229462" y="494626"/>
                </a:lnTo>
              </a:path>
            </a:pathLst>
          </a:custGeom>
          <a:ln w="20395">
            <a:solidFill>
              <a:srgbClr val="BCBEC0"/>
            </a:solidFill>
          </a:ln>
        </p:spPr>
        <p:txBody>
          <a:bodyPr wrap="square" lIns="0" tIns="0" rIns="0" bIns="0" rtlCol="0"/>
          <a:lstStyle/>
          <a:p>
            <a:endParaRPr/>
          </a:p>
        </p:txBody>
      </p:sp>
      <p:sp>
        <p:nvSpPr>
          <p:cNvPr id="7" name="object 5">
            <a:extLst>
              <a:ext uri="{FF2B5EF4-FFF2-40B4-BE49-F238E27FC236}">
                <a16:creationId xmlns:a16="http://schemas.microsoft.com/office/drawing/2014/main" id="{6F7900C2-5B63-0146-9D4E-F83A7E9B3359}"/>
              </a:ext>
            </a:extLst>
          </p:cNvPr>
          <p:cNvSpPr/>
          <p:nvPr/>
        </p:nvSpPr>
        <p:spPr>
          <a:xfrm>
            <a:off x="1457609" y="4372762"/>
            <a:ext cx="806450" cy="501650"/>
          </a:xfrm>
          <a:custGeom>
            <a:avLst/>
            <a:gdLst/>
            <a:ahLst/>
            <a:cxnLst/>
            <a:rect l="l" t="t" r="r" b="b"/>
            <a:pathLst>
              <a:path w="806450" h="501650">
                <a:moveTo>
                  <a:pt x="805945" y="0"/>
                </a:moveTo>
                <a:lnTo>
                  <a:pt x="0" y="501438"/>
                </a:lnTo>
              </a:path>
            </a:pathLst>
          </a:custGeom>
          <a:ln w="20386">
            <a:solidFill>
              <a:srgbClr val="BCBEC0"/>
            </a:solidFill>
          </a:ln>
        </p:spPr>
        <p:txBody>
          <a:bodyPr wrap="square" lIns="0" tIns="0" rIns="0" bIns="0" rtlCol="0"/>
          <a:lstStyle/>
          <a:p>
            <a:endParaRPr/>
          </a:p>
        </p:txBody>
      </p:sp>
      <p:sp>
        <p:nvSpPr>
          <p:cNvPr id="8" name="object 6">
            <a:extLst>
              <a:ext uri="{FF2B5EF4-FFF2-40B4-BE49-F238E27FC236}">
                <a16:creationId xmlns:a16="http://schemas.microsoft.com/office/drawing/2014/main" id="{B7B1C256-BAE6-F149-9279-54A5719CF668}"/>
              </a:ext>
            </a:extLst>
          </p:cNvPr>
          <p:cNvSpPr/>
          <p:nvPr/>
        </p:nvSpPr>
        <p:spPr>
          <a:xfrm>
            <a:off x="2451895" y="4372762"/>
            <a:ext cx="278765" cy="496570"/>
          </a:xfrm>
          <a:custGeom>
            <a:avLst/>
            <a:gdLst/>
            <a:ahLst/>
            <a:cxnLst/>
            <a:rect l="l" t="t" r="r" b="b"/>
            <a:pathLst>
              <a:path w="278764" h="496570">
                <a:moveTo>
                  <a:pt x="0" y="0"/>
                </a:moveTo>
                <a:lnTo>
                  <a:pt x="278245" y="496339"/>
                </a:lnTo>
              </a:path>
            </a:pathLst>
          </a:custGeom>
          <a:ln w="20369">
            <a:solidFill>
              <a:srgbClr val="231F20"/>
            </a:solidFill>
          </a:ln>
        </p:spPr>
        <p:txBody>
          <a:bodyPr wrap="square" lIns="0" tIns="0" rIns="0" bIns="0" rtlCol="0"/>
          <a:lstStyle/>
          <a:p>
            <a:endParaRPr/>
          </a:p>
        </p:txBody>
      </p:sp>
      <p:sp>
        <p:nvSpPr>
          <p:cNvPr id="9" name="object 7">
            <a:extLst>
              <a:ext uri="{FF2B5EF4-FFF2-40B4-BE49-F238E27FC236}">
                <a16:creationId xmlns:a16="http://schemas.microsoft.com/office/drawing/2014/main" id="{66BC05DA-1129-3840-A82F-02B06036C4BC}"/>
              </a:ext>
            </a:extLst>
          </p:cNvPr>
          <p:cNvSpPr/>
          <p:nvPr/>
        </p:nvSpPr>
        <p:spPr>
          <a:xfrm>
            <a:off x="2640224" y="4372762"/>
            <a:ext cx="1377950" cy="501650"/>
          </a:xfrm>
          <a:custGeom>
            <a:avLst/>
            <a:gdLst/>
            <a:ahLst/>
            <a:cxnLst/>
            <a:rect l="l" t="t" r="r" b="b"/>
            <a:pathLst>
              <a:path w="1377950" h="501650">
                <a:moveTo>
                  <a:pt x="0" y="0"/>
                </a:moveTo>
                <a:lnTo>
                  <a:pt x="1377706" y="501438"/>
                </a:lnTo>
              </a:path>
            </a:pathLst>
          </a:custGeom>
          <a:ln w="20392">
            <a:solidFill>
              <a:srgbClr val="BCBEC0"/>
            </a:solidFill>
          </a:ln>
        </p:spPr>
        <p:txBody>
          <a:bodyPr wrap="square" lIns="0" tIns="0" rIns="0" bIns="0" rtlCol="0"/>
          <a:lstStyle/>
          <a:p>
            <a:endParaRPr/>
          </a:p>
        </p:txBody>
      </p:sp>
      <p:sp>
        <p:nvSpPr>
          <p:cNvPr id="10" name="object 8">
            <a:extLst>
              <a:ext uri="{FF2B5EF4-FFF2-40B4-BE49-F238E27FC236}">
                <a16:creationId xmlns:a16="http://schemas.microsoft.com/office/drawing/2014/main" id="{F75C4755-BDF8-FF47-A3C7-7C85DB921528}"/>
              </a:ext>
            </a:extLst>
          </p:cNvPr>
          <p:cNvSpPr/>
          <p:nvPr/>
        </p:nvSpPr>
        <p:spPr>
          <a:xfrm>
            <a:off x="5300617" y="4374477"/>
            <a:ext cx="789305" cy="504825"/>
          </a:xfrm>
          <a:custGeom>
            <a:avLst/>
            <a:gdLst/>
            <a:ahLst/>
            <a:cxnLst/>
            <a:rect l="l" t="t" r="r" b="b"/>
            <a:pathLst>
              <a:path w="789304" h="504825">
                <a:moveTo>
                  <a:pt x="788964" y="0"/>
                </a:moveTo>
                <a:lnTo>
                  <a:pt x="0" y="504824"/>
                </a:lnTo>
              </a:path>
            </a:pathLst>
          </a:custGeom>
          <a:ln w="20386">
            <a:solidFill>
              <a:srgbClr val="BCBEC0"/>
            </a:solidFill>
          </a:ln>
        </p:spPr>
        <p:txBody>
          <a:bodyPr wrap="square" lIns="0" tIns="0" rIns="0" bIns="0" rtlCol="0"/>
          <a:lstStyle/>
          <a:p>
            <a:endParaRPr/>
          </a:p>
        </p:txBody>
      </p:sp>
      <p:sp>
        <p:nvSpPr>
          <p:cNvPr id="11" name="object 9">
            <a:extLst>
              <a:ext uri="{FF2B5EF4-FFF2-40B4-BE49-F238E27FC236}">
                <a16:creationId xmlns:a16="http://schemas.microsoft.com/office/drawing/2014/main" id="{5C874B94-60C8-674F-8E15-73601F1378E1}"/>
              </a:ext>
            </a:extLst>
          </p:cNvPr>
          <p:cNvSpPr/>
          <p:nvPr/>
        </p:nvSpPr>
        <p:spPr>
          <a:xfrm>
            <a:off x="6267737" y="4369371"/>
            <a:ext cx="310515" cy="510540"/>
          </a:xfrm>
          <a:custGeom>
            <a:avLst/>
            <a:gdLst/>
            <a:ahLst/>
            <a:cxnLst/>
            <a:rect l="l" t="t" r="r" b="b"/>
            <a:pathLst>
              <a:path w="310515" h="510539">
                <a:moveTo>
                  <a:pt x="0" y="0"/>
                </a:moveTo>
                <a:lnTo>
                  <a:pt x="310496" y="509924"/>
                </a:lnTo>
              </a:path>
            </a:pathLst>
          </a:custGeom>
          <a:ln w="20370">
            <a:solidFill>
              <a:srgbClr val="BCBEC0"/>
            </a:solidFill>
          </a:ln>
        </p:spPr>
        <p:txBody>
          <a:bodyPr wrap="square" lIns="0" tIns="0" rIns="0" bIns="0" rtlCol="0"/>
          <a:lstStyle/>
          <a:p>
            <a:endParaRPr/>
          </a:p>
        </p:txBody>
      </p:sp>
      <p:sp>
        <p:nvSpPr>
          <p:cNvPr id="12" name="object 10">
            <a:extLst>
              <a:ext uri="{FF2B5EF4-FFF2-40B4-BE49-F238E27FC236}">
                <a16:creationId xmlns:a16="http://schemas.microsoft.com/office/drawing/2014/main" id="{CAD64DD3-3077-194E-82FC-12F69C67976A}"/>
              </a:ext>
            </a:extLst>
          </p:cNvPr>
          <p:cNvSpPr/>
          <p:nvPr/>
        </p:nvSpPr>
        <p:spPr>
          <a:xfrm>
            <a:off x="6471343" y="4369371"/>
            <a:ext cx="1384935" cy="510540"/>
          </a:xfrm>
          <a:custGeom>
            <a:avLst/>
            <a:gdLst/>
            <a:ahLst/>
            <a:cxnLst/>
            <a:rect l="l" t="t" r="r" b="b"/>
            <a:pathLst>
              <a:path w="1384934" h="510539">
                <a:moveTo>
                  <a:pt x="0" y="0"/>
                </a:moveTo>
                <a:lnTo>
                  <a:pt x="1384506" y="509924"/>
                </a:lnTo>
              </a:path>
            </a:pathLst>
          </a:custGeom>
          <a:ln w="20392">
            <a:solidFill>
              <a:srgbClr val="BCBEC0"/>
            </a:solidFill>
          </a:ln>
        </p:spPr>
        <p:txBody>
          <a:bodyPr wrap="square" lIns="0" tIns="0" rIns="0" bIns="0" rtlCol="0"/>
          <a:lstStyle/>
          <a:p>
            <a:endParaRPr/>
          </a:p>
        </p:txBody>
      </p:sp>
      <p:sp>
        <p:nvSpPr>
          <p:cNvPr id="13" name="object 11">
            <a:extLst>
              <a:ext uri="{FF2B5EF4-FFF2-40B4-BE49-F238E27FC236}">
                <a16:creationId xmlns:a16="http://schemas.microsoft.com/office/drawing/2014/main" id="{1929ED3A-3747-D94C-8C12-A4158A92743F}"/>
              </a:ext>
            </a:extLst>
          </p:cNvPr>
          <p:cNvSpPr/>
          <p:nvPr/>
        </p:nvSpPr>
        <p:spPr>
          <a:xfrm>
            <a:off x="922515" y="4917539"/>
            <a:ext cx="73024" cy="69849"/>
          </a:xfrm>
          <a:prstGeom prst="rect">
            <a:avLst/>
          </a:prstGeom>
          <a:blipFill>
            <a:blip r:embed="rId2" cstate="print"/>
            <a:stretch>
              <a:fillRect/>
            </a:stretch>
          </a:blipFill>
        </p:spPr>
        <p:txBody>
          <a:bodyPr wrap="square" lIns="0" tIns="0" rIns="0" bIns="0" rtlCol="0"/>
          <a:lstStyle/>
          <a:p>
            <a:endParaRPr/>
          </a:p>
        </p:txBody>
      </p:sp>
      <p:sp>
        <p:nvSpPr>
          <p:cNvPr id="14" name="object 12">
            <a:extLst>
              <a:ext uri="{FF2B5EF4-FFF2-40B4-BE49-F238E27FC236}">
                <a16:creationId xmlns:a16="http://schemas.microsoft.com/office/drawing/2014/main" id="{0FF551FA-EE73-6349-912F-6308B8CC4D31}"/>
              </a:ext>
            </a:extLst>
          </p:cNvPr>
          <p:cNvSpPr/>
          <p:nvPr/>
        </p:nvSpPr>
        <p:spPr>
          <a:xfrm>
            <a:off x="1850797"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15" name="object 13">
            <a:extLst>
              <a:ext uri="{FF2B5EF4-FFF2-40B4-BE49-F238E27FC236}">
                <a16:creationId xmlns:a16="http://schemas.microsoft.com/office/drawing/2014/main" id="{CC4C88FD-E5F7-A24B-ACD5-CE38753BA4E1}"/>
              </a:ext>
            </a:extLst>
          </p:cNvPr>
          <p:cNvSpPr/>
          <p:nvPr/>
        </p:nvSpPr>
        <p:spPr>
          <a:xfrm>
            <a:off x="1652284"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16" name="object 14">
            <a:extLst>
              <a:ext uri="{FF2B5EF4-FFF2-40B4-BE49-F238E27FC236}">
                <a16:creationId xmlns:a16="http://schemas.microsoft.com/office/drawing/2014/main" id="{D7224829-5FE1-4349-8E2E-724516AA8AF6}"/>
              </a:ext>
            </a:extLst>
          </p:cNvPr>
          <p:cNvSpPr/>
          <p:nvPr/>
        </p:nvSpPr>
        <p:spPr>
          <a:xfrm>
            <a:off x="1453770" y="4875035"/>
            <a:ext cx="198755" cy="198755"/>
          </a:xfrm>
          <a:custGeom>
            <a:avLst/>
            <a:gdLst/>
            <a:ahLst/>
            <a:cxnLst/>
            <a:rect l="l" t="t" r="r" b="b"/>
            <a:pathLst>
              <a:path w="198755" h="198754">
                <a:moveTo>
                  <a:pt x="198127" y="198462"/>
                </a:moveTo>
                <a:lnTo>
                  <a:pt x="0" y="198462"/>
                </a:lnTo>
                <a:lnTo>
                  <a:pt x="0" y="0"/>
                </a:lnTo>
                <a:lnTo>
                  <a:pt x="198127" y="0"/>
                </a:lnTo>
                <a:lnTo>
                  <a:pt x="198127" y="198462"/>
                </a:lnTo>
                <a:close/>
              </a:path>
            </a:pathLst>
          </a:custGeom>
          <a:ln w="15283">
            <a:solidFill>
              <a:srgbClr val="BCBEC0"/>
            </a:solidFill>
          </a:ln>
        </p:spPr>
        <p:txBody>
          <a:bodyPr wrap="square" lIns="0" tIns="0" rIns="0" bIns="0" rtlCol="0"/>
          <a:lstStyle/>
          <a:p>
            <a:endParaRPr/>
          </a:p>
        </p:txBody>
      </p:sp>
      <p:sp>
        <p:nvSpPr>
          <p:cNvPr id="17" name="object 15">
            <a:extLst>
              <a:ext uri="{FF2B5EF4-FFF2-40B4-BE49-F238E27FC236}">
                <a16:creationId xmlns:a16="http://schemas.microsoft.com/office/drawing/2014/main" id="{0AA4FED8-37C8-8848-8C85-EC9175697C9A}"/>
              </a:ext>
            </a:extLst>
          </p:cNvPr>
          <p:cNvSpPr/>
          <p:nvPr/>
        </p:nvSpPr>
        <p:spPr>
          <a:xfrm>
            <a:off x="1255256" y="4875035"/>
            <a:ext cx="198755" cy="198755"/>
          </a:xfrm>
          <a:custGeom>
            <a:avLst/>
            <a:gdLst/>
            <a:ahLst/>
            <a:cxnLst/>
            <a:rect l="l" t="t" r="r" b="b"/>
            <a:pathLst>
              <a:path w="198755" h="198754">
                <a:moveTo>
                  <a:pt x="198127" y="198462"/>
                </a:moveTo>
                <a:lnTo>
                  <a:pt x="0" y="198462"/>
                </a:lnTo>
                <a:lnTo>
                  <a:pt x="0" y="0"/>
                </a:lnTo>
                <a:lnTo>
                  <a:pt x="198127" y="0"/>
                </a:lnTo>
                <a:lnTo>
                  <a:pt x="198127" y="198462"/>
                </a:lnTo>
                <a:close/>
              </a:path>
            </a:pathLst>
          </a:custGeom>
          <a:ln w="15283">
            <a:solidFill>
              <a:srgbClr val="BCBEC0"/>
            </a:solidFill>
          </a:ln>
        </p:spPr>
        <p:txBody>
          <a:bodyPr wrap="square" lIns="0" tIns="0" rIns="0" bIns="0" rtlCol="0"/>
          <a:lstStyle/>
          <a:p>
            <a:endParaRPr/>
          </a:p>
        </p:txBody>
      </p:sp>
      <p:sp>
        <p:nvSpPr>
          <p:cNvPr id="18" name="object 16">
            <a:extLst>
              <a:ext uri="{FF2B5EF4-FFF2-40B4-BE49-F238E27FC236}">
                <a16:creationId xmlns:a16="http://schemas.microsoft.com/office/drawing/2014/main" id="{2487C280-E45A-0C44-BBDB-C3E7A2CB27EF}"/>
              </a:ext>
            </a:extLst>
          </p:cNvPr>
          <p:cNvSpPr/>
          <p:nvPr/>
        </p:nvSpPr>
        <p:spPr>
          <a:xfrm>
            <a:off x="1056743" y="4875035"/>
            <a:ext cx="198755" cy="198755"/>
          </a:xfrm>
          <a:custGeom>
            <a:avLst/>
            <a:gdLst/>
            <a:ahLst/>
            <a:cxnLst/>
            <a:rect l="l" t="t" r="r" b="b"/>
            <a:pathLst>
              <a:path w="198755" h="198754">
                <a:moveTo>
                  <a:pt x="198127" y="198462"/>
                </a:moveTo>
                <a:lnTo>
                  <a:pt x="0" y="198462"/>
                </a:lnTo>
                <a:lnTo>
                  <a:pt x="0" y="0"/>
                </a:lnTo>
                <a:lnTo>
                  <a:pt x="198127" y="0"/>
                </a:lnTo>
                <a:lnTo>
                  <a:pt x="198127" y="198462"/>
                </a:lnTo>
                <a:close/>
              </a:path>
            </a:pathLst>
          </a:custGeom>
          <a:ln w="15283">
            <a:solidFill>
              <a:srgbClr val="BCBEC0"/>
            </a:solidFill>
          </a:ln>
        </p:spPr>
        <p:txBody>
          <a:bodyPr wrap="square" lIns="0" tIns="0" rIns="0" bIns="0" rtlCol="0"/>
          <a:lstStyle/>
          <a:p>
            <a:endParaRPr/>
          </a:p>
        </p:txBody>
      </p:sp>
      <p:sp>
        <p:nvSpPr>
          <p:cNvPr id="19" name="object 17">
            <a:extLst>
              <a:ext uri="{FF2B5EF4-FFF2-40B4-BE49-F238E27FC236}">
                <a16:creationId xmlns:a16="http://schemas.microsoft.com/office/drawing/2014/main" id="{5B938FE8-8256-5047-B577-9E41CB057914}"/>
              </a:ext>
            </a:extLst>
          </p:cNvPr>
          <p:cNvSpPr/>
          <p:nvPr/>
        </p:nvSpPr>
        <p:spPr>
          <a:xfrm>
            <a:off x="858229"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0" name="object 18">
            <a:extLst>
              <a:ext uri="{FF2B5EF4-FFF2-40B4-BE49-F238E27FC236}">
                <a16:creationId xmlns:a16="http://schemas.microsoft.com/office/drawing/2014/main" id="{FD703505-D0CF-F045-9B3F-91F0A9DEA773}"/>
              </a:ext>
            </a:extLst>
          </p:cNvPr>
          <p:cNvSpPr txBox="1"/>
          <p:nvPr/>
        </p:nvSpPr>
        <p:spPr>
          <a:xfrm>
            <a:off x="1093226" y="4859139"/>
            <a:ext cx="1236345" cy="221615"/>
          </a:xfrm>
          <a:prstGeom prst="rect">
            <a:avLst/>
          </a:prstGeom>
        </p:spPr>
        <p:txBody>
          <a:bodyPr vert="horz" wrap="square" lIns="0" tIns="17145" rIns="0" bIns="0" rtlCol="0">
            <a:spAutoFit/>
          </a:bodyPr>
          <a:lstStyle/>
          <a:p>
            <a:pPr marL="12700">
              <a:lnSpc>
                <a:spcPct val="100000"/>
              </a:lnSpc>
              <a:spcBef>
                <a:spcPts val="135"/>
              </a:spcBef>
              <a:tabLst>
                <a:tab pos="1097280" algn="l"/>
              </a:tabLst>
            </a:pPr>
            <a:r>
              <a:rPr sz="1250" spc="15" dirty="0">
                <a:solidFill>
                  <a:srgbClr val="BCBEC0"/>
                </a:solidFill>
                <a:latin typeface="DejaVu Sans Mono"/>
                <a:cs typeface="DejaVu Sans Mono"/>
              </a:rPr>
              <a:t>B C	</a:t>
            </a:r>
            <a:r>
              <a:rPr sz="1250" spc="15" dirty="0">
                <a:solidFill>
                  <a:srgbClr val="231F20"/>
                </a:solidFill>
                <a:latin typeface="DejaVu Sans Mono"/>
                <a:cs typeface="DejaVu Sans Mono"/>
              </a:rPr>
              <a:t>D</a:t>
            </a:r>
            <a:endParaRPr sz="1250">
              <a:latin typeface="DejaVu Sans Mono"/>
              <a:cs typeface="DejaVu Sans Mono"/>
            </a:endParaRPr>
          </a:p>
        </p:txBody>
      </p:sp>
      <p:sp>
        <p:nvSpPr>
          <p:cNvPr id="21" name="object 19">
            <a:extLst>
              <a:ext uri="{FF2B5EF4-FFF2-40B4-BE49-F238E27FC236}">
                <a16:creationId xmlns:a16="http://schemas.microsoft.com/office/drawing/2014/main" id="{4683A279-54D9-E84E-9990-09847669FB47}"/>
              </a:ext>
            </a:extLst>
          </p:cNvPr>
          <p:cNvSpPr txBox="1"/>
          <p:nvPr/>
        </p:nvSpPr>
        <p:spPr>
          <a:xfrm>
            <a:off x="2345192" y="4883531"/>
            <a:ext cx="182880" cy="175260"/>
          </a:xfrm>
          <a:prstGeom prst="rect">
            <a:avLst/>
          </a:prstGeom>
          <a:solidFill>
            <a:srgbClr val="F2F2F2"/>
          </a:solidFill>
        </p:spPr>
        <p:txBody>
          <a:bodyPr vert="horz" wrap="square" lIns="0" tIns="0" rIns="0" bIns="0" rtlCol="0">
            <a:spAutoFit/>
          </a:bodyPr>
          <a:lstStyle/>
          <a:p>
            <a:pPr marL="41275">
              <a:lnSpc>
                <a:spcPts val="1380"/>
              </a:lnSpc>
            </a:pPr>
            <a:r>
              <a:rPr sz="1250" spc="15" dirty="0">
                <a:solidFill>
                  <a:srgbClr val="231F20"/>
                </a:solidFill>
                <a:latin typeface="DejaVu Sans Mono"/>
                <a:cs typeface="DejaVu Sans Mono"/>
              </a:rPr>
              <a:t>E</a:t>
            </a:r>
            <a:endParaRPr sz="1250">
              <a:latin typeface="DejaVu Sans Mono"/>
              <a:cs typeface="DejaVu Sans Mono"/>
            </a:endParaRPr>
          </a:p>
        </p:txBody>
      </p:sp>
      <p:sp>
        <p:nvSpPr>
          <p:cNvPr id="22" name="object 20">
            <a:extLst>
              <a:ext uri="{FF2B5EF4-FFF2-40B4-BE49-F238E27FC236}">
                <a16:creationId xmlns:a16="http://schemas.microsoft.com/office/drawing/2014/main" id="{C20B3BAA-A4A0-6D41-92DB-DD08E8760841}"/>
              </a:ext>
            </a:extLst>
          </p:cNvPr>
          <p:cNvSpPr txBox="1"/>
          <p:nvPr/>
        </p:nvSpPr>
        <p:spPr>
          <a:xfrm>
            <a:off x="2543706" y="4883531"/>
            <a:ext cx="182880" cy="175260"/>
          </a:xfrm>
          <a:prstGeom prst="rect">
            <a:avLst/>
          </a:prstGeom>
          <a:solidFill>
            <a:srgbClr val="F2F2F2"/>
          </a:solidFill>
        </p:spPr>
        <p:txBody>
          <a:bodyPr vert="horz" wrap="square" lIns="0" tIns="0" rIns="0" bIns="0" rtlCol="0">
            <a:spAutoFit/>
          </a:bodyPr>
          <a:lstStyle/>
          <a:p>
            <a:pPr marL="38735">
              <a:lnSpc>
                <a:spcPts val="1380"/>
              </a:lnSpc>
            </a:pPr>
            <a:r>
              <a:rPr sz="1250" spc="15" dirty="0">
                <a:solidFill>
                  <a:srgbClr val="231F20"/>
                </a:solidFill>
                <a:latin typeface="DejaVu Sans Mono"/>
                <a:cs typeface="DejaVu Sans Mono"/>
              </a:rPr>
              <a:t>F</a:t>
            </a:r>
            <a:endParaRPr sz="1250">
              <a:latin typeface="DejaVu Sans Mono"/>
              <a:cs typeface="DejaVu Sans Mono"/>
            </a:endParaRPr>
          </a:p>
        </p:txBody>
      </p:sp>
      <p:sp>
        <p:nvSpPr>
          <p:cNvPr id="23" name="object 21">
            <a:extLst>
              <a:ext uri="{FF2B5EF4-FFF2-40B4-BE49-F238E27FC236}">
                <a16:creationId xmlns:a16="http://schemas.microsoft.com/office/drawing/2014/main" id="{5068DB17-3075-674B-9B9B-5FA2700F9556}"/>
              </a:ext>
            </a:extLst>
          </p:cNvPr>
          <p:cNvSpPr/>
          <p:nvPr/>
        </p:nvSpPr>
        <p:spPr>
          <a:xfrm>
            <a:off x="3131593"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4" name="object 22">
            <a:extLst>
              <a:ext uri="{FF2B5EF4-FFF2-40B4-BE49-F238E27FC236}">
                <a16:creationId xmlns:a16="http://schemas.microsoft.com/office/drawing/2014/main" id="{05EBAA3D-F1B1-5B42-A4E0-FB6D79B41C52}"/>
              </a:ext>
            </a:extLst>
          </p:cNvPr>
          <p:cNvSpPr/>
          <p:nvPr/>
        </p:nvSpPr>
        <p:spPr>
          <a:xfrm>
            <a:off x="2933079"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5" name="object 23">
            <a:extLst>
              <a:ext uri="{FF2B5EF4-FFF2-40B4-BE49-F238E27FC236}">
                <a16:creationId xmlns:a16="http://schemas.microsoft.com/office/drawing/2014/main" id="{CEC49808-C1F0-9446-AD2E-C77EDFF24D88}"/>
              </a:ext>
            </a:extLst>
          </p:cNvPr>
          <p:cNvSpPr/>
          <p:nvPr/>
        </p:nvSpPr>
        <p:spPr>
          <a:xfrm>
            <a:off x="2734578"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6" name="object 24">
            <a:extLst>
              <a:ext uri="{FF2B5EF4-FFF2-40B4-BE49-F238E27FC236}">
                <a16:creationId xmlns:a16="http://schemas.microsoft.com/office/drawing/2014/main" id="{8015AD3E-D297-E64F-BE44-54EE634AA5FB}"/>
              </a:ext>
            </a:extLst>
          </p:cNvPr>
          <p:cNvSpPr/>
          <p:nvPr/>
        </p:nvSpPr>
        <p:spPr>
          <a:xfrm>
            <a:off x="2536064"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7" name="object 25">
            <a:extLst>
              <a:ext uri="{FF2B5EF4-FFF2-40B4-BE49-F238E27FC236}">
                <a16:creationId xmlns:a16="http://schemas.microsoft.com/office/drawing/2014/main" id="{B832F3A1-A3B4-2847-9215-A1FEBD68E7E3}"/>
              </a:ext>
            </a:extLst>
          </p:cNvPr>
          <p:cNvSpPr/>
          <p:nvPr/>
        </p:nvSpPr>
        <p:spPr>
          <a:xfrm>
            <a:off x="2337551"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8" name="object 26">
            <a:extLst>
              <a:ext uri="{FF2B5EF4-FFF2-40B4-BE49-F238E27FC236}">
                <a16:creationId xmlns:a16="http://schemas.microsoft.com/office/drawing/2014/main" id="{0EC78285-3F79-A44E-BA05-5DFE2C958459}"/>
              </a:ext>
            </a:extLst>
          </p:cNvPr>
          <p:cNvSpPr/>
          <p:nvPr/>
        </p:nvSpPr>
        <p:spPr>
          <a:xfrm>
            <a:off x="2139037" y="4875035"/>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29" name="object 27">
            <a:extLst>
              <a:ext uri="{FF2B5EF4-FFF2-40B4-BE49-F238E27FC236}">
                <a16:creationId xmlns:a16="http://schemas.microsoft.com/office/drawing/2014/main" id="{2CD8E253-6579-F64A-8540-ED8DF4E8B46D}"/>
              </a:ext>
            </a:extLst>
          </p:cNvPr>
          <p:cNvSpPr txBox="1"/>
          <p:nvPr/>
        </p:nvSpPr>
        <p:spPr>
          <a:xfrm>
            <a:off x="3458702" y="4859139"/>
            <a:ext cx="516255" cy="209673"/>
          </a:xfrm>
          <a:prstGeom prst="rect">
            <a:avLst/>
          </a:prstGeom>
        </p:spPr>
        <p:txBody>
          <a:bodyPr vert="horz" wrap="square" lIns="0" tIns="17145" rIns="0" bIns="0" rtlCol="0">
            <a:spAutoFit/>
          </a:bodyPr>
          <a:lstStyle/>
          <a:p>
            <a:pPr marL="12700">
              <a:lnSpc>
                <a:spcPct val="100000"/>
              </a:lnSpc>
              <a:spcBef>
                <a:spcPts val="135"/>
              </a:spcBef>
            </a:pPr>
            <a:r>
              <a:rPr sz="1250" spc="15" dirty="0">
                <a:solidFill>
                  <a:srgbClr val="BCBEC0"/>
                </a:solidFill>
                <a:latin typeface="DejaVu Sans Mono"/>
                <a:cs typeface="DejaVu Sans Mono"/>
              </a:rPr>
              <a:t>H I</a:t>
            </a:r>
            <a:r>
              <a:rPr lang="en-US" sz="1250" spc="15" dirty="0">
                <a:solidFill>
                  <a:srgbClr val="BCBEC0"/>
                </a:solidFill>
                <a:latin typeface="DejaVu Sans Mono"/>
                <a:cs typeface="DejaVu Sans Mono"/>
              </a:rPr>
              <a:t> </a:t>
            </a:r>
            <a:r>
              <a:rPr sz="1250" spc="-70" dirty="0">
                <a:solidFill>
                  <a:srgbClr val="BCBEC0"/>
                </a:solidFill>
                <a:latin typeface="DejaVu Sans Mono"/>
                <a:cs typeface="DejaVu Sans Mono"/>
              </a:rPr>
              <a:t> </a:t>
            </a:r>
            <a:r>
              <a:rPr sz="1250" spc="15" dirty="0">
                <a:solidFill>
                  <a:srgbClr val="BCBEC0"/>
                </a:solidFill>
                <a:latin typeface="DejaVu Sans Mono"/>
                <a:cs typeface="DejaVu Sans Mono"/>
              </a:rPr>
              <a:t>J</a:t>
            </a:r>
            <a:endParaRPr sz="1250" dirty="0">
              <a:latin typeface="DejaVu Sans Mono"/>
              <a:cs typeface="DejaVu Sans Mono"/>
            </a:endParaRPr>
          </a:p>
        </p:txBody>
      </p:sp>
      <p:sp>
        <p:nvSpPr>
          <p:cNvPr id="30" name="object 28">
            <a:extLst>
              <a:ext uri="{FF2B5EF4-FFF2-40B4-BE49-F238E27FC236}">
                <a16:creationId xmlns:a16="http://schemas.microsoft.com/office/drawing/2014/main" id="{C55AA0E5-6B57-5E40-8C3D-0A0D457F4D72}"/>
              </a:ext>
            </a:extLst>
          </p:cNvPr>
          <p:cNvSpPr/>
          <p:nvPr/>
        </p:nvSpPr>
        <p:spPr>
          <a:xfrm>
            <a:off x="4412367" y="4875035"/>
            <a:ext cx="198755" cy="198755"/>
          </a:xfrm>
          <a:custGeom>
            <a:avLst/>
            <a:gdLst/>
            <a:ahLst/>
            <a:cxnLst/>
            <a:rect l="l" t="t" r="r" b="b"/>
            <a:pathLst>
              <a:path w="198754" h="198754">
                <a:moveTo>
                  <a:pt x="198147" y="198462"/>
                </a:moveTo>
                <a:lnTo>
                  <a:pt x="0" y="198462"/>
                </a:lnTo>
                <a:lnTo>
                  <a:pt x="0" y="0"/>
                </a:lnTo>
                <a:lnTo>
                  <a:pt x="198147" y="0"/>
                </a:lnTo>
                <a:lnTo>
                  <a:pt x="198147" y="198462"/>
                </a:lnTo>
                <a:close/>
              </a:path>
            </a:pathLst>
          </a:custGeom>
          <a:ln w="15283">
            <a:solidFill>
              <a:srgbClr val="BCBEC0"/>
            </a:solidFill>
          </a:ln>
        </p:spPr>
        <p:txBody>
          <a:bodyPr wrap="square" lIns="0" tIns="0" rIns="0" bIns="0" rtlCol="0"/>
          <a:lstStyle/>
          <a:p>
            <a:endParaRPr/>
          </a:p>
        </p:txBody>
      </p:sp>
      <p:sp>
        <p:nvSpPr>
          <p:cNvPr id="31" name="object 29">
            <a:extLst>
              <a:ext uri="{FF2B5EF4-FFF2-40B4-BE49-F238E27FC236}">
                <a16:creationId xmlns:a16="http://schemas.microsoft.com/office/drawing/2014/main" id="{84D51B64-77F3-C14A-9218-5C04A9ABAC90}"/>
              </a:ext>
            </a:extLst>
          </p:cNvPr>
          <p:cNvSpPr/>
          <p:nvPr/>
        </p:nvSpPr>
        <p:spPr>
          <a:xfrm>
            <a:off x="4213873" y="4875035"/>
            <a:ext cx="198755" cy="198755"/>
          </a:xfrm>
          <a:custGeom>
            <a:avLst/>
            <a:gdLst/>
            <a:ahLst/>
            <a:cxnLst/>
            <a:rect l="l" t="t" r="r" b="b"/>
            <a:pathLst>
              <a:path w="198754" h="198754">
                <a:moveTo>
                  <a:pt x="198127" y="198462"/>
                </a:moveTo>
                <a:lnTo>
                  <a:pt x="0" y="198462"/>
                </a:lnTo>
                <a:lnTo>
                  <a:pt x="0" y="0"/>
                </a:lnTo>
                <a:lnTo>
                  <a:pt x="198127" y="0"/>
                </a:lnTo>
                <a:lnTo>
                  <a:pt x="198127" y="198462"/>
                </a:lnTo>
                <a:close/>
              </a:path>
            </a:pathLst>
          </a:custGeom>
          <a:ln w="15283">
            <a:solidFill>
              <a:srgbClr val="BCBEC0"/>
            </a:solidFill>
          </a:ln>
        </p:spPr>
        <p:txBody>
          <a:bodyPr wrap="square" lIns="0" tIns="0" rIns="0" bIns="0" rtlCol="0"/>
          <a:lstStyle/>
          <a:p>
            <a:endParaRPr/>
          </a:p>
        </p:txBody>
      </p:sp>
      <p:sp>
        <p:nvSpPr>
          <p:cNvPr id="32" name="object 30">
            <a:extLst>
              <a:ext uri="{FF2B5EF4-FFF2-40B4-BE49-F238E27FC236}">
                <a16:creationId xmlns:a16="http://schemas.microsoft.com/office/drawing/2014/main" id="{7776FFA2-8D9E-E843-A19B-BCF8B6C26977}"/>
              </a:ext>
            </a:extLst>
          </p:cNvPr>
          <p:cNvSpPr/>
          <p:nvPr/>
        </p:nvSpPr>
        <p:spPr>
          <a:xfrm>
            <a:off x="4015360"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33" name="object 31">
            <a:extLst>
              <a:ext uri="{FF2B5EF4-FFF2-40B4-BE49-F238E27FC236}">
                <a16:creationId xmlns:a16="http://schemas.microsoft.com/office/drawing/2014/main" id="{0D1D1E2B-36DA-D64B-B79B-85D2DC74A6FA}"/>
              </a:ext>
            </a:extLst>
          </p:cNvPr>
          <p:cNvSpPr/>
          <p:nvPr/>
        </p:nvSpPr>
        <p:spPr>
          <a:xfrm>
            <a:off x="3816846"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34" name="object 32">
            <a:extLst>
              <a:ext uri="{FF2B5EF4-FFF2-40B4-BE49-F238E27FC236}">
                <a16:creationId xmlns:a16="http://schemas.microsoft.com/office/drawing/2014/main" id="{FDD1D0F2-D95B-334B-B2CA-5C0CB3716D88}"/>
              </a:ext>
            </a:extLst>
          </p:cNvPr>
          <p:cNvSpPr/>
          <p:nvPr/>
        </p:nvSpPr>
        <p:spPr>
          <a:xfrm>
            <a:off x="3618333"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35" name="object 33">
            <a:extLst>
              <a:ext uri="{FF2B5EF4-FFF2-40B4-BE49-F238E27FC236}">
                <a16:creationId xmlns:a16="http://schemas.microsoft.com/office/drawing/2014/main" id="{8777C457-FB22-6D4F-89FC-4C94F9813C7F}"/>
              </a:ext>
            </a:extLst>
          </p:cNvPr>
          <p:cNvSpPr/>
          <p:nvPr/>
        </p:nvSpPr>
        <p:spPr>
          <a:xfrm>
            <a:off x="3419819" y="487503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36" name="object 34">
            <a:extLst>
              <a:ext uri="{FF2B5EF4-FFF2-40B4-BE49-F238E27FC236}">
                <a16:creationId xmlns:a16="http://schemas.microsoft.com/office/drawing/2014/main" id="{9CBC45AF-C294-0348-ADDC-61AC9F9E600B}"/>
              </a:ext>
            </a:extLst>
          </p:cNvPr>
          <p:cNvSpPr txBox="1"/>
          <p:nvPr/>
        </p:nvSpPr>
        <p:spPr>
          <a:xfrm>
            <a:off x="4739492" y="4859139"/>
            <a:ext cx="908050" cy="209673"/>
          </a:xfrm>
          <a:prstGeom prst="rect">
            <a:avLst/>
          </a:prstGeom>
        </p:spPr>
        <p:txBody>
          <a:bodyPr vert="horz" wrap="square" lIns="0" tIns="17145" rIns="0" bIns="0" rtlCol="0">
            <a:spAutoFit/>
          </a:bodyPr>
          <a:lstStyle/>
          <a:p>
            <a:pPr marL="12700">
              <a:lnSpc>
                <a:spcPct val="100000"/>
              </a:lnSpc>
              <a:spcBef>
                <a:spcPts val="135"/>
              </a:spcBef>
            </a:pPr>
            <a:r>
              <a:rPr sz="1250" spc="15" dirty="0">
                <a:solidFill>
                  <a:srgbClr val="BCBEC0"/>
                </a:solidFill>
                <a:latin typeface="DejaVu Sans Mono"/>
                <a:cs typeface="DejaVu Sans Mono"/>
              </a:rPr>
              <a:t>K M N O</a:t>
            </a:r>
            <a:r>
              <a:rPr lang="en-US" sz="1250" spc="15" dirty="0">
                <a:solidFill>
                  <a:srgbClr val="BCBEC0"/>
                </a:solidFill>
                <a:latin typeface="DejaVu Sans Mono"/>
                <a:cs typeface="DejaVu Sans Mono"/>
              </a:rPr>
              <a:t> </a:t>
            </a:r>
            <a:r>
              <a:rPr sz="1250" spc="-60" dirty="0">
                <a:solidFill>
                  <a:srgbClr val="BCBEC0"/>
                </a:solidFill>
                <a:latin typeface="DejaVu Sans Mono"/>
                <a:cs typeface="DejaVu Sans Mono"/>
              </a:rPr>
              <a:t> </a:t>
            </a:r>
            <a:r>
              <a:rPr sz="1250" spc="15" dirty="0">
                <a:solidFill>
                  <a:srgbClr val="BCBEC0"/>
                </a:solidFill>
                <a:latin typeface="DejaVu Sans Mono"/>
                <a:cs typeface="DejaVu Sans Mono"/>
              </a:rPr>
              <a:t>P</a:t>
            </a:r>
            <a:endParaRPr sz="1250" dirty="0">
              <a:latin typeface="DejaVu Sans Mono"/>
              <a:cs typeface="DejaVu Sans Mono"/>
            </a:endParaRPr>
          </a:p>
        </p:txBody>
      </p:sp>
      <p:sp>
        <p:nvSpPr>
          <p:cNvPr id="37" name="object 35">
            <a:extLst>
              <a:ext uri="{FF2B5EF4-FFF2-40B4-BE49-F238E27FC236}">
                <a16:creationId xmlns:a16="http://schemas.microsoft.com/office/drawing/2014/main" id="{DF24F449-AFD9-1347-BA76-DED9AF16F576}"/>
              </a:ext>
            </a:extLst>
          </p:cNvPr>
          <p:cNvSpPr/>
          <p:nvPr/>
        </p:nvSpPr>
        <p:spPr>
          <a:xfrm>
            <a:off x="5693190"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38" name="object 36">
            <a:extLst>
              <a:ext uri="{FF2B5EF4-FFF2-40B4-BE49-F238E27FC236}">
                <a16:creationId xmlns:a16="http://schemas.microsoft.com/office/drawing/2014/main" id="{D96DA027-FCFE-AB46-8C28-6A146A39551E}"/>
              </a:ext>
            </a:extLst>
          </p:cNvPr>
          <p:cNvSpPr/>
          <p:nvPr/>
        </p:nvSpPr>
        <p:spPr>
          <a:xfrm>
            <a:off x="5494677"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39" name="object 37">
            <a:extLst>
              <a:ext uri="{FF2B5EF4-FFF2-40B4-BE49-F238E27FC236}">
                <a16:creationId xmlns:a16="http://schemas.microsoft.com/office/drawing/2014/main" id="{8E0BC5AD-CFB2-DA4A-BFBB-AE6DB73FCC4C}"/>
              </a:ext>
            </a:extLst>
          </p:cNvPr>
          <p:cNvSpPr/>
          <p:nvPr/>
        </p:nvSpPr>
        <p:spPr>
          <a:xfrm>
            <a:off x="5296163"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0" name="object 38">
            <a:extLst>
              <a:ext uri="{FF2B5EF4-FFF2-40B4-BE49-F238E27FC236}">
                <a16:creationId xmlns:a16="http://schemas.microsoft.com/office/drawing/2014/main" id="{3C8E33FD-2A35-F542-9813-25EAF09FB9E0}"/>
              </a:ext>
            </a:extLst>
          </p:cNvPr>
          <p:cNvSpPr/>
          <p:nvPr/>
        </p:nvSpPr>
        <p:spPr>
          <a:xfrm>
            <a:off x="5097649"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1" name="object 39">
            <a:extLst>
              <a:ext uri="{FF2B5EF4-FFF2-40B4-BE49-F238E27FC236}">
                <a16:creationId xmlns:a16="http://schemas.microsoft.com/office/drawing/2014/main" id="{4EA91187-0024-3A43-B9B6-B536A12AD8C0}"/>
              </a:ext>
            </a:extLst>
          </p:cNvPr>
          <p:cNvSpPr/>
          <p:nvPr/>
        </p:nvSpPr>
        <p:spPr>
          <a:xfrm>
            <a:off x="4899136"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2" name="object 40">
            <a:extLst>
              <a:ext uri="{FF2B5EF4-FFF2-40B4-BE49-F238E27FC236}">
                <a16:creationId xmlns:a16="http://schemas.microsoft.com/office/drawing/2014/main" id="{97693F2E-B6AC-E243-B33C-EDA69E89B343}"/>
              </a:ext>
            </a:extLst>
          </p:cNvPr>
          <p:cNvSpPr/>
          <p:nvPr/>
        </p:nvSpPr>
        <p:spPr>
          <a:xfrm>
            <a:off x="4700622"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3" name="object 41">
            <a:extLst>
              <a:ext uri="{FF2B5EF4-FFF2-40B4-BE49-F238E27FC236}">
                <a16:creationId xmlns:a16="http://schemas.microsoft.com/office/drawing/2014/main" id="{47504A5E-642F-B345-AA3E-B288288EB56A}"/>
              </a:ext>
            </a:extLst>
          </p:cNvPr>
          <p:cNvSpPr txBox="1"/>
          <p:nvPr/>
        </p:nvSpPr>
        <p:spPr>
          <a:xfrm>
            <a:off x="6017962" y="4859139"/>
            <a:ext cx="516255" cy="221615"/>
          </a:xfrm>
          <a:prstGeom prst="rect">
            <a:avLst/>
          </a:prstGeom>
        </p:spPr>
        <p:txBody>
          <a:bodyPr vert="horz" wrap="square" lIns="0" tIns="17145" rIns="0" bIns="0" rtlCol="0">
            <a:spAutoFit/>
          </a:bodyPr>
          <a:lstStyle/>
          <a:p>
            <a:pPr marL="12700">
              <a:lnSpc>
                <a:spcPct val="100000"/>
              </a:lnSpc>
              <a:spcBef>
                <a:spcPts val="135"/>
              </a:spcBef>
            </a:pPr>
            <a:r>
              <a:rPr sz="1250" spc="15" dirty="0">
                <a:solidFill>
                  <a:srgbClr val="BCBEC0"/>
                </a:solidFill>
                <a:latin typeface="DejaVu Sans Mono"/>
                <a:cs typeface="DejaVu Sans Mono"/>
              </a:rPr>
              <a:t>Q R</a:t>
            </a:r>
            <a:r>
              <a:rPr sz="1250" spc="-70" dirty="0">
                <a:solidFill>
                  <a:srgbClr val="BCBEC0"/>
                </a:solidFill>
                <a:latin typeface="DejaVu Sans Mono"/>
                <a:cs typeface="DejaVu Sans Mono"/>
              </a:rPr>
              <a:t> </a:t>
            </a:r>
            <a:r>
              <a:rPr sz="1250" spc="15" dirty="0">
                <a:solidFill>
                  <a:srgbClr val="BCBEC0"/>
                </a:solidFill>
                <a:latin typeface="DejaVu Sans Mono"/>
                <a:cs typeface="DejaVu Sans Mono"/>
              </a:rPr>
              <a:t>T</a:t>
            </a:r>
            <a:endParaRPr sz="1250">
              <a:latin typeface="DejaVu Sans Mono"/>
              <a:cs typeface="DejaVu Sans Mono"/>
            </a:endParaRPr>
          </a:p>
        </p:txBody>
      </p:sp>
      <p:sp>
        <p:nvSpPr>
          <p:cNvPr id="44" name="object 42">
            <a:extLst>
              <a:ext uri="{FF2B5EF4-FFF2-40B4-BE49-F238E27FC236}">
                <a16:creationId xmlns:a16="http://schemas.microsoft.com/office/drawing/2014/main" id="{A58DEA96-0E52-5047-BB95-C6B3A02A6A19}"/>
              </a:ext>
            </a:extLst>
          </p:cNvPr>
          <p:cNvSpPr/>
          <p:nvPr/>
        </p:nvSpPr>
        <p:spPr>
          <a:xfrm>
            <a:off x="6971661"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5" name="object 43">
            <a:extLst>
              <a:ext uri="{FF2B5EF4-FFF2-40B4-BE49-F238E27FC236}">
                <a16:creationId xmlns:a16="http://schemas.microsoft.com/office/drawing/2014/main" id="{12388E7E-7DCF-374C-9E60-9616A6E7EC9C}"/>
              </a:ext>
            </a:extLst>
          </p:cNvPr>
          <p:cNvSpPr/>
          <p:nvPr/>
        </p:nvSpPr>
        <p:spPr>
          <a:xfrm>
            <a:off x="6773147"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6" name="object 44">
            <a:extLst>
              <a:ext uri="{FF2B5EF4-FFF2-40B4-BE49-F238E27FC236}">
                <a16:creationId xmlns:a16="http://schemas.microsoft.com/office/drawing/2014/main" id="{BFB07C1E-8EBD-754E-A5FA-8BFE19B908B7}"/>
              </a:ext>
            </a:extLst>
          </p:cNvPr>
          <p:cNvSpPr/>
          <p:nvPr/>
        </p:nvSpPr>
        <p:spPr>
          <a:xfrm>
            <a:off x="6574634"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7" name="object 45">
            <a:extLst>
              <a:ext uri="{FF2B5EF4-FFF2-40B4-BE49-F238E27FC236}">
                <a16:creationId xmlns:a16="http://schemas.microsoft.com/office/drawing/2014/main" id="{1F1F6103-3578-5F45-A87C-6ACD2171BB87}"/>
              </a:ext>
            </a:extLst>
          </p:cNvPr>
          <p:cNvSpPr/>
          <p:nvPr/>
        </p:nvSpPr>
        <p:spPr>
          <a:xfrm>
            <a:off x="6376120"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8" name="object 46">
            <a:extLst>
              <a:ext uri="{FF2B5EF4-FFF2-40B4-BE49-F238E27FC236}">
                <a16:creationId xmlns:a16="http://schemas.microsoft.com/office/drawing/2014/main" id="{9D4D729C-8914-BF4D-B576-7751CE551B7C}"/>
              </a:ext>
            </a:extLst>
          </p:cNvPr>
          <p:cNvSpPr/>
          <p:nvPr/>
        </p:nvSpPr>
        <p:spPr>
          <a:xfrm>
            <a:off x="6177606"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49" name="object 47">
            <a:extLst>
              <a:ext uri="{FF2B5EF4-FFF2-40B4-BE49-F238E27FC236}">
                <a16:creationId xmlns:a16="http://schemas.microsoft.com/office/drawing/2014/main" id="{DABE8825-5680-9C44-9E47-E3FC5BAAC12A}"/>
              </a:ext>
            </a:extLst>
          </p:cNvPr>
          <p:cNvSpPr/>
          <p:nvPr/>
        </p:nvSpPr>
        <p:spPr>
          <a:xfrm>
            <a:off x="5979093"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50" name="object 48">
            <a:extLst>
              <a:ext uri="{FF2B5EF4-FFF2-40B4-BE49-F238E27FC236}">
                <a16:creationId xmlns:a16="http://schemas.microsoft.com/office/drawing/2014/main" id="{234C8157-2110-7546-AE35-E40D58262E44}"/>
              </a:ext>
            </a:extLst>
          </p:cNvPr>
          <p:cNvSpPr/>
          <p:nvPr/>
        </p:nvSpPr>
        <p:spPr>
          <a:xfrm>
            <a:off x="2203311" y="4101661"/>
            <a:ext cx="73024" cy="69849"/>
          </a:xfrm>
          <a:prstGeom prst="rect">
            <a:avLst/>
          </a:prstGeom>
          <a:blipFill>
            <a:blip r:embed="rId3" cstate="print"/>
            <a:stretch>
              <a:fillRect/>
            </a:stretch>
          </a:blipFill>
        </p:spPr>
        <p:txBody>
          <a:bodyPr wrap="square" lIns="0" tIns="0" rIns="0" bIns="0" rtlCol="0"/>
          <a:lstStyle/>
          <a:p>
            <a:endParaRPr/>
          </a:p>
        </p:txBody>
      </p:sp>
      <p:sp>
        <p:nvSpPr>
          <p:cNvPr id="51" name="object 49">
            <a:extLst>
              <a:ext uri="{FF2B5EF4-FFF2-40B4-BE49-F238E27FC236}">
                <a16:creationId xmlns:a16="http://schemas.microsoft.com/office/drawing/2014/main" id="{4357C6FE-6528-2741-9588-CAB8EA0B50D5}"/>
              </a:ext>
            </a:extLst>
          </p:cNvPr>
          <p:cNvSpPr txBox="1"/>
          <p:nvPr/>
        </p:nvSpPr>
        <p:spPr>
          <a:xfrm>
            <a:off x="2345192" y="4067653"/>
            <a:ext cx="182880" cy="182245"/>
          </a:xfrm>
          <a:prstGeom prst="rect">
            <a:avLst/>
          </a:prstGeom>
          <a:solidFill>
            <a:srgbClr val="F2F2F2"/>
          </a:solidFill>
        </p:spPr>
        <p:txBody>
          <a:bodyPr vert="horz" wrap="square" lIns="0" tIns="0" rIns="0" bIns="0" rtlCol="0">
            <a:spAutoFit/>
          </a:bodyPr>
          <a:lstStyle/>
          <a:p>
            <a:pPr marL="41275">
              <a:lnSpc>
                <a:spcPts val="1435"/>
              </a:lnSpc>
            </a:pPr>
            <a:r>
              <a:rPr sz="1250" spc="15" dirty="0">
                <a:solidFill>
                  <a:srgbClr val="BF311A"/>
                </a:solidFill>
                <a:latin typeface="DejaVu Sans Mono"/>
                <a:cs typeface="DejaVu Sans Mono"/>
              </a:rPr>
              <a:t>D</a:t>
            </a:r>
            <a:endParaRPr sz="1250">
              <a:latin typeface="DejaVu Sans Mono"/>
              <a:cs typeface="DejaVu Sans Mono"/>
            </a:endParaRPr>
          </a:p>
        </p:txBody>
      </p:sp>
      <p:sp>
        <p:nvSpPr>
          <p:cNvPr id="52" name="object 50">
            <a:extLst>
              <a:ext uri="{FF2B5EF4-FFF2-40B4-BE49-F238E27FC236}">
                <a16:creationId xmlns:a16="http://schemas.microsoft.com/office/drawing/2014/main" id="{1716D0DD-9700-E64E-AB7C-D14A0D5E09AE}"/>
              </a:ext>
            </a:extLst>
          </p:cNvPr>
          <p:cNvSpPr txBox="1"/>
          <p:nvPr/>
        </p:nvSpPr>
        <p:spPr>
          <a:xfrm>
            <a:off x="2543706" y="4067653"/>
            <a:ext cx="182880" cy="182245"/>
          </a:xfrm>
          <a:prstGeom prst="rect">
            <a:avLst/>
          </a:prstGeom>
          <a:solidFill>
            <a:srgbClr val="F2F2F2"/>
          </a:solidFill>
        </p:spPr>
        <p:txBody>
          <a:bodyPr vert="horz" wrap="square" lIns="0" tIns="0" rIns="0" bIns="0" rtlCol="0">
            <a:spAutoFit/>
          </a:bodyPr>
          <a:lstStyle/>
          <a:p>
            <a:pPr marL="38735">
              <a:lnSpc>
                <a:spcPts val="1435"/>
              </a:lnSpc>
            </a:pPr>
            <a:r>
              <a:rPr sz="1250" spc="15" dirty="0">
                <a:solidFill>
                  <a:srgbClr val="BF311A"/>
                </a:solidFill>
                <a:latin typeface="DejaVu Sans Mono"/>
                <a:cs typeface="DejaVu Sans Mono"/>
              </a:rPr>
              <a:t>H</a:t>
            </a:r>
            <a:endParaRPr sz="1250">
              <a:latin typeface="DejaVu Sans Mono"/>
              <a:cs typeface="DejaVu Sans Mono"/>
            </a:endParaRPr>
          </a:p>
        </p:txBody>
      </p:sp>
      <p:sp>
        <p:nvSpPr>
          <p:cNvPr id="53" name="object 51">
            <a:extLst>
              <a:ext uri="{FF2B5EF4-FFF2-40B4-BE49-F238E27FC236}">
                <a16:creationId xmlns:a16="http://schemas.microsoft.com/office/drawing/2014/main" id="{85192728-1FBE-0F4C-BACC-CBDCC33A7B38}"/>
              </a:ext>
            </a:extLst>
          </p:cNvPr>
          <p:cNvSpPr/>
          <p:nvPr/>
        </p:nvSpPr>
        <p:spPr>
          <a:xfrm>
            <a:off x="3131593" y="4059161"/>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4" name="object 52">
            <a:extLst>
              <a:ext uri="{FF2B5EF4-FFF2-40B4-BE49-F238E27FC236}">
                <a16:creationId xmlns:a16="http://schemas.microsoft.com/office/drawing/2014/main" id="{C4CA1485-EA83-9F43-BAF4-BD9193CE7263}"/>
              </a:ext>
            </a:extLst>
          </p:cNvPr>
          <p:cNvSpPr/>
          <p:nvPr/>
        </p:nvSpPr>
        <p:spPr>
          <a:xfrm>
            <a:off x="2933079" y="4059161"/>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5" name="object 53">
            <a:extLst>
              <a:ext uri="{FF2B5EF4-FFF2-40B4-BE49-F238E27FC236}">
                <a16:creationId xmlns:a16="http://schemas.microsoft.com/office/drawing/2014/main" id="{00CBFF83-FBA4-CE4B-87E9-48585AA64663}"/>
              </a:ext>
            </a:extLst>
          </p:cNvPr>
          <p:cNvSpPr/>
          <p:nvPr/>
        </p:nvSpPr>
        <p:spPr>
          <a:xfrm>
            <a:off x="2734578" y="4059161"/>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6" name="object 54">
            <a:extLst>
              <a:ext uri="{FF2B5EF4-FFF2-40B4-BE49-F238E27FC236}">
                <a16:creationId xmlns:a16="http://schemas.microsoft.com/office/drawing/2014/main" id="{FD057F9E-3AC2-9041-86BC-22A4A0178D9E}"/>
              </a:ext>
            </a:extLst>
          </p:cNvPr>
          <p:cNvSpPr/>
          <p:nvPr/>
        </p:nvSpPr>
        <p:spPr>
          <a:xfrm>
            <a:off x="2536064" y="4059161"/>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7" name="object 55">
            <a:extLst>
              <a:ext uri="{FF2B5EF4-FFF2-40B4-BE49-F238E27FC236}">
                <a16:creationId xmlns:a16="http://schemas.microsoft.com/office/drawing/2014/main" id="{EFAA8FAC-A3C9-024F-97EA-7C5B9EABBAB6}"/>
              </a:ext>
            </a:extLst>
          </p:cNvPr>
          <p:cNvSpPr/>
          <p:nvPr/>
        </p:nvSpPr>
        <p:spPr>
          <a:xfrm>
            <a:off x="2337551" y="4059161"/>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8" name="object 56">
            <a:extLst>
              <a:ext uri="{FF2B5EF4-FFF2-40B4-BE49-F238E27FC236}">
                <a16:creationId xmlns:a16="http://schemas.microsoft.com/office/drawing/2014/main" id="{8B6294C3-C743-AC43-9965-98BC293F75B2}"/>
              </a:ext>
            </a:extLst>
          </p:cNvPr>
          <p:cNvSpPr/>
          <p:nvPr/>
        </p:nvSpPr>
        <p:spPr>
          <a:xfrm>
            <a:off x="2139037" y="4059161"/>
            <a:ext cx="198755" cy="198755"/>
          </a:xfrm>
          <a:custGeom>
            <a:avLst/>
            <a:gdLst/>
            <a:ahLst/>
            <a:cxnLst/>
            <a:rect l="l" t="t" r="r" b="b"/>
            <a:pathLst>
              <a:path w="198755"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59" name="object 57">
            <a:extLst>
              <a:ext uri="{FF2B5EF4-FFF2-40B4-BE49-F238E27FC236}">
                <a16:creationId xmlns:a16="http://schemas.microsoft.com/office/drawing/2014/main" id="{73E45C34-D6BE-E345-B7E7-E93FB3EF6CA7}"/>
              </a:ext>
            </a:extLst>
          </p:cNvPr>
          <p:cNvSpPr/>
          <p:nvPr/>
        </p:nvSpPr>
        <p:spPr>
          <a:xfrm>
            <a:off x="3131593" y="4257399"/>
            <a:ext cx="198755" cy="117475"/>
          </a:xfrm>
          <a:custGeom>
            <a:avLst/>
            <a:gdLst/>
            <a:ahLst/>
            <a:cxnLst/>
            <a:rect l="l" t="t" r="r" b="b"/>
            <a:pathLst>
              <a:path w="198754"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0" name="object 58">
            <a:extLst>
              <a:ext uri="{FF2B5EF4-FFF2-40B4-BE49-F238E27FC236}">
                <a16:creationId xmlns:a16="http://schemas.microsoft.com/office/drawing/2014/main" id="{0B8A0D26-9572-2240-A3D9-66EE0AB57635}"/>
              </a:ext>
            </a:extLst>
          </p:cNvPr>
          <p:cNvSpPr/>
          <p:nvPr/>
        </p:nvSpPr>
        <p:spPr>
          <a:xfrm>
            <a:off x="2933079" y="4257399"/>
            <a:ext cx="198755" cy="117475"/>
          </a:xfrm>
          <a:custGeom>
            <a:avLst/>
            <a:gdLst/>
            <a:ahLst/>
            <a:cxnLst/>
            <a:rect l="l" t="t" r="r" b="b"/>
            <a:pathLst>
              <a:path w="198754"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1" name="object 59">
            <a:extLst>
              <a:ext uri="{FF2B5EF4-FFF2-40B4-BE49-F238E27FC236}">
                <a16:creationId xmlns:a16="http://schemas.microsoft.com/office/drawing/2014/main" id="{D5152390-799C-1A4A-B464-DD7D00D55E3A}"/>
              </a:ext>
            </a:extLst>
          </p:cNvPr>
          <p:cNvSpPr/>
          <p:nvPr/>
        </p:nvSpPr>
        <p:spPr>
          <a:xfrm>
            <a:off x="2734578" y="4257399"/>
            <a:ext cx="198755" cy="117475"/>
          </a:xfrm>
          <a:custGeom>
            <a:avLst/>
            <a:gdLst/>
            <a:ahLst/>
            <a:cxnLst/>
            <a:rect l="l" t="t" r="r" b="b"/>
            <a:pathLst>
              <a:path w="198754"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2" name="object 60">
            <a:extLst>
              <a:ext uri="{FF2B5EF4-FFF2-40B4-BE49-F238E27FC236}">
                <a16:creationId xmlns:a16="http://schemas.microsoft.com/office/drawing/2014/main" id="{3215F60C-7FDD-614E-8DE3-EAEC712E325E}"/>
              </a:ext>
            </a:extLst>
          </p:cNvPr>
          <p:cNvSpPr/>
          <p:nvPr/>
        </p:nvSpPr>
        <p:spPr>
          <a:xfrm>
            <a:off x="2536064" y="4257399"/>
            <a:ext cx="198755" cy="117475"/>
          </a:xfrm>
          <a:custGeom>
            <a:avLst/>
            <a:gdLst/>
            <a:ahLst/>
            <a:cxnLst/>
            <a:rect l="l" t="t" r="r" b="b"/>
            <a:pathLst>
              <a:path w="198755"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3" name="object 61">
            <a:extLst>
              <a:ext uri="{FF2B5EF4-FFF2-40B4-BE49-F238E27FC236}">
                <a16:creationId xmlns:a16="http://schemas.microsoft.com/office/drawing/2014/main" id="{4DDD8638-02AE-1148-9611-E4A40C37307B}"/>
              </a:ext>
            </a:extLst>
          </p:cNvPr>
          <p:cNvSpPr/>
          <p:nvPr/>
        </p:nvSpPr>
        <p:spPr>
          <a:xfrm>
            <a:off x="2337551" y="4257399"/>
            <a:ext cx="198755" cy="117475"/>
          </a:xfrm>
          <a:custGeom>
            <a:avLst/>
            <a:gdLst/>
            <a:ahLst/>
            <a:cxnLst/>
            <a:rect l="l" t="t" r="r" b="b"/>
            <a:pathLst>
              <a:path w="198755"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4" name="object 62">
            <a:extLst>
              <a:ext uri="{FF2B5EF4-FFF2-40B4-BE49-F238E27FC236}">
                <a16:creationId xmlns:a16="http://schemas.microsoft.com/office/drawing/2014/main" id="{398AA688-88D2-1D42-90F5-F5A832FF5F9C}"/>
              </a:ext>
            </a:extLst>
          </p:cNvPr>
          <p:cNvSpPr/>
          <p:nvPr/>
        </p:nvSpPr>
        <p:spPr>
          <a:xfrm>
            <a:off x="2139037" y="4257399"/>
            <a:ext cx="198755" cy="117475"/>
          </a:xfrm>
          <a:custGeom>
            <a:avLst/>
            <a:gdLst/>
            <a:ahLst/>
            <a:cxnLst/>
            <a:rect l="l" t="t" r="r" b="b"/>
            <a:pathLst>
              <a:path w="198755"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65" name="object 63">
            <a:extLst>
              <a:ext uri="{FF2B5EF4-FFF2-40B4-BE49-F238E27FC236}">
                <a16:creationId xmlns:a16="http://schemas.microsoft.com/office/drawing/2014/main" id="{8D94C66C-EAA7-5341-9746-713C39320F63}"/>
              </a:ext>
            </a:extLst>
          </p:cNvPr>
          <p:cNvSpPr/>
          <p:nvPr/>
        </p:nvSpPr>
        <p:spPr>
          <a:xfrm>
            <a:off x="4117187" y="3285776"/>
            <a:ext cx="73024" cy="69849"/>
          </a:xfrm>
          <a:prstGeom prst="rect">
            <a:avLst/>
          </a:prstGeom>
          <a:blipFill>
            <a:blip r:embed="rId3" cstate="print"/>
            <a:stretch>
              <a:fillRect/>
            </a:stretch>
          </a:blipFill>
        </p:spPr>
        <p:txBody>
          <a:bodyPr wrap="square" lIns="0" tIns="0" rIns="0" bIns="0" rtlCol="0"/>
          <a:lstStyle/>
          <a:p>
            <a:endParaRPr/>
          </a:p>
        </p:txBody>
      </p:sp>
      <p:sp>
        <p:nvSpPr>
          <p:cNvPr id="66" name="object 64">
            <a:extLst>
              <a:ext uri="{FF2B5EF4-FFF2-40B4-BE49-F238E27FC236}">
                <a16:creationId xmlns:a16="http://schemas.microsoft.com/office/drawing/2014/main" id="{1E23CE77-D75C-F94D-8202-4E28A02E0CE4}"/>
              </a:ext>
            </a:extLst>
          </p:cNvPr>
          <p:cNvSpPr txBox="1"/>
          <p:nvPr/>
        </p:nvSpPr>
        <p:spPr>
          <a:xfrm>
            <a:off x="4251221" y="3244134"/>
            <a:ext cx="198755" cy="197485"/>
          </a:xfrm>
          <a:prstGeom prst="rect">
            <a:avLst/>
          </a:prstGeom>
          <a:solidFill>
            <a:srgbClr val="F2F2F2"/>
          </a:solidFill>
          <a:ln w="15650">
            <a:solidFill>
              <a:srgbClr val="BCBEC0"/>
            </a:solidFill>
          </a:ln>
        </p:spPr>
        <p:txBody>
          <a:bodyPr vert="horz" wrap="square" lIns="0" tIns="0" rIns="0" bIns="0" rtlCol="0">
            <a:spAutoFit/>
          </a:bodyPr>
          <a:lstStyle/>
          <a:p>
            <a:pPr marL="48895">
              <a:lnSpc>
                <a:spcPct val="100000"/>
              </a:lnSpc>
            </a:pPr>
            <a:r>
              <a:rPr sz="1250" spc="15" dirty="0">
                <a:solidFill>
                  <a:srgbClr val="BF311A"/>
                </a:solidFill>
                <a:latin typeface="DejaVu Sans Mono"/>
                <a:cs typeface="DejaVu Sans Mono"/>
              </a:rPr>
              <a:t>K</a:t>
            </a:r>
            <a:endParaRPr sz="1250">
              <a:latin typeface="DejaVu Sans Mono"/>
              <a:cs typeface="DejaVu Sans Mono"/>
            </a:endParaRPr>
          </a:p>
        </p:txBody>
      </p:sp>
      <p:sp>
        <p:nvSpPr>
          <p:cNvPr id="67" name="object 65">
            <a:extLst>
              <a:ext uri="{FF2B5EF4-FFF2-40B4-BE49-F238E27FC236}">
                <a16:creationId xmlns:a16="http://schemas.microsoft.com/office/drawing/2014/main" id="{F9D14C53-5338-E441-BD8E-5D2CCC23DB78}"/>
              </a:ext>
            </a:extLst>
          </p:cNvPr>
          <p:cNvSpPr/>
          <p:nvPr/>
        </p:nvSpPr>
        <p:spPr>
          <a:xfrm>
            <a:off x="5045450" y="3243275"/>
            <a:ext cx="198755" cy="198755"/>
          </a:xfrm>
          <a:custGeom>
            <a:avLst/>
            <a:gdLst/>
            <a:ahLst/>
            <a:cxnLst/>
            <a:rect l="l" t="t" r="r" b="b"/>
            <a:pathLst>
              <a:path w="198754" h="198754">
                <a:moveTo>
                  <a:pt x="198147" y="198462"/>
                </a:moveTo>
                <a:lnTo>
                  <a:pt x="0" y="198462"/>
                </a:lnTo>
                <a:lnTo>
                  <a:pt x="0" y="0"/>
                </a:lnTo>
                <a:lnTo>
                  <a:pt x="198147" y="0"/>
                </a:lnTo>
                <a:lnTo>
                  <a:pt x="198147" y="198462"/>
                </a:lnTo>
                <a:close/>
              </a:path>
            </a:pathLst>
          </a:custGeom>
          <a:ln w="15283">
            <a:solidFill>
              <a:srgbClr val="BCBEC0"/>
            </a:solidFill>
          </a:ln>
        </p:spPr>
        <p:txBody>
          <a:bodyPr wrap="square" lIns="0" tIns="0" rIns="0" bIns="0" rtlCol="0"/>
          <a:lstStyle/>
          <a:p>
            <a:endParaRPr/>
          </a:p>
        </p:txBody>
      </p:sp>
      <p:sp>
        <p:nvSpPr>
          <p:cNvPr id="68" name="object 66">
            <a:extLst>
              <a:ext uri="{FF2B5EF4-FFF2-40B4-BE49-F238E27FC236}">
                <a16:creationId xmlns:a16="http://schemas.microsoft.com/office/drawing/2014/main" id="{FD786130-237C-784B-9F40-E0BBE4984240}"/>
              </a:ext>
            </a:extLst>
          </p:cNvPr>
          <p:cNvSpPr/>
          <p:nvPr/>
        </p:nvSpPr>
        <p:spPr>
          <a:xfrm>
            <a:off x="4846936" y="3243275"/>
            <a:ext cx="198755" cy="198755"/>
          </a:xfrm>
          <a:custGeom>
            <a:avLst/>
            <a:gdLst/>
            <a:ahLst/>
            <a:cxnLst/>
            <a:rect l="l" t="t" r="r" b="b"/>
            <a:pathLst>
              <a:path w="198754" h="198754">
                <a:moveTo>
                  <a:pt x="198147" y="198462"/>
                </a:moveTo>
                <a:lnTo>
                  <a:pt x="0" y="198462"/>
                </a:lnTo>
                <a:lnTo>
                  <a:pt x="0" y="0"/>
                </a:lnTo>
                <a:lnTo>
                  <a:pt x="198147" y="0"/>
                </a:lnTo>
                <a:lnTo>
                  <a:pt x="198147" y="198462"/>
                </a:lnTo>
                <a:close/>
              </a:path>
            </a:pathLst>
          </a:custGeom>
          <a:ln w="15283">
            <a:solidFill>
              <a:srgbClr val="BCBEC0"/>
            </a:solidFill>
          </a:ln>
        </p:spPr>
        <p:txBody>
          <a:bodyPr wrap="square" lIns="0" tIns="0" rIns="0" bIns="0" rtlCol="0"/>
          <a:lstStyle/>
          <a:p>
            <a:endParaRPr/>
          </a:p>
        </p:txBody>
      </p:sp>
      <p:sp>
        <p:nvSpPr>
          <p:cNvPr id="69" name="object 67">
            <a:extLst>
              <a:ext uri="{FF2B5EF4-FFF2-40B4-BE49-F238E27FC236}">
                <a16:creationId xmlns:a16="http://schemas.microsoft.com/office/drawing/2014/main" id="{D90D59D6-EE0C-904C-9169-64A5BF8B5B91}"/>
              </a:ext>
            </a:extLst>
          </p:cNvPr>
          <p:cNvSpPr/>
          <p:nvPr/>
        </p:nvSpPr>
        <p:spPr>
          <a:xfrm>
            <a:off x="4648422" y="3243275"/>
            <a:ext cx="198755" cy="198755"/>
          </a:xfrm>
          <a:custGeom>
            <a:avLst/>
            <a:gdLst/>
            <a:ahLst/>
            <a:cxnLst/>
            <a:rect l="l" t="t" r="r" b="b"/>
            <a:pathLst>
              <a:path w="198754" h="198754">
                <a:moveTo>
                  <a:pt x="198147" y="198462"/>
                </a:moveTo>
                <a:lnTo>
                  <a:pt x="0" y="198462"/>
                </a:lnTo>
                <a:lnTo>
                  <a:pt x="0" y="0"/>
                </a:lnTo>
                <a:lnTo>
                  <a:pt x="198147" y="0"/>
                </a:lnTo>
                <a:lnTo>
                  <a:pt x="198147" y="198462"/>
                </a:lnTo>
                <a:close/>
              </a:path>
            </a:pathLst>
          </a:custGeom>
          <a:ln w="15283">
            <a:solidFill>
              <a:srgbClr val="BCBEC0"/>
            </a:solidFill>
          </a:ln>
        </p:spPr>
        <p:txBody>
          <a:bodyPr wrap="square" lIns="0" tIns="0" rIns="0" bIns="0" rtlCol="0"/>
          <a:lstStyle/>
          <a:p>
            <a:endParaRPr/>
          </a:p>
        </p:txBody>
      </p:sp>
      <p:sp>
        <p:nvSpPr>
          <p:cNvPr id="70" name="object 68">
            <a:extLst>
              <a:ext uri="{FF2B5EF4-FFF2-40B4-BE49-F238E27FC236}">
                <a16:creationId xmlns:a16="http://schemas.microsoft.com/office/drawing/2014/main" id="{7FB4D7BD-7B98-7941-B8E6-2B08968F0398}"/>
              </a:ext>
            </a:extLst>
          </p:cNvPr>
          <p:cNvSpPr/>
          <p:nvPr/>
        </p:nvSpPr>
        <p:spPr>
          <a:xfrm>
            <a:off x="4449909" y="3243275"/>
            <a:ext cx="198755" cy="198755"/>
          </a:xfrm>
          <a:custGeom>
            <a:avLst/>
            <a:gdLst/>
            <a:ahLst/>
            <a:cxnLst/>
            <a:rect l="l" t="t" r="r" b="b"/>
            <a:pathLst>
              <a:path w="198754" h="198754">
                <a:moveTo>
                  <a:pt x="198147" y="198462"/>
                </a:moveTo>
                <a:lnTo>
                  <a:pt x="0" y="198462"/>
                </a:lnTo>
                <a:lnTo>
                  <a:pt x="0" y="0"/>
                </a:lnTo>
                <a:lnTo>
                  <a:pt x="198147" y="0"/>
                </a:lnTo>
                <a:lnTo>
                  <a:pt x="198147" y="198462"/>
                </a:lnTo>
                <a:close/>
              </a:path>
            </a:pathLst>
          </a:custGeom>
          <a:ln w="15283">
            <a:solidFill>
              <a:srgbClr val="BCBEC0"/>
            </a:solidFill>
          </a:ln>
        </p:spPr>
        <p:txBody>
          <a:bodyPr wrap="square" lIns="0" tIns="0" rIns="0" bIns="0" rtlCol="0"/>
          <a:lstStyle/>
          <a:p>
            <a:endParaRPr/>
          </a:p>
        </p:txBody>
      </p:sp>
      <p:sp>
        <p:nvSpPr>
          <p:cNvPr id="71" name="object 69">
            <a:extLst>
              <a:ext uri="{FF2B5EF4-FFF2-40B4-BE49-F238E27FC236}">
                <a16:creationId xmlns:a16="http://schemas.microsoft.com/office/drawing/2014/main" id="{2C081220-0FCB-AF4A-8DB8-23EAD4AF7741}"/>
              </a:ext>
            </a:extLst>
          </p:cNvPr>
          <p:cNvSpPr/>
          <p:nvPr/>
        </p:nvSpPr>
        <p:spPr>
          <a:xfrm>
            <a:off x="4052901" y="3243275"/>
            <a:ext cx="198755" cy="198755"/>
          </a:xfrm>
          <a:custGeom>
            <a:avLst/>
            <a:gdLst/>
            <a:ahLst/>
            <a:cxnLst/>
            <a:rect l="l" t="t" r="r" b="b"/>
            <a:pathLst>
              <a:path w="198754" h="198754">
                <a:moveTo>
                  <a:pt x="198126" y="198462"/>
                </a:moveTo>
                <a:lnTo>
                  <a:pt x="0" y="198462"/>
                </a:lnTo>
                <a:lnTo>
                  <a:pt x="0" y="0"/>
                </a:lnTo>
                <a:lnTo>
                  <a:pt x="198126" y="0"/>
                </a:lnTo>
                <a:lnTo>
                  <a:pt x="198126" y="198462"/>
                </a:lnTo>
                <a:close/>
              </a:path>
            </a:pathLst>
          </a:custGeom>
          <a:ln w="15283">
            <a:solidFill>
              <a:srgbClr val="BCBEC0"/>
            </a:solidFill>
          </a:ln>
        </p:spPr>
        <p:txBody>
          <a:bodyPr wrap="square" lIns="0" tIns="0" rIns="0" bIns="0" rtlCol="0"/>
          <a:lstStyle/>
          <a:p>
            <a:endParaRPr/>
          </a:p>
        </p:txBody>
      </p:sp>
      <p:sp>
        <p:nvSpPr>
          <p:cNvPr id="72" name="object 70">
            <a:extLst>
              <a:ext uri="{FF2B5EF4-FFF2-40B4-BE49-F238E27FC236}">
                <a16:creationId xmlns:a16="http://schemas.microsoft.com/office/drawing/2014/main" id="{DCFE7730-30E2-984E-B779-BF801114D537}"/>
              </a:ext>
            </a:extLst>
          </p:cNvPr>
          <p:cNvSpPr/>
          <p:nvPr/>
        </p:nvSpPr>
        <p:spPr>
          <a:xfrm>
            <a:off x="5045450" y="3441513"/>
            <a:ext cx="198755" cy="117475"/>
          </a:xfrm>
          <a:custGeom>
            <a:avLst/>
            <a:gdLst/>
            <a:ahLst/>
            <a:cxnLst/>
            <a:rect l="l" t="t" r="r" b="b"/>
            <a:pathLst>
              <a:path w="198754" h="117475">
                <a:moveTo>
                  <a:pt x="198147" y="116874"/>
                </a:moveTo>
                <a:lnTo>
                  <a:pt x="0" y="116874"/>
                </a:lnTo>
                <a:lnTo>
                  <a:pt x="0" y="0"/>
                </a:lnTo>
                <a:lnTo>
                  <a:pt x="198147" y="0"/>
                </a:lnTo>
                <a:lnTo>
                  <a:pt x="198147" y="116874"/>
                </a:lnTo>
                <a:close/>
              </a:path>
            </a:pathLst>
          </a:custGeom>
          <a:ln w="15290">
            <a:solidFill>
              <a:srgbClr val="BCBEC0"/>
            </a:solidFill>
          </a:ln>
        </p:spPr>
        <p:txBody>
          <a:bodyPr wrap="square" lIns="0" tIns="0" rIns="0" bIns="0" rtlCol="0"/>
          <a:lstStyle/>
          <a:p>
            <a:endParaRPr/>
          </a:p>
        </p:txBody>
      </p:sp>
      <p:sp>
        <p:nvSpPr>
          <p:cNvPr id="73" name="object 71">
            <a:extLst>
              <a:ext uri="{FF2B5EF4-FFF2-40B4-BE49-F238E27FC236}">
                <a16:creationId xmlns:a16="http://schemas.microsoft.com/office/drawing/2014/main" id="{17DB0B79-DC44-E04F-84BE-342B9280E360}"/>
              </a:ext>
            </a:extLst>
          </p:cNvPr>
          <p:cNvSpPr/>
          <p:nvPr/>
        </p:nvSpPr>
        <p:spPr>
          <a:xfrm>
            <a:off x="4846936" y="3441513"/>
            <a:ext cx="198755" cy="117475"/>
          </a:xfrm>
          <a:custGeom>
            <a:avLst/>
            <a:gdLst/>
            <a:ahLst/>
            <a:cxnLst/>
            <a:rect l="l" t="t" r="r" b="b"/>
            <a:pathLst>
              <a:path w="198754" h="117475">
                <a:moveTo>
                  <a:pt x="198147" y="116874"/>
                </a:moveTo>
                <a:lnTo>
                  <a:pt x="0" y="116874"/>
                </a:lnTo>
                <a:lnTo>
                  <a:pt x="0" y="0"/>
                </a:lnTo>
                <a:lnTo>
                  <a:pt x="198147" y="0"/>
                </a:lnTo>
                <a:lnTo>
                  <a:pt x="198147" y="116874"/>
                </a:lnTo>
                <a:close/>
              </a:path>
            </a:pathLst>
          </a:custGeom>
          <a:ln w="15290">
            <a:solidFill>
              <a:srgbClr val="BCBEC0"/>
            </a:solidFill>
          </a:ln>
        </p:spPr>
        <p:txBody>
          <a:bodyPr wrap="square" lIns="0" tIns="0" rIns="0" bIns="0" rtlCol="0"/>
          <a:lstStyle/>
          <a:p>
            <a:endParaRPr/>
          </a:p>
        </p:txBody>
      </p:sp>
      <p:sp>
        <p:nvSpPr>
          <p:cNvPr id="74" name="object 72">
            <a:extLst>
              <a:ext uri="{FF2B5EF4-FFF2-40B4-BE49-F238E27FC236}">
                <a16:creationId xmlns:a16="http://schemas.microsoft.com/office/drawing/2014/main" id="{51616001-3B0F-8E45-850A-B5B653886C02}"/>
              </a:ext>
            </a:extLst>
          </p:cNvPr>
          <p:cNvSpPr/>
          <p:nvPr/>
        </p:nvSpPr>
        <p:spPr>
          <a:xfrm>
            <a:off x="4648422" y="3441513"/>
            <a:ext cx="198755" cy="117475"/>
          </a:xfrm>
          <a:custGeom>
            <a:avLst/>
            <a:gdLst/>
            <a:ahLst/>
            <a:cxnLst/>
            <a:rect l="l" t="t" r="r" b="b"/>
            <a:pathLst>
              <a:path w="198754" h="117475">
                <a:moveTo>
                  <a:pt x="198147" y="116874"/>
                </a:moveTo>
                <a:lnTo>
                  <a:pt x="0" y="116874"/>
                </a:lnTo>
                <a:lnTo>
                  <a:pt x="0" y="0"/>
                </a:lnTo>
                <a:lnTo>
                  <a:pt x="198147" y="0"/>
                </a:lnTo>
                <a:lnTo>
                  <a:pt x="198147" y="116874"/>
                </a:lnTo>
                <a:close/>
              </a:path>
            </a:pathLst>
          </a:custGeom>
          <a:ln w="15290">
            <a:solidFill>
              <a:srgbClr val="BCBEC0"/>
            </a:solidFill>
          </a:ln>
        </p:spPr>
        <p:txBody>
          <a:bodyPr wrap="square" lIns="0" tIns="0" rIns="0" bIns="0" rtlCol="0"/>
          <a:lstStyle/>
          <a:p>
            <a:endParaRPr/>
          </a:p>
        </p:txBody>
      </p:sp>
      <p:sp>
        <p:nvSpPr>
          <p:cNvPr id="75" name="object 73">
            <a:extLst>
              <a:ext uri="{FF2B5EF4-FFF2-40B4-BE49-F238E27FC236}">
                <a16:creationId xmlns:a16="http://schemas.microsoft.com/office/drawing/2014/main" id="{614D8F21-6E5F-1F41-968C-E19F80726969}"/>
              </a:ext>
            </a:extLst>
          </p:cNvPr>
          <p:cNvSpPr/>
          <p:nvPr/>
        </p:nvSpPr>
        <p:spPr>
          <a:xfrm>
            <a:off x="4449909" y="3441513"/>
            <a:ext cx="198755" cy="117475"/>
          </a:xfrm>
          <a:custGeom>
            <a:avLst/>
            <a:gdLst/>
            <a:ahLst/>
            <a:cxnLst/>
            <a:rect l="l" t="t" r="r" b="b"/>
            <a:pathLst>
              <a:path w="198754" h="117475">
                <a:moveTo>
                  <a:pt x="198147" y="116874"/>
                </a:moveTo>
                <a:lnTo>
                  <a:pt x="0" y="116874"/>
                </a:lnTo>
                <a:lnTo>
                  <a:pt x="0" y="0"/>
                </a:lnTo>
                <a:lnTo>
                  <a:pt x="198147" y="0"/>
                </a:lnTo>
                <a:lnTo>
                  <a:pt x="198147" y="116874"/>
                </a:lnTo>
                <a:close/>
              </a:path>
            </a:pathLst>
          </a:custGeom>
          <a:ln w="15290">
            <a:solidFill>
              <a:srgbClr val="BCBEC0"/>
            </a:solidFill>
          </a:ln>
        </p:spPr>
        <p:txBody>
          <a:bodyPr wrap="square" lIns="0" tIns="0" rIns="0" bIns="0" rtlCol="0"/>
          <a:lstStyle/>
          <a:p>
            <a:endParaRPr/>
          </a:p>
        </p:txBody>
      </p:sp>
      <p:sp>
        <p:nvSpPr>
          <p:cNvPr id="76" name="object 74">
            <a:extLst>
              <a:ext uri="{FF2B5EF4-FFF2-40B4-BE49-F238E27FC236}">
                <a16:creationId xmlns:a16="http://schemas.microsoft.com/office/drawing/2014/main" id="{C84BA3B8-30DA-A24B-B1CD-02F11061559C}"/>
              </a:ext>
            </a:extLst>
          </p:cNvPr>
          <p:cNvSpPr/>
          <p:nvPr/>
        </p:nvSpPr>
        <p:spPr>
          <a:xfrm>
            <a:off x="4251415" y="3441513"/>
            <a:ext cx="198755" cy="117475"/>
          </a:xfrm>
          <a:custGeom>
            <a:avLst/>
            <a:gdLst/>
            <a:ahLst/>
            <a:cxnLst/>
            <a:rect l="l" t="t" r="r" b="b"/>
            <a:pathLst>
              <a:path w="198754" h="117475">
                <a:moveTo>
                  <a:pt x="198127" y="116874"/>
                </a:moveTo>
                <a:lnTo>
                  <a:pt x="0" y="116874"/>
                </a:lnTo>
                <a:lnTo>
                  <a:pt x="0" y="0"/>
                </a:lnTo>
                <a:lnTo>
                  <a:pt x="198127" y="0"/>
                </a:lnTo>
                <a:lnTo>
                  <a:pt x="198127" y="116874"/>
                </a:lnTo>
                <a:close/>
              </a:path>
            </a:pathLst>
          </a:custGeom>
          <a:ln w="15290">
            <a:solidFill>
              <a:srgbClr val="BCBEC0"/>
            </a:solidFill>
          </a:ln>
        </p:spPr>
        <p:txBody>
          <a:bodyPr wrap="square" lIns="0" tIns="0" rIns="0" bIns="0" rtlCol="0"/>
          <a:lstStyle/>
          <a:p>
            <a:endParaRPr/>
          </a:p>
        </p:txBody>
      </p:sp>
      <p:sp>
        <p:nvSpPr>
          <p:cNvPr id="77" name="object 75">
            <a:extLst>
              <a:ext uri="{FF2B5EF4-FFF2-40B4-BE49-F238E27FC236}">
                <a16:creationId xmlns:a16="http://schemas.microsoft.com/office/drawing/2014/main" id="{F3C14415-C432-3A41-A85A-5194AA4C88F5}"/>
              </a:ext>
            </a:extLst>
          </p:cNvPr>
          <p:cNvSpPr/>
          <p:nvPr/>
        </p:nvSpPr>
        <p:spPr>
          <a:xfrm>
            <a:off x="4052901" y="3441513"/>
            <a:ext cx="198755" cy="117475"/>
          </a:xfrm>
          <a:custGeom>
            <a:avLst/>
            <a:gdLst/>
            <a:ahLst/>
            <a:cxnLst/>
            <a:rect l="l" t="t" r="r" b="b"/>
            <a:pathLst>
              <a:path w="198754" h="117475">
                <a:moveTo>
                  <a:pt x="198126" y="116874"/>
                </a:moveTo>
                <a:lnTo>
                  <a:pt x="0" y="116874"/>
                </a:lnTo>
                <a:lnTo>
                  <a:pt x="0" y="0"/>
                </a:lnTo>
                <a:lnTo>
                  <a:pt x="198126" y="0"/>
                </a:lnTo>
                <a:lnTo>
                  <a:pt x="198126" y="116874"/>
                </a:lnTo>
                <a:close/>
              </a:path>
            </a:pathLst>
          </a:custGeom>
          <a:ln w="15290">
            <a:solidFill>
              <a:srgbClr val="BCBEC0"/>
            </a:solidFill>
          </a:ln>
        </p:spPr>
        <p:txBody>
          <a:bodyPr wrap="square" lIns="0" tIns="0" rIns="0" bIns="0" rtlCol="0"/>
          <a:lstStyle/>
          <a:p>
            <a:endParaRPr/>
          </a:p>
        </p:txBody>
      </p:sp>
      <p:sp>
        <p:nvSpPr>
          <p:cNvPr id="78" name="object 76">
            <a:extLst>
              <a:ext uri="{FF2B5EF4-FFF2-40B4-BE49-F238E27FC236}">
                <a16:creationId xmlns:a16="http://schemas.microsoft.com/office/drawing/2014/main" id="{25C7264A-4F6E-3342-9BAD-B31EA550F1F6}"/>
              </a:ext>
            </a:extLst>
          </p:cNvPr>
          <p:cNvSpPr txBox="1"/>
          <p:nvPr/>
        </p:nvSpPr>
        <p:spPr>
          <a:xfrm>
            <a:off x="5978457" y="4060008"/>
            <a:ext cx="199390" cy="198120"/>
          </a:xfrm>
          <a:prstGeom prst="rect">
            <a:avLst/>
          </a:prstGeom>
          <a:solidFill>
            <a:srgbClr val="F2F2F2"/>
          </a:solidFill>
          <a:ln w="15690">
            <a:solidFill>
              <a:srgbClr val="BCBEC0"/>
            </a:solidFill>
          </a:ln>
        </p:spPr>
        <p:txBody>
          <a:bodyPr vert="horz" wrap="square" lIns="0" tIns="0" rIns="0" bIns="0" rtlCol="0">
            <a:spAutoFit/>
          </a:bodyPr>
          <a:lstStyle/>
          <a:p>
            <a:pPr marL="52069">
              <a:lnSpc>
                <a:spcPct val="100000"/>
              </a:lnSpc>
            </a:pPr>
            <a:r>
              <a:rPr sz="1250" spc="15" dirty="0">
                <a:solidFill>
                  <a:srgbClr val="BCBEC0"/>
                </a:solidFill>
                <a:latin typeface="DejaVu Sans Mono"/>
                <a:cs typeface="DejaVu Sans Mono"/>
              </a:rPr>
              <a:t>K</a:t>
            </a:r>
            <a:endParaRPr sz="1250">
              <a:latin typeface="DejaVu Sans Mono"/>
              <a:cs typeface="DejaVu Sans Mono"/>
            </a:endParaRPr>
          </a:p>
        </p:txBody>
      </p:sp>
      <p:sp>
        <p:nvSpPr>
          <p:cNvPr id="79" name="object 77">
            <a:extLst>
              <a:ext uri="{FF2B5EF4-FFF2-40B4-BE49-F238E27FC236}">
                <a16:creationId xmlns:a16="http://schemas.microsoft.com/office/drawing/2014/main" id="{7727CD99-7D2B-1947-B988-D729F47566D8}"/>
              </a:ext>
            </a:extLst>
          </p:cNvPr>
          <p:cNvSpPr txBox="1"/>
          <p:nvPr/>
        </p:nvSpPr>
        <p:spPr>
          <a:xfrm>
            <a:off x="6177403" y="4060008"/>
            <a:ext cx="198755" cy="198120"/>
          </a:xfrm>
          <a:prstGeom prst="rect">
            <a:avLst/>
          </a:prstGeom>
          <a:solidFill>
            <a:srgbClr val="F2F2F2"/>
          </a:solidFill>
          <a:ln w="15691">
            <a:solidFill>
              <a:srgbClr val="BCBEC0"/>
            </a:solidFill>
          </a:ln>
        </p:spPr>
        <p:txBody>
          <a:bodyPr vert="horz" wrap="square" lIns="0" tIns="0" rIns="0" bIns="0" rtlCol="0">
            <a:spAutoFit/>
          </a:bodyPr>
          <a:lstStyle/>
          <a:p>
            <a:pPr marL="48895">
              <a:lnSpc>
                <a:spcPct val="100000"/>
              </a:lnSpc>
            </a:pPr>
            <a:r>
              <a:rPr sz="1250" spc="15" dirty="0">
                <a:solidFill>
                  <a:srgbClr val="BCBEC0"/>
                </a:solidFill>
                <a:latin typeface="DejaVu Sans Mono"/>
                <a:cs typeface="DejaVu Sans Mono"/>
              </a:rPr>
              <a:t>Q</a:t>
            </a:r>
            <a:endParaRPr sz="1250">
              <a:latin typeface="DejaVu Sans Mono"/>
              <a:cs typeface="DejaVu Sans Mono"/>
            </a:endParaRPr>
          </a:p>
        </p:txBody>
      </p:sp>
      <p:sp>
        <p:nvSpPr>
          <p:cNvPr id="80" name="object 78">
            <a:extLst>
              <a:ext uri="{FF2B5EF4-FFF2-40B4-BE49-F238E27FC236}">
                <a16:creationId xmlns:a16="http://schemas.microsoft.com/office/drawing/2014/main" id="{DB2FB13B-68A0-044A-9090-27EB916D863D}"/>
              </a:ext>
            </a:extLst>
          </p:cNvPr>
          <p:cNvSpPr txBox="1"/>
          <p:nvPr/>
        </p:nvSpPr>
        <p:spPr>
          <a:xfrm>
            <a:off x="6375917" y="4060008"/>
            <a:ext cx="198755" cy="198120"/>
          </a:xfrm>
          <a:prstGeom prst="rect">
            <a:avLst/>
          </a:prstGeom>
          <a:solidFill>
            <a:srgbClr val="F2F2F2"/>
          </a:solidFill>
          <a:ln w="15690">
            <a:solidFill>
              <a:srgbClr val="BCBEC0"/>
            </a:solidFill>
          </a:ln>
        </p:spPr>
        <p:txBody>
          <a:bodyPr vert="horz" wrap="square" lIns="0" tIns="0" rIns="0" bIns="0" rtlCol="0">
            <a:spAutoFit/>
          </a:bodyPr>
          <a:lstStyle/>
          <a:p>
            <a:pPr marL="46355">
              <a:lnSpc>
                <a:spcPct val="100000"/>
              </a:lnSpc>
            </a:pPr>
            <a:r>
              <a:rPr sz="1250" spc="15" dirty="0">
                <a:solidFill>
                  <a:srgbClr val="BCBEC0"/>
                </a:solidFill>
                <a:latin typeface="DejaVu Sans Mono"/>
                <a:cs typeface="DejaVu Sans Mono"/>
              </a:rPr>
              <a:t>U</a:t>
            </a:r>
            <a:endParaRPr sz="1250">
              <a:latin typeface="DejaVu Sans Mono"/>
              <a:cs typeface="DejaVu Sans Mono"/>
            </a:endParaRPr>
          </a:p>
        </p:txBody>
      </p:sp>
      <p:sp>
        <p:nvSpPr>
          <p:cNvPr id="81" name="object 79">
            <a:extLst>
              <a:ext uri="{FF2B5EF4-FFF2-40B4-BE49-F238E27FC236}">
                <a16:creationId xmlns:a16="http://schemas.microsoft.com/office/drawing/2014/main" id="{19472F04-9B5B-BF45-833E-B1E617DBA84B}"/>
              </a:ext>
            </a:extLst>
          </p:cNvPr>
          <p:cNvSpPr/>
          <p:nvPr/>
        </p:nvSpPr>
        <p:spPr>
          <a:xfrm>
            <a:off x="6971661" y="4059161"/>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82" name="object 80">
            <a:extLst>
              <a:ext uri="{FF2B5EF4-FFF2-40B4-BE49-F238E27FC236}">
                <a16:creationId xmlns:a16="http://schemas.microsoft.com/office/drawing/2014/main" id="{E053952F-C722-9C48-BA2F-7C9C54B4473E}"/>
              </a:ext>
            </a:extLst>
          </p:cNvPr>
          <p:cNvSpPr/>
          <p:nvPr/>
        </p:nvSpPr>
        <p:spPr>
          <a:xfrm>
            <a:off x="6773147" y="4059161"/>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83" name="object 81">
            <a:extLst>
              <a:ext uri="{FF2B5EF4-FFF2-40B4-BE49-F238E27FC236}">
                <a16:creationId xmlns:a16="http://schemas.microsoft.com/office/drawing/2014/main" id="{F3D4B327-0ED4-3446-9806-0E866D503DCD}"/>
              </a:ext>
            </a:extLst>
          </p:cNvPr>
          <p:cNvSpPr/>
          <p:nvPr/>
        </p:nvSpPr>
        <p:spPr>
          <a:xfrm>
            <a:off x="6574634" y="4059161"/>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84" name="object 82">
            <a:extLst>
              <a:ext uri="{FF2B5EF4-FFF2-40B4-BE49-F238E27FC236}">
                <a16:creationId xmlns:a16="http://schemas.microsoft.com/office/drawing/2014/main" id="{05B4B454-8EF2-384C-9090-AA1EE4F1802E}"/>
              </a:ext>
            </a:extLst>
          </p:cNvPr>
          <p:cNvSpPr/>
          <p:nvPr/>
        </p:nvSpPr>
        <p:spPr>
          <a:xfrm>
            <a:off x="6971661"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85" name="object 83">
            <a:extLst>
              <a:ext uri="{FF2B5EF4-FFF2-40B4-BE49-F238E27FC236}">
                <a16:creationId xmlns:a16="http://schemas.microsoft.com/office/drawing/2014/main" id="{840F7174-8DA6-1E44-B6C7-522CA529DC85}"/>
              </a:ext>
            </a:extLst>
          </p:cNvPr>
          <p:cNvSpPr/>
          <p:nvPr/>
        </p:nvSpPr>
        <p:spPr>
          <a:xfrm>
            <a:off x="6773147"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86" name="object 84">
            <a:extLst>
              <a:ext uri="{FF2B5EF4-FFF2-40B4-BE49-F238E27FC236}">
                <a16:creationId xmlns:a16="http://schemas.microsoft.com/office/drawing/2014/main" id="{97E1435A-FB95-D540-858B-3C59EB3E4200}"/>
              </a:ext>
            </a:extLst>
          </p:cNvPr>
          <p:cNvSpPr/>
          <p:nvPr/>
        </p:nvSpPr>
        <p:spPr>
          <a:xfrm>
            <a:off x="6574634"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87" name="object 85">
            <a:extLst>
              <a:ext uri="{FF2B5EF4-FFF2-40B4-BE49-F238E27FC236}">
                <a16:creationId xmlns:a16="http://schemas.microsoft.com/office/drawing/2014/main" id="{3F975BE8-B210-2542-818E-873DBFB7B0C3}"/>
              </a:ext>
            </a:extLst>
          </p:cNvPr>
          <p:cNvSpPr/>
          <p:nvPr/>
        </p:nvSpPr>
        <p:spPr>
          <a:xfrm>
            <a:off x="6376120"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88" name="object 86">
            <a:extLst>
              <a:ext uri="{FF2B5EF4-FFF2-40B4-BE49-F238E27FC236}">
                <a16:creationId xmlns:a16="http://schemas.microsoft.com/office/drawing/2014/main" id="{425875D7-DCFB-1942-BCD6-3A12B43E1060}"/>
              </a:ext>
            </a:extLst>
          </p:cNvPr>
          <p:cNvSpPr/>
          <p:nvPr/>
        </p:nvSpPr>
        <p:spPr>
          <a:xfrm>
            <a:off x="6177606"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89" name="object 87">
            <a:extLst>
              <a:ext uri="{FF2B5EF4-FFF2-40B4-BE49-F238E27FC236}">
                <a16:creationId xmlns:a16="http://schemas.microsoft.com/office/drawing/2014/main" id="{E0BFF6E5-EF1D-1A41-8FB3-0F4B00F1974D}"/>
              </a:ext>
            </a:extLst>
          </p:cNvPr>
          <p:cNvSpPr/>
          <p:nvPr/>
        </p:nvSpPr>
        <p:spPr>
          <a:xfrm>
            <a:off x="5979093" y="4257399"/>
            <a:ext cx="198120" cy="117475"/>
          </a:xfrm>
          <a:custGeom>
            <a:avLst/>
            <a:gdLst/>
            <a:ahLst/>
            <a:cxnLst/>
            <a:rect l="l" t="t" r="r" b="b"/>
            <a:pathLst>
              <a:path w="198120" h="117475">
                <a:moveTo>
                  <a:pt x="198106" y="116874"/>
                </a:moveTo>
                <a:lnTo>
                  <a:pt x="0" y="116874"/>
                </a:lnTo>
                <a:lnTo>
                  <a:pt x="0" y="0"/>
                </a:lnTo>
                <a:lnTo>
                  <a:pt x="198106" y="0"/>
                </a:lnTo>
                <a:lnTo>
                  <a:pt x="198106" y="116874"/>
                </a:lnTo>
                <a:close/>
              </a:path>
            </a:pathLst>
          </a:custGeom>
          <a:ln w="15290">
            <a:solidFill>
              <a:srgbClr val="BCBEC0"/>
            </a:solidFill>
          </a:ln>
        </p:spPr>
        <p:txBody>
          <a:bodyPr wrap="square" lIns="0" tIns="0" rIns="0" bIns="0" rtlCol="0"/>
          <a:lstStyle/>
          <a:p>
            <a:endParaRPr/>
          </a:p>
        </p:txBody>
      </p:sp>
      <p:sp>
        <p:nvSpPr>
          <p:cNvPr id="90" name="object 88">
            <a:extLst>
              <a:ext uri="{FF2B5EF4-FFF2-40B4-BE49-F238E27FC236}">
                <a16:creationId xmlns:a16="http://schemas.microsoft.com/office/drawing/2014/main" id="{E00E0D66-3F3C-2D4A-B10C-352F41249361}"/>
              </a:ext>
            </a:extLst>
          </p:cNvPr>
          <p:cNvSpPr txBox="1"/>
          <p:nvPr/>
        </p:nvSpPr>
        <p:spPr>
          <a:xfrm>
            <a:off x="7298773" y="4859139"/>
            <a:ext cx="516255" cy="221615"/>
          </a:xfrm>
          <a:prstGeom prst="rect">
            <a:avLst/>
          </a:prstGeom>
        </p:spPr>
        <p:txBody>
          <a:bodyPr vert="horz" wrap="square" lIns="0" tIns="17145" rIns="0" bIns="0" rtlCol="0">
            <a:spAutoFit/>
          </a:bodyPr>
          <a:lstStyle/>
          <a:p>
            <a:pPr marL="12700">
              <a:lnSpc>
                <a:spcPct val="100000"/>
              </a:lnSpc>
              <a:spcBef>
                <a:spcPts val="135"/>
              </a:spcBef>
            </a:pPr>
            <a:r>
              <a:rPr sz="1250" spc="15" dirty="0">
                <a:solidFill>
                  <a:srgbClr val="BCBEC0"/>
                </a:solidFill>
                <a:latin typeface="DejaVu Sans Mono"/>
                <a:cs typeface="DejaVu Sans Mono"/>
              </a:rPr>
              <a:t>U W</a:t>
            </a:r>
            <a:r>
              <a:rPr sz="1250" spc="-70" dirty="0">
                <a:solidFill>
                  <a:srgbClr val="BCBEC0"/>
                </a:solidFill>
                <a:latin typeface="DejaVu Sans Mono"/>
                <a:cs typeface="DejaVu Sans Mono"/>
              </a:rPr>
              <a:t> </a:t>
            </a:r>
            <a:r>
              <a:rPr sz="1250" spc="15" dirty="0">
                <a:solidFill>
                  <a:srgbClr val="BCBEC0"/>
                </a:solidFill>
                <a:latin typeface="DejaVu Sans Mono"/>
                <a:cs typeface="DejaVu Sans Mono"/>
              </a:rPr>
              <a:t>X</a:t>
            </a:r>
            <a:endParaRPr sz="1250">
              <a:latin typeface="DejaVu Sans Mono"/>
              <a:cs typeface="DejaVu Sans Mono"/>
            </a:endParaRPr>
          </a:p>
        </p:txBody>
      </p:sp>
      <p:sp>
        <p:nvSpPr>
          <p:cNvPr id="91" name="object 89">
            <a:extLst>
              <a:ext uri="{FF2B5EF4-FFF2-40B4-BE49-F238E27FC236}">
                <a16:creationId xmlns:a16="http://schemas.microsoft.com/office/drawing/2014/main" id="{ADF6203B-8F6D-9245-966A-1D1C53082F57}"/>
              </a:ext>
            </a:extLst>
          </p:cNvPr>
          <p:cNvSpPr/>
          <p:nvPr/>
        </p:nvSpPr>
        <p:spPr>
          <a:xfrm>
            <a:off x="8252443"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2" name="object 90">
            <a:extLst>
              <a:ext uri="{FF2B5EF4-FFF2-40B4-BE49-F238E27FC236}">
                <a16:creationId xmlns:a16="http://schemas.microsoft.com/office/drawing/2014/main" id="{D49971CD-2697-C142-AE84-9257DB3B2EC1}"/>
              </a:ext>
            </a:extLst>
          </p:cNvPr>
          <p:cNvSpPr/>
          <p:nvPr/>
        </p:nvSpPr>
        <p:spPr>
          <a:xfrm>
            <a:off x="8053930"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3" name="object 91">
            <a:extLst>
              <a:ext uri="{FF2B5EF4-FFF2-40B4-BE49-F238E27FC236}">
                <a16:creationId xmlns:a16="http://schemas.microsoft.com/office/drawing/2014/main" id="{A0105859-EF54-9C48-A2BC-B6CAA177C2DB}"/>
              </a:ext>
            </a:extLst>
          </p:cNvPr>
          <p:cNvSpPr/>
          <p:nvPr/>
        </p:nvSpPr>
        <p:spPr>
          <a:xfrm>
            <a:off x="7855415"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4" name="object 92">
            <a:extLst>
              <a:ext uri="{FF2B5EF4-FFF2-40B4-BE49-F238E27FC236}">
                <a16:creationId xmlns:a16="http://schemas.microsoft.com/office/drawing/2014/main" id="{309A3F78-F661-3E49-B59C-D8243E296971}"/>
              </a:ext>
            </a:extLst>
          </p:cNvPr>
          <p:cNvSpPr/>
          <p:nvPr/>
        </p:nvSpPr>
        <p:spPr>
          <a:xfrm>
            <a:off x="7656903"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5" name="object 93">
            <a:extLst>
              <a:ext uri="{FF2B5EF4-FFF2-40B4-BE49-F238E27FC236}">
                <a16:creationId xmlns:a16="http://schemas.microsoft.com/office/drawing/2014/main" id="{A14C91DC-4C95-784C-AAA8-C7661AA816D4}"/>
              </a:ext>
            </a:extLst>
          </p:cNvPr>
          <p:cNvSpPr/>
          <p:nvPr/>
        </p:nvSpPr>
        <p:spPr>
          <a:xfrm>
            <a:off x="7458389"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6" name="object 94">
            <a:extLst>
              <a:ext uri="{FF2B5EF4-FFF2-40B4-BE49-F238E27FC236}">
                <a16:creationId xmlns:a16="http://schemas.microsoft.com/office/drawing/2014/main" id="{4A8214EE-6692-CC45-86A8-7CA603291BBB}"/>
              </a:ext>
            </a:extLst>
          </p:cNvPr>
          <p:cNvSpPr/>
          <p:nvPr/>
        </p:nvSpPr>
        <p:spPr>
          <a:xfrm>
            <a:off x="7259875" y="4875035"/>
            <a:ext cx="198120" cy="198755"/>
          </a:xfrm>
          <a:custGeom>
            <a:avLst/>
            <a:gdLst/>
            <a:ahLst/>
            <a:cxnLst/>
            <a:rect l="l" t="t" r="r" b="b"/>
            <a:pathLst>
              <a:path w="198120" h="198754">
                <a:moveTo>
                  <a:pt x="198106" y="198462"/>
                </a:moveTo>
                <a:lnTo>
                  <a:pt x="0" y="198462"/>
                </a:lnTo>
                <a:lnTo>
                  <a:pt x="0" y="0"/>
                </a:lnTo>
                <a:lnTo>
                  <a:pt x="198106" y="0"/>
                </a:lnTo>
                <a:lnTo>
                  <a:pt x="198106" y="198462"/>
                </a:lnTo>
                <a:close/>
              </a:path>
            </a:pathLst>
          </a:custGeom>
          <a:ln w="15283">
            <a:solidFill>
              <a:srgbClr val="BCBEC0"/>
            </a:solidFill>
          </a:ln>
        </p:spPr>
        <p:txBody>
          <a:bodyPr wrap="square" lIns="0" tIns="0" rIns="0" bIns="0" rtlCol="0"/>
          <a:lstStyle/>
          <a:p>
            <a:endParaRPr/>
          </a:p>
        </p:txBody>
      </p:sp>
      <p:sp>
        <p:nvSpPr>
          <p:cNvPr id="97" name="object 95">
            <a:extLst>
              <a:ext uri="{FF2B5EF4-FFF2-40B4-BE49-F238E27FC236}">
                <a16:creationId xmlns:a16="http://schemas.microsoft.com/office/drawing/2014/main" id="{8D42DC09-F329-EE43-A85D-33E36D17D453}"/>
              </a:ext>
            </a:extLst>
          </p:cNvPr>
          <p:cNvSpPr/>
          <p:nvPr/>
        </p:nvSpPr>
        <p:spPr>
          <a:xfrm>
            <a:off x="1847846" y="4870818"/>
            <a:ext cx="196850" cy="204470"/>
          </a:xfrm>
          <a:custGeom>
            <a:avLst/>
            <a:gdLst/>
            <a:ahLst/>
            <a:cxnLst/>
            <a:rect l="l" t="t" r="r" b="b"/>
            <a:pathLst>
              <a:path w="196850" h="204470">
                <a:moveTo>
                  <a:pt x="196824" y="0"/>
                </a:moveTo>
                <a:lnTo>
                  <a:pt x="0" y="203969"/>
                </a:lnTo>
              </a:path>
            </a:pathLst>
          </a:custGeom>
          <a:ln w="20378">
            <a:solidFill>
              <a:srgbClr val="BCBEC0"/>
            </a:solidFill>
          </a:ln>
        </p:spPr>
        <p:txBody>
          <a:bodyPr wrap="square" lIns="0" tIns="0" rIns="0" bIns="0" rtlCol="0"/>
          <a:lstStyle/>
          <a:p>
            <a:endParaRPr/>
          </a:p>
        </p:txBody>
      </p:sp>
      <p:sp>
        <p:nvSpPr>
          <p:cNvPr id="98" name="object 96">
            <a:extLst>
              <a:ext uri="{FF2B5EF4-FFF2-40B4-BE49-F238E27FC236}">
                <a16:creationId xmlns:a16="http://schemas.microsoft.com/office/drawing/2014/main" id="{95F09750-AB7C-F849-90D9-2DFD74C3D7ED}"/>
              </a:ext>
            </a:extLst>
          </p:cNvPr>
          <p:cNvSpPr/>
          <p:nvPr/>
        </p:nvSpPr>
        <p:spPr>
          <a:xfrm>
            <a:off x="3130546" y="4870818"/>
            <a:ext cx="196850" cy="204470"/>
          </a:xfrm>
          <a:custGeom>
            <a:avLst/>
            <a:gdLst/>
            <a:ahLst/>
            <a:cxnLst/>
            <a:rect l="l" t="t" r="r" b="b"/>
            <a:pathLst>
              <a:path w="196850" h="204470">
                <a:moveTo>
                  <a:pt x="196823" y="0"/>
                </a:moveTo>
                <a:lnTo>
                  <a:pt x="0" y="203969"/>
                </a:lnTo>
              </a:path>
            </a:pathLst>
          </a:custGeom>
          <a:ln w="20378">
            <a:solidFill>
              <a:srgbClr val="BCBEC0"/>
            </a:solidFill>
          </a:ln>
        </p:spPr>
        <p:txBody>
          <a:bodyPr wrap="square" lIns="0" tIns="0" rIns="0" bIns="0" rtlCol="0"/>
          <a:lstStyle/>
          <a:p>
            <a:endParaRPr/>
          </a:p>
        </p:txBody>
      </p:sp>
      <p:sp>
        <p:nvSpPr>
          <p:cNvPr id="99" name="object 97">
            <a:extLst>
              <a:ext uri="{FF2B5EF4-FFF2-40B4-BE49-F238E27FC236}">
                <a16:creationId xmlns:a16="http://schemas.microsoft.com/office/drawing/2014/main" id="{42961CD6-78C5-BE4E-BC06-3B8DF4841AF8}"/>
              </a:ext>
            </a:extLst>
          </p:cNvPr>
          <p:cNvSpPr/>
          <p:nvPr/>
        </p:nvSpPr>
        <p:spPr>
          <a:xfrm>
            <a:off x="4413246" y="4870818"/>
            <a:ext cx="196850" cy="204470"/>
          </a:xfrm>
          <a:custGeom>
            <a:avLst/>
            <a:gdLst/>
            <a:ahLst/>
            <a:cxnLst/>
            <a:rect l="l" t="t" r="r" b="b"/>
            <a:pathLst>
              <a:path w="196850" h="204470">
                <a:moveTo>
                  <a:pt x="196823" y="0"/>
                </a:moveTo>
                <a:lnTo>
                  <a:pt x="0" y="203969"/>
                </a:lnTo>
              </a:path>
            </a:pathLst>
          </a:custGeom>
          <a:ln w="20378">
            <a:solidFill>
              <a:srgbClr val="BCBEC0"/>
            </a:solidFill>
          </a:ln>
        </p:spPr>
        <p:txBody>
          <a:bodyPr wrap="square" lIns="0" tIns="0" rIns="0" bIns="0" rtlCol="0"/>
          <a:lstStyle/>
          <a:p>
            <a:endParaRPr/>
          </a:p>
        </p:txBody>
      </p:sp>
      <p:sp>
        <p:nvSpPr>
          <p:cNvPr id="100" name="object 98">
            <a:extLst>
              <a:ext uri="{FF2B5EF4-FFF2-40B4-BE49-F238E27FC236}">
                <a16:creationId xmlns:a16="http://schemas.microsoft.com/office/drawing/2014/main" id="{4C13FFD4-D01F-6448-B2A2-133834CDDAEF}"/>
              </a:ext>
            </a:extLst>
          </p:cNvPr>
          <p:cNvSpPr/>
          <p:nvPr/>
        </p:nvSpPr>
        <p:spPr>
          <a:xfrm>
            <a:off x="5689164" y="4870818"/>
            <a:ext cx="196850" cy="204470"/>
          </a:xfrm>
          <a:custGeom>
            <a:avLst/>
            <a:gdLst/>
            <a:ahLst/>
            <a:cxnLst/>
            <a:rect l="l" t="t" r="r" b="b"/>
            <a:pathLst>
              <a:path w="196850" h="204470">
                <a:moveTo>
                  <a:pt x="196823" y="0"/>
                </a:moveTo>
                <a:lnTo>
                  <a:pt x="0" y="203969"/>
                </a:lnTo>
              </a:path>
            </a:pathLst>
          </a:custGeom>
          <a:ln w="20378">
            <a:solidFill>
              <a:srgbClr val="BCBEC0"/>
            </a:solidFill>
          </a:ln>
        </p:spPr>
        <p:txBody>
          <a:bodyPr wrap="square" lIns="0" tIns="0" rIns="0" bIns="0" rtlCol="0"/>
          <a:lstStyle/>
          <a:p>
            <a:endParaRPr/>
          </a:p>
        </p:txBody>
      </p:sp>
      <p:sp>
        <p:nvSpPr>
          <p:cNvPr id="101" name="object 99">
            <a:extLst>
              <a:ext uri="{FF2B5EF4-FFF2-40B4-BE49-F238E27FC236}">
                <a16:creationId xmlns:a16="http://schemas.microsoft.com/office/drawing/2014/main" id="{F8919485-A034-9248-BCCB-F69CE5F1CBFE}"/>
              </a:ext>
            </a:extLst>
          </p:cNvPr>
          <p:cNvSpPr/>
          <p:nvPr/>
        </p:nvSpPr>
        <p:spPr>
          <a:xfrm>
            <a:off x="3137333" y="4054919"/>
            <a:ext cx="196850" cy="204470"/>
          </a:xfrm>
          <a:custGeom>
            <a:avLst/>
            <a:gdLst/>
            <a:ahLst/>
            <a:cxnLst/>
            <a:rect l="l" t="t" r="r" b="b"/>
            <a:pathLst>
              <a:path w="196850" h="204470">
                <a:moveTo>
                  <a:pt x="196844" y="0"/>
                </a:moveTo>
                <a:lnTo>
                  <a:pt x="0" y="203969"/>
                </a:lnTo>
              </a:path>
            </a:pathLst>
          </a:custGeom>
          <a:ln w="20378">
            <a:solidFill>
              <a:srgbClr val="BCBEC0"/>
            </a:solidFill>
          </a:ln>
        </p:spPr>
        <p:txBody>
          <a:bodyPr wrap="square" lIns="0" tIns="0" rIns="0" bIns="0" rtlCol="0"/>
          <a:lstStyle/>
          <a:p>
            <a:endParaRPr/>
          </a:p>
        </p:txBody>
      </p:sp>
      <p:sp>
        <p:nvSpPr>
          <p:cNvPr id="102" name="object 100">
            <a:extLst>
              <a:ext uri="{FF2B5EF4-FFF2-40B4-BE49-F238E27FC236}">
                <a16:creationId xmlns:a16="http://schemas.microsoft.com/office/drawing/2014/main" id="{1F81E88E-D241-F742-807F-4B23F5CCFC59}"/>
              </a:ext>
            </a:extLst>
          </p:cNvPr>
          <p:cNvSpPr/>
          <p:nvPr/>
        </p:nvSpPr>
        <p:spPr>
          <a:xfrm>
            <a:off x="6971856" y="4054919"/>
            <a:ext cx="196850" cy="204470"/>
          </a:xfrm>
          <a:custGeom>
            <a:avLst/>
            <a:gdLst/>
            <a:ahLst/>
            <a:cxnLst/>
            <a:rect l="l" t="t" r="r" b="b"/>
            <a:pathLst>
              <a:path w="196850" h="204470">
                <a:moveTo>
                  <a:pt x="196844" y="0"/>
                </a:moveTo>
                <a:lnTo>
                  <a:pt x="0" y="203969"/>
                </a:lnTo>
              </a:path>
            </a:pathLst>
          </a:custGeom>
          <a:ln w="20378">
            <a:solidFill>
              <a:srgbClr val="BCBEC0"/>
            </a:solidFill>
          </a:ln>
        </p:spPr>
        <p:txBody>
          <a:bodyPr wrap="square" lIns="0" tIns="0" rIns="0" bIns="0" rtlCol="0"/>
          <a:lstStyle/>
          <a:p>
            <a:endParaRPr/>
          </a:p>
        </p:txBody>
      </p:sp>
      <p:sp>
        <p:nvSpPr>
          <p:cNvPr id="103" name="object 101">
            <a:extLst>
              <a:ext uri="{FF2B5EF4-FFF2-40B4-BE49-F238E27FC236}">
                <a16:creationId xmlns:a16="http://schemas.microsoft.com/office/drawing/2014/main" id="{6CEFD6D6-5C10-9E4C-8070-4FE9125EBEEF}"/>
              </a:ext>
            </a:extLst>
          </p:cNvPr>
          <p:cNvSpPr/>
          <p:nvPr/>
        </p:nvSpPr>
        <p:spPr>
          <a:xfrm>
            <a:off x="5051211" y="3245840"/>
            <a:ext cx="196850" cy="204470"/>
          </a:xfrm>
          <a:custGeom>
            <a:avLst/>
            <a:gdLst/>
            <a:ahLst/>
            <a:cxnLst/>
            <a:rect l="l" t="t" r="r" b="b"/>
            <a:pathLst>
              <a:path w="196850" h="204470">
                <a:moveTo>
                  <a:pt x="196844" y="0"/>
                </a:moveTo>
                <a:lnTo>
                  <a:pt x="0" y="203969"/>
                </a:lnTo>
              </a:path>
            </a:pathLst>
          </a:custGeom>
          <a:ln w="20378">
            <a:solidFill>
              <a:srgbClr val="BCBEC0"/>
            </a:solidFill>
          </a:ln>
        </p:spPr>
        <p:txBody>
          <a:bodyPr wrap="square" lIns="0" tIns="0" rIns="0" bIns="0" rtlCol="0"/>
          <a:lstStyle/>
          <a:p>
            <a:endParaRPr/>
          </a:p>
        </p:txBody>
      </p:sp>
      <p:sp>
        <p:nvSpPr>
          <p:cNvPr id="104" name="object 102">
            <a:extLst>
              <a:ext uri="{FF2B5EF4-FFF2-40B4-BE49-F238E27FC236}">
                <a16:creationId xmlns:a16="http://schemas.microsoft.com/office/drawing/2014/main" id="{FDB681BA-D59A-0542-AC0A-54C76A3BFDB8}"/>
              </a:ext>
            </a:extLst>
          </p:cNvPr>
          <p:cNvSpPr/>
          <p:nvPr/>
        </p:nvSpPr>
        <p:spPr>
          <a:xfrm>
            <a:off x="6978638" y="4870818"/>
            <a:ext cx="196850" cy="204470"/>
          </a:xfrm>
          <a:custGeom>
            <a:avLst/>
            <a:gdLst/>
            <a:ahLst/>
            <a:cxnLst/>
            <a:rect l="l" t="t" r="r" b="b"/>
            <a:pathLst>
              <a:path w="196850" h="204470">
                <a:moveTo>
                  <a:pt x="196844" y="0"/>
                </a:moveTo>
                <a:lnTo>
                  <a:pt x="0" y="203969"/>
                </a:lnTo>
              </a:path>
            </a:pathLst>
          </a:custGeom>
          <a:ln w="20378">
            <a:solidFill>
              <a:srgbClr val="BCBEC0"/>
            </a:solidFill>
          </a:ln>
        </p:spPr>
        <p:txBody>
          <a:bodyPr wrap="square" lIns="0" tIns="0" rIns="0" bIns="0" rtlCol="0"/>
          <a:lstStyle/>
          <a:p>
            <a:endParaRPr/>
          </a:p>
        </p:txBody>
      </p:sp>
      <p:sp>
        <p:nvSpPr>
          <p:cNvPr id="105" name="object 103">
            <a:extLst>
              <a:ext uri="{FF2B5EF4-FFF2-40B4-BE49-F238E27FC236}">
                <a16:creationId xmlns:a16="http://schemas.microsoft.com/office/drawing/2014/main" id="{A225860F-6A74-5D4B-88EA-0071252786C5}"/>
              </a:ext>
            </a:extLst>
          </p:cNvPr>
          <p:cNvSpPr/>
          <p:nvPr/>
        </p:nvSpPr>
        <p:spPr>
          <a:xfrm>
            <a:off x="8261338" y="4870818"/>
            <a:ext cx="196850" cy="204470"/>
          </a:xfrm>
          <a:custGeom>
            <a:avLst/>
            <a:gdLst/>
            <a:ahLst/>
            <a:cxnLst/>
            <a:rect l="l" t="t" r="r" b="b"/>
            <a:pathLst>
              <a:path w="196850" h="204470">
                <a:moveTo>
                  <a:pt x="196844" y="0"/>
                </a:moveTo>
                <a:lnTo>
                  <a:pt x="0" y="203969"/>
                </a:lnTo>
              </a:path>
            </a:pathLst>
          </a:custGeom>
          <a:ln w="20378">
            <a:solidFill>
              <a:srgbClr val="BCBEC0"/>
            </a:solidFill>
          </a:ln>
        </p:spPr>
        <p:txBody>
          <a:bodyPr wrap="square" lIns="0" tIns="0" rIns="0" bIns="0" rtlCol="0"/>
          <a:lstStyle/>
          <a:p>
            <a:endParaRPr/>
          </a:p>
        </p:txBody>
      </p:sp>
      <p:sp>
        <p:nvSpPr>
          <p:cNvPr id="106" name="object 104">
            <a:extLst>
              <a:ext uri="{FF2B5EF4-FFF2-40B4-BE49-F238E27FC236}">
                <a16:creationId xmlns:a16="http://schemas.microsoft.com/office/drawing/2014/main" id="{71733652-25BC-414E-8D43-CB524FA4EC3D}"/>
              </a:ext>
            </a:extLst>
          </p:cNvPr>
          <p:cNvSpPr/>
          <p:nvPr/>
        </p:nvSpPr>
        <p:spPr>
          <a:xfrm>
            <a:off x="856978" y="4875886"/>
            <a:ext cx="1193165" cy="190500"/>
          </a:xfrm>
          <a:custGeom>
            <a:avLst/>
            <a:gdLst/>
            <a:ahLst/>
            <a:cxnLst/>
            <a:rect l="l" t="t" r="r" b="b"/>
            <a:pathLst>
              <a:path w="1193164" h="190500">
                <a:moveTo>
                  <a:pt x="1192772" y="190385"/>
                </a:moveTo>
                <a:lnTo>
                  <a:pt x="0" y="190385"/>
                </a:lnTo>
                <a:lnTo>
                  <a:pt x="0" y="0"/>
                </a:lnTo>
                <a:lnTo>
                  <a:pt x="1192772" y="0"/>
                </a:lnTo>
                <a:lnTo>
                  <a:pt x="1192772" y="190385"/>
                </a:lnTo>
                <a:close/>
              </a:path>
            </a:pathLst>
          </a:custGeom>
          <a:ln w="15297">
            <a:solidFill>
              <a:srgbClr val="BCBEC0"/>
            </a:solidFill>
          </a:ln>
        </p:spPr>
        <p:txBody>
          <a:bodyPr wrap="square" lIns="0" tIns="0" rIns="0" bIns="0" rtlCol="0"/>
          <a:lstStyle/>
          <a:p>
            <a:endParaRPr/>
          </a:p>
        </p:txBody>
      </p:sp>
      <p:sp>
        <p:nvSpPr>
          <p:cNvPr id="107" name="object 105">
            <a:extLst>
              <a:ext uri="{FF2B5EF4-FFF2-40B4-BE49-F238E27FC236}">
                <a16:creationId xmlns:a16="http://schemas.microsoft.com/office/drawing/2014/main" id="{45682165-290A-A645-AFF7-69B26488462E}"/>
              </a:ext>
            </a:extLst>
          </p:cNvPr>
          <p:cNvSpPr/>
          <p:nvPr/>
        </p:nvSpPr>
        <p:spPr>
          <a:xfrm>
            <a:off x="2137773" y="4875886"/>
            <a:ext cx="1193165" cy="190500"/>
          </a:xfrm>
          <a:custGeom>
            <a:avLst/>
            <a:gdLst/>
            <a:ahLst/>
            <a:cxnLst/>
            <a:rect l="l" t="t" r="r" b="b"/>
            <a:pathLst>
              <a:path w="1193164" h="190500">
                <a:moveTo>
                  <a:pt x="1192772" y="190385"/>
                </a:moveTo>
                <a:lnTo>
                  <a:pt x="0" y="190385"/>
                </a:lnTo>
                <a:lnTo>
                  <a:pt x="0" y="0"/>
                </a:lnTo>
                <a:lnTo>
                  <a:pt x="1192772" y="0"/>
                </a:lnTo>
                <a:lnTo>
                  <a:pt x="1192772" y="190385"/>
                </a:lnTo>
                <a:close/>
              </a:path>
            </a:pathLst>
          </a:custGeom>
          <a:ln w="15297">
            <a:solidFill>
              <a:srgbClr val="231F20"/>
            </a:solidFill>
          </a:ln>
        </p:spPr>
        <p:txBody>
          <a:bodyPr wrap="square" lIns="0" tIns="0" rIns="0" bIns="0" rtlCol="0"/>
          <a:lstStyle/>
          <a:p>
            <a:endParaRPr/>
          </a:p>
        </p:txBody>
      </p:sp>
      <p:sp>
        <p:nvSpPr>
          <p:cNvPr id="108" name="object 106">
            <a:extLst>
              <a:ext uri="{FF2B5EF4-FFF2-40B4-BE49-F238E27FC236}">
                <a16:creationId xmlns:a16="http://schemas.microsoft.com/office/drawing/2014/main" id="{963A3BAF-B8DC-CF4C-8A04-98BD78885AE0}"/>
              </a:ext>
            </a:extLst>
          </p:cNvPr>
          <p:cNvSpPr/>
          <p:nvPr/>
        </p:nvSpPr>
        <p:spPr>
          <a:xfrm>
            <a:off x="3418568" y="4875886"/>
            <a:ext cx="1193165" cy="190500"/>
          </a:xfrm>
          <a:custGeom>
            <a:avLst/>
            <a:gdLst/>
            <a:ahLst/>
            <a:cxnLst/>
            <a:rect l="l" t="t" r="r" b="b"/>
            <a:pathLst>
              <a:path w="1193164" h="190500">
                <a:moveTo>
                  <a:pt x="1192772" y="190385"/>
                </a:moveTo>
                <a:lnTo>
                  <a:pt x="0" y="190385"/>
                </a:lnTo>
                <a:lnTo>
                  <a:pt x="0" y="0"/>
                </a:lnTo>
                <a:lnTo>
                  <a:pt x="1192772" y="0"/>
                </a:lnTo>
                <a:lnTo>
                  <a:pt x="1192772" y="190385"/>
                </a:lnTo>
                <a:close/>
              </a:path>
            </a:pathLst>
          </a:custGeom>
          <a:ln w="15297">
            <a:solidFill>
              <a:srgbClr val="BCBEC0"/>
            </a:solidFill>
          </a:ln>
        </p:spPr>
        <p:txBody>
          <a:bodyPr wrap="square" lIns="0" tIns="0" rIns="0" bIns="0" rtlCol="0"/>
          <a:lstStyle/>
          <a:p>
            <a:endParaRPr/>
          </a:p>
        </p:txBody>
      </p:sp>
      <p:sp>
        <p:nvSpPr>
          <p:cNvPr id="109" name="object 107">
            <a:extLst>
              <a:ext uri="{FF2B5EF4-FFF2-40B4-BE49-F238E27FC236}">
                <a16:creationId xmlns:a16="http://schemas.microsoft.com/office/drawing/2014/main" id="{1F6AA190-6FAB-334F-8B36-53C2DB5862AA}"/>
              </a:ext>
            </a:extLst>
          </p:cNvPr>
          <p:cNvSpPr/>
          <p:nvPr/>
        </p:nvSpPr>
        <p:spPr>
          <a:xfrm>
            <a:off x="4699363" y="4875886"/>
            <a:ext cx="1193165" cy="190500"/>
          </a:xfrm>
          <a:custGeom>
            <a:avLst/>
            <a:gdLst/>
            <a:ahLst/>
            <a:cxnLst/>
            <a:rect l="l" t="t" r="r" b="b"/>
            <a:pathLst>
              <a:path w="1193164" h="190500">
                <a:moveTo>
                  <a:pt x="1192772" y="190385"/>
                </a:moveTo>
                <a:lnTo>
                  <a:pt x="0" y="190385"/>
                </a:lnTo>
                <a:lnTo>
                  <a:pt x="0" y="0"/>
                </a:lnTo>
                <a:lnTo>
                  <a:pt x="1192772" y="0"/>
                </a:lnTo>
                <a:lnTo>
                  <a:pt x="1192772" y="190385"/>
                </a:lnTo>
                <a:close/>
              </a:path>
            </a:pathLst>
          </a:custGeom>
          <a:ln w="15297">
            <a:solidFill>
              <a:srgbClr val="BCBEC0"/>
            </a:solidFill>
          </a:ln>
        </p:spPr>
        <p:txBody>
          <a:bodyPr wrap="square" lIns="0" tIns="0" rIns="0" bIns="0" rtlCol="0"/>
          <a:lstStyle/>
          <a:p>
            <a:endParaRPr/>
          </a:p>
        </p:txBody>
      </p:sp>
      <p:sp>
        <p:nvSpPr>
          <p:cNvPr id="110" name="object 108">
            <a:extLst>
              <a:ext uri="{FF2B5EF4-FFF2-40B4-BE49-F238E27FC236}">
                <a16:creationId xmlns:a16="http://schemas.microsoft.com/office/drawing/2014/main" id="{409D0F81-91F2-CB4A-9113-18EECFF3068D}"/>
              </a:ext>
            </a:extLst>
          </p:cNvPr>
          <p:cNvSpPr/>
          <p:nvPr/>
        </p:nvSpPr>
        <p:spPr>
          <a:xfrm>
            <a:off x="5977821" y="4875886"/>
            <a:ext cx="1193165" cy="190500"/>
          </a:xfrm>
          <a:custGeom>
            <a:avLst/>
            <a:gdLst/>
            <a:ahLst/>
            <a:cxnLst/>
            <a:rect l="l" t="t" r="r" b="b"/>
            <a:pathLst>
              <a:path w="1193165" h="190500">
                <a:moveTo>
                  <a:pt x="1192771" y="190385"/>
                </a:moveTo>
                <a:lnTo>
                  <a:pt x="0" y="190385"/>
                </a:lnTo>
                <a:lnTo>
                  <a:pt x="0" y="0"/>
                </a:lnTo>
                <a:lnTo>
                  <a:pt x="1192771" y="0"/>
                </a:lnTo>
                <a:lnTo>
                  <a:pt x="1192771" y="190385"/>
                </a:lnTo>
                <a:close/>
              </a:path>
            </a:pathLst>
          </a:custGeom>
          <a:ln w="15297">
            <a:solidFill>
              <a:srgbClr val="BCBEC0"/>
            </a:solidFill>
          </a:ln>
        </p:spPr>
        <p:txBody>
          <a:bodyPr wrap="square" lIns="0" tIns="0" rIns="0" bIns="0" rtlCol="0"/>
          <a:lstStyle/>
          <a:p>
            <a:endParaRPr/>
          </a:p>
        </p:txBody>
      </p:sp>
      <p:sp>
        <p:nvSpPr>
          <p:cNvPr id="111" name="object 109">
            <a:extLst>
              <a:ext uri="{FF2B5EF4-FFF2-40B4-BE49-F238E27FC236}">
                <a16:creationId xmlns:a16="http://schemas.microsoft.com/office/drawing/2014/main" id="{3C08F0C2-10F2-854B-87FC-8A0CCFDE78CC}"/>
              </a:ext>
            </a:extLst>
          </p:cNvPr>
          <p:cNvSpPr/>
          <p:nvPr/>
        </p:nvSpPr>
        <p:spPr>
          <a:xfrm>
            <a:off x="2137773" y="4060008"/>
            <a:ext cx="1193165" cy="313055"/>
          </a:xfrm>
          <a:custGeom>
            <a:avLst/>
            <a:gdLst/>
            <a:ahLst/>
            <a:cxnLst/>
            <a:rect l="l" t="t" r="r" b="b"/>
            <a:pathLst>
              <a:path w="1193164" h="313054">
                <a:moveTo>
                  <a:pt x="1192772" y="312766"/>
                </a:moveTo>
                <a:lnTo>
                  <a:pt x="0" y="312766"/>
                </a:lnTo>
                <a:lnTo>
                  <a:pt x="0" y="0"/>
                </a:lnTo>
                <a:lnTo>
                  <a:pt x="1192772" y="0"/>
                </a:lnTo>
                <a:lnTo>
                  <a:pt x="1192772" y="312766"/>
                </a:lnTo>
                <a:close/>
              </a:path>
            </a:pathLst>
          </a:custGeom>
          <a:ln w="15295">
            <a:solidFill>
              <a:srgbClr val="231F20"/>
            </a:solidFill>
          </a:ln>
        </p:spPr>
        <p:txBody>
          <a:bodyPr wrap="square" lIns="0" tIns="0" rIns="0" bIns="0" rtlCol="0"/>
          <a:lstStyle/>
          <a:p>
            <a:endParaRPr/>
          </a:p>
        </p:txBody>
      </p:sp>
      <p:sp>
        <p:nvSpPr>
          <p:cNvPr id="112" name="object 110">
            <a:extLst>
              <a:ext uri="{FF2B5EF4-FFF2-40B4-BE49-F238E27FC236}">
                <a16:creationId xmlns:a16="http://schemas.microsoft.com/office/drawing/2014/main" id="{631B5D9F-CAB3-3F47-837F-579036223449}"/>
              </a:ext>
            </a:extLst>
          </p:cNvPr>
          <p:cNvSpPr/>
          <p:nvPr/>
        </p:nvSpPr>
        <p:spPr>
          <a:xfrm>
            <a:off x="5977821" y="4060008"/>
            <a:ext cx="1193165" cy="313055"/>
          </a:xfrm>
          <a:custGeom>
            <a:avLst/>
            <a:gdLst/>
            <a:ahLst/>
            <a:cxnLst/>
            <a:rect l="l" t="t" r="r" b="b"/>
            <a:pathLst>
              <a:path w="1193165" h="313054">
                <a:moveTo>
                  <a:pt x="1192771" y="312766"/>
                </a:moveTo>
                <a:lnTo>
                  <a:pt x="0" y="312766"/>
                </a:lnTo>
                <a:lnTo>
                  <a:pt x="0" y="0"/>
                </a:lnTo>
                <a:lnTo>
                  <a:pt x="1192771" y="0"/>
                </a:lnTo>
                <a:lnTo>
                  <a:pt x="1192771" y="312766"/>
                </a:lnTo>
                <a:close/>
              </a:path>
            </a:pathLst>
          </a:custGeom>
          <a:ln w="15295">
            <a:solidFill>
              <a:srgbClr val="BCBEC0"/>
            </a:solidFill>
          </a:ln>
        </p:spPr>
        <p:txBody>
          <a:bodyPr wrap="square" lIns="0" tIns="0" rIns="0" bIns="0" rtlCol="0"/>
          <a:lstStyle/>
          <a:p>
            <a:endParaRPr/>
          </a:p>
        </p:txBody>
      </p:sp>
      <p:sp>
        <p:nvSpPr>
          <p:cNvPr id="113" name="object 111">
            <a:extLst>
              <a:ext uri="{FF2B5EF4-FFF2-40B4-BE49-F238E27FC236}">
                <a16:creationId xmlns:a16="http://schemas.microsoft.com/office/drawing/2014/main" id="{4EE4A8AF-03C0-AE43-ADD5-E56BC18BEB5A}"/>
              </a:ext>
            </a:extLst>
          </p:cNvPr>
          <p:cNvSpPr/>
          <p:nvPr/>
        </p:nvSpPr>
        <p:spPr>
          <a:xfrm>
            <a:off x="7258615" y="4875886"/>
            <a:ext cx="1193165" cy="190500"/>
          </a:xfrm>
          <a:custGeom>
            <a:avLst/>
            <a:gdLst/>
            <a:ahLst/>
            <a:cxnLst/>
            <a:rect l="l" t="t" r="r" b="b"/>
            <a:pathLst>
              <a:path w="1193165" h="190500">
                <a:moveTo>
                  <a:pt x="1192772" y="190385"/>
                </a:moveTo>
                <a:lnTo>
                  <a:pt x="0" y="190385"/>
                </a:lnTo>
                <a:lnTo>
                  <a:pt x="0" y="0"/>
                </a:lnTo>
                <a:lnTo>
                  <a:pt x="1192772" y="0"/>
                </a:lnTo>
                <a:lnTo>
                  <a:pt x="1192772" y="190385"/>
                </a:lnTo>
                <a:close/>
              </a:path>
            </a:pathLst>
          </a:custGeom>
          <a:ln w="15297">
            <a:solidFill>
              <a:srgbClr val="BCBEC0"/>
            </a:solidFill>
          </a:ln>
        </p:spPr>
        <p:txBody>
          <a:bodyPr wrap="square" lIns="0" tIns="0" rIns="0" bIns="0" rtlCol="0"/>
          <a:lstStyle/>
          <a:p>
            <a:endParaRPr/>
          </a:p>
        </p:txBody>
      </p:sp>
      <p:sp>
        <p:nvSpPr>
          <p:cNvPr id="114" name="object 112">
            <a:extLst>
              <a:ext uri="{FF2B5EF4-FFF2-40B4-BE49-F238E27FC236}">
                <a16:creationId xmlns:a16="http://schemas.microsoft.com/office/drawing/2014/main" id="{610A494F-49AE-5540-A5DF-BD1ED30855A9}"/>
              </a:ext>
            </a:extLst>
          </p:cNvPr>
          <p:cNvSpPr/>
          <p:nvPr/>
        </p:nvSpPr>
        <p:spPr>
          <a:xfrm>
            <a:off x="4051637" y="3244134"/>
            <a:ext cx="1193165" cy="313055"/>
          </a:xfrm>
          <a:custGeom>
            <a:avLst/>
            <a:gdLst/>
            <a:ahLst/>
            <a:cxnLst/>
            <a:rect l="l" t="t" r="r" b="b"/>
            <a:pathLst>
              <a:path w="1193164" h="313054">
                <a:moveTo>
                  <a:pt x="1192772" y="312767"/>
                </a:moveTo>
                <a:lnTo>
                  <a:pt x="0" y="312767"/>
                </a:lnTo>
                <a:lnTo>
                  <a:pt x="0" y="0"/>
                </a:lnTo>
                <a:lnTo>
                  <a:pt x="1192772" y="0"/>
                </a:lnTo>
                <a:lnTo>
                  <a:pt x="1192772" y="312767"/>
                </a:lnTo>
                <a:close/>
              </a:path>
            </a:pathLst>
          </a:custGeom>
          <a:ln w="15295">
            <a:solidFill>
              <a:srgbClr val="BCBEC0"/>
            </a:solidFill>
          </a:ln>
        </p:spPr>
        <p:txBody>
          <a:bodyPr wrap="square" lIns="0" tIns="0" rIns="0" bIns="0" rtlCol="0"/>
          <a:lstStyle/>
          <a:p>
            <a:endParaRPr/>
          </a:p>
        </p:txBody>
      </p:sp>
      <p:sp>
        <p:nvSpPr>
          <p:cNvPr id="115" name="object 113">
            <a:extLst>
              <a:ext uri="{FF2B5EF4-FFF2-40B4-BE49-F238E27FC236}">
                <a16:creationId xmlns:a16="http://schemas.microsoft.com/office/drawing/2014/main" id="{3A58D4EF-1C9C-204B-B9CF-FE13BE92F719}"/>
              </a:ext>
            </a:extLst>
          </p:cNvPr>
          <p:cNvSpPr/>
          <p:nvPr/>
        </p:nvSpPr>
        <p:spPr>
          <a:xfrm>
            <a:off x="2180163" y="5115496"/>
            <a:ext cx="236959" cy="172850"/>
          </a:xfrm>
          <a:prstGeom prst="rect">
            <a:avLst/>
          </a:prstGeom>
          <a:blipFill>
            <a:blip r:embed="rId4" cstate="print"/>
            <a:stretch>
              <a:fillRect/>
            </a:stretch>
          </a:blipFill>
        </p:spPr>
        <p:txBody>
          <a:bodyPr wrap="square" lIns="0" tIns="0" rIns="0" bIns="0" rtlCol="0"/>
          <a:lstStyle/>
          <a:p>
            <a:endParaRPr/>
          </a:p>
        </p:txBody>
      </p:sp>
      <p:sp>
        <p:nvSpPr>
          <p:cNvPr id="116" name="object 114">
            <a:extLst>
              <a:ext uri="{FF2B5EF4-FFF2-40B4-BE49-F238E27FC236}">
                <a16:creationId xmlns:a16="http://schemas.microsoft.com/office/drawing/2014/main" id="{8449D0D8-F5AE-014A-9D45-D88F25E347A3}"/>
              </a:ext>
            </a:extLst>
          </p:cNvPr>
          <p:cNvSpPr txBox="1"/>
          <p:nvPr/>
        </p:nvSpPr>
        <p:spPr>
          <a:xfrm>
            <a:off x="856978" y="5139667"/>
            <a:ext cx="1377943" cy="405239"/>
          </a:xfrm>
          <a:prstGeom prst="rect">
            <a:avLst/>
          </a:prstGeom>
        </p:spPr>
        <p:txBody>
          <a:bodyPr vert="horz" wrap="square" lIns="0" tIns="45720" rIns="0" bIns="0" rtlCol="0">
            <a:spAutoFit/>
          </a:bodyPr>
          <a:lstStyle/>
          <a:p>
            <a:pPr marR="132080" indent="-31115">
              <a:lnSpc>
                <a:spcPts val="1350"/>
              </a:lnSpc>
              <a:spcBef>
                <a:spcPts val="370"/>
              </a:spcBef>
            </a:pPr>
            <a:r>
              <a:rPr sz="1200" i="1" kern="0" dirty="0">
                <a:solidFill>
                  <a:srgbClr val="BF311A"/>
                </a:solidFill>
                <a:latin typeface="Arial" panose="020B0604020202020204" pitchFamily="34" charset="0"/>
                <a:cs typeface="Arial" panose="020B0604020202020204" pitchFamily="34" charset="0"/>
              </a:rPr>
              <a:t>search for E in  this external node</a:t>
            </a:r>
          </a:p>
        </p:txBody>
      </p:sp>
      <p:sp>
        <p:nvSpPr>
          <p:cNvPr id="117" name="object 115">
            <a:extLst>
              <a:ext uri="{FF2B5EF4-FFF2-40B4-BE49-F238E27FC236}">
                <a16:creationId xmlns:a16="http://schemas.microsoft.com/office/drawing/2014/main" id="{4A058D23-3D48-6649-9FAD-D5E8F4C0B521}"/>
              </a:ext>
            </a:extLst>
          </p:cNvPr>
          <p:cNvSpPr/>
          <p:nvPr/>
        </p:nvSpPr>
        <p:spPr>
          <a:xfrm>
            <a:off x="3295569" y="3739159"/>
            <a:ext cx="85090" cy="53340"/>
          </a:xfrm>
          <a:custGeom>
            <a:avLst/>
            <a:gdLst/>
            <a:ahLst/>
            <a:cxnLst/>
            <a:rect l="l" t="t" r="r" b="b"/>
            <a:pathLst>
              <a:path w="85089" h="53339">
                <a:moveTo>
                  <a:pt x="19138" y="0"/>
                </a:moveTo>
                <a:lnTo>
                  <a:pt x="18186" y="215"/>
                </a:lnTo>
                <a:lnTo>
                  <a:pt x="22771" y="28219"/>
                </a:lnTo>
                <a:lnTo>
                  <a:pt x="0" y="45313"/>
                </a:lnTo>
                <a:lnTo>
                  <a:pt x="635" y="45999"/>
                </a:lnTo>
                <a:lnTo>
                  <a:pt x="43103" y="46240"/>
                </a:lnTo>
                <a:lnTo>
                  <a:pt x="84747" y="53276"/>
                </a:lnTo>
                <a:lnTo>
                  <a:pt x="49885" y="29375"/>
                </a:lnTo>
                <a:lnTo>
                  <a:pt x="19138" y="0"/>
                </a:lnTo>
                <a:close/>
              </a:path>
            </a:pathLst>
          </a:custGeom>
          <a:solidFill>
            <a:srgbClr val="BF311A"/>
          </a:solidFill>
        </p:spPr>
        <p:txBody>
          <a:bodyPr wrap="square" lIns="0" tIns="0" rIns="0" bIns="0" rtlCol="0"/>
          <a:lstStyle/>
          <a:p>
            <a:endParaRPr/>
          </a:p>
        </p:txBody>
      </p:sp>
      <p:sp>
        <p:nvSpPr>
          <p:cNvPr id="118" name="object 116">
            <a:extLst>
              <a:ext uri="{FF2B5EF4-FFF2-40B4-BE49-F238E27FC236}">
                <a16:creationId xmlns:a16="http://schemas.microsoft.com/office/drawing/2014/main" id="{CA28097E-2B0F-3648-87DE-3BEAF7717AC8}"/>
              </a:ext>
            </a:extLst>
          </p:cNvPr>
          <p:cNvSpPr/>
          <p:nvPr/>
        </p:nvSpPr>
        <p:spPr>
          <a:xfrm>
            <a:off x="3016042" y="3645179"/>
            <a:ext cx="309245" cy="125095"/>
          </a:xfrm>
          <a:custGeom>
            <a:avLst/>
            <a:gdLst/>
            <a:ahLst/>
            <a:cxnLst/>
            <a:rect l="l" t="t" r="r" b="b"/>
            <a:pathLst>
              <a:path w="309245" h="125095">
                <a:moveTo>
                  <a:pt x="0" y="0"/>
                </a:moveTo>
                <a:lnTo>
                  <a:pt x="308663" y="124768"/>
                </a:lnTo>
              </a:path>
            </a:pathLst>
          </a:custGeom>
          <a:ln w="10195">
            <a:solidFill>
              <a:srgbClr val="BF311A"/>
            </a:solidFill>
          </a:ln>
        </p:spPr>
        <p:txBody>
          <a:bodyPr wrap="square" lIns="0" tIns="0" rIns="0" bIns="0" rtlCol="0"/>
          <a:lstStyle/>
          <a:p>
            <a:endParaRPr/>
          </a:p>
        </p:txBody>
      </p:sp>
      <p:sp>
        <p:nvSpPr>
          <p:cNvPr id="119" name="object 117">
            <a:extLst>
              <a:ext uri="{FF2B5EF4-FFF2-40B4-BE49-F238E27FC236}">
                <a16:creationId xmlns:a16="http://schemas.microsoft.com/office/drawing/2014/main" id="{E5435285-D418-2944-B461-9077E717CB36}"/>
              </a:ext>
            </a:extLst>
          </p:cNvPr>
          <p:cNvSpPr/>
          <p:nvPr/>
        </p:nvSpPr>
        <p:spPr>
          <a:xfrm>
            <a:off x="3310136" y="3754564"/>
            <a:ext cx="42545" cy="26670"/>
          </a:xfrm>
          <a:custGeom>
            <a:avLst/>
            <a:gdLst/>
            <a:ahLst/>
            <a:cxnLst/>
            <a:rect l="l" t="t" r="r" b="b"/>
            <a:pathLst>
              <a:path w="42545" h="26670">
                <a:moveTo>
                  <a:pt x="9563" y="0"/>
                </a:moveTo>
                <a:lnTo>
                  <a:pt x="9080" y="76"/>
                </a:lnTo>
                <a:lnTo>
                  <a:pt x="11379" y="14096"/>
                </a:lnTo>
                <a:lnTo>
                  <a:pt x="0" y="22644"/>
                </a:lnTo>
                <a:lnTo>
                  <a:pt x="304" y="22987"/>
                </a:lnTo>
                <a:lnTo>
                  <a:pt x="21564" y="23113"/>
                </a:lnTo>
                <a:lnTo>
                  <a:pt x="42367" y="26619"/>
                </a:lnTo>
                <a:lnTo>
                  <a:pt x="24942" y="14668"/>
                </a:lnTo>
                <a:lnTo>
                  <a:pt x="9563" y="0"/>
                </a:lnTo>
                <a:close/>
              </a:path>
            </a:pathLst>
          </a:custGeom>
          <a:solidFill>
            <a:srgbClr val="BF311A"/>
          </a:solidFill>
        </p:spPr>
        <p:txBody>
          <a:bodyPr wrap="square" lIns="0" tIns="0" rIns="0" bIns="0" rtlCol="0"/>
          <a:lstStyle/>
          <a:p>
            <a:endParaRPr/>
          </a:p>
        </p:txBody>
      </p:sp>
      <p:sp>
        <p:nvSpPr>
          <p:cNvPr id="121" name="object 119">
            <a:extLst>
              <a:ext uri="{FF2B5EF4-FFF2-40B4-BE49-F238E27FC236}">
                <a16:creationId xmlns:a16="http://schemas.microsoft.com/office/drawing/2014/main" id="{6E13036C-7D03-6347-8CE9-1B1D38CB1567}"/>
              </a:ext>
            </a:extLst>
          </p:cNvPr>
          <p:cNvSpPr txBox="1"/>
          <p:nvPr/>
        </p:nvSpPr>
        <p:spPr>
          <a:xfrm>
            <a:off x="1416437" y="3404350"/>
            <a:ext cx="2463777" cy="426399"/>
          </a:xfrm>
          <a:prstGeom prst="rect">
            <a:avLst/>
          </a:prstGeom>
        </p:spPr>
        <p:txBody>
          <a:bodyPr vert="horz" wrap="square" lIns="0" tIns="15875" rIns="0" bIns="0" rtlCol="0">
            <a:spAutoFit/>
          </a:bodyPr>
          <a:lstStyle/>
          <a:p>
            <a:pPr marR="132080" indent="-31115">
              <a:lnSpc>
                <a:spcPts val="1350"/>
              </a:lnSpc>
              <a:spcBef>
                <a:spcPts val="370"/>
              </a:spcBef>
            </a:pPr>
            <a:r>
              <a:rPr sz="1200" i="1" kern="0" dirty="0">
                <a:solidFill>
                  <a:srgbClr val="BF311A"/>
                </a:solidFill>
                <a:latin typeface="Arial" panose="020B0604020202020204" pitchFamily="34" charset="0"/>
                <a:cs typeface="Arial" panose="020B0604020202020204" pitchFamily="34" charset="0"/>
              </a:rPr>
              <a:t>follow this link because</a:t>
            </a:r>
          </a:p>
          <a:p>
            <a:pPr marR="132080" indent="-31115">
              <a:lnSpc>
                <a:spcPts val="1350"/>
              </a:lnSpc>
              <a:spcBef>
                <a:spcPts val="370"/>
              </a:spcBef>
              <a:tabLst>
                <a:tab pos="1696720" algn="l"/>
              </a:tabLst>
            </a:pPr>
            <a:r>
              <a:rPr sz="1200" i="1" kern="0" dirty="0">
                <a:solidFill>
                  <a:srgbClr val="BF311A"/>
                </a:solidFill>
                <a:latin typeface="Arial" panose="020B0604020202020204" pitchFamily="34" charset="0"/>
                <a:cs typeface="Arial" panose="020B0604020202020204" pitchFamily="34" charset="0"/>
              </a:rPr>
              <a:t>E is between</a:t>
            </a:r>
            <a:r>
              <a:rPr lang="en-US" sz="1200" i="1" kern="0" dirty="0">
                <a:solidFill>
                  <a:srgbClr val="BF311A"/>
                </a:solidFill>
                <a:latin typeface="Arial" panose="020B0604020202020204" pitchFamily="34" charset="0"/>
                <a:cs typeface="Arial" panose="020B0604020202020204" pitchFamily="34" charset="0"/>
              </a:rPr>
              <a:t> * </a:t>
            </a:r>
            <a:r>
              <a:rPr sz="1200" i="1" kern="0" dirty="0">
                <a:solidFill>
                  <a:srgbClr val="BF311A"/>
                </a:solidFill>
                <a:latin typeface="Arial" panose="020B0604020202020204" pitchFamily="34" charset="0"/>
                <a:cs typeface="Arial" panose="020B0604020202020204" pitchFamily="34" charset="0"/>
              </a:rPr>
              <a:t>and K</a:t>
            </a:r>
          </a:p>
        </p:txBody>
      </p:sp>
      <p:sp>
        <p:nvSpPr>
          <p:cNvPr id="122" name="object 120">
            <a:extLst>
              <a:ext uri="{FF2B5EF4-FFF2-40B4-BE49-F238E27FC236}">
                <a16:creationId xmlns:a16="http://schemas.microsoft.com/office/drawing/2014/main" id="{E733F648-0F41-C442-B0EF-685EBE3043F0}"/>
              </a:ext>
            </a:extLst>
          </p:cNvPr>
          <p:cNvSpPr/>
          <p:nvPr/>
        </p:nvSpPr>
        <p:spPr>
          <a:xfrm>
            <a:off x="2729111" y="4734725"/>
            <a:ext cx="85090" cy="53340"/>
          </a:xfrm>
          <a:custGeom>
            <a:avLst/>
            <a:gdLst/>
            <a:ahLst/>
            <a:cxnLst/>
            <a:rect l="l" t="t" r="r" b="b"/>
            <a:pathLst>
              <a:path w="85089" h="53339">
                <a:moveTo>
                  <a:pt x="65582" y="0"/>
                </a:moveTo>
                <a:lnTo>
                  <a:pt x="34861" y="29362"/>
                </a:lnTo>
                <a:lnTo>
                  <a:pt x="0" y="53276"/>
                </a:lnTo>
                <a:lnTo>
                  <a:pt x="41630" y="46240"/>
                </a:lnTo>
                <a:lnTo>
                  <a:pt x="84112" y="45999"/>
                </a:lnTo>
                <a:lnTo>
                  <a:pt x="84670" y="45173"/>
                </a:lnTo>
                <a:lnTo>
                  <a:pt x="61975" y="28206"/>
                </a:lnTo>
                <a:lnTo>
                  <a:pt x="66509" y="76"/>
                </a:lnTo>
                <a:lnTo>
                  <a:pt x="65582" y="0"/>
                </a:lnTo>
                <a:close/>
              </a:path>
            </a:pathLst>
          </a:custGeom>
          <a:solidFill>
            <a:srgbClr val="BF311A"/>
          </a:solidFill>
        </p:spPr>
        <p:txBody>
          <a:bodyPr wrap="square" lIns="0" tIns="0" rIns="0" bIns="0" rtlCol="0"/>
          <a:lstStyle/>
          <a:p>
            <a:endParaRPr/>
          </a:p>
        </p:txBody>
      </p:sp>
      <p:sp>
        <p:nvSpPr>
          <p:cNvPr id="123" name="object 121">
            <a:extLst>
              <a:ext uri="{FF2B5EF4-FFF2-40B4-BE49-F238E27FC236}">
                <a16:creationId xmlns:a16="http://schemas.microsoft.com/office/drawing/2014/main" id="{94EB5DC7-0A9D-974D-9BC3-6F0135D9BD1E}"/>
              </a:ext>
            </a:extLst>
          </p:cNvPr>
          <p:cNvSpPr/>
          <p:nvPr/>
        </p:nvSpPr>
        <p:spPr>
          <a:xfrm>
            <a:off x="2784709" y="4640732"/>
            <a:ext cx="309245" cy="125095"/>
          </a:xfrm>
          <a:custGeom>
            <a:avLst/>
            <a:gdLst/>
            <a:ahLst/>
            <a:cxnLst/>
            <a:rect l="l" t="t" r="r" b="b"/>
            <a:pathLst>
              <a:path w="309245" h="125095">
                <a:moveTo>
                  <a:pt x="308663" y="0"/>
                </a:moveTo>
                <a:lnTo>
                  <a:pt x="0" y="124768"/>
                </a:lnTo>
              </a:path>
            </a:pathLst>
          </a:custGeom>
          <a:ln w="10195">
            <a:solidFill>
              <a:srgbClr val="BF311A"/>
            </a:solidFill>
          </a:ln>
        </p:spPr>
        <p:txBody>
          <a:bodyPr wrap="square" lIns="0" tIns="0" rIns="0" bIns="0" rtlCol="0"/>
          <a:lstStyle/>
          <a:p>
            <a:endParaRPr/>
          </a:p>
        </p:txBody>
      </p:sp>
      <p:sp>
        <p:nvSpPr>
          <p:cNvPr id="124" name="object 122">
            <a:extLst>
              <a:ext uri="{FF2B5EF4-FFF2-40B4-BE49-F238E27FC236}">
                <a16:creationId xmlns:a16="http://schemas.microsoft.com/office/drawing/2014/main" id="{00883E3D-77BA-B74C-9380-65B7E19C4307}"/>
              </a:ext>
            </a:extLst>
          </p:cNvPr>
          <p:cNvSpPr/>
          <p:nvPr/>
        </p:nvSpPr>
        <p:spPr>
          <a:xfrm>
            <a:off x="2756912" y="4750117"/>
            <a:ext cx="42545" cy="26670"/>
          </a:xfrm>
          <a:custGeom>
            <a:avLst/>
            <a:gdLst/>
            <a:ahLst/>
            <a:cxnLst/>
            <a:rect l="l" t="t" r="r" b="b"/>
            <a:pathLst>
              <a:path w="42545" h="26670">
                <a:moveTo>
                  <a:pt x="32804" y="0"/>
                </a:moveTo>
                <a:lnTo>
                  <a:pt x="17437" y="14681"/>
                </a:lnTo>
                <a:lnTo>
                  <a:pt x="0" y="26606"/>
                </a:lnTo>
                <a:lnTo>
                  <a:pt x="20815" y="23101"/>
                </a:lnTo>
                <a:lnTo>
                  <a:pt x="42062" y="22999"/>
                </a:lnTo>
                <a:lnTo>
                  <a:pt x="42354" y="22593"/>
                </a:lnTo>
                <a:lnTo>
                  <a:pt x="30987" y="14084"/>
                </a:lnTo>
                <a:lnTo>
                  <a:pt x="33248" y="38"/>
                </a:lnTo>
                <a:lnTo>
                  <a:pt x="32804" y="0"/>
                </a:lnTo>
                <a:close/>
              </a:path>
            </a:pathLst>
          </a:custGeom>
          <a:solidFill>
            <a:srgbClr val="BF311A"/>
          </a:solidFill>
        </p:spPr>
        <p:txBody>
          <a:bodyPr wrap="square" lIns="0" tIns="0" rIns="0" bIns="0" rtlCol="0"/>
          <a:lstStyle/>
          <a:p>
            <a:endParaRPr/>
          </a:p>
        </p:txBody>
      </p:sp>
      <p:sp>
        <p:nvSpPr>
          <p:cNvPr id="125" name="object 123">
            <a:extLst>
              <a:ext uri="{FF2B5EF4-FFF2-40B4-BE49-F238E27FC236}">
                <a16:creationId xmlns:a16="http://schemas.microsoft.com/office/drawing/2014/main" id="{351FBDEB-CD76-154B-BBCC-1A2496763E8D}"/>
              </a:ext>
            </a:extLst>
          </p:cNvPr>
          <p:cNvSpPr txBox="1"/>
          <p:nvPr/>
        </p:nvSpPr>
        <p:spPr>
          <a:xfrm>
            <a:off x="3049153" y="4373893"/>
            <a:ext cx="1855299" cy="427681"/>
          </a:xfrm>
          <a:prstGeom prst="rect">
            <a:avLst/>
          </a:prstGeom>
        </p:spPr>
        <p:txBody>
          <a:bodyPr vert="horz" wrap="square" lIns="0" tIns="17145" rIns="0" bIns="0" rtlCol="0">
            <a:spAutoFit/>
          </a:bodyPr>
          <a:lstStyle/>
          <a:p>
            <a:pPr marR="132080" indent="-31115">
              <a:lnSpc>
                <a:spcPts val="1350"/>
              </a:lnSpc>
              <a:spcBef>
                <a:spcPts val="370"/>
              </a:spcBef>
            </a:pPr>
            <a:r>
              <a:rPr sz="1200" i="1" kern="0" dirty="0">
                <a:solidFill>
                  <a:srgbClr val="BF311A"/>
                </a:solidFill>
                <a:latin typeface="Arial" panose="020B0604020202020204" pitchFamily="34" charset="0"/>
                <a:cs typeface="Arial" panose="020B0604020202020204" pitchFamily="34" charset="0"/>
              </a:rPr>
              <a:t>follow this link because</a:t>
            </a:r>
          </a:p>
          <a:p>
            <a:pPr marR="132080" indent="-31115">
              <a:lnSpc>
                <a:spcPts val="1350"/>
              </a:lnSpc>
              <a:spcBef>
                <a:spcPts val="370"/>
              </a:spcBef>
            </a:pPr>
            <a:r>
              <a:rPr sz="1200" i="1" kern="0" dirty="0">
                <a:solidFill>
                  <a:srgbClr val="BF311A"/>
                </a:solidFill>
                <a:latin typeface="Arial" panose="020B0604020202020204" pitchFamily="34" charset="0"/>
                <a:cs typeface="Arial" panose="020B0604020202020204" pitchFamily="34" charset="0"/>
              </a:rPr>
              <a:t>E is between D and H</a:t>
            </a:r>
          </a:p>
        </p:txBody>
      </p:sp>
      <p:sp>
        <p:nvSpPr>
          <p:cNvPr id="126" name="object 124">
            <a:extLst>
              <a:ext uri="{FF2B5EF4-FFF2-40B4-BE49-F238E27FC236}">
                <a16:creationId xmlns:a16="http://schemas.microsoft.com/office/drawing/2014/main" id="{B94D4FB6-5650-2445-AFD4-8D1C1BE334C2}"/>
              </a:ext>
            </a:extLst>
          </p:cNvPr>
          <p:cNvSpPr txBox="1"/>
          <p:nvPr/>
        </p:nvSpPr>
        <p:spPr>
          <a:xfrm>
            <a:off x="3093954" y="5616479"/>
            <a:ext cx="2775119" cy="307777"/>
          </a:xfrm>
          <a:prstGeom prst="rect">
            <a:avLst/>
          </a:prstGeom>
          <a:solidFill>
            <a:schemeClr val="accent1"/>
          </a:solidFill>
        </p:spPr>
        <p:txBody>
          <a:bodyPr wrap="none" rtlCol="0">
            <a:spAutoFit/>
          </a:bodyPr>
          <a:lstStyle>
            <a:defPPr>
              <a:defRPr lang="en-US"/>
            </a:defPPr>
            <a:lvl1pPr>
              <a:defRPr sz="1400">
                <a:solidFill>
                  <a:schemeClr val="bg1"/>
                </a:solidFill>
                <a:latin typeface="Arial" panose="020B0604020202020204" pitchFamily="34" charset="0"/>
                <a:cs typeface="Arial" panose="020B0604020202020204" pitchFamily="34" charset="0"/>
              </a:defRPr>
            </a:lvl1pPr>
          </a:lstStyle>
          <a:p>
            <a:r>
              <a:rPr dirty="0"/>
              <a:t>Searching in a B-tree set (M = 6)</a:t>
            </a:r>
          </a:p>
        </p:txBody>
      </p:sp>
      <p:sp>
        <p:nvSpPr>
          <p:cNvPr id="127" name="Rectangle 126">
            <a:extLst>
              <a:ext uri="{FF2B5EF4-FFF2-40B4-BE49-F238E27FC236}">
                <a16:creationId xmlns:a16="http://schemas.microsoft.com/office/drawing/2014/main" id="{1E400EFE-606C-A445-B470-963FA18381DA}"/>
              </a:ext>
            </a:extLst>
          </p:cNvPr>
          <p:cNvSpPr/>
          <p:nvPr/>
        </p:nvSpPr>
        <p:spPr>
          <a:xfrm>
            <a:off x="665116" y="2845867"/>
            <a:ext cx="2036135" cy="338554"/>
          </a:xfrm>
          <a:prstGeom prst="rect">
            <a:avLst/>
          </a:prstGeom>
          <a:solidFill>
            <a:srgbClr val="1B8E1D"/>
          </a:solidFill>
        </p:spPr>
        <p:txBody>
          <a:bodyPr wrap="none" rtlCol="0">
            <a:spAutoFit/>
          </a:bodyPr>
          <a:lstStyle/>
          <a:p>
            <a:r>
              <a:rPr lang="en-US" sz="1600" dirty="0">
                <a:solidFill>
                  <a:schemeClr val="bg1"/>
                </a:solidFill>
                <a:latin typeface="Courier" pitchFamily="2" charset="0"/>
              </a:rPr>
              <a:t>searching for E</a:t>
            </a:r>
          </a:p>
        </p:txBody>
      </p:sp>
      <p:sp>
        <p:nvSpPr>
          <p:cNvPr id="3" name="Slide Number Placeholder 5">
            <a:extLst>
              <a:ext uri="{FF2B5EF4-FFF2-40B4-BE49-F238E27FC236}">
                <a16:creationId xmlns:a16="http://schemas.microsoft.com/office/drawing/2014/main" id="{DDAD75E3-DFC0-CD2F-E95B-B55E4393F576}"/>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35</a:t>
            </a:fld>
            <a:endParaRPr lang="en-US"/>
          </a:p>
        </p:txBody>
      </p:sp>
    </p:spTree>
    <p:extLst>
      <p:ext uri="{BB962C8B-B14F-4D97-AF65-F5344CB8AC3E}">
        <p14:creationId xmlns:p14="http://schemas.microsoft.com/office/powerpoint/2010/main" val="386653016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36BC3-C8F4-414F-8284-A3801B495D37}"/>
              </a:ext>
            </a:extLst>
          </p:cNvPr>
          <p:cNvSpPr>
            <a:spLocks noGrp="1"/>
          </p:cNvSpPr>
          <p:nvPr>
            <p:ph type="title"/>
          </p:nvPr>
        </p:nvSpPr>
        <p:spPr/>
        <p:txBody>
          <a:bodyPr/>
          <a:lstStyle/>
          <a:p>
            <a:r>
              <a:rPr lang="en-US" dirty="0">
                <a:latin typeface="Arial"/>
                <a:cs typeface="Arial"/>
              </a:rPr>
              <a:t>Balance </a:t>
            </a:r>
            <a:r>
              <a:rPr lang="en-US" spc="20" dirty="0">
                <a:latin typeface="Arial"/>
                <a:cs typeface="Arial"/>
              </a:rPr>
              <a:t>in</a:t>
            </a:r>
            <a:r>
              <a:rPr lang="en-US" spc="55" dirty="0">
                <a:latin typeface="Arial"/>
                <a:cs typeface="Arial"/>
              </a:rPr>
              <a:t> </a:t>
            </a:r>
            <a:r>
              <a:rPr lang="en-US" spc="-60" dirty="0">
                <a:latin typeface="Arial"/>
                <a:cs typeface="Arial"/>
              </a:rPr>
              <a:t>B-tree</a:t>
            </a:r>
            <a:endParaRPr lang="en-US" dirty="0"/>
          </a:p>
        </p:txBody>
      </p:sp>
      <p:sp>
        <p:nvSpPr>
          <p:cNvPr id="4" name="object 2">
            <a:extLst>
              <a:ext uri="{FF2B5EF4-FFF2-40B4-BE49-F238E27FC236}">
                <a16:creationId xmlns:a16="http://schemas.microsoft.com/office/drawing/2014/main" id="{DDEF4109-ABCC-3C4B-BA43-CE9534791CF6}"/>
              </a:ext>
            </a:extLst>
          </p:cNvPr>
          <p:cNvSpPr txBox="1"/>
          <p:nvPr/>
        </p:nvSpPr>
        <p:spPr>
          <a:xfrm>
            <a:off x="734060" y="1417638"/>
            <a:ext cx="7952740" cy="1089401"/>
          </a:xfrm>
          <a:prstGeom prst="rect">
            <a:avLst/>
          </a:prstGeom>
        </p:spPr>
        <p:txBody>
          <a:bodyPr vert="horz" wrap="square" lIns="0" tIns="12700" rIns="0" bIns="0" rtlCol="0">
            <a:spAutoFit/>
          </a:bodyPr>
          <a:lstStyle/>
          <a:p>
            <a:pPr marL="12700" marR="28575">
              <a:lnSpc>
                <a:spcPct val="135600"/>
              </a:lnSpc>
              <a:spcBef>
                <a:spcPts val="100"/>
              </a:spcBef>
              <a:tabLst>
                <a:tab pos="1487170" algn="l"/>
              </a:tabLst>
            </a:pPr>
            <a:r>
              <a:rPr spc="15" dirty="0">
                <a:solidFill>
                  <a:srgbClr val="005493"/>
                </a:solidFill>
                <a:latin typeface="Arial" panose="020B0604020202020204" pitchFamily="34" charset="0"/>
                <a:cs typeface="Arial" panose="020B0604020202020204" pitchFamily="34" charset="0"/>
              </a:rPr>
              <a:t>Proposition</a:t>
            </a:r>
            <a:r>
              <a:rPr sz="1800" spc="60" dirty="0">
                <a:solidFill>
                  <a:srgbClr val="005493"/>
                </a:solidFill>
                <a:latin typeface="Trebuchet MS"/>
                <a:cs typeface="Trebuchet MS"/>
              </a:rPr>
              <a:t>.	</a:t>
            </a:r>
            <a:r>
              <a:rPr dirty="0">
                <a:latin typeface="Arial" panose="020B0604020202020204" pitchFamily="34" charset="0"/>
                <a:cs typeface="Arial" panose="020B0604020202020204" pitchFamily="34" charset="0"/>
              </a:rPr>
              <a:t>A search or an insertion in a B-tree of order M with N keys  requires between log </a:t>
            </a:r>
            <a:r>
              <a:rPr baseline="-25000" dirty="0">
                <a:latin typeface="Arial" panose="020B0604020202020204" pitchFamily="34" charset="0"/>
                <a:cs typeface="Arial" panose="020B0604020202020204" pitchFamily="34" charset="0"/>
              </a:rPr>
              <a:t>M-1</a:t>
            </a:r>
            <a:r>
              <a:rPr dirty="0">
                <a:latin typeface="Arial" panose="020B0604020202020204" pitchFamily="34" charset="0"/>
                <a:cs typeface="Arial" panose="020B0604020202020204" pitchFamily="34" charset="0"/>
              </a:rPr>
              <a:t> N and log </a:t>
            </a:r>
            <a:r>
              <a:rPr baseline="-25000" dirty="0">
                <a:latin typeface="Arial" panose="020B0604020202020204" pitchFamily="34" charset="0"/>
                <a:cs typeface="Arial" panose="020B0604020202020204" pitchFamily="34" charset="0"/>
              </a:rPr>
              <a:t>M/2</a:t>
            </a:r>
            <a:r>
              <a:rPr dirty="0">
                <a:latin typeface="Arial" panose="020B0604020202020204" pitchFamily="34" charset="0"/>
                <a:cs typeface="Arial" panose="020B0604020202020204" pitchFamily="34" charset="0"/>
              </a:rPr>
              <a:t> N probes.</a:t>
            </a:r>
          </a:p>
          <a:p>
            <a:pPr>
              <a:lnSpc>
                <a:spcPct val="100000"/>
              </a:lnSpc>
            </a:pPr>
            <a:endParaRPr sz="2100" dirty="0">
              <a:latin typeface="Times New Roman"/>
              <a:cs typeface="Times New Roman"/>
            </a:endParaRPr>
          </a:p>
        </p:txBody>
      </p:sp>
      <p:sp>
        <p:nvSpPr>
          <p:cNvPr id="10" name="Rectangle 9">
            <a:extLst>
              <a:ext uri="{FF2B5EF4-FFF2-40B4-BE49-F238E27FC236}">
                <a16:creationId xmlns:a16="http://schemas.microsoft.com/office/drawing/2014/main" id="{39EB034F-84EB-7844-893A-7B43DD532B3C}"/>
              </a:ext>
            </a:extLst>
          </p:cNvPr>
          <p:cNvSpPr/>
          <p:nvPr/>
        </p:nvSpPr>
        <p:spPr>
          <a:xfrm>
            <a:off x="650146" y="2292920"/>
            <a:ext cx="8208627" cy="369332"/>
          </a:xfrm>
          <a:prstGeom prst="rect">
            <a:avLst/>
          </a:prstGeom>
        </p:spPr>
        <p:txBody>
          <a:bodyPr wrap="square">
            <a:spAutoFit/>
          </a:bodyPr>
          <a:lstStyle/>
          <a:p>
            <a:pPr marL="12700">
              <a:lnSpc>
                <a:spcPct val="100000"/>
              </a:lnSpc>
              <a:spcBef>
                <a:spcPts val="1280"/>
              </a:spcBef>
              <a:tabLst>
                <a:tab pos="440055" algn="l"/>
              </a:tabLst>
            </a:pPr>
            <a:r>
              <a:rPr lang="en-US" spc="15" dirty="0">
                <a:solidFill>
                  <a:srgbClr val="005493"/>
                </a:solidFill>
                <a:latin typeface="Arial" panose="020B0604020202020204" pitchFamily="34" charset="0"/>
                <a:cs typeface="Arial" panose="020B0604020202020204" pitchFamily="34" charset="0"/>
              </a:rPr>
              <a:t>Pf.</a:t>
            </a:r>
            <a:r>
              <a:rPr lang="en-US" spc="-35" dirty="0">
                <a:solidFill>
                  <a:srgbClr val="005493"/>
                </a:solidFill>
                <a:latin typeface="Trebuchet MS"/>
                <a:cs typeface="Trebuchet MS"/>
              </a:rPr>
              <a:t>	</a:t>
            </a:r>
            <a:r>
              <a:rPr lang="en-US" dirty="0">
                <a:latin typeface="Arial" panose="020B0604020202020204" pitchFamily="34" charset="0"/>
                <a:cs typeface="Arial" panose="020B0604020202020204" pitchFamily="34" charset="0"/>
              </a:rPr>
              <a:t>All internal nodes (besides root) have between M / 2 and M - 1 links.</a:t>
            </a:r>
          </a:p>
        </p:txBody>
      </p:sp>
      <p:sp>
        <p:nvSpPr>
          <p:cNvPr id="3" name="Slide Number Placeholder 5">
            <a:extLst>
              <a:ext uri="{FF2B5EF4-FFF2-40B4-BE49-F238E27FC236}">
                <a16:creationId xmlns:a16="http://schemas.microsoft.com/office/drawing/2014/main" id="{DB319B13-E9B1-A527-823B-9AD3F89A2186}"/>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36</a:t>
            </a:fld>
            <a:endParaRPr lang="en-US"/>
          </a:p>
        </p:txBody>
      </p:sp>
    </p:spTree>
    <p:extLst>
      <p:ext uri="{BB962C8B-B14F-4D97-AF65-F5344CB8AC3E}">
        <p14:creationId xmlns:p14="http://schemas.microsoft.com/office/powerpoint/2010/main" val="118116205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CECD5-61A1-6D40-BE5D-625D0A368D48}"/>
              </a:ext>
            </a:extLst>
          </p:cNvPr>
          <p:cNvSpPr>
            <a:spLocks noGrp="1"/>
          </p:cNvSpPr>
          <p:nvPr>
            <p:ph type="title"/>
          </p:nvPr>
        </p:nvSpPr>
        <p:spPr/>
        <p:txBody>
          <a:bodyPr/>
          <a:lstStyle/>
          <a:p>
            <a:r>
              <a:rPr lang="en-US" dirty="0"/>
              <a:t>Balanced Trees in the Wild</a:t>
            </a:r>
          </a:p>
        </p:txBody>
      </p:sp>
      <p:sp>
        <p:nvSpPr>
          <p:cNvPr id="3" name="Content Placeholder 2">
            <a:extLst>
              <a:ext uri="{FF2B5EF4-FFF2-40B4-BE49-F238E27FC236}">
                <a16:creationId xmlns:a16="http://schemas.microsoft.com/office/drawing/2014/main" id="{091D04F6-1217-3D42-B410-F1BB5AFFC8DD}"/>
              </a:ext>
            </a:extLst>
          </p:cNvPr>
          <p:cNvSpPr>
            <a:spLocks noGrp="1"/>
          </p:cNvSpPr>
          <p:nvPr>
            <p:ph idx="1"/>
          </p:nvPr>
        </p:nvSpPr>
        <p:spPr>
          <a:xfrm>
            <a:off x="155196" y="1417638"/>
            <a:ext cx="9114639" cy="4892879"/>
          </a:xfrm>
        </p:spPr>
        <p:txBody>
          <a:bodyPr>
            <a:normAutofit/>
          </a:bodyPr>
          <a:lstStyle/>
          <a:p>
            <a:pPr>
              <a:lnSpc>
                <a:spcPct val="110000"/>
              </a:lnSpc>
              <a:spcBef>
                <a:spcPts val="100"/>
              </a:spcBef>
              <a:spcAft>
                <a:spcPts val="100"/>
              </a:spcAft>
            </a:pPr>
            <a:r>
              <a:rPr lang="en-US" dirty="0">
                <a:solidFill>
                  <a:schemeClr val="accent1"/>
                </a:solidFill>
                <a:latin typeface="Times New Roman" panose="02020603050405020304" pitchFamily="18" charset="0"/>
                <a:cs typeface="Times New Roman" panose="02020603050405020304" pitchFamily="18" charset="0"/>
              </a:rPr>
              <a:t>Red–black trees are widely used as system symbol tables. </a:t>
            </a:r>
            <a:endParaRPr lang="en-US" altLang="zh-CN" dirty="0">
              <a:solidFill>
                <a:schemeClr val="accent1"/>
              </a:solidFill>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Java: </a:t>
            </a:r>
            <a:r>
              <a:rPr lang="en-US" sz="1700" dirty="0" err="1">
                <a:latin typeface="Times New Roman" panose="02020603050405020304" pitchFamily="18" charset="0"/>
                <a:cs typeface="Times New Roman" panose="02020603050405020304" pitchFamily="18" charset="0"/>
              </a:rPr>
              <a:t>java.util.TreeMap</a:t>
            </a:r>
            <a:r>
              <a:rPr lang="en-US" sz="1700" dirty="0">
                <a:latin typeface="Times New Roman" panose="02020603050405020304" pitchFamily="18" charset="0"/>
                <a:cs typeface="Times New Roman" panose="02020603050405020304" pitchFamily="18" charset="0"/>
              </a:rPr>
              <a:t>, </a:t>
            </a:r>
            <a:r>
              <a:rPr lang="en-US" sz="1700" dirty="0" err="1">
                <a:latin typeface="Times New Roman" panose="02020603050405020304" pitchFamily="18" charset="0"/>
                <a:cs typeface="Times New Roman" panose="02020603050405020304" pitchFamily="18" charset="0"/>
              </a:rPr>
              <a:t>java.util.TreeSet</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C++ STL: map, multimap, multiset.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Linux kernel: completely fair scheduler, </a:t>
            </a:r>
            <a:r>
              <a:rPr lang="en-US" sz="1700" dirty="0" err="1">
                <a:latin typeface="Times New Roman" panose="02020603050405020304" pitchFamily="18" charset="0"/>
                <a:cs typeface="Times New Roman" panose="02020603050405020304" pitchFamily="18" charset="0"/>
              </a:rPr>
              <a:t>linux</a:t>
            </a:r>
            <a:r>
              <a:rPr lang="en-US" sz="1700" dirty="0">
                <a:latin typeface="Times New Roman" panose="02020603050405020304" pitchFamily="18" charset="0"/>
                <a:cs typeface="Times New Roman" panose="02020603050405020304" pitchFamily="18" charset="0"/>
              </a:rPr>
              <a:t>/</a:t>
            </a:r>
            <a:r>
              <a:rPr lang="en-US" sz="1700" dirty="0" err="1">
                <a:latin typeface="Times New Roman" panose="02020603050405020304" pitchFamily="18" charset="0"/>
                <a:cs typeface="Times New Roman" panose="02020603050405020304" pitchFamily="18" charset="0"/>
              </a:rPr>
              <a:t>rbtree.h</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Emacs: conservative stack scanning. </a:t>
            </a:r>
          </a:p>
          <a:p>
            <a:pPr marL="0">
              <a:lnSpc>
                <a:spcPct val="110000"/>
              </a:lnSpc>
              <a:spcBef>
                <a:spcPts val="500"/>
              </a:spcBef>
              <a:spcAft>
                <a:spcPts val="100"/>
              </a:spcAft>
              <a:tabLst>
                <a:tab pos="1824989" algn="l"/>
              </a:tabLst>
            </a:pPr>
            <a:r>
              <a:rPr lang="en-US" dirty="0">
                <a:solidFill>
                  <a:schemeClr val="accent1"/>
                </a:solidFill>
                <a:latin typeface="Times New Roman" panose="02020603050405020304" pitchFamily="18" charset="0"/>
                <a:cs typeface="Times New Roman" panose="02020603050405020304" pitchFamily="18" charset="0"/>
              </a:rPr>
              <a:t>B-tree variants.</a:t>
            </a:r>
            <a:r>
              <a:rPr lang="en-US" spc="50" dirty="0">
                <a:solidFill>
                  <a:srgbClr val="005493"/>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 tree, B*tree, B# tree, …</a:t>
            </a:r>
          </a:p>
          <a:p>
            <a:pPr marL="0">
              <a:lnSpc>
                <a:spcPct val="110000"/>
              </a:lnSpc>
              <a:spcBef>
                <a:spcPts val="500"/>
              </a:spcBef>
              <a:spcAft>
                <a:spcPts val="100"/>
              </a:spcAft>
            </a:pPr>
            <a:r>
              <a:rPr lang="en-US" dirty="0">
                <a:solidFill>
                  <a:schemeClr val="accent1"/>
                </a:solidFill>
                <a:latin typeface="Times New Roman" panose="02020603050405020304" pitchFamily="18" charset="0"/>
                <a:cs typeface="Times New Roman" panose="02020603050405020304" pitchFamily="18" charset="0"/>
              </a:rPr>
              <a:t>B-trees (and variants) are widely used for file systems and databases.</a:t>
            </a:r>
            <a:r>
              <a:rPr lang="en-US" dirty="0">
                <a:latin typeface="Times New Roman" panose="02020603050405020304" pitchFamily="18" charset="0"/>
                <a:cs typeface="Times New Roman" panose="02020603050405020304" pitchFamily="18" charset="0"/>
              </a:rPr>
              <a:t>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Windows: NTFS.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Mac: HFS, HFS+.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Linux: </a:t>
            </a:r>
            <a:r>
              <a:rPr lang="en-US" dirty="0" err="1">
                <a:latin typeface="Times New Roman" panose="02020603050405020304" pitchFamily="18" charset="0"/>
                <a:cs typeface="Times New Roman" panose="02020603050405020304" pitchFamily="18" charset="0"/>
              </a:rPr>
              <a:t>ReiserFS</a:t>
            </a:r>
            <a:r>
              <a:rPr lang="en-US" dirty="0">
                <a:latin typeface="Times New Roman" panose="02020603050405020304" pitchFamily="18" charset="0"/>
                <a:cs typeface="Times New Roman" panose="02020603050405020304" pitchFamily="18" charset="0"/>
              </a:rPr>
              <a:t>, XFS, Ext3FS, JFS, BTRFS. </a:t>
            </a:r>
            <a:endParaRPr lang="en-US" altLang="zh-CN" dirty="0">
              <a:latin typeface="Times New Roman" panose="02020603050405020304" pitchFamily="18" charset="0"/>
              <a:cs typeface="Times New Roman" panose="02020603050405020304" pitchFamily="18" charset="0"/>
            </a:endParaRPr>
          </a:p>
          <a:p>
            <a:pPr lvl="1">
              <a:lnSpc>
                <a:spcPct val="110000"/>
              </a:lnSpc>
              <a:spcBef>
                <a:spcPts val="100"/>
              </a:spcBef>
              <a:spcAft>
                <a:spcPts val="100"/>
              </a:spcAft>
            </a:pPr>
            <a:r>
              <a:rPr lang="en-US" dirty="0">
                <a:latin typeface="Times New Roman" panose="02020603050405020304" pitchFamily="18" charset="0"/>
                <a:cs typeface="Times New Roman" panose="02020603050405020304" pitchFamily="18" charset="0"/>
              </a:rPr>
              <a:t>Databases: ORACLE, DB2, INGRES, SQL, PostgreSQL.</a:t>
            </a:r>
          </a:p>
        </p:txBody>
      </p:sp>
      <p:sp>
        <p:nvSpPr>
          <p:cNvPr id="4" name="Slide Number Placeholder 5">
            <a:extLst>
              <a:ext uri="{FF2B5EF4-FFF2-40B4-BE49-F238E27FC236}">
                <a16:creationId xmlns:a16="http://schemas.microsoft.com/office/drawing/2014/main" id="{1F6BF3CF-84D4-6CCF-C9CF-45F4A3B4B003}"/>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37</a:t>
            </a:fld>
            <a:endParaRPr lang="en-US"/>
          </a:p>
        </p:txBody>
      </p:sp>
    </p:spTree>
    <p:extLst>
      <p:ext uri="{BB962C8B-B14F-4D97-AF65-F5344CB8AC3E}">
        <p14:creationId xmlns:p14="http://schemas.microsoft.com/office/powerpoint/2010/main" val="52342287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A6F5A-7F37-DCD0-75C3-29AD1E1CA6D0}"/>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5A0623C7-D996-3738-45E1-8BD90BE174C1}"/>
              </a:ext>
            </a:extLst>
          </p:cNvPr>
          <p:cNvSpPr>
            <a:spLocks noGrp="1"/>
          </p:cNvSpPr>
          <p:nvPr>
            <p:ph idx="1"/>
          </p:nvPr>
        </p:nvSpPr>
        <p:spPr>
          <a:xfrm>
            <a:off x="457200" y="1600200"/>
            <a:ext cx="8450826" cy="4525963"/>
          </a:xfrm>
        </p:spPr>
        <p:txBody>
          <a:bodyPr>
            <a:normAutofit lnSpcReduction="10000"/>
          </a:bodyPr>
          <a:lstStyle/>
          <a:p>
            <a:r>
              <a:rPr lang="en-GB" dirty="0"/>
              <a:t>Lecture - 13 Trees</a:t>
            </a:r>
          </a:p>
          <a:p>
            <a:pPr lvl="1"/>
            <a:r>
              <a:rPr lang="en-GB" dirty="0">
                <a:hlinkClick r:id="rId2"/>
              </a:rPr>
              <a:t>https://www.youtube.com/watch?v=JZhdUb5F7oY</a:t>
            </a:r>
            <a:r>
              <a:rPr lang="en-GB" dirty="0"/>
              <a:t> </a:t>
            </a:r>
          </a:p>
          <a:p>
            <a:r>
              <a:rPr lang="en-GB" dirty="0"/>
              <a:t>Lecture - 15 Insertion in Red Black Trees (talks about 2-3 trees)</a:t>
            </a:r>
          </a:p>
          <a:p>
            <a:pPr lvl="1"/>
            <a:r>
              <a:rPr lang="en-GB" dirty="0">
                <a:hlinkClick r:id="rId3"/>
              </a:rPr>
              <a:t>https://www.youtube.com/watch?v=6QOKk_pcv3U</a:t>
            </a:r>
            <a:r>
              <a:rPr lang="en-GB" dirty="0"/>
              <a:t> </a:t>
            </a:r>
          </a:p>
          <a:p>
            <a:r>
              <a:rPr lang="en-GB" dirty="0"/>
              <a:t>Lecture - 16 Disk Based Data Structures (talks about B trees)</a:t>
            </a:r>
          </a:p>
          <a:p>
            <a:pPr lvl="1"/>
            <a:r>
              <a:rPr lang="en-GB" dirty="0">
                <a:hlinkClick r:id="rId4"/>
              </a:rPr>
              <a:t>https://www.youtube.com/watch?v=VbVroFR4mq4</a:t>
            </a:r>
            <a:r>
              <a:rPr lang="en-GB" dirty="0"/>
              <a:t> </a:t>
            </a:r>
          </a:p>
          <a:p>
            <a:r>
              <a:rPr lang="en-GB" dirty="0"/>
              <a:t>B Tree tutorials</a:t>
            </a:r>
          </a:p>
          <a:p>
            <a:pPr lvl="1"/>
            <a:r>
              <a:rPr lang="en-GB" dirty="0">
                <a:hlinkClick r:id="rId5"/>
              </a:rPr>
              <a:t>https://spetriuk.github.io/algorithms/B-Tree.%201.%20Introduction/</a:t>
            </a:r>
          </a:p>
          <a:p>
            <a:pPr lvl="1"/>
            <a:r>
              <a:rPr lang="en-GB" dirty="0">
                <a:hlinkClick r:id="rId5"/>
              </a:rPr>
              <a:t>https://spetriuk.github.io/algorithms/B-Tree.%202.%20Insert%20Operation/</a:t>
            </a:r>
          </a:p>
          <a:p>
            <a:pPr lvl="1"/>
            <a:r>
              <a:rPr lang="en-GB" dirty="0">
                <a:hlinkClick r:id="rId5"/>
              </a:rPr>
              <a:t>https://spetriuk.github.io/algorithms/B-Tree.%203.%20Delete%20Operation/</a:t>
            </a:r>
            <a:r>
              <a:rPr lang="en-GB" dirty="0"/>
              <a:t> </a:t>
            </a:r>
            <a:endParaRPr lang="en-SE" dirty="0"/>
          </a:p>
        </p:txBody>
      </p:sp>
      <p:sp>
        <p:nvSpPr>
          <p:cNvPr id="4" name="Slide Number Placeholder 5">
            <a:extLst>
              <a:ext uri="{FF2B5EF4-FFF2-40B4-BE49-F238E27FC236}">
                <a16:creationId xmlns:a16="http://schemas.microsoft.com/office/drawing/2014/main" id="{FF78727C-CB45-2653-FF41-15B7532EEB68}"/>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38</a:t>
            </a:fld>
            <a:endParaRPr lang="en-US"/>
          </a:p>
        </p:txBody>
      </p:sp>
    </p:spTree>
    <p:extLst>
      <p:ext uri="{BB962C8B-B14F-4D97-AF65-F5344CB8AC3E}">
        <p14:creationId xmlns:p14="http://schemas.microsoft.com/office/powerpoint/2010/main" val="13840654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object 13">
            <a:extLst>
              <a:ext uri="{FF2B5EF4-FFF2-40B4-BE49-F238E27FC236}">
                <a16:creationId xmlns:a16="http://schemas.microsoft.com/office/drawing/2014/main" id="{6078175A-7104-EF4D-9DDE-B4088D3CDD8A}"/>
              </a:ext>
            </a:extLst>
          </p:cNvPr>
          <p:cNvSpPr/>
          <p:nvPr/>
        </p:nvSpPr>
        <p:spPr>
          <a:xfrm>
            <a:off x="3405827" y="3211342"/>
            <a:ext cx="319442" cy="757343"/>
          </a:xfrm>
          <a:custGeom>
            <a:avLst/>
            <a:gdLst/>
            <a:ahLst/>
            <a:cxnLst/>
            <a:rect l="l" t="t" r="r" b="b"/>
            <a:pathLst>
              <a:path w="639445" h="1270635">
                <a:moveTo>
                  <a:pt x="0" y="0"/>
                </a:moveTo>
                <a:lnTo>
                  <a:pt x="638882" y="127050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9" name="object 29">
            <a:extLst>
              <a:ext uri="{FF2B5EF4-FFF2-40B4-BE49-F238E27FC236}">
                <a16:creationId xmlns:a16="http://schemas.microsoft.com/office/drawing/2014/main" id="{61D34AA4-2245-714B-BC2E-C8BCFB3454AC}"/>
              </a:ext>
            </a:extLst>
          </p:cNvPr>
          <p:cNvSpPr/>
          <p:nvPr/>
        </p:nvSpPr>
        <p:spPr>
          <a:xfrm>
            <a:off x="2409257" y="4157299"/>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21715C4-34C7-E844-894D-8ECAFF31ECD6}"/>
              </a:ext>
            </a:extLst>
          </p:cNvPr>
          <p:cNvSpPr>
            <a:spLocks noGrp="1"/>
          </p:cNvSpPr>
          <p:nvPr>
            <p:ph type="title"/>
          </p:nvPr>
        </p:nvSpPr>
        <p:spPr>
          <a:xfrm>
            <a:off x="457200" y="274638"/>
            <a:ext cx="8229600" cy="1143000"/>
          </a:xfrm>
        </p:spPr>
        <p:txBody>
          <a:bodyPr/>
          <a:lstStyle/>
          <a:p>
            <a:r>
              <a:rPr lang="en-US" altLang="zh-CN" dirty="0"/>
              <a:t>Insert</a:t>
            </a:r>
            <a:r>
              <a:rPr lang="zh-CN" altLang="en-US" dirty="0"/>
              <a:t> </a:t>
            </a:r>
            <a:r>
              <a:rPr lang="en-US" altLang="zh-CN" dirty="0"/>
              <a:t>in</a:t>
            </a:r>
            <a:r>
              <a:rPr lang="zh-CN" altLang="en-US" dirty="0"/>
              <a:t> </a:t>
            </a:r>
            <a:r>
              <a:rPr lang="en-US" dirty="0"/>
              <a:t>2−3 Trees</a:t>
            </a:r>
            <a:r>
              <a:rPr lang="zh-CN" altLang="en-US" dirty="0"/>
              <a:t> </a:t>
            </a:r>
            <a:endParaRPr lang="en-US" dirty="0"/>
          </a:p>
        </p:txBody>
      </p:sp>
      <p:sp>
        <p:nvSpPr>
          <p:cNvPr id="4" name="object 37">
            <a:extLst>
              <a:ext uri="{FF2B5EF4-FFF2-40B4-BE49-F238E27FC236}">
                <a16:creationId xmlns:a16="http://schemas.microsoft.com/office/drawing/2014/main" id="{9B3853F7-CC26-B144-861C-FC39A4DD6698}"/>
              </a:ext>
            </a:extLst>
          </p:cNvPr>
          <p:cNvSpPr txBox="1"/>
          <p:nvPr/>
        </p:nvSpPr>
        <p:spPr>
          <a:xfrm>
            <a:off x="654968" y="1339943"/>
            <a:ext cx="4828534" cy="710451"/>
          </a:xfrm>
          <a:prstGeom prst="rect">
            <a:avLst/>
          </a:prstGeom>
        </p:spPr>
        <p:txBody>
          <a:bodyPr vert="horz" wrap="square" lIns="0" tIns="12700" rIns="0" bIns="0" rtlCol="0">
            <a:spAutoFit/>
          </a:bodyPr>
          <a:lstStyle/>
          <a:p>
            <a:pPr marL="12700">
              <a:spcBef>
                <a:spcPts val="100"/>
              </a:spcBef>
              <a:spcAft>
                <a:spcPts val="100"/>
              </a:spcAft>
            </a:pPr>
            <a:r>
              <a:rPr lang="en-US" sz="1400" spc="35" dirty="0">
                <a:solidFill>
                  <a:schemeClr val="accent1"/>
                </a:solidFill>
                <a:latin typeface="Arial" panose="020B0604020202020204" pitchFamily="34" charset="0"/>
                <a:cs typeface="Arial" panose="020B0604020202020204" pitchFamily="34" charset="0"/>
              </a:rPr>
              <a:t>Insertion into a </a:t>
            </a:r>
            <a:r>
              <a:rPr lang="en-US" altLang="zh-CN" sz="1400" spc="35" dirty="0">
                <a:solidFill>
                  <a:schemeClr val="accent1"/>
                </a:solidFill>
                <a:latin typeface="Arial" panose="020B0604020202020204" pitchFamily="34" charset="0"/>
                <a:cs typeface="Arial" panose="020B0604020202020204" pitchFamily="34" charset="0"/>
              </a:rPr>
              <a:t>2</a:t>
            </a:r>
            <a:r>
              <a:rPr lang="en-US" sz="1400" spc="35" dirty="0">
                <a:solidFill>
                  <a:schemeClr val="accent1"/>
                </a:solidFill>
                <a:latin typeface="Arial" panose="020B0604020202020204" pitchFamily="34" charset="0"/>
                <a:cs typeface="Arial" panose="020B0604020202020204" pitchFamily="34" charset="0"/>
              </a:rPr>
              <a:t>-node at bottom.</a:t>
            </a:r>
          </a:p>
          <a:p>
            <a:pPr marL="349250" indent="-285750">
              <a:spcBef>
                <a:spcPts val="100"/>
              </a:spcBef>
              <a:spcAft>
                <a:spcPts val="100"/>
              </a:spcAft>
              <a:buClr>
                <a:schemeClr val="accent6"/>
              </a:buClr>
              <a:buFont typeface="Wingdings" pitchFamily="2" charset="2"/>
              <a:buChar char="§"/>
            </a:pPr>
            <a:r>
              <a:rPr lang="en-US" altLang="zh-CN" sz="1400" spc="100" dirty="0">
                <a:latin typeface="Arial" panose="020B0604020202020204" pitchFamily="34" charset="0"/>
                <a:cs typeface="Arial" panose="020B0604020202020204" pitchFamily="34" charset="0"/>
              </a:rPr>
              <a:t>Search</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for</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key,</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as</a:t>
            </a:r>
            <a:r>
              <a:rPr lang="zh-CN" altLang="en-US" sz="1400" spc="100" dirty="0">
                <a:latin typeface="Arial" panose="020B0604020202020204" pitchFamily="34" charset="0"/>
                <a:cs typeface="Arial" panose="020B0604020202020204" pitchFamily="34" charset="0"/>
              </a:rPr>
              <a:t> </a:t>
            </a:r>
            <a:r>
              <a:rPr lang="en-US" altLang="zh-CN" sz="1400" spc="100" dirty="0">
                <a:latin typeface="Arial" panose="020B0604020202020204" pitchFamily="34" charset="0"/>
                <a:cs typeface="Arial" panose="020B0604020202020204" pitchFamily="34" charset="0"/>
              </a:rPr>
              <a:t>usual</a:t>
            </a:r>
            <a:endParaRPr lang="en-US" sz="1400" spc="100" dirty="0">
              <a:latin typeface="Arial" panose="020B0604020202020204" pitchFamily="34" charset="0"/>
              <a:cs typeface="Arial" panose="020B0604020202020204" pitchFamily="34" charset="0"/>
            </a:endParaRPr>
          </a:p>
          <a:p>
            <a:pPr marL="349250" indent="-285750">
              <a:spcBef>
                <a:spcPts val="100"/>
              </a:spcBef>
              <a:spcAft>
                <a:spcPts val="100"/>
              </a:spcAft>
              <a:buClr>
                <a:schemeClr val="accent6"/>
              </a:buClr>
              <a:buFont typeface="Wingdings" pitchFamily="2" charset="2"/>
              <a:buChar char="§"/>
            </a:pPr>
            <a:r>
              <a:rPr lang="en-US" sz="1400" spc="100" dirty="0">
                <a:latin typeface="Arial" panose="020B0604020202020204" pitchFamily="34" charset="0"/>
                <a:cs typeface="Arial" panose="020B0604020202020204" pitchFamily="34" charset="0"/>
              </a:rPr>
              <a:t>Add new key to 2-node to create a 3-node.</a:t>
            </a:r>
            <a:endParaRPr sz="1400" spc="100" dirty="0">
              <a:latin typeface="Arial" panose="020B0604020202020204" pitchFamily="34" charset="0"/>
              <a:cs typeface="Arial" panose="020B0604020202020204" pitchFamily="34" charset="0"/>
            </a:endParaRPr>
          </a:p>
        </p:txBody>
      </p:sp>
      <p:sp>
        <p:nvSpPr>
          <p:cNvPr id="5" name="object 2">
            <a:extLst>
              <a:ext uri="{FF2B5EF4-FFF2-40B4-BE49-F238E27FC236}">
                <a16:creationId xmlns:a16="http://schemas.microsoft.com/office/drawing/2014/main" id="{42ABA623-8BEB-244E-91B2-A4F29BC3078E}"/>
              </a:ext>
            </a:extLst>
          </p:cNvPr>
          <p:cNvSpPr/>
          <p:nvPr/>
        </p:nvSpPr>
        <p:spPr>
          <a:xfrm flipH="1">
            <a:off x="1719990" y="3266048"/>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 name="object 14">
            <a:extLst>
              <a:ext uri="{FF2B5EF4-FFF2-40B4-BE49-F238E27FC236}">
                <a16:creationId xmlns:a16="http://schemas.microsoft.com/office/drawing/2014/main" id="{FF22D144-F022-274A-99F5-C2D66AE958A4}"/>
              </a:ext>
            </a:extLst>
          </p:cNvPr>
          <p:cNvSpPr/>
          <p:nvPr/>
        </p:nvSpPr>
        <p:spPr>
          <a:xfrm>
            <a:off x="1711235" y="2690510"/>
            <a:ext cx="696567" cy="564754"/>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57165968-9672-554C-9729-193F4B636C85}"/>
              </a:ext>
            </a:extLst>
          </p:cNvPr>
          <p:cNvSpPr/>
          <p:nvPr/>
        </p:nvSpPr>
        <p:spPr>
          <a:xfrm>
            <a:off x="2757503" y="2751271"/>
            <a:ext cx="598885" cy="425880"/>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 name="object 16">
            <a:extLst>
              <a:ext uri="{FF2B5EF4-FFF2-40B4-BE49-F238E27FC236}">
                <a16:creationId xmlns:a16="http://schemas.microsoft.com/office/drawing/2014/main" id="{CFF29335-F223-3F42-890D-5D02EC0E45FB}"/>
              </a:ext>
            </a:extLst>
          </p:cNvPr>
          <p:cNvSpPr/>
          <p:nvPr/>
        </p:nvSpPr>
        <p:spPr>
          <a:xfrm>
            <a:off x="3029329" y="3274956"/>
            <a:ext cx="289889" cy="736188"/>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 name="object 17">
            <a:extLst>
              <a:ext uri="{FF2B5EF4-FFF2-40B4-BE49-F238E27FC236}">
                <a16:creationId xmlns:a16="http://schemas.microsoft.com/office/drawing/2014/main" id="{56DC427B-74A2-E04F-AAE7-A5979867BC97}"/>
              </a:ext>
            </a:extLst>
          </p:cNvPr>
          <p:cNvSpPr/>
          <p:nvPr/>
        </p:nvSpPr>
        <p:spPr>
          <a:xfrm>
            <a:off x="3029329" y="4202251"/>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 name="object 18">
            <a:extLst>
              <a:ext uri="{FF2B5EF4-FFF2-40B4-BE49-F238E27FC236}">
                <a16:creationId xmlns:a16="http://schemas.microsoft.com/office/drawing/2014/main" id="{BD94E9D5-9576-FC46-A6E5-3E928E20618F}"/>
              </a:ext>
            </a:extLst>
          </p:cNvPr>
          <p:cNvSpPr/>
          <p:nvPr/>
        </p:nvSpPr>
        <p:spPr>
          <a:xfrm>
            <a:off x="2837169" y="4204311"/>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 name="object 19">
            <a:extLst>
              <a:ext uri="{FF2B5EF4-FFF2-40B4-BE49-F238E27FC236}">
                <a16:creationId xmlns:a16="http://schemas.microsoft.com/office/drawing/2014/main" id="{891F8901-6D9A-B041-B327-EAF82741F605}"/>
              </a:ext>
            </a:extLst>
          </p:cNvPr>
          <p:cNvSpPr/>
          <p:nvPr/>
        </p:nvSpPr>
        <p:spPr>
          <a:xfrm>
            <a:off x="1804989" y="4172581"/>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 name="object 20">
            <a:extLst>
              <a:ext uri="{FF2B5EF4-FFF2-40B4-BE49-F238E27FC236}">
                <a16:creationId xmlns:a16="http://schemas.microsoft.com/office/drawing/2014/main" id="{F8965820-E752-F344-86C1-16F1ADE6C9E8}"/>
              </a:ext>
            </a:extLst>
          </p:cNvPr>
          <p:cNvSpPr/>
          <p:nvPr/>
        </p:nvSpPr>
        <p:spPr>
          <a:xfrm>
            <a:off x="1909495" y="3259545"/>
            <a:ext cx="490612" cy="875284"/>
          </a:xfrm>
          <a:custGeom>
            <a:avLst/>
            <a:gdLst/>
            <a:ahLst/>
            <a:cxnLst/>
            <a:rect l="l" t="t" r="r" b="b"/>
            <a:pathLst>
              <a:path w="719454" h="1057275">
                <a:moveTo>
                  <a:pt x="0" y="0"/>
                </a:moveTo>
                <a:lnTo>
                  <a:pt x="719244" y="105666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 name="object 21">
            <a:extLst>
              <a:ext uri="{FF2B5EF4-FFF2-40B4-BE49-F238E27FC236}">
                <a16:creationId xmlns:a16="http://schemas.microsoft.com/office/drawing/2014/main" id="{69BD27B7-C22E-8949-AB7A-594171C766B0}"/>
              </a:ext>
            </a:extLst>
          </p:cNvPr>
          <p:cNvSpPr/>
          <p:nvPr/>
        </p:nvSpPr>
        <p:spPr>
          <a:xfrm>
            <a:off x="3816727" y="4158286"/>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 name="object 22">
            <a:extLst>
              <a:ext uri="{FF2B5EF4-FFF2-40B4-BE49-F238E27FC236}">
                <a16:creationId xmlns:a16="http://schemas.microsoft.com/office/drawing/2014/main" id="{BF682EAF-8639-4D4B-A9D7-054F96A535BE}"/>
              </a:ext>
            </a:extLst>
          </p:cNvPr>
          <p:cNvSpPr/>
          <p:nvPr/>
        </p:nvSpPr>
        <p:spPr>
          <a:xfrm>
            <a:off x="3483766" y="4249072"/>
            <a:ext cx="227329" cy="235585"/>
          </a:xfrm>
          <a:custGeom>
            <a:avLst/>
            <a:gdLst/>
            <a:ahLst/>
            <a:cxnLst/>
            <a:rect l="l" t="t" r="r" b="b"/>
            <a:pathLst>
              <a:path w="227329" h="235585">
                <a:moveTo>
                  <a:pt x="227200" y="0"/>
                </a:moveTo>
                <a:lnTo>
                  <a:pt x="0" y="23527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 name="object 23">
            <a:extLst>
              <a:ext uri="{FF2B5EF4-FFF2-40B4-BE49-F238E27FC236}">
                <a16:creationId xmlns:a16="http://schemas.microsoft.com/office/drawing/2014/main" id="{921D605B-944B-0A42-B447-CEB0798FBD5D}"/>
              </a:ext>
            </a:extLst>
          </p:cNvPr>
          <p:cNvSpPr/>
          <p:nvPr/>
        </p:nvSpPr>
        <p:spPr>
          <a:xfrm>
            <a:off x="3873951" y="4186898"/>
            <a:ext cx="300355" cy="300355"/>
          </a:xfrm>
          <a:custGeom>
            <a:avLst/>
            <a:gdLst/>
            <a:ahLst/>
            <a:cxnLst/>
            <a:rect l="l" t="t" r="r" b="b"/>
            <a:pathLst>
              <a:path w="300354" h="300354">
                <a:moveTo>
                  <a:pt x="0" y="0"/>
                </a:moveTo>
                <a:lnTo>
                  <a:pt x="299894"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 name="object 24">
            <a:extLst>
              <a:ext uri="{FF2B5EF4-FFF2-40B4-BE49-F238E27FC236}">
                <a16:creationId xmlns:a16="http://schemas.microsoft.com/office/drawing/2014/main" id="{A0FFDFED-6FEB-B443-A903-0854D30B59E0}"/>
              </a:ext>
            </a:extLst>
          </p:cNvPr>
          <p:cNvSpPr/>
          <p:nvPr/>
        </p:nvSpPr>
        <p:spPr>
          <a:xfrm>
            <a:off x="3515881" y="3934893"/>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 name="object 25">
            <a:extLst>
              <a:ext uri="{FF2B5EF4-FFF2-40B4-BE49-F238E27FC236}">
                <a16:creationId xmlns:a16="http://schemas.microsoft.com/office/drawing/2014/main" id="{9499E14C-4070-6442-8F2E-74832F1CC401}"/>
              </a:ext>
            </a:extLst>
          </p:cNvPr>
          <p:cNvSpPr/>
          <p:nvPr/>
        </p:nvSpPr>
        <p:spPr>
          <a:xfrm>
            <a:off x="3515881" y="3934902"/>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5" name="object 26">
            <a:extLst>
              <a:ext uri="{FF2B5EF4-FFF2-40B4-BE49-F238E27FC236}">
                <a16:creationId xmlns:a16="http://schemas.microsoft.com/office/drawing/2014/main" id="{64F6296C-3547-784B-8B13-DB2AEFB828CA}"/>
              </a:ext>
            </a:extLst>
          </p:cNvPr>
          <p:cNvSpPr txBox="1"/>
          <p:nvPr/>
        </p:nvSpPr>
        <p:spPr>
          <a:xfrm>
            <a:off x="3680789" y="4014643"/>
            <a:ext cx="328930" cy="228268"/>
          </a:xfrm>
          <a:prstGeom prst="rect">
            <a:avLst/>
          </a:prstGeom>
        </p:spPr>
        <p:txBody>
          <a:bodyPr vert="horz" wrap="square" lIns="0" tIns="12700" rIns="0" bIns="0" rtlCol="0">
            <a:spAutoFit/>
          </a:bodyPr>
          <a:lstStyle/>
          <a:p>
            <a:pPr marL="12700">
              <a:lnSpc>
                <a:spcPct val="100000"/>
              </a:lnSpc>
              <a:spcBef>
                <a:spcPts val="100"/>
              </a:spcBef>
            </a:pPr>
            <a:r>
              <a:rPr sz="1400" spc="95" dirty="0">
                <a:latin typeface="Arial" panose="020B0604020202020204" pitchFamily="34" charset="0"/>
                <a:cs typeface="Arial" panose="020B0604020202020204" pitchFamily="34" charset="0"/>
              </a:rPr>
              <a:t>S</a:t>
            </a:r>
            <a:r>
              <a:rPr sz="1400" spc="-120" dirty="0">
                <a:latin typeface="Arial" panose="020B0604020202020204" pitchFamily="34" charset="0"/>
                <a:cs typeface="Arial" panose="020B0604020202020204" pitchFamily="34" charset="0"/>
              </a:rPr>
              <a:t> </a:t>
            </a:r>
            <a:r>
              <a:rPr sz="1400" spc="114"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sp>
        <p:nvSpPr>
          <p:cNvPr id="26" name="object 27">
            <a:extLst>
              <a:ext uri="{FF2B5EF4-FFF2-40B4-BE49-F238E27FC236}">
                <a16:creationId xmlns:a16="http://schemas.microsoft.com/office/drawing/2014/main" id="{4F6EEFB9-4684-0243-8121-0C3D8A27AC90}"/>
              </a:ext>
            </a:extLst>
          </p:cNvPr>
          <p:cNvSpPr/>
          <p:nvPr/>
        </p:nvSpPr>
        <p:spPr>
          <a:xfrm>
            <a:off x="1117024" y="4239639"/>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 name="object 28">
            <a:extLst>
              <a:ext uri="{FF2B5EF4-FFF2-40B4-BE49-F238E27FC236}">
                <a16:creationId xmlns:a16="http://schemas.microsoft.com/office/drawing/2014/main" id="{1B2DB93B-5D11-EE46-B04A-CCEC0286B224}"/>
              </a:ext>
            </a:extLst>
          </p:cNvPr>
          <p:cNvSpPr/>
          <p:nvPr/>
        </p:nvSpPr>
        <p:spPr>
          <a:xfrm>
            <a:off x="496864" y="4177522"/>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 name="object 29">
            <a:extLst>
              <a:ext uri="{FF2B5EF4-FFF2-40B4-BE49-F238E27FC236}">
                <a16:creationId xmlns:a16="http://schemas.microsoft.com/office/drawing/2014/main" id="{4344206F-82CF-5045-B96A-5096AA7D45A9}"/>
              </a:ext>
            </a:extLst>
          </p:cNvPr>
          <p:cNvSpPr/>
          <p:nvPr/>
        </p:nvSpPr>
        <p:spPr>
          <a:xfrm>
            <a:off x="964197" y="4148910"/>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 name="object 30">
            <a:extLst>
              <a:ext uri="{FF2B5EF4-FFF2-40B4-BE49-F238E27FC236}">
                <a16:creationId xmlns:a16="http://schemas.microsoft.com/office/drawing/2014/main" id="{A0E393B3-A69A-C244-A899-A5248E96A9C3}"/>
              </a:ext>
            </a:extLst>
          </p:cNvPr>
          <p:cNvSpPr/>
          <p:nvPr/>
        </p:nvSpPr>
        <p:spPr>
          <a:xfrm>
            <a:off x="962804" y="3225925"/>
            <a:ext cx="737954" cy="853335"/>
          </a:xfrm>
          <a:custGeom>
            <a:avLst/>
            <a:gdLst/>
            <a:ahLst/>
            <a:cxnLst/>
            <a:rect l="l" t="t" r="r" b="b"/>
            <a:pathLst>
              <a:path w="1238885" h="1167764">
                <a:moveTo>
                  <a:pt x="1238604" y="0"/>
                </a:moveTo>
                <a:lnTo>
                  <a:pt x="0" y="116742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 name="object 31">
            <a:extLst>
              <a:ext uri="{FF2B5EF4-FFF2-40B4-BE49-F238E27FC236}">
                <a16:creationId xmlns:a16="http://schemas.microsoft.com/office/drawing/2014/main" id="{A45AFF14-DCEA-A146-8D5B-6219D61179D7}"/>
              </a:ext>
            </a:extLst>
          </p:cNvPr>
          <p:cNvSpPr/>
          <p:nvPr/>
        </p:nvSpPr>
        <p:spPr>
          <a:xfrm>
            <a:off x="639925" y="3920005"/>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 name="object 32">
            <a:extLst>
              <a:ext uri="{FF2B5EF4-FFF2-40B4-BE49-F238E27FC236}">
                <a16:creationId xmlns:a16="http://schemas.microsoft.com/office/drawing/2014/main" id="{4C60F89E-B607-1A41-AE86-81ECF8C04597}"/>
              </a:ext>
            </a:extLst>
          </p:cNvPr>
          <p:cNvSpPr/>
          <p:nvPr/>
        </p:nvSpPr>
        <p:spPr>
          <a:xfrm>
            <a:off x="639923" y="3920014"/>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2" name="object 33">
            <a:extLst>
              <a:ext uri="{FF2B5EF4-FFF2-40B4-BE49-F238E27FC236}">
                <a16:creationId xmlns:a16="http://schemas.microsoft.com/office/drawing/2014/main" id="{4620BA67-4FED-6B4C-9B30-B195622F6CCC}"/>
              </a:ext>
            </a:extLst>
          </p:cNvPr>
          <p:cNvSpPr txBox="1"/>
          <p:nvPr/>
        </p:nvSpPr>
        <p:spPr>
          <a:xfrm>
            <a:off x="800933" y="4001606"/>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33" name="object 34">
            <a:extLst>
              <a:ext uri="{FF2B5EF4-FFF2-40B4-BE49-F238E27FC236}">
                <a16:creationId xmlns:a16="http://schemas.microsoft.com/office/drawing/2014/main" id="{2B95419B-3D88-0E4F-B008-8D9CA5DD739D}"/>
              </a:ext>
            </a:extLst>
          </p:cNvPr>
          <p:cNvSpPr/>
          <p:nvPr/>
        </p:nvSpPr>
        <p:spPr>
          <a:xfrm>
            <a:off x="2839126" y="3944967"/>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4" name="object 35">
            <a:extLst>
              <a:ext uri="{FF2B5EF4-FFF2-40B4-BE49-F238E27FC236}">
                <a16:creationId xmlns:a16="http://schemas.microsoft.com/office/drawing/2014/main" id="{85563A02-7FAD-F440-B4EF-C3ED9E67A3BB}"/>
              </a:ext>
            </a:extLst>
          </p:cNvPr>
          <p:cNvSpPr/>
          <p:nvPr/>
        </p:nvSpPr>
        <p:spPr>
          <a:xfrm>
            <a:off x="2839127" y="394496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5" name="object 36">
            <a:extLst>
              <a:ext uri="{FF2B5EF4-FFF2-40B4-BE49-F238E27FC236}">
                <a16:creationId xmlns:a16="http://schemas.microsoft.com/office/drawing/2014/main" id="{BB6753DC-FB59-D448-A8C9-B4BABAF49696}"/>
              </a:ext>
            </a:extLst>
          </p:cNvPr>
          <p:cNvSpPr txBox="1"/>
          <p:nvPr/>
        </p:nvSpPr>
        <p:spPr>
          <a:xfrm>
            <a:off x="2974277" y="4014032"/>
            <a:ext cx="141605" cy="228268"/>
          </a:xfrm>
          <a:prstGeom prst="rect">
            <a:avLst/>
          </a:prstGeom>
        </p:spPr>
        <p:txBody>
          <a:bodyPr vert="horz" wrap="square" lIns="0" tIns="12700" rIns="0" bIns="0" rtlCol="0">
            <a:spAutoFit/>
          </a:bodyPr>
          <a:lstStyle/>
          <a:p>
            <a:pPr marL="12700">
              <a:lnSpc>
                <a:spcPct val="100000"/>
              </a:lnSpc>
              <a:spcBef>
                <a:spcPts val="100"/>
              </a:spcBef>
            </a:pPr>
            <a:r>
              <a:rPr sz="1400" spc="-10" dirty="0">
                <a:latin typeface="Arial" panose="020B0604020202020204" pitchFamily="34" charset="0"/>
                <a:cs typeface="Arial" panose="020B0604020202020204" pitchFamily="34" charset="0"/>
              </a:rPr>
              <a:t>P</a:t>
            </a:r>
            <a:endParaRPr sz="1400">
              <a:latin typeface="Arial" panose="020B0604020202020204" pitchFamily="34" charset="0"/>
              <a:cs typeface="Arial" panose="020B0604020202020204" pitchFamily="34" charset="0"/>
            </a:endParaRPr>
          </a:p>
        </p:txBody>
      </p:sp>
      <p:sp>
        <p:nvSpPr>
          <p:cNvPr id="36" name="object 37">
            <a:extLst>
              <a:ext uri="{FF2B5EF4-FFF2-40B4-BE49-F238E27FC236}">
                <a16:creationId xmlns:a16="http://schemas.microsoft.com/office/drawing/2014/main" id="{C23C96F6-18D0-7A42-B816-8BB411CEBAF9}"/>
              </a:ext>
            </a:extLst>
          </p:cNvPr>
          <p:cNvSpPr/>
          <p:nvPr/>
        </p:nvSpPr>
        <p:spPr>
          <a:xfrm>
            <a:off x="1591151" y="4105676"/>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7" name="object 38">
            <a:extLst>
              <a:ext uri="{FF2B5EF4-FFF2-40B4-BE49-F238E27FC236}">
                <a16:creationId xmlns:a16="http://schemas.microsoft.com/office/drawing/2014/main" id="{CE329799-7D73-CF45-981C-91EA10B239E3}"/>
              </a:ext>
            </a:extLst>
          </p:cNvPr>
          <p:cNvSpPr/>
          <p:nvPr/>
        </p:nvSpPr>
        <p:spPr>
          <a:xfrm>
            <a:off x="1586514" y="39402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8" name="object 39">
            <a:extLst>
              <a:ext uri="{FF2B5EF4-FFF2-40B4-BE49-F238E27FC236}">
                <a16:creationId xmlns:a16="http://schemas.microsoft.com/office/drawing/2014/main" id="{A23757A7-17FA-544F-AE84-9126BBCC347F}"/>
              </a:ext>
            </a:extLst>
          </p:cNvPr>
          <p:cNvSpPr/>
          <p:nvPr/>
        </p:nvSpPr>
        <p:spPr>
          <a:xfrm>
            <a:off x="1586519" y="39402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9" name="object 40">
            <a:extLst>
              <a:ext uri="{FF2B5EF4-FFF2-40B4-BE49-F238E27FC236}">
                <a16:creationId xmlns:a16="http://schemas.microsoft.com/office/drawing/2014/main" id="{AA570D43-29BE-F447-919D-B1B052EE51B3}"/>
              </a:ext>
            </a:extLst>
          </p:cNvPr>
          <p:cNvSpPr txBox="1"/>
          <p:nvPr/>
        </p:nvSpPr>
        <p:spPr>
          <a:xfrm>
            <a:off x="1705422" y="4013963"/>
            <a:ext cx="179705" cy="228268"/>
          </a:xfrm>
          <a:prstGeom prst="rect">
            <a:avLst/>
          </a:prstGeom>
        </p:spPr>
        <p:txBody>
          <a:bodyPr vert="horz" wrap="square" lIns="0" tIns="12700" rIns="0" bIns="0" rtlCol="0">
            <a:spAutoFit/>
          </a:bodyPr>
          <a:lstStyle/>
          <a:p>
            <a:pPr marL="12700">
              <a:lnSpc>
                <a:spcPct val="100000"/>
              </a:lnSpc>
              <a:spcBef>
                <a:spcPts val="100"/>
              </a:spcBef>
            </a:pPr>
            <a:r>
              <a:rPr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40" name="object 41">
            <a:extLst>
              <a:ext uri="{FF2B5EF4-FFF2-40B4-BE49-F238E27FC236}">
                <a16:creationId xmlns:a16="http://schemas.microsoft.com/office/drawing/2014/main" id="{BCA5BF37-A23E-AC4D-903A-EC7EC2E8739E}"/>
              </a:ext>
            </a:extLst>
          </p:cNvPr>
          <p:cNvSpPr/>
          <p:nvPr/>
        </p:nvSpPr>
        <p:spPr>
          <a:xfrm>
            <a:off x="3148997" y="3046347"/>
            <a:ext cx="379730" cy="379730"/>
          </a:xfrm>
          <a:custGeom>
            <a:avLst/>
            <a:gdLst/>
            <a:ahLst/>
            <a:cxnLst/>
            <a:rect l="l" t="t" r="r" b="b"/>
            <a:pathLst>
              <a:path w="379729" h="379729">
                <a:moveTo>
                  <a:pt x="210496" y="0"/>
                </a:moveTo>
                <a:lnTo>
                  <a:pt x="168721" y="0"/>
                </a:lnTo>
                <a:lnTo>
                  <a:pt x="127754" y="9125"/>
                </a:lnTo>
                <a:lnTo>
                  <a:pt x="89215" y="27376"/>
                </a:lnTo>
                <a:lnTo>
                  <a:pt x="54724" y="54752"/>
                </a:lnTo>
                <a:lnTo>
                  <a:pt x="27362" y="89261"/>
                </a:lnTo>
                <a:lnTo>
                  <a:pt x="9120" y="127820"/>
                </a:lnTo>
                <a:lnTo>
                  <a:pt x="0" y="168809"/>
                </a:lnTo>
                <a:lnTo>
                  <a:pt x="0" y="210608"/>
                </a:lnTo>
                <a:lnTo>
                  <a:pt x="9120" y="251597"/>
                </a:lnTo>
                <a:lnTo>
                  <a:pt x="27362" y="290156"/>
                </a:lnTo>
                <a:lnTo>
                  <a:pt x="54724" y="324665"/>
                </a:lnTo>
                <a:lnTo>
                  <a:pt x="89215" y="352041"/>
                </a:lnTo>
                <a:lnTo>
                  <a:pt x="127754" y="370291"/>
                </a:lnTo>
                <a:lnTo>
                  <a:pt x="168721" y="379417"/>
                </a:lnTo>
                <a:lnTo>
                  <a:pt x="210496" y="379417"/>
                </a:lnTo>
                <a:lnTo>
                  <a:pt x="251462" y="370291"/>
                </a:lnTo>
                <a:lnTo>
                  <a:pt x="289998" y="352041"/>
                </a:lnTo>
                <a:lnTo>
                  <a:pt x="324484" y="324665"/>
                </a:lnTo>
                <a:lnTo>
                  <a:pt x="351851" y="290156"/>
                </a:lnTo>
                <a:lnTo>
                  <a:pt x="370095" y="251597"/>
                </a:lnTo>
                <a:lnTo>
                  <a:pt x="379218" y="210608"/>
                </a:lnTo>
                <a:lnTo>
                  <a:pt x="379218" y="168809"/>
                </a:lnTo>
                <a:lnTo>
                  <a:pt x="370095" y="127820"/>
                </a:lnTo>
                <a:lnTo>
                  <a:pt x="351851" y="89261"/>
                </a:lnTo>
                <a:lnTo>
                  <a:pt x="324484" y="54752"/>
                </a:lnTo>
                <a:lnTo>
                  <a:pt x="289998" y="27376"/>
                </a:lnTo>
                <a:lnTo>
                  <a:pt x="251462"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1" name="object 42">
            <a:extLst>
              <a:ext uri="{FF2B5EF4-FFF2-40B4-BE49-F238E27FC236}">
                <a16:creationId xmlns:a16="http://schemas.microsoft.com/office/drawing/2014/main" id="{22F0FFE3-AC19-694C-B335-E1C505C0B5A8}"/>
              </a:ext>
            </a:extLst>
          </p:cNvPr>
          <p:cNvSpPr/>
          <p:nvPr/>
        </p:nvSpPr>
        <p:spPr>
          <a:xfrm>
            <a:off x="3148997" y="304634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2" name="object 43">
            <a:extLst>
              <a:ext uri="{FF2B5EF4-FFF2-40B4-BE49-F238E27FC236}">
                <a16:creationId xmlns:a16="http://schemas.microsoft.com/office/drawing/2014/main" id="{0EAFF029-476A-264D-92F9-A521C45D1B68}"/>
              </a:ext>
            </a:extLst>
          </p:cNvPr>
          <p:cNvSpPr txBox="1"/>
          <p:nvPr/>
        </p:nvSpPr>
        <p:spPr>
          <a:xfrm>
            <a:off x="3265076" y="3120086"/>
            <a:ext cx="158750" cy="228268"/>
          </a:xfrm>
          <a:prstGeom prst="rect">
            <a:avLst/>
          </a:prstGeom>
        </p:spPr>
        <p:txBody>
          <a:bodyPr vert="horz" wrap="square" lIns="0" tIns="12700" rIns="0" bIns="0" rtlCol="0">
            <a:spAutoFit/>
          </a:bodyPr>
          <a:lstStyle/>
          <a:p>
            <a:pPr marL="12700">
              <a:lnSpc>
                <a:spcPct val="100000"/>
              </a:lnSpc>
              <a:spcBef>
                <a:spcPts val="100"/>
              </a:spcBef>
            </a:pPr>
            <a:r>
              <a:rPr sz="1400" spc="8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43" name="object 47">
            <a:extLst>
              <a:ext uri="{FF2B5EF4-FFF2-40B4-BE49-F238E27FC236}">
                <a16:creationId xmlns:a16="http://schemas.microsoft.com/office/drawing/2014/main" id="{2A480059-7AAD-3647-8987-417625B6D975}"/>
              </a:ext>
            </a:extLst>
          </p:cNvPr>
          <p:cNvSpPr/>
          <p:nvPr/>
        </p:nvSpPr>
        <p:spPr>
          <a:xfrm>
            <a:off x="2441762" y="4177522"/>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4" name="object 48">
            <a:extLst>
              <a:ext uri="{FF2B5EF4-FFF2-40B4-BE49-F238E27FC236}">
                <a16:creationId xmlns:a16="http://schemas.microsoft.com/office/drawing/2014/main" id="{F0AEC373-23F0-C849-9DDD-0955AF4CE664}"/>
              </a:ext>
            </a:extLst>
          </p:cNvPr>
          <p:cNvSpPr/>
          <p:nvPr/>
        </p:nvSpPr>
        <p:spPr>
          <a:xfrm>
            <a:off x="2223718" y="4110760"/>
            <a:ext cx="212090" cy="367665"/>
          </a:xfrm>
          <a:custGeom>
            <a:avLst/>
            <a:gdLst/>
            <a:ahLst/>
            <a:cxnLst/>
            <a:rect l="l" t="t" r="r" b="b"/>
            <a:pathLst>
              <a:path w="212089" h="367664">
                <a:moveTo>
                  <a:pt x="212054" y="0"/>
                </a:moveTo>
                <a:lnTo>
                  <a:pt x="0" y="36729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5" name="object 49">
            <a:extLst>
              <a:ext uri="{FF2B5EF4-FFF2-40B4-BE49-F238E27FC236}">
                <a16:creationId xmlns:a16="http://schemas.microsoft.com/office/drawing/2014/main" id="{A3132729-2AD1-B64F-9FC5-9008FFCAE018}"/>
              </a:ext>
            </a:extLst>
          </p:cNvPr>
          <p:cNvSpPr/>
          <p:nvPr/>
        </p:nvSpPr>
        <p:spPr>
          <a:xfrm>
            <a:off x="2223537" y="3949762"/>
            <a:ext cx="379730" cy="379730"/>
          </a:xfrm>
          <a:custGeom>
            <a:avLst/>
            <a:gdLst/>
            <a:ahLst/>
            <a:cxnLst/>
            <a:rect l="l" t="t" r="r" b="b"/>
            <a:pathLst>
              <a:path w="379729" h="379729">
                <a:moveTo>
                  <a:pt x="210496" y="0"/>
                </a:moveTo>
                <a:lnTo>
                  <a:pt x="168721" y="0"/>
                </a:lnTo>
                <a:lnTo>
                  <a:pt x="127755" y="9125"/>
                </a:lnTo>
                <a:lnTo>
                  <a:pt x="89220" y="27376"/>
                </a:lnTo>
                <a:lnTo>
                  <a:pt x="54733" y="54752"/>
                </a:lnTo>
                <a:lnTo>
                  <a:pt x="27366" y="89261"/>
                </a:lnTo>
                <a:lnTo>
                  <a:pt x="9122" y="127820"/>
                </a:lnTo>
                <a:lnTo>
                  <a:pt x="0" y="168809"/>
                </a:lnTo>
                <a:lnTo>
                  <a:pt x="0" y="210608"/>
                </a:lnTo>
                <a:lnTo>
                  <a:pt x="9122" y="251597"/>
                </a:lnTo>
                <a:lnTo>
                  <a:pt x="27366" y="290156"/>
                </a:lnTo>
                <a:lnTo>
                  <a:pt x="54733" y="324665"/>
                </a:lnTo>
                <a:lnTo>
                  <a:pt x="89220" y="352041"/>
                </a:lnTo>
                <a:lnTo>
                  <a:pt x="127755" y="370291"/>
                </a:lnTo>
                <a:lnTo>
                  <a:pt x="168721" y="379417"/>
                </a:lnTo>
                <a:lnTo>
                  <a:pt x="210496" y="379417"/>
                </a:lnTo>
                <a:lnTo>
                  <a:pt x="251463" y="370291"/>
                </a:lnTo>
                <a:lnTo>
                  <a:pt x="290002" y="352041"/>
                </a:lnTo>
                <a:lnTo>
                  <a:pt x="324494" y="324665"/>
                </a:lnTo>
                <a:lnTo>
                  <a:pt x="351856" y="290156"/>
                </a:lnTo>
                <a:lnTo>
                  <a:pt x="370097" y="251597"/>
                </a:lnTo>
                <a:lnTo>
                  <a:pt x="379218" y="210608"/>
                </a:lnTo>
                <a:lnTo>
                  <a:pt x="379218" y="168809"/>
                </a:lnTo>
                <a:lnTo>
                  <a:pt x="370097" y="127820"/>
                </a:lnTo>
                <a:lnTo>
                  <a:pt x="351856" y="89261"/>
                </a:lnTo>
                <a:lnTo>
                  <a:pt x="324494" y="54752"/>
                </a:lnTo>
                <a:lnTo>
                  <a:pt x="290002" y="27376"/>
                </a:lnTo>
                <a:lnTo>
                  <a:pt x="251463" y="9125"/>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6" name="object 50">
            <a:extLst>
              <a:ext uri="{FF2B5EF4-FFF2-40B4-BE49-F238E27FC236}">
                <a16:creationId xmlns:a16="http://schemas.microsoft.com/office/drawing/2014/main" id="{9EF2BDBF-AF85-1640-8F1F-8C22B2D139EF}"/>
              </a:ext>
            </a:extLst>
          </p:cNvPr>
          <p:cNvSpPr/>
          <p:nvPr/>
        </p:nvSpPr>
        <p:spPr>
          <a:xfrm>
            <a:off x="2223539" y="394976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7" name="object 51">
            <a:extLst>
              <a:ext uri="{FF2B5EF4-FFF2-40B4-BE49-F238E27FC236}">
                <a16:creationId xmlns:a16="http://schemas.microsoft.com/office/drawing/2014/main" id="{5AFA2605-E32F-9444-B569-74CF7983ADF3}"/>
              </a:ext>
            </a:extLst>
          </p:cNvPr>
          <p:cNvSpPr txBox="1"/>
          <p:nvPr/>
        </p:nvSpPr>
        <p:spPr>
          <a:xfrm>
            <a:off x="2379515" y="4011144"/>
            <a:ext cx="137795" cy="228268"/>
          </a:xfrm>
          <a:prstGeom prst="rect">
            <a:avLst/>
          </a:prstGeom>
        </p:spPr>
        <p:txBody>
          <a:bodyPr vert="horz" wrap="square" lIns="0" tIns="12700" rIns="0" bIns="0" rtlCol="0">
            <a:spAutoFit/>
          </a:bodyPr>
          <a:lstStyle/>
          <a:p>
            <a:pPr marL="12700">
              <a:lnSpc>
                <a:spcPct val="100000"/>
              </a:lnSpc>
              <a:spcBef>
                <a:spcPts val="100"/>
              </a:spcBef>
            </a:pPr>
            <a:r>
              <a:rPr sz="1400" spc="45" dirty="0">
                <a:latin typeface="Arial" panose="020B0604020202020204" pitchFamily="34" charset="0"/>
                <a:cs typeface="Arial" panose="020B0604020202020204" pitchFamily="34" charset="0"/>
              </a:rPr>
              <a:t>L</a:t>
            </a:r>
            <a:endParaRPr sz="1400">
              <a:latin typeface="Arial" panose="020B0604020202020204" pitchFamily="34" charset="0"/>
              <a:cs typeface="Arial" panose="020B0604020202020204" pitchFamily="34" charset="0"/>
            </a:endParaRPr>
          </a:p>
        </p:txBody>
      </p:sp>
      <p:sp>
        <p:nvSpPr>
          <p:cNvPr id="48" name="object 52">
            <a:extLst>
              <a:ext uri="{FF2B5EF4-FFF2-40B4-BE49-F238E27FC236}">
                <a16:creationId xmlns:a16="http://schemas.microsoft.com/office/drawing/2014/main" id="{36879B22-5746-BA40-9EE1-CE98E8D3B034}"/>
              </a:ext>
            </a:extLst>
          </p:cNvPr>
          <p:cNvSpPr/>
          <p:nvPr/>
        </p:nvSpPr>
        <p:spPr>
          <a:xfrm>
            <a:off x="1418684" y="3048450"/>
            <a:ext cx="639445" cy="400685"/>
          </a:xfrm>
          <a:custGeom>
            <a:avLst/>
            <a:gdLst/>
            <a:ahLst/>
            <a:cxnLst/>
            <a:rect l="l" t="t" r="r" b="b"/>
            <a:pathLst>
              <a:path w="639445"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28"/>
                </a:lnTo>
                <a:lnTo>
                  <a:pt x="176505" y="379451"/>
                </a:lnTo>
                <a:lnTo>
                  <a:pt x="222619" y="391182"/>
                </a:lnTo>
                <a:lnTo>
                  <a:pt x="270593" y="398221"/>
                </a:lnTo>
                <a:lnTo>
                  <a:pt x="319498" y="400567"/>
                </a:lnTo>
                <a:lnTo>
                  <a:pt x="368404" y="398221"/>
                </a:lnTo>
                <a:lnTo>
                  <a:pt x="416379" y="391182"/>
                </a:lnTo>
                <a:lnTo>
                  <a:pt x="462495" y="379451"/>
                </a:lnTo>
                <a:lnTo>
                  <a:pt x="505819" y="363028"/>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9" name="object 53">
            <a:extLst>
              <a:ext uri="{FF2B5EF4-FFF2-40B4-BE49-F238E27FC236}">
                <a16:creationId xmlns:a16="http://schemas.microsoft.com/office/drawing/2014/main" id="{04F48BEF-6FA7-9D4A-A35A-E88CFE433D9F}"/>
              </a:ext>
            </a:extLst>
          </p:cNvPr>
          <p:cNvSpPr/>
          <p:nvPr/>
        </p:nvSpPr>
        <p:spPr>
          <a:xfrm>
            <a:off x="1418682" y="3048455"/>
            <a:ext cx="639445" cy="400685"/>
          </a:xfrm>
          <a:custGeom>
            <a:avLst/>
            <a:gdLst/>
            <a:ahLst/>
            <a:cxnLst/>
            <a:rect l="l" t="t" r="r" b="b"/>
            <a:pathLst>
              <a:path w="639445"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6" y="363022"/>
                </a:lnTo>
                <a:lnTo>
                  <a:pt x="462502" y="379447"/>
                </a:lnTo>
                <a:lnTo>
                  <a:pt x="416387" y="391180"/>
                </a:lnTo>
                <a:lnTo>
                  <a:pt x="368411" y="398219"/>
                </a:lnTo>
                <a:lnTo>
                  <a:pt x="319505" y="400566"/>
                </a:lnTo>
                <a:lnTo>
                  <a:pt x="270599" y="398219"/>
                </a:lnTo>
                <a:lnTo>
                  <a:pt x="222623" y="391180"/>
                </a:lnTo>
                <a:lnTo>
                  <a:pt x="176508" y="379447"/>
                </a:lnTo>
                <a:lnTo>
                  <a:pt x="133185"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5" y="37543"/>
                </a:lnTo>
                <a:lnTo>
                  <a:pt x="176508" y="21118"/>
                </a:lnTo>
                <a:lnTo>
                  <a:pt x="222623" y="9385"/>
                </a:lnTo>
                <a:lnTo>
                  <a:pt x="270599" y="2346"/>
                </a:lnTo>
                <a:lnTo>
                  <a:pt x="319505" y="0"/>
                </a:lnTo>
                <a:lnTo>
                  <a:pt x="368411" y="2346"/>
                </a:lnTo>
                <a:lnTo>
                  <a:pt x="416387" y="9385"/>
                </a:lnTo>
                <a:lnTo>
                  <a:pt x="462502" y="21118"/>
                </a:lnTo>
                <a:lnTo>
                  <a:pt x="505826"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0" name="object 54">
            <a:extLst>
              <a:ext uri="{FF2B5EF4-FFF2-40B4-BE49-F238E27FC236}">
                <a16:creationId xmlns:a16="http://schemas.microsoft.com/office/drawing/2014/main" id="{2033768D-A826-D844-A6FD-363E5946EE5A}"/>
              </a:ext>
            </a:extLst>
          </p:cNvPr>
          <p:cNvSpPr txBox="1"/>
          <p:nvPr/>
        </p:nvSpPr>
        <p:spPr>
          <a:xfrm>
            <a:off x="1564516" y="3123333"/>
            <a:ext cx="320040" cy="228268"/>
          </a:xfrm>
          <a:prstGeom prst="rect">
            <a:avLst/>
          </a:prstGeom>
        </p:spPr>
        <p:txBody>
          <a:bodyPr vert="horz" wrap="square" lIns="0" tIns="12700" rIns="0" bIns="0" rtlCol="0">
            <a:spAutoFit/>
          </a:bodyPr>
          <a:lstStyle/>
          <a:p>
            <a:pPr marL="12700">
              <a:lnSpc>
                <a:spcPct val="100000"/>
              </a:lnSpc>
              <a:spcBef>
                <a:spcPts val="100"/>
              </a:spcBef>
            </a:pPr>
            <a:r>
              <a:rPr sz="1400" spc="15" dirty="0">
                <a:latin typeface="Arial" panose="020B0604020202020204" pitchFamily="34" charset="0"/>
                <a:cs typeface="Arial" panose="020B0604020202020204" pitchFamily="34" charset="0"/>
              </a:rPr>
              <a:t>E</a:t>
            </a:r>
            <a:r>
              <a:rPr sz="1400" spc="480" dirty="0">
                <a:latin typeface="Arial" panose="020B0604020202020204" pitchFamily="34" charset="0"/>
                <a:cs typeface="Arial" panose="020B0604020202020204" pitchFamily="34" charset="0"/>
              </a:rPr>
              <a:t> </a:t>
            </a:r>
            <a:r>
              <a:rPr sz="1400" spc="-275" dirty="0">
                <a:latin typeface="Arial" panose="020B0604020202020204" pitchFamily="34" charset="0"/>
                <a:cs typeface="Arial" panose="020B0604020202020204" pitchFamily="34" charset="0"/>
              </a:rPr>
              <a:t>J</a:t>
            </a:r>
            <a:endParaRPr sz="1400" dirty="0">
              <a:latin typeface="Arial" panose="020B0604020202020204" pitchFamily="34" charset="0"/>
              <a:cs typeface="Arial" panose="020B0604020202020204" pitchFamily="34" charset="0"/>
            </a:endParaRPr>
          </a:p>
        </p:txBody>
      </p:sp>
      <p:sp>
        <p:nvSpPr>
          <p:cNvPr id="55" name="object 45">
            <a:extLst>
              <a:ext uri="{FF2B5EF4-FFF2-40B4-BE49-F238E27FC236}">
                <a16:creationId xmlns:a16="http://schemas.microsoft.com/office/drawing/2014/main" id="{4F4D52D2-8618-A841-B514-719754D48B64}"/>
              </a:ext>
            </a:extLst>
          </p:cNvPr>
          <p:cNvSpPr/>
          <p:nvPr/>
        </p:nvSpPr>
        <p:spPr>
          <a:xfrm>
            <a:off x="2382782" y="2475854"/>
            <a:ext cx="374721" cy="386004"/>
          </a:xfrm>
          <a:custGeom>
            <a:avLst/>
            <a:gdLst/>
            <a:ahLst/>
            <a:cxnLst/>
            <a:rect l="l" t="t" r="r" b="b"/>
            <a:pathLst>
              <a:path w="379729" h="379729">
                <a:moveTo>
                  <a:pt x="324488" y="54760"/>
                </a:moveTo>
                <a:lnTo>
                  <a:pt x="351854" y="89268"/>
                </a:lnTo>
                <a:lnTo>
                  <a:pt x="370098" y="127827"/>
                </a:lnTo>
                <a:lnTo>
                  <a:pt x="379220" y="168815"/>
                </a:lnTo>
                <a:lnTo>
                  <a:pt x="379220" y="210613"/>
                </a:lnTo>
                <a:lnTo>
                  <a:pt x="370098" y="251602"/>
                </a:lnTo>
                <a:lnTo>
                  <a:pt x="351854" y="290160"/>
                </a:lnTo>
                <a:lnTo>
                  <a:pt x="324488" y="324668"/>
                </a:lnTo>
                <a:lnTo>
                  <a:pt x="290000" y="352045"/>
                </a:lnTo>
                <a:lnTo>
                  <a:pt x="251464" y="370296"/>
                </a:lnTo>
                <a:lnTo>
                  <a:pt x="210498" y="379422"/>
                </a:lnTo>
                <a:lnTo>
                  <a:pt x="168722" y="379422"/>
                </a:lnTo>
                <a:lnTo>
                  <a:pt x="127756" y="370296"/>
                </a:lnTo>
                <a:lnTo>
                  <a:pt x="89219" y="352045"/>
                </a:lnTo>
                <a:lnTo>
                  <a:pt x="54732" y="324668"/>
                </a:lnTo>
                <a:lnTo>
                  <a:pt x="27366" y="290160"/>
                </a:lnTo>
                <a:lnTo>
                  <a:pt x="9122" y="251602"/>
                </a:lnTo>
                <a:lnTo>
                  <a:pt x="0" y="210613"/>
                </a:lnTo>
                <a:lnTo>
                  <a:pt x="0" y="168815"/>
                </a:lnTo>
                <a:lnTo>
                  <a:pt x="9122" y="127827"/>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solidFill>
            <a:schemeClr val="bg1"/>
          </a:solidFill>
          <a:ln w="9525">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6" name="object 46">
            <a:extLst>
              <a:ext uri="{FF2B5EF4-FFF2-40B4-BE49-F238E27FC236}">
                <a16:creationId xmlns:a16="http://schemas.microsoft.com/office/drawing/2014/main" id="{A4287974-0777-8747-86F8-BF99785622DF}"/>
              </a:ext>
            </a:extLst>
          </p:cNvPr>
          <p:cNvSpPr txBox="1"/>
          <p:nvPr/>
        </p:nvSpPr>
        <p:spPr>
          <a:xfrm>
            <a:off x="2494926" y="2538496"/>
            <a:ext cx="206375" cy="228268"/>
          </a:xfrm>
          <a:prstGeom prst="rect">
            <a:avLst/>
          </a:prstGeom>
        </p:spPr>
        <p:txBody>
          <a:bodyPr vert="horz" wrap="square" lIns="0" tIns="12700" rIns="0" bIns="0" rtlCol="0">
            <a:spAutoFit/>
          </a:bodyPr>
          <a:lstStyle/>
          <a:p>
            <a:pPr marL="12700">
              <a:lnSpc>
                <a:spcPct val="100000"/>
              </a:lnSpc>
              <a:spcBef>
                <a:spcPts val="100"/>
              </a:spcBef>
            </a:pPr>
            <a:r>
              <a:rPr sz="1400" spc="250" dirty="0">
                <a:latin typeface="Arial" panose="020B0604020202020204" pitchFamily="34" charset="0"/>
                <a:cs typeface="Arial" panose="020B0604020202020204" pitchFamily="34" charset="0"/>
              </a:rPr>
              <a:t>M</a:t>
            </a:r>
            <a:endParaRPr sz="1400" dirty="0">
              <a:latin typeface="Arial" panose="020B0604020202020204" pitchFamily="34" charset="0"/>
              <a:cs typeface="Arial" panose="020B0604020202020204" pitchFamily="34" charset="0"/>
            </a:endParaRPr>
          </a:p>
        </p:txBody>
      </p:sp>
      <p:sp>
        <p:nvSpPr>
          <p:cNvPr id="59" name="Oval 58">
            <a:extLst>
              <a:ext uri="{FF2B5EF4-FFF2-40B4-BE49-F238E27FC236}">
                <a16:creationId xmlns:a16="http://schemas.microsoft.com/office/drawing/2014/main" id="{E434DC1A-A5C9-E844-8889-41C37D1CAE98}"/>
              </a:ext>
            </a:extLst>
          </p:cNvPr>
          <p:cNvSpPr/>
          <p:nvPr/>
        </p:nvSpPr>
        <p:spPr>
          <a:xfrm>
            <a:off x="2376053" y="2472717"/>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0" name="Oval 59">
            <a:extLst>
              <a:ext uri="{FF2B5EF4-FFF2-40B4-BE49-F238E27FC236}">
                <a16:creationId xmlns:a16="http://schemas.microsoft.com/office/drawing/2014/main" id="{BAB94839-1E1B-7F4B-A5BA-A92A39E72A2A}"/>
              </a:ext>
            </a:extLst>
          </p:cNvPr>
          <p:cNvSpPr/>
          <p:nvPr/>
        </p:nvSpPr>
        <p:spPr>
          <a:xfrm>
            <a:off x="1419932" y="3056612"/>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3" name="TextBox 62">
            <a:extLst>
              <a:ext uri="{FF2B5EF4-FFF2-40B4-BE49-F238E27FC236}">
                <a16:creationId xmlns:a16="http://schemas.microsoft.com/office/drawing/2014/main" id="{1C33DA41-D790-0A4A-91A0-8E8D0716781E}"/>
              </a:ext>
            </a:extLst>
          </p:cNvPr>
          <p:cNvSpPr txBox="1"/>
          <p:nvPr/>
        </p:nvSpPr>
        <p:spPr>
          <a:xfrm>
            <a:off x="5180815" y="1308988"/>
            <a:ext cx="1172116" cy="338554"/>
          </a:xfrm>
          <a:prstGeom prst="rect">
            <a:avLst/>
          </a:prstGeom>
          <a:solidFill>
            <a:srgbClr val="1B8E1D"/>
          </a:solidFill>
        </p:spPr>
        <p:txBody>
          <a:bodyPr wrap="none" rtlCol="0">
            <a:spAutoFit/>
          </a:bodyPr>
          <a:lstStyle/>
          <a:p>
            <a:r>
              <a:rPr lang="en-US" altLang="zh-CN" sz="1600" dirty="0">
                <a:solidFill>
                  <a:schemeClr val="bg1"/>
                </a:solidFill>
                <a:latin typeface="Courier" pitchFamily="2" charset="0"/>
              </a:rPr>
              <a:t>Insert</a:t>
            </a:r>
            <a:r>
              <a:rPr lang="zh-CN" altLang="en-US" sz="1600" dirty="0">
                <a:solidFill>
                  <a:schemeClr val="bg1"/>
                </a:solidFill>
                <a:latin typeface="Courier" pitchFamily="2" charset="0"/>
              </a:rPr>
              <a:t> </a:t>
            </a:r>
            <a:r>
              <a:rPr lang="en-US" altLang="zh-CN" sz="1600" dirty="0">
                <a:solidFill>
                  <a:schemeClr val="bg1"/>
                </a:solidFill>
                <a:latin typeface="Courier" pitchFamily="2" charset="0"/>
              </a:rPr>
              <a:t>K</a:t>
            </a:r>
            <a:endParaRPr lang="en-US" sz="1600" dirty="0">
              <a:solidFill>
                <a:schemeClr val="bg1"/>
              </a:solidFill>
              <a:latin typeface="Courier" pitchFamily="2" charset="0"/>
            </a:endParaRPr>
          </a:p>
        </p:txBody>
      </p:sp>
      <p:sp>
        <p:nvSpPr>
          <p:cNvPr id="64" name="TextBox 63">
            <a:extLst>
              <a:ext uri="{FF2B5EF4-FFF2-40B4-BE49-F238E27FC236}">
                <a16:creationId xmlns:a16="http://schemas.microsoft.com/office/drawing/2014/main" id="{B68F24DA-0DF0-804A-9095-2C449B7A1FAC}"/>
              </a:ext>
            </a:extLst>
          </p:cNvPr>
          <p:cNvSpPr txBox="1"/>
          <p:nvPr/>
        </p:nvSpPr>
        <p:spPr>
          <a:xfrm>
            <a:off x="5701151" y="1691275"/>
            <a:ext cx="1981633"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left)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5" name="TextBox 64">
            <a:extLst>
              <a:ext uri="{FF2B5EF4-FFF2-40B4-BE49-F238E27FC236}">
                <a16:creationId xmlns:a16="http://schemas.microsoft.com/office/drawing/2014/main" id="{45FC0EF4-C964-6946-BE88-EF36CAC5DC8B}"/>
              </a:ext>
            </a:extLst>
          </p:cNvPr>
          <p:cNvSpPr txBox="1"/>
          <p:nvPr/>
        </p:nvSpPr>
        <p:spPr>
          <a:xfrm>
            <a:off x="5701150" y="1967590"/>
            <a:ext cx="2135456"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J</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6" name="TextBox 65">
            <a:extLst>
              <a:ext uri="{FF2B5EF4-FFF2-40B4-BE49-F238E27FC236}">
                <a16:creationId xmlns:a16="http://schemas.microsoft.com/office/drawing/2014/main" id="{9715D1F1-EDDF-DB49-957A-20AD7DAF1AC1}"/>
              </a:ext>
            </a:extLst>
          </p:cNvPr>
          <p:cNvSpPr txBox="1"/>
          <p:nvPr/>
        </p:nvSpPr>
        <p:spPr>
          <a:xfrm>
            <a:off x="5701150" y="2281787"/>
            <a:ext cx="1303562"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K</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less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67" name="Oval 66">
            <a:extLst>
              <a:ext uri="{FF2B5EF4-FFF2-40B4-BE49-F238E27FC236}">
                <a16:creationId xmlns:a16="http://schemas.microsoft.com/office/drawing/2014/main" id="{0F86C288-6E00-B44B-81BC-991D38D689FC}"/>
              </a:ext>
            </a:extLst>
          </p:cNvPr>
          <p:cNvSpPr/>
          <p:nvPr/>
        </p:nvSpPr>
        <p:spPr>
          <a:xfrm>
            <a:off x="2227873" y="3942166"/>
            <a:ext cx="379011" cy="385326"/>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68" name="TextBox 67">
            <a:extLst>
              <a:ext uri="{FF2B5EF4-FFF2-40B4-BE49-F238E27FC236}">
                <a16:creationId xmlns:a16="http://schemas.microsoft.com/office/drawing/2014/main" id="{C029F525-2A63-0A45-93E1-6E4FE16345A4}"/>
              </a:ext>
            </a:extLst>
          </p:cNvPr>
          <p:cNvSpPr txBox="1"/>
          <p:nvPr/>
        </p:nvSpPr>
        <p:spPr>
          <a:xfrm>
            <a:off x="4167554" y="2832816"/>
            <a:ext cx="4745210" cy="307777"/>
          </a:xfrm>
          <a:prstGeom prst="rect">
            <a:avLst/>
          </a:prstGeom>
          <a:noFill/>
        </p:spPr>
        <p:txBody>
          <a:bodyPr wrap="none" rtlCol="0">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and</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2-node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K</a:t>
            </a:r>
            <a:endParaRPr lang="en-US" sz="1400" dirty="0">
              <a:solidFill>
                <a:schemeClr val="accent1"/>
              </a:solidFill>
              <a:latin typeface="Times New Roman" panose="02020603050405020304" pitchFamily="18" charset="0"/>
              <a:cs typeface="Times New Roman" panose="02020603050405020304" pitchFamily="18" charset="0"/>
            </a:endParaRPr>
          </a:p>
        </p:txBody>
      </p:sp>
      <p:grpSp>
        <p:nvGrpSpPr>
          <p:cNvPr id="74" name="Group 73">
            <a:extLst>
              <a:ext uri="{FF2B5EF4-FFF2-40B4-BE49-F238E27FC236}">
                <a16:creationId xmlns:a16="http://schemas.microsoft.com/office/drawing/2014/main" id="{5347096B-1F10-9348-B45C-797CBC0AEA5D}"/>
              </a:ext>
            </a:extLst>
          </p:cNvPr>
          <p:cNvGrpSpPr/>
          <p:nvPr/>
        </p:nvGrpSpPr>
        <p:grpSpPr>
          <a:xfrm>
            <a:off x="2072757" y="3928989"/>
            <a:ext cx="639445" cy="400685"/>
            <a:chOff x="1882427" y="4709843"/>
            <a:chExt cx="639445" cy="400685"/>
          </a:xfrm>
        </p:grpSpPr>
        <p:sp>
          <p:nvSpPr>
            <p:cNvPr id="71" name="object 31">
              <a:extLst>
                <a:ext uri="{FF2B5EF4-FFF2-40B4-BE49-F238E27FC236}">
                  <a16:creationId xmlns:a16="http://schemas.microsoft.com/office/drawing/2014/main" id="{0D7231B9-850E-B946-8505-BA46E73D8697}"/>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33">
              <a:extLst>
                <a:ext uri="{FF2B5EF4-FFF2-40B4-BE49-F238E27FC236}">
                  <a16:creationId xmlns:a16="http://schemas.microsoft.com/office/drawing/2014/main" id="{827BC7BD-399C-584F-9B3C-A57C2AEDFE8D}"/>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K</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L</a:t>
              </a:r>
              <a:endParaRPr sz="1400" dirty="0">
                <a:latin typeface="Arial" panose="020B0604020202020204" pitchFamily="34" charset="0"/>
                <a:cs typeface="Arial" panose="020B0604020202020204" pitchFamily="34" charset="0"/>
              </a:endParaRPr>
            </a:p>
          </p:txBody>
        </p:sp>
      </p:grpSp>
      <p:sp>
        <p:nvSpPr>
          <p:cNvPr id="75" name="object 2">
            <a:extLst>
              <a:ext uri="{FF2B5EF4-FFF2-40B4-BE49-F238E27FC236}">
                <a16:creationId xmlns:a16="http://schemas.microsoft.com/office/drawing/2014/main" id="{A63F1C24-2FDD-FA48-ADCC-2A1313EE56B2}"/>
              </a:ext>
            </a:extLst>
          </p:cNvPr>
          <p:cNvSpPr txBox="1"/>
          <p:nvPr/>
        </p:nvSpPr>
        <p:spPr>
          <a:xfrm>
            <a:off x="496864" y="5471530"/>
            <a:ext cx="5085668" cy="710451"/>
          </a:xfrm>
          <a:prstGeom prst="rect">
            <a:avLst/>
          </a:prstGeom>
        </p:spPr>
        <p:txBody>
          <a:bodyPr vert="horz" wrap="square" lIns="0" tIns="12700" rIns="0" bIns="0" rtlCol="0">
            <a:spAutoFit/>
          </a:bodyPr>
          <a:lstStyle/>
          <a:p>
            <a:pPr marL="12700">
              <a:spcBef>
                <a:spcPts val="100"/>
              </a:spcBef>
              <a:spcAft>
                <a:spcPts val="100"/>
              </a:spcAft>
            </a:pPr>
            <a:r>
              <a:rPr sz="1400" spc="35" dirty="0">
                <a:solidFill>
                  <a:schemeClr val="accent1"/>
                </a:solidFill>
                <a:latin typeface="Arial" panose="020B0604020202020204" pitchFamily="34" charset="0"/>
                <a:cs typeface="Arial" panose="020B0604020202020204" pitchFamily="34" charset="0"/>
              </a:rPr>
              <a:t>Insertion into a 3-node at bottom.</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Add new key to 3-node to create temporary 4-node.</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Move middle key in 4-node into parent.</a:t>
            </a:r>
          </a:p>
        </p:txBody>
      </p:sp>
      <p:sp>
        <p:nvSpPr>
          <p:cNvPr id="76" name="TextBox 75">
            <a:extLst>
              <a:ext uri="{FF2B5EF4-FFF2-40B4-BE49-F238E27FC236}">
                <a16:creationId xmlns:a16="http://schemas.microsoft.com/office/drawing/2014/main" id="{1CDA8854-49C9-DF47-B1F7-15DC016C613C}"/>
              </a:ext>
            </a:extLst>
          </p:cNvPr>
          <p:cNvSpPr txBox="1"/>
          <p:nvPr/>
        </p:nvSpPr>
        <p:spPr>
          <a:xfrm>
            <a:off x="4956479" y="3332148"/>
            <a:ext cx="1172116" cy="338554"/>
          </a:xfrm>
          <a:prstGeom prst="rect">
            <a:avLst/>
          </a:prstGeom>
          <a:solidFill>
            <a:srgbClr val="1B8E1D"/>
          </a:solidFill>
        </p:spPr>
        <p:txBody>
          <a:bodyPr wrap="none" rtlCol="0">
            <a:spAutoFit/>
          </a:bodyPr>
          <a:lstStyle>
            <a:defPPr>
              <a:defRPr lang="en-US"/>
            </a:defPPr>
            <a:lvl1pPr>
              <a:defRPr sz="1600">
                <a:solidFill>
                  <a:schemeClr val="bg1"/>
                </a:solidFill>
                <a:latin typeface="Courier" pitchFamily="2" charset="0"/>
              </a:defRPr>
            </a:lvl1pPr>
          </a:lstStyle>
          <a:p>
            <a:r>
              <a:rPr lang="en-US" altLang="zh-CN" dirty="0"/>
              <a:t>Insert</a:t>
            </a:r>
            <a:r>
              <a:rPr lang="zh-CN" altLang="en-US" dirty="0"/>
              <a:t> </a:t>
            </a:r>
            <a:r>
              <a:rPr lang="en-US" altLang="zh-CN" dirty="0"/>
              <a:t>Z</a:t>
            </a:r>
            <a:endParaRPr lang="en-US" dirty="0"/>
          </a:p>
        </p:txBody>
      </p:sp>
      <p:sp>
        <p:nvSpPr>
          <p:cNvPr id="77" name="TextBox 76">
            <a:extLst>
              <a:ext uri="{FF2B5EF4-FFF2-40B4-BE49-F238E27FC236}">
                <a16:creationId xmlns:a16="http://schemas.microsoft.com/office/drawing/2014/main" id="{AD82C5B6-4FEE-654F-B791-C493C6AD6ED9}"/>
              </a:ext>
            </a:extLst>
          </p:cNvPr>
          <p:cNvSpPr txBox="1"/>
          <p:nvPr/>
        </p:nvSpPr>
        <p:spPr>
          <a:xfrm>
            <a:off x="5499805" y="3725168"/>
            <a:ext cx="2204386"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78" name="TextBox 77">
            <a:extLst>
              <a:ext uri="{FF2B5EF4-FFF2-40B4-BE49-F238E27FC236}">
                <a16:creationId xmlns:a16="http://schemas.microsoft.com/office/drawing/2014/main" id="{ACA6C09E-0E96-864E-8BE4-6384A0028447}"/>
              </a:ext>
            </a:extLst>
          </p:cNvPr>
          <p:cNvSpPr txBox="1"/>
          <p:nvPr/>
        </p:nvSpPr>
        <p:spPr>
          <a:xfrm>
            <a:off x="5499804" y="4001483"/>
            <a:ext cx="2164310"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right)</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79" name="TextBox 78">
            <a:extLst>
              <a:ext uri="{FF2B5EF4-FFF2-40B4-BE49-F238E27FC236}">
                <a16:creationId xmlns:a16="http://schemas.microsoft.com/office/drawing/2014/main" id="{EDA1036B-B3FD-7F4C-84F3-D7CF385FF0DD}"/>
              </a:ext>
            </a:extLst>
          </p:cNvPr>
          <p:cNvSpPr txBox="1"/>
          <p:nvPr/>
        </p:nvSpPr>
        <p:spPr>
          <a:xfrm>
            <a:off x="5499804" y="4315680"/>
            <a:ext cx="1447769"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Z</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larger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than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X</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CFB23C0B-4195-6647-9AFB-8039F95BEC47}"/>
              </a:ext>
            </a:extLst>
          </p:cNvPr>
          <p:cNvSpPr txBox="1"/>
          <p:nvPr/>
        </p:nvSpPr>
        <p:spPr>
          <a:xfrm>
            <a:off x="4485419" y="4771408"/>
            <a:ext cx="4363695" cy="1031051"/>
          </a:xfrm>
          <a:prstGeom prst="rect">
            <a:avLst/>
          </a:prstGeom>
          <a:noFill/>
        </p:spPr>
        <p:txBody>
          <a:bodyPr wrap="none" rtlCol="0">
            <a:spAutoFit/>
          </a:bodyPr>
          <a:lstStyle/>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temporary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Z</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into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two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2-nodes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(pass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middle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key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to</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parent)</a:t>
            </a:r>
            <a:endParaRPr lang="en-US" sz="1400" dirty="0">
              <a:solidFill>
                <a:schemeClr val="accent1"/>
              </a:solidFill>
              <a:latin typeface="Times New Roman" panose="02020603050405020304" pitchFamily="18" charset="0"/>
              <a:cs typeface="Times New Roman" panose="02020603050405020304" pitchFamily="18" charset="0"/>
            </a:endParaRPr>
          </a:p>
          <a:p>
            <a:pPr>
              <a:spcBef>
                <a:spcPts val="100"/>
              </a:spcBef>
              <a:spcAft>
                <a:spcPts val="100"/>
              </a:spcAft>
            </a:pPr>
            <a:endParaRPr lang="en-US" sz="1400" dirty="0">
              <a:solidFill>
                <a:schemeClr val="accent1"/>
              </a:solidFill>
              <a:latin typeface="Times New Roman" panose="02020603050405020304" pitchFamily="18" charset="0"/>
              <a:cs typeface="Times New Roman" panose="02020603050405020304" pitchFamily="18" charset="0"/>
            </a:endParaRPr>
          </a:p>
        </p:txBody>
      </p:sp>
      <p:sp>
        <p:nvSpPr>
          <p:cNvPr id="81" name="Oval 80">
            <a:extLst>
              <a:ext uri="{FF2B5EF4-FFF2-40B4-BE49-F238E27FC236}">
                <a16:creationId xmlns:a16="http://schemas.microsoft.com/office/drawing/2014/main" id="{A1C2E6EA-C7E7-8548-80A4-648D007588A8}"/>
              </a:ext>
            </a:extLst>
          </p:cNvPr>
          <p:cNvSpPr/>
          <p:nvPr/>
        </p:nvSpPr>
        <p:spPr>
          <a:xfrm>
            <a:off x="3149175" y="3041231"/>
            <a:ext cx="389199"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82" name="Oval 81">
            <a:extLst>
              <a:ext uri="{FF2B5EF4-FFF2-40B4-BE49-F238E27FC236}">
                <a16:creationId xmlns:a16="http://schemas.microsoft.com/office/drawing/2014/main" id="{EDFC8D72-B65F-274F-B0D5-DA77F2DBC351}"/>
              </a:ext>
            </a:extLst>
          </p:cNvPr>
          <p:cNvSpPr/>
          <p:nvPr/>
        </p:nvSpPr>
        <p:spPr>
          <a:xfrm>
            <a:off x="3514133" y="3943300"/>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83" name="Group 82">
            <a:extLst>
              <a:ext uri="{FF2B5EF4-FFF2-40B4-BE49-F238E27FC236}">
                <a16:creationId xmlns:a16="http://schemas.microsoft.com/office/drawing/2014/main" id="{562B91C7-CF6B-4941-87C0-2DE67668E901}"/>
              </a:ext>
            </a:extLst>
          </p:cNvPr>
          <p:cNvGrpSpPr/>
          <p:nvPr/>
        </p:nvGrpSpPr>
        <p:grpSpPr>
          <a:xfrm>
            <a:off x="3334359" y="3934543"/>
            <a:ext cx="974934" cy="400685"/>
            <a:chOff x="1882427" y="4709843"/>
            <a:chExt cx="639445" cy="400685"/>
          </a:xfrm>
        </p:grpSpPr>
        <p:sp>
          <p:nvSpPr>
            <p:cNvPr id="84" name="object 31">
              <a:extLst>
                <a:ext uri="{FF2B5EF4-FFF2-40B4-BE49-F238E27FC236}">
                  <a16:creationId xmlns:a16="http://schemas.microsoft.com/office/drawing/2014/main" id="{905BECDD-59D0-6640-863D-2846F29DC0F4}"/>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5" name="object 33">
              <a:extLst>
                <a:ext uri="{FF2B5EF4-FFF2-40B4-BE49-F238E27FC236}">
                  <a16:creationId xmlns:a16="http://schemas.microsoft.com/office/drawing/2014/main" id="{38F9F782-0A9C-7146-98C0-362BD71F88A8}"/>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X</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grpSp>
      <p:sp>
        <p:nvSpPr>
          <p:cNvPr id="108" name="object 33">
            <a:extLst>
              <a:ext uri="{FF2B5EF4-FFF2-40B4-BE49-F238E27FC236}">
                <a16:creationId xmlns:a16="http://schemas.microsoft.com/office/drawing/2014/main" id="{DF95C168-2429-D346-9703-A36171F81FE5}"/>
              </a:ext>
            </a:extLst>
          </p:cNvPr>
          <p:cNvSpPr txBox="1"/>
          <p:nvPr/>
        </p:nvSpPr>
        <p:spPr>
          <a:xfrm>
            <a:off x="3543020" y="4015785"/>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sp>
        <p:nvSpPr>
          <p:cNvPr id="110" name="Rectangle 109">
            <a:extLst>
              <a:ext uri="{FF2B5EF4-FFF2-40B4-BE49-F238E27FC236}">
                <a16:creationId xmlns:a16="http://schemas.microsoft.com/office/drawing/2014/main" id="{8A13DB18-6532-A94D-952C-A7097E906A22}"/>
              </a:ext>
            </a:extLst>
          </p:cNvPr>
          <p:cNvSpPr/>
          <p:nvPr/>
        </p:nvSpPr>
        <p:spPr>
          <a:xfrm>
            <a:off x="3308896" y="3364225"/>
            <a:ext cx="1302796" cy="145922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96" name="object 2">
            <a:extLst>
              <a:ext uri="{FF2B5EF4-FFF2-40B4-BE49-F238E27FC236}">
                <a16:creationId xmlns:a16="http://schemas.microsoft.com/office/drawing/2014/main" id="{A562B6A5-55AD-F14A-A18E-AC7AFEC1CA22}"/>
              </a:ext>
            </a:extLst>
          </p:cNvPr>
          <p:cNvSpPr/>
          <p:nvPr/>
        </p:nvSpPr>
        <p:spPr>
          <a:xfrm rot="21258975" flipH="1">
            <a:off x="3417058" y="3278001"/>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8" name="object 37">
            <a:extLst>
              <a:ext uri="{FF2B5EF4-FFF2-40B4-BE49-F238E27FC236}">
                <a16:creationId xmlns:a16="http://schemas.microsoft.com/office/drawing/2014/main" id="{8AE66787-A517-A545-B88C-A1BFDECDEA91}"/>
              </a:ext>
            </a:extLst>
          </p:cNvPr>
          <p:cNvSpPr/>
          <p:nvPr/>
        </p:nvSpPr>
        <p:spPr>
          <a:xfrm>
            <a:off x="3325290" y="4117629"/>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38">
            <a:extLst>
              <a:ext uri="{FF2B5EF4-FFF2-40B4-BE49-F238E27FC236}">
                <a16:creationId xmlns:a16="http://schemas.microsoft.com/office/drawing/2014/main" id="{9AB6ECBE-6BC0-3046-BC55-4AB15752838F}"/>
              </a:ext>
            </a:extLst>
          </p:cNvPr>
          <p:cNvSpPr/>
          <p:nvPr/>
        </p:nvSpPr>
        <p:spPr>
          <a:xfrm>
            <a:off x="3295486" y="395218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2" name="object 2">
            <a:extLst>
              <a:ext uri="{FF2B5EF4-FFF2-40B4-BE49-F238E27FC236}">
                <a16:creationId xmlns:a16="http://schemas.microsoft.com/office/drawing/2014/main" id="{FBC0A7A6-AF5E-D04D-86FD-65C3D0872663}"/>
              </a:ext>
            </a:extLst>
          </p:cNvPr>
          <p:cNvSpPr/>
          <p:nvPr/>
        </p:nvSpPr>
        <p:spPr>
          <a:xfrm rot="19644630" flipH="1">
            <a:off x="3812997" y="3268505"/>
            <a:ext cx="45719" cy="906533"/>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3" name="object 19">
            <a:extLst>
              <a:ext uri="{FF2B5EF4-FFF2-40B4-BE49-F238E27FC236}">
                <a16:creationId xmlns:a16="http://schemas.microsoft.com/office/drawing/2014/main" id="{D9EC4A9A-9B58-DC40-A84C-86A65C77F906}"/>
              </a:ext>
            </a:extLst>
          </p:cNvPr>
          <p:cNvSpPr/>
          <p:nvPr/>
        </p:nvSpPr>
        <p:spPr>
          <a:xfrm>
            <a:off x="4087416" y="4182950"/>
            <a:ext cx="133350" cy="299085"/>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4" name="object 37">
            <a:extLst>
              <a:ext uri="{FF2B5EF4-FFF2-40B4-BE49-F238E27FC236}">
                <a16:creationId xmlns:a16="http://schemas.microsoft.com/office/drawing/2014/main" id="{DF443411-DD73-9F48-A13A-3D0D57FD2D34}"/>
              </a:ext>
            </a:extLst>
          </p:cNvPr>
          <p:cNvSpPr/>
          <p:nvPr/>
        </p:nvSpPr>
        <p:spPr>
          <a:xfrm>
            <a:off x="3873578" y="4116045"/>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38">
            <a:extLst>
              <a:ext uri="{FF2B5EF4-FFF2-40B4-BE49-F238E27FC236}">
                <a16:creationId xmlns:a16="http://schemas.microsoft.com/office/drawing/2014/main" id="{71C17F29-9377-064C-BAB1-DE4BA2928AED}"/>
              </a:ext>
            </a:extLst>
          </p:cNvPr>
          <p:cNvSpPr/>
          <p:nvPr/>
        </p:nvSpPr>
        <p:spPr>
          <a:xfrm>
            <a:off x="3868941" y="3950597"/>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6" name="object 39">
            <a:extLst>
              <a:ext uri="{FF2B5EF4-FFF2-40B4-BE49-F238E27FC236}">
                <a16:creationId xmlns:a16="http://schemas.microsoft.com/office/drawing/2014/main" id="{8B2981B1-948D-1249-BBB6-A138F33F0074}"/>
              </a:ext>
            </a:extLst>
          </p:cNvPr>
          <p:cNvSpPr/>
          <p:nvPr/>
        </p:nvSpPr>
        <p:spPr>
          <a:xfrm>
            <a:off x="3868946" y="39505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7" name="object 40">
            <a:extLst>
              <a:ext uri="{FF2B5EF4-FFF2-40B4-BE49-F238E27FC236}">
                <a16:creationId xmlns:a16="http://schemas.microsoft.com/office/drawing/2014/main" id="{124EEFD8-5AC9-3643-9DB2-0360C9D14938}"/>
              </a:ext>
            </a:extLst>
          </p:cNvPr>
          <p:cNvSpPr txBox="1"/>
          <p:nvPr/>
        </p:nvSpPr>
        <p:spPr>
          <a:xfrm>
            <a:off x="3987849" y="4024332"/>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00B050"/>
                </a:solidFill>
                <a:latin typeface="Arial" panose="020B0604020202020204" pitchFamily="34" charset="0"/>
                <a:cs typeface="Arial" panose="020B0604020202020204" pitchFamily="34" charset="0"/>
              </a:rPr>
              <a:t>Z</a:t>
            </a:r>
            <a:endParaRPr sz="1400" dirty="0">
              <a:solidFill>
                <a:srgbClr val="00B050"/>
              </a:solidFill>
              <a:latin typeface="Arial" panose="020B0604020202020204" pitchFamily="34" charset="0"/>
              <a:cs typeface="Arial" panose="020B0604020202020204" pitchFamily="34" charset="0"/>
            </a:endParaRPr>
          </a:p>
        </p:txBody>
      </p:sp>
      <p:grpSp>
        <p:nvGrpSpPr>
          <p:cNvPr id="89" name="Group 88">
            <a:extLst>
              <a:ext uri="{FF2B5EF4-FFF2-40B4-BE49-F238E27FC236}">
                <a16:creationId xmlns:a16="http://schemas.microsoft.com/office/drawing/2014/main" id="{DC7D7ABD-F982-3E4C-B910-0394DBE12F06}"/>
              </a:ext>
            </a:extLst>
          </p:cNvPr>
          <p:cNvGrpSpPr/>
          <p:nvPr/>
        </p:nvGrpSpPr>
        <p:grpSpPr>
          <a:xfrm>
            <a:off x="3081953" y="3032824"/>
            <a:ext cx="639445" cy="400685"/>
            <a:chOff x="1882427" y="4709843"/>
            <a:chExt cx="639445" cy="400685"/>
          </a:xfrm>
        </p:grpSpPr>
        <p:sp>
          <p:nvSpPr>
            <p:cNvPr id="90" name="object 31">
              <a:extLst>
                <a:ext uri="{FF2B5EF4-FFF2-40B4-BE49-F238E27FC236}">
                  <a16:creationId xmlns:a16="http://schemas.microsoft.com/office/drawing/2014/main" id="{68DF5BFD-CEAB-1443-8CA5-16E3DCD314A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1" name="object 33">
              <a:extLst>
                <a:ext uri="{FF2B5EF4-FFF2-40B4-BE49-F238E27FC236}">
                  <a16:creationId xmlns:a16="http://schemas.microsoft.com/office/drawing/2014/main" id="{5BADBCDD-EC7D-B944-9F53-F7236B3309B6}"/>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R</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X</a:t>
              </a:r>
              <a:endParaRPr sz="1400" dirty="0">
                <a:latin typeface="Arial" panose="020B0604020202020204" pitchFamily="34" charset="0"/>
                <a:cs typeface="Arial" panose="020B0604020202020204" pitchFamily="34" charset="0"/>
              </a:endParaRPr>
            </a:p>
          </p:txBody>
        </p:sp>
      </p:grpSp>
      <p:sp>
        <p:nvSpPr>
          <p:cNvPr id="100" name="object 39">
            <a:extLst>
              <a:ext uri="{FF2B5EF4-FFF2-40B4-BE49-F238E27FC236}">
                <a16:creationId xmlns:a16="http://schemas.microsoft.com/office/drawing/2014/main" id="{AA66CE38-E3B1-5047-9346-8B7694A1D665}"/>
              </a:ext>
            </a:extLst>
          </p:cNvPr>
          <p:cNvSpPr/>
          <p:nvPr/>
        </p:nvSpPr>
        <p:spPr>
          <a:xfrm>
            <a:off x="3320658" y="395217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1" name="object 40">
            <a:extLst>
              <a:ext uri="{FF2B5EF4-FFF2-40B4-BE49-F238E27FC236}">
                <a16:creationId xmlns:a16="http://schemas.microsoft.com/office/drawing/2014/main" id="{6C8A206B-F91C-F141-A665-5706010D9FC3}"/>
              </a:ext>
            </a:extLst>
          </p:cNvPr>
          <p:cNvSpPr txBox="1"/>
          <p:nvPr/>
        </p:nvSpPr>
        <p:spPr>
          <a:xfrm>
            <a:off x="3439561" y="4025916"/>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97" name="object 19">
            <a:extLst>
              <a:ext uri="{FF2B5EF4-FFF2-40B4-BE49-F238E27FC236}">
                <a16:creationId xmlns:a16="http://schemas.microsoft.com/office/drawing/2014/main" id="{CEC5B581-8327-E34B-897C-6938E01E3316}"/>
              </a:ext>
            </a:extLst>
          </p:cNvPr>
          <p:cNvSpPr/>
          <p:nvPr/>
        </p:nvSpPr>
        <p:spPr>
          <a:xfrm>
            <a:off x="3594230" y="4308591"/>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 name="Slide Number Placeholder 5">
            <a:extLst>
              <a:ext uri="{FF2B5EF4-FFF2-40B4-BE49-F238E27FC236}">
                <a16:creationId xmlns:a16="http://schemas.microsoft.com/office/drawing/2014/main" id="{67A0FFA6-A0F1-115A-E616-CEC6BDB097A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4</a:t>
            </a:fld>
            <a:endParaRPr lang="en-US"/>
          </a:p>
        </p:txBody>
      </p:sp>
    </p:spTree>
    <p:extLst>
      <p:ext uri="{BB962C8B-B14F-4D97-AF65-F5344CB8AC3E}">
        <p14:creationId xmlns:p14="http://schemas.microsoft.com/office/powerpoint/2010/main" val="17669709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dissolve">
                                      <p:cBhvr>
                                        <p:cTn id="12" dur="500"/>
                                        <p:tgtEl>
                                          <p:spTgt spid="5"/>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dissolve">
                                      <p:cBhvr>
                                        <p:cTn id="15" dur="500"/>
                                        <p:tgtEl>
                                          <p:spTgt spid="12"/>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dissolve">
                                      <p:cBhvr>
                                        <p:cTn id="18" dur="500"/>
                                        <p:tgtEl>
                                          <p:spTgt spid="13"/>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animEffect transition="in" filter="dissolve">
                                      <p:cBhvr>
                                        <p:cTn id="21" dur="500"/>
                                        <p:tgtEl>
                                          <p:spTgt spid="14"/>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5"/>
                                        </p:tgtEl>
                                        <p:attrNameLst>
                                          <p:attrName>style.visibility</p:attrName>
                                        </p:attrNameLst>
                                      </p:cBhvr>
                                      <p:to>
                                        <p:strVal val="visible"/>
                                      </p:to>
                                    </p:set>
                                    <p:animEffect transition="in" filter="dissolve">
                                      <p:cBhvr>
                                        <p:cTn id="24" dur="500"/>
                                        <p:tgtEl>
                                          <p:spTgt spid="15"/>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dissolve">
                                      <p:cBhvr>
                                        <p:cTn id="27" dur="500"/>
                                        <p:tgtEl>
                                          <p:spTgt spid="16"/>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dissolve">
                                      <p:cBhvr>
                                        <p:cTn id="30" dur="500"/>
                                        <p:tgtEl>
                                          <p:spTgt spid="17"/>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8"/>
                                        </p:tgtEl>
                                        <p:attrNameLst>
                                          <p:attrName>style.visibility</p:attrName>
                                        </p:attrNameLst>
                                      </p:cBhvr>
                                      <p:to>
                                        <p:strVal val="visible"/>
                                      </p:to>
                                    </p:set>
                                    <p:animEffect transition="in" filter="dissolve">
                                      <p:cBhvr>
                                        <p:cTn id="33" dur="500"/>
                                        <p:tgtEl>
                                          <p:spTgt spid="18"/>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9"/>
                                        </p:tgtEl>
                                        <p:attrNameLst>
                                          <p:attrName>style.visibility</p:attrName>
                                        </p:attrNameLst>
                                      </p:cBhvr>
                                      <p:to>
                                        <p:strVal val="visible"/>
                                      </p:to>
                                    </p:set>
                                    <p:animEffect transition="in" filter="dissolve">
                                      <p:cBhvr>
                                        <p:cTn id="36" dur="500"/>
                                        <p:tgtEl>
                                          <p:spTgt spid="1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dissolve">
                                      <p:cBhvr>
                                        <p:cTn id="39" dur="500"/>
                                        <p:tgtEl>
                                          <p:spTgt spid="20"/>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21"/>
                                        </p:tgtEl>
                                        <p:attrNameLst>
                                          <p:attrName>style.visibility</p:attrName>
                                        </p:attrNameLst>
                                      </p:cBhvr>
                                      <p:to>
                                        <p:strVal val="visible"/>
                                      </p:to>
                                    </p:set>
                                    <p:animEffect transition="in" filter="dissolve">
                                      <p:cBhvr>
                                        <p:cTn id="42" dur="500"/>
                                        <p:tgtEl>
                                          <p:spTgt spid="21"/>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dissolve">
                                      <p:cBhvr>
                                        <p:cTn id="45" dur="500"/>
                                        <p:tgtEl>
                                          <p:spTgt spid="22"/>
                                        </p:tgtEl>
                                      </p:cBhvr>
                                    </p:animEffect>
                                  </p:childTnLst>
                                </p:cTn>
                              </p:par>
                              <p:par>
                                <p:cTn id="46" presetID="9" presetClass="entr" presetSubtype="0" fill="hold" grpId="0" nodeType="withEffect">
                                  <p:stCondLst>
                                    <p:cond delay="0"/>
                                  </p:stCondLst>
                                  <p:childTnLst>
                                    <p:set>
                                      <p:cBhvr>
                                        <p:cTn id="47" dur="1" fill="hold">
                                          <p:stCondLst>
                                            <p:cond delay="0"/>
                                          </p:stCondLst>
                                        </p:cTn>
                                        <p:tgtEl>
                                          <p:spTgt spid="23"/>
                                        </p:tgtEl>
                                        <p:attrNameLst>
                                          <p:attrName>style.visibility</p:attrName>
                                        </p:attrNameLst>
                                      </p:cBhvr>
                                      <p:to>
                                        <p:strVal val="visible"/>
                                      </p:to>
                                    </p:set>
                                    <p:animEffect transition="in" filter="dissolve">
                                      <p:cBhvr>
                                        <p:cTn id="48" dur="500"/>
                                        <p:tgtEl>
                                          <p:spTgt spid="23"/>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dissolve">
                                      <p:cBhvr>
                                        <p:cTn id="51" dur="500"/>
                                        <p:tgtEl>
                                          <p:spTgt spid="2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25"/>
                                        </p:tgtEl>
                                        <p:attrNameLst>
                                          <p:attrName>style.visibility</p:attrName>
                                        </p:attrNameLst>
                                      </p:cBhvr>
                                      <p:to>
                                        <p:strVal val="visible"/>
                                      </p:to>
                                    </p:set>
                                    <p:animEffect transition="in" filter="dissolve">
                                      <p:cBhvr>
                                        <p:cTn id="54" dur="500"/>
                                        <p:tgtEl>
                                          <p:spTgt spid="25"/>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26"/>
                                        </p:tgtEl>
                                        <p:attrNameLst>
                                          <p:attrName>style.visibility</p:attrName>
                                        </p:attrNameLst>
                                      </p:cBhvr>
                                      <p:to>
                                        <p:strVal val="visible"/>
                                      </p:to>
                                    </p:set>
                                    <p:animEffect transition="in" filter="dissolve">
                                      <p:cBhvr>
                                        <p:cTn id="57" dur="500"/>
                                        <p:tgtEl>
                                          <p:spTgt spid="26"/>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27"/>
                                        </p:tgtEl>
                                        <p:attrNameLst>
                                          <p:attrName>style.visibility</p:attrName>
                                        </p:attrNameLst>
                                      </p:cBhvr>
                                      <p:to>
                                        <p:strVal val="visible"/>
                                      </p:to>
                                    </p:set>
                                    <p:animEffect transition="in" filter="dissolve">
                                      <p:cBhvr>
                                        <p:cTn id="60" dur="500"/>
                                        <p:tgtEl>
                                          <p:spTgt spid="27"/>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28"/>
                                        </p:tgtEl>
                                        <p:attrNameLst>
                                          <p:attrName>style.visibility</p:attrName>
                                        </p:attrNameLst>
                                      </p:cBhvr>
                                      <p:to>
                                        <p:strVal val="visible"/>
                                      </p:to>
                                    </p:set>
                                    <p:animEffect transition="in" filter="dissolve">
                                      <p:cBhvr>
                                        <p:cTn id="63" dur="500"/>
                                        <p:tgtEl>
                                          <p:spTgt spid="28"/>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29"/>
                                        </p:tgtEl>
                                        <p:attrNameLst>
                                          <p:attrName>style.visibility</p:attrName>
                                        </p:attrNameLst>
                                      </p:cBhvr>
                                      <p:to>
                                        <p:strVal val="visible"/>
                                      </p:to>
                                    </p:set>
                                    <p:animEffect transition="in" filter="dissolve">
                                      <p:cBhvr>
                                        <p:cTn id="66" dur="500"/>
                                        <p:tgtEl>
                                          <p:spTgt spid="29"/>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30"/>
                                        </p:tgtEl>
                                        <p:attrNameLst>
                                          <p:attrName>style.visibility</p:attrName>
                                        </p:attrNameLst>
                                      </p:cBhvr>
                                      <p:to>
                                        <p:strVal val="visible"/>
                                      </p:to>
                                    </p:set>
                                    <p:animEffect transition="in" filter="dissolve">
                                      <p:cBhvr>
                                        <p:cTn id="69" dur="500"/>
                                        <p:tgtEl>
                                          <p:spTgt spid="30"/>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31"/>
                                        </p:tgtEl>
                                        <p:attrNameLst>
                                          <p:attrName>style.visibility</p:attrName>
                                        </p:attrNameLst>
                                      </p:cBhvr>
                                      <p:to>
                                        <p:strVal val="visible"/>
                                      </p:to>
                                    </p:set>
                                    <p:animEffect transition="in" filter="dissolve">
                                      <p:cBhvr>
                                        <p:cTn id="72" dur="500"/>
                                        <p:tgtEl>
                                          <p:spTgt spid="31"/>
                                        </p:tgtEl>
                                      </p:cBhvr>
                                    </p:animEffect>
                                  </p:childTnLst>
                                </p:cTn>
                              </p:par>
                              <p:par>
                                <p:cTn id="73" presetID="9" presetClass="entr" presetSubtype="0" fill="hold" grpId="0" nodeType="withEffect">
                                  <p:stCondLst>
                                    <p:cond delay="0"/>
                                  </p:stCondLst>
                                  <p:childTnLst>
                                    <p:set>
                                      <p:cBhvr>
                                        <p:cTn id="74" dur="1" fill="hold">
                                          <p:stCondLst>
                                            <p:cond delay="0"/>
                                          </p:stCondLst>
                                        </p:cTn>
                                        <p:tgtEl>
                                          <p:spTgt spid="32"/>
                                        </p:tgtEl>
                                        <p:attrNameLst>
                                          <p:attrName>style.visibility</p:attrName>
                                        </p:attrNameLst>
                                      </p:cBhvr>
                                      <p:to>
                                        <p:strVal val="visible"/>
                                      </p:to>
                                    </p:set>
                                    <p:animEffect transition="in" filter="dissolve">
                                      <p:cBhvr>
                                        <p:cTn id="75" dur="500"/>
                                        <p:tgtEl>
                                          <p:spTgt spid="32"/>
                                        </p:tgtEl>
                                      </p:cBhvr>
                                    </p:animEffect>
                                  </p:childTnLst>
                                </p:cTn>
                              </p:par>
                              <p:par>
                                <p:cTn id="76" presetID="9" presetClass="entr" presetSubtype="0" fill="hold" grpId="0" nodeType="withEffect">
                                  <p:stCondLst>
                                    <p:cond delay="0"/>
                                  </p:stCondLst>
                                  <p:childTnLst>
                                    <p:set>
                                      <p:cBhvr>
                                        <p:cTn id="77" dur="1" fill="hold">
                                          <p:stCondLst>
                                            <p:cond delay="0"/>
                                          </p:stCondLst>
                                        </p:cTn>
                                        <p:tgtEl>
                                          <p:spTgt spid="33"/>
                                        </p:tgtEl>
                                        <p:attrNameLst>
                                          <p:attrName>style.visibility</p:attrName>
                                        </p:attrNameLst>
                                      </p:cBhvr>
                                      <p:to>
                                        <p:strVal val="visible"/>
                                      </p:to>
                                    </p:set>
                                    <p:animEffect transition="in" filter="dissolve">
                                      <p:cBhvr>
                                        <p:cTn id="78" dur="500"/>
                                        <p:tgtEl>
                                          <p:spTgt spid="33"/>
                                        </p:tgtEl>
                                      </p:cBhvr>
                                    </p:animEffect>
                                  </p:childTnLst>
                                </p:cTn>
                              </p:par>
                              <p:par>
                                <p:cTn id="79" presetID="9" presetClass="entr" presetSubtype="0" fill="hold" grpId="0" nodeType="withEffect">
                                  <p:stCondLst>
                                    <p:cond delay="0"/>
                                  </p:stCondLst>
                                  <p:childTnLst>
                                    <p:set>
                                      <p:cBhvr>
                                        <p:cTn id="80" dur="1" fill="hold">
                                          <p:stCondLst>
                                            <p:cond delay="0"/>
                                          </p:stCondLst>
                                        </p:cTn>
                                        <p:tgtEl>
                                          <p:spTgt spid="34"/>
                                        </p:tgtEl>
                                        <p:attrNameLst>
                                          <p:attrName>style.visibility</p:attrName>
                                        </p:attrNameLst>
                                      </p:cBhvr>
                                      <p:to>
                                        <p:strVal val="visible"/>
                                      </p:to>
                                    </p:set>
                                    <p:animEffect transition="in" filter="dissolve">
                                      <p:cBhvr>
                                        <p:cTn id="81" dur="500"/>
                                        <p:tgtEl>
                                          <p:spTgt spid="34"/>
                                        </p:tgtEl>
                                      </p:cBhvr>
                                    </p:animEffect>
                                  </p:childTnLst>
                                </p:cTn>
                              </p:par>
                              <p:par>
                                <p:cTn id="82" presetID="9" presetClass="entr" presetSubtype="0" fill="hold" grpId="0" nodeType="withEffect">
                                  <p:stCondLst>
                                    <p:cond delay="0"/>
                                  </p:stCondLst>
                                  <p:childTnLst>
                                    <p:set>
                                      <p:cBhvr>
                                        <p:cTn id="83" dur="1" fill="hold">
                                          <p:stCondLst>
                                            <p:cond delay="0"/>
                                          </p:stCondLst>
                                        </p:cTn>
                                        <p:tgtEl>
                                          <p:spTgt spid="35"/>
                                        </p:tgtEl>
                                        <p:attrNameLst>
                                          <p:attrName>style.visibility</p:attrName>
                                        </p:attrNameLst>
                                      </p:cBhvr>
                                      <p:to>
                                        <p:strVal val="visible"/>
                                      </p:to>
                                    </p:set>
                                    <p:animEffect transition="in" filter="dissolve">
                                      <p:cBhvr>
                                        <p:cTn id="84" dur="500"/>
                                        <p:tgtEl>
                                          <p:spTgt spid="35"/>
                                        </p:tgtEl>
                                      </p:cBhvr>
                                    </p:animEffect>
                                  </p:childTnLst>
                                </p:cTn>
                              </p:par>
                              <p:par>
                                <p:cTn id="85" presetID="9" presetClass="entr" presetSubtype="0" fill="hold" grpId="0" nodeType="withEffect">
                                  <p:stCondLst>
                                    <p:cond delay="0"/>
                                  </p:stCondLst>
                                  <p:childTnLst>
                                    <p:set>
                                      <p:cBhvr>
                                        <p:cTn id="86" dur="1" fill="hold">
                                          <p:stCondLst>
                                            <p:cond delay="0"/>
                                          </p:stCondLst>
                                        </p:cTn>
                                        <p:tgtEl>
                                          <p:spTgt spid="36"/>
                                        </p:tgtEl>
                                        <p:attrNameLst>
                                          <p:attrName>style.visibility</p:attrName>
                                        </p:attrNameLst>
                                      </p:cBhvr>
                                      <p:to>
                                        <p:strVal val="visible"/>
                                      </p:to>
                                    </p:set>
                                    <p:animEffect transition="in" filter="dissolve">
                                      <p:cBhvr>
                                        <p:cTn id="87" dur="500"/>
                                        <p:tgtEl>
                                          <p:spTgt spid="36"/>
                                        </p:tgtEl>
                                      </p:cBhvr>
                                    </p:animEffect>
                                  </p:childTnLst>
                                </p:cTn>
                              </p:par>
                              <p:par>
                                <p:cTn id="88" presetID="9" presetClass="entr" presetSubtype="0" fill="hold" grpId="0" nodeType="withEffect">
                                  <p:stCondLst>
                                    <p:cond delay="0"/>
                                  </p:stCondLst>
                                  <p:childTnLst>
                                    <p:set>
                                      <p:cBhvr>
                                        <p:cTn id="89" dur="1" fill="hold">
                                          <p:stCondLst>
                                            <p:cond delay="0"/>
                                          </p:stCondLst>
                                        </p:cTn>
                                        <p:tgtEl>
                                          <p:spTgt spid="37"/>
                                        </p:tgtEl>
                                        <p:attrNameLst>
                                          <p:attrName>style.visibility</p:attrName>
                                        </p:attrNameLst>
                                      </p:cBhvr>
                                      <p:to>
                                        <p:strVal val="visible"/>
                                      </p:to>
                                    </p:set>
                                    <p:animEffect transition="in" filter="dissolve">
                                      <p:cBhvr>
                                        <p:cTn id="90" dur="500"/>
                                        <p:tgtEl>
                                          <p:spTgt spid="37"/>
                                        </p:tgtEl>
                                      </p:cBhvr>
                                    </p:animEffect>
                                  </p:childTnLst>
                                </p:cTn>
                              </p:par>
                              <p:par>
                                <p:cTn id="91" presetID="9" presetClass="entr" presetSubtype="0" fill="hold" grpId="0" nodeType="withEffect">
                                  <p:stCondLst>
                                    <p:cond delay="0"/>
                                  </p:stCondLst>
                                  <p:childTnLst>
                                    <p:set>
                                      <p:cBhvr>
                                        <p:cTn id="92" dur="1" fill="hold">
                                          <p:stCondLst>
                                            <p:cond delay="0"/>
                                          </p:stCondLst>
                                        </p:cTn>
                                        <p:tgtEl>
                                          <p:spTgt spid="38"/>
                                        </p:tgtEl>
                                        <p:attrNameLst>
                                          <p:attrName>style.visibility</p:attrName>
                                        </p:attrNameLst>
                                      </p:cBhvr>
                                      <p:to>
                                        <p:strVal val="visible"/>
                                      </p:to>
                                    </p:set>
                                    <p:animEffect transition="in" filter="dissolve">
                                      <p:cBhvr>
                                        <p:cTn id="93" dur="500"/>
                                        <p:tgtEl>
                                          <p:spTgt spid="38"/>
                                        </p:tgtEl>
                                      </p:cBhvr>
                                    </p:animEffect>
                                  </p:childTnLst>
                                </p:cTn>
                              </p:par>
                              <p:par>
                                <p:cTn id="94" presetID="9" presetClass="entr" presetSubtype="0" fill="hold" grpId="0" nodeType="withEffect">
                                  <p:stCondLst>
                                    <p:cond delay="0"/>
                                  </p:stCondLst>
                                  <p:childTnLst>
                                    <p:set>
                                      <p:cBhvr>
                                        <p:cTn id="95" dur="1" fill="hold">
                                          <p:stCondLst>
                                            <p:cond delay="0"/>
                                          </p:stCondLst>
                                        </p:cTn>
                                        <p:tgtEl>
                                          <p:spTgt spid="39"/>
                                        </p:tgtEl>
                                        <p:attrNameLst>
                                          <p:attrName>style.visibility</p:attrName>
                                        </p:attrNameLst>
                                      </p:cBhvr>
                                      <p:to>
                                        <p:strVal val="visible"/>
                                      </p:to>
                                    </p:set>
                                    <p:animEffect transition="in" filter="dissolve">
                                      <p:cBhvr>
                                        <p:cTn id="96" dur="500"/>
                                        <p:tgtEl>
                                          <p:spTgt spid="39"/>
                                        </p:tgtEl>
                                      </p:cBhvr>
                                    </p:animEffect>
                                  </p:childTnLst>
                                </p:cTn>
                              </p:par>
                              <p:par>
                                <p:cTn id="97" presetID="9" presetClass="entr" presetSubtype="0" fill="hold" grpId="0" nodeType="withEffect">
                                  <p:stCondLst>
                                    <p:cond delay="0"/>
                                  </p:stCondLst>
                                  <p:childTnLst>
                                    <p:set>
                                      <p:cBhvr>
                                        <p:cTn id="98" dur="1" fill="hold">
                                          <p:stCondLst>
                                            <p:cond delay="0"/>
                                          </p:stCondLst>
                                        </p:cTn>
                                        <p:tgtEl>
                                          <p:spTgt spid="40"/>
                                        </p:tgtEl>
                                        <p:attrNameLst>
                                          <p:attrName>style.visibility</p:attrName>
                                        </p:attrNameLst>
                                      </p:cBhvr>
                                      <p:to>
                                        <p:strVal val="visible"/>
                                      </p:to>
                                    </p:set>
                                    <p:animEffect transition="in" filter="dissolve">
                                      <p:cBhvr>
                                        <p:cTn id="99" dur="500"/>
                                        <p:tgtEl>
                                          <p:spTgt spid="40"/>
                                        </p:tgtEl>
                                      </p:cBhvr>
                                    </p:animEffect>
                                  </p:childTnLst>
                                </p:cTn>
                              </p:par>
                              <p:par>
                                <p:cTn id="100" presetID="9" presetClass="entr" presetSubtype="0"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Effect transition="in" filter="dissolve">
                                      <p:cBhvr>
                                        <p:cTn id="102" dur="500"/>
                                        <p:tgtEl>
                                          <p:spTgt spid="41"/>
                                        </p:tgtEl>
                                      </p:cBhvr>
                                    </p:animEffect>
                                  </p:childTnLst>
                                </p:cTn>
                              </p:par>
                              <p:par>
                                <p:cTn id="103" presetID="9" presetClass="entr" presetSubtype="0" fill="hold" grpId="0" nodeType="withEffect">
                                  <p:stCondLst>
                                    <p:cond delay="0"/>
                                  </p:stCondLst>
                                  <p:childTnLst>
                                    <p:set>
                                      <p:cBhvr>
                                        <p:cTn id="104" dur="1" fill="hold">
                                          <p:stCondLst>
                                            <p:cond delay="0"/>
                                          </p:stCondLst>
                                        </p:cTn>
                                        <p:tgtEl>
                                          <p:spTgt spid="42"/>
                                        </p:tgtEl>
                                        <p:attrNameLst>
                                          <p:attrName>style.visibility</p:attrName>
                                        </p:attrNameLst>
                                      </p:cBhvr>
                                      <p:to>
                                        <p:strVal val="visible"/>
                                      </p:to>
                                    </p:set>
                                    <p:animEffect transition="in" filter="dissolve">
                                      <p:cBhvr>
                                        <p:cTn id="105" dur="500"/>
                                        <p:tgtEl>
                                          <p:spTgt spid="42"/>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43"/>
                                        </p:tgtEl>
                                        <p:attrNameLst>
                                          <p:attrName>style.visibility</p:attrName>
                                        </p:attrNameLst>
                                      </p:cBhvr>
                                      <p:to>
                                        <p:strVal val="visible"/>
                                      </p:to>
                                    </p:set>
                                    <p:animEffect transition="in" filter="dissolve">
                                      <p:cBhvr>
                                        <p:cTn id="108" dur="500"/>
                                        <p:tgtEl>
                                          <p:spTgt spid="43"/>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44"/>
                                        </p:tgtEl>
                                        <p:attrNameLst>
                                          <p:attrName>style.visibility</p:attrName>
                                        </p:attrNameLst>
                                      </p:cBhvr>
                                      <p:to>
                                        <p:strVal val="visible"/>
                                      </p:to>
                                    </p:set>
                                    <p:animEffect transition="in" filter="dissolve">
                                      <p:cBhvr>
                                        <p:cTn id="111" dur="500"/>
                                        <p:tgtEl>
                                          <p:spTgt spid="44"/>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45"/>
                                        </p:tgtEl>
                                        <p:attrNameLst>
                                          <p:attrName>style.visibility</p:attrName>
                                        </p:attrNameLst>
                                      </p:cBhvr>
                                      <p:to>
                                        <p:strVal val="visible"/>
                                      </p:to>
                                    </p:set>
                                    <p:animEffect transition="in" filter="dissolve">
                                      <p:cBhvr>
                                        <p:cTn id="114" dur="500"/>
                                        <p:tgtEl>
                                          <p:spTgt spid="45"/>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46"/>
                                        </p:tgtEl>
                                        <p:attrNameLst>
                                          <p:attrName>style.visibility</p:attrName>
                                        </p:attrNameLst>
                                      </p:cBhvr>
                                      <p:to>
                                        <p:strVal val="visible"/>
                                      </p:to>
                                    </p:set>
                                    <p:animEffect transition="in" filter="dissolve">
                                      <p:cBhvr>
                                        <p:cTn id="117" dur="500"/>
                                        <p:tgtEl>
                                          <p:spTgt spid="46"/>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47"/>
                                        </p:tgtEl>
                                        <p:attrNameLst>
                                          <p:attrName>style.visibility</p:attrName>
                                        </p:attrNameLst>
                                      </p:cBhvr>
                                      <p:to>
                                        <p:strVal val="visible"/>
                                      </p:to>
                                    </p:set>
                                    <p:animEffect transition="in" filter="dissolve">
                                      <p:cBhvr>
                                        <p:cTn id="120" dur="500"/>
                                        <p:tgtEl>
                                          <p:spTgt spid="47"/>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48"/>
                                        </p:tgtEl>
                                        <p:attrNameLst>
                                          <p:attrName>style.visibility</p:attrName>
                                        </p:attrNameLst>
                                      </p:cBhvr>
                                      <p:to>
                                        <p:strVal val="visible"/>
                                      </p:to>
                                    </p:set>
                                    <p:animEffect transition="in" filter="dissolve">
                                      <p:cBhvr>
                                        <p:cTn id="123" dur="500"/>
                                        <p:tgtEl>
                                          <p:spTgt spid="48"/>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49"/>
                                        </p:tgtEl>
                                        <p:attrNameLst>
                                          <p:attrName>style.visibility</p:attrName>
                                        </p:attrNameLst>
                                      </p:cBhvr>
                                      <p:to>
                                        <p:strVal val="visible"/>
                                      </p:to>
                                    </p:set>
                                    <p:animEffect transition="in" filter="dissolve">
                                      <p:cBhvr>
                                        <p:cTn id="126" dur="500"/>
                                        <p:tgtEl>
                                          <p:spTgt spid="49"/>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50"/>
                                        </p:tgtEl>
                                        <p:attrNameLst>
                                          <p:attrName>style.visibility</p:attrName>
                                        </p:attrNameLst>
                                      </p:cBhvr>
                                      <p:to>
                                        <p:strVal val="visible"/>
                                      </p:to>
                                    </p:set>
                                    <p:animEffect transition="in" filter="dissolve">
                                      <p:cBhvr>
                                        <p:cTn id="129" dur="500"/>
                                        <p:tgtEl>
                                          <p:spTgt spid="50"/>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55"/>
                                        </p:tgtEl>
                                        <p:attrNameLst>
                                          <p:attrName>style.visibility</p:attrName>
                                        </p:attrNameLst>
                                      </p:cBhvr>
                                      <p:to>
                                        <p:strVal val="visible"/>
                                      </p:to>
                                    </p:set>
                                    <p:animEffect transition="in" filter="dissolve">
                                      <p:cBhvr>
                                        <p:cTn id="132" dur="500"/>
                                        <p:tgtEl>
                                          <p:spTgt spid="55"/>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dissolve">
                                      <p:cBhvr>
                                        <p:cTn id="135" dur="500"/>
                                        <p:tgtEl>
                                          <p:spTgt spid="56"/>
                                        </p:tgtEl>
                                      </p:cBhvr>
                                    </p:animEffect>
                                  </p:childTnLst>
                                </p:cTn>
                              </p:par>
                            </p:childTnLst>
                          </p:cTn>
                        </p:par>
                      </p:childTnLst>
                    </p:cTn>
                  </p:par>
                  <p:par>
                    <p:cTn id="136" fill="hold">
                      <p:stCondLst>
                        <p:cond delay="indefinite"/>
                      </p:stCondLst>
                      <p:childTnLst>
                        <p:par>
                          <p:cTn id="137" fill="hold">
                            <p:stCondLst>
                              <p:cond delay="0"/>
                            </p:stCondLst>
                            <p:childTnLst>
                              <p:par>
                                <p:cTn id="138" presetID="9" presetClass="entr" presetSubtype="0" fill="hold" grpId="0" nodeType="clickEffect">
                                  <p:stCondLst>
                                    <p:cond delay="0"/>
                                  </p:stCondLst>
                                  <p:childTnLst>
                                    <p:set>
                                      <p:cBhvr>
                                        <p:cTn id="139" dur="1" fill="hold">
                                          <p:stCondLst>
                                            <p:cond delay="0"/>
                                          </p:stCondLst>
                                        </p:cTn>
                                        <p:tgtEl>
                                          <p:spTgt spid="63"/>
                                        </p:tgtEl>
                                        <p:attrNameLst>
                                          <p:attrName>style.visibility</p:attrName>
                                        </p:attrNameLst>
                                      </p:cBhvr>
                                      <p:to>
                                        <p:strVal val="visible"/>
                                      </p:to>
                                    </p:set>
                                    <p:animEffect transition="in" filter="dissolve">
                                      <p:cBhvr>
                                        <p:cTn id="140" dur="500"/>
                                        <p:tgtEl>
                                          <p:spTgt spid="63"/>
                                        </p:tgtEl>
                                      </p:cBhvr>
                                    </p:animEffect>
                                  </p:childTnLst>
                                </p:cTn>
                              </p:par>
                            </p:childTnLst>
                          </p:cTn>
                        </p:par>
                      </p:childTnLst>
                    </p:cTn>
                  </p:par>
                  <p:par>
                    <p:cTn id="141" fill="hold">
                      <p:stCondLst>
                        <p:cond delay="indefinite"/>
                      </p:stCondLst>
                      <p:childTnLst>
                        <p:par>
                          <p:cTn id="142" fill="hold">
                            <p:stCondLst>
                              <p:cond delay="0"/>
                            </p:stCondLst>
                            <p:childTnLst>
                              <p:par>
                                <p:cTn id="143" presetID="9" presetClass="entr" presetSubtype="0" fill="hold" grpId="0" nodeType="clickEffect">
                                  <p:stCondLst>
                                    <p:cond delay="0"/>
                                  </p:stCondLst>
                                  <p:childTnLst>
                                    <p:set>
                                      <p:cBhvr>
                                        <p:cTn id="144" dur="1" fill="hold">
                                          <p:stCondLst>
                                            <p:cond delay="0"/>
                                          </p:stCondLst>
                                        </p:cTn>
                                        <p:tgtEl>
                                          <p:spTgt spid="59"/>
                                        </p:tgtEl>
                                        <p:attrNameLst>
                                          <p:attrName>style.visibility</p:attrName>
                                        </p:attrNameLst>
                                      </p:cBhvr>
                                      <p:to>
                                        <p:strVal val="visible"/>
                                      </p:to>
                                    </p:set>
                                    <p:animEffect transition="in" filter="dissolve">
                                      <p:cBhvr>
                                        <p:cTn id="145" dur="500"/>
                                        <p:tgtEl>
                                          <p:spTgt spid="59"/>
                                        </p:tgtEl>
                                      </p:cBhvr>
                                    </p:animEffect>
                                  </p:childTnLst>
                                </p:cTn>
                              </p:par>
                            </p:childTnLst>
                          </p:cTn>
                        </p:par>
                      </p:childTnLst>
                    </p:cTn>
                  </p:par>
                  <p:par>
                    <p:cTn id="146" fill="hold">
                      <p:stCondLst>
                        <p:cond delay="indefinite"/>
                      </p:stCondLst>
                      <p:childTnLst>
                        <p:par>
                          <p:cTn id="147" fill="hold">
                            <p:stCondLst>
                              <p:cond delay="0"/>
                            </p:stCondLst>
                            <p:childTnLst>
                              <p:par>
                                <p:cTn id="148" presetID="9" presetClass="entr" presetSubtype="0" fill="hold" grpId="0" nodeType="clickEffect">
                                  <p:stCondLst>
                                    <p:cond delay="0"/>
                                  </p:stCondLst>
                                  <p:childTnLst>
                                    <p:set>
                                      <p:cBhvr>
                                        <p:cTn id="149" dur="1" fill="hold">
                                          <p:stCondLst>
                                            <p:cond delay="0"/>
                                          </p:stCondLst>
                                        </p:cTn>
                                        <p:tgtEl>
                                          <p:spTgt spid="64"/>
                                        </p:tgtEl>
                                        <p:attrNameLst>
                                          <p:attrName>style.visibility</p:attrName>
                                        </p:attrNameLst>
                                      </p:cBhvr>
                                      <p:to>
                                        <p:strVal val="visible"/>
                                      </p:to>
                                    </p:set>
                                    <p:animEffect transition="in" filter="dissolve">
                                      <p:cBhvr>
                                        <p:cTn id="150" dur="500"/>
                                        <p:tgtEl>
                                          <p:spTgt spid="64"/>
                                        </p:tgtEl>
                                      </p:cBhvr>
                                    </p:animEffect>
                                  </p:childTnLst>
                                </p:cTn>
                              </p:par>
                            </p:childTnLst>
                          </p:cTn>
                        </p:par>
                      </p:childTnLst>
                    </p:cTn>
                  </p:par>
                  <p:par>
                    <p:cTn id="151" fill="hold">
                      <p:stCondLst>
                        <p:cond delay="indefinite"/>
                      </p:stCondLst>
                      <p:childTnLst>
                        <p:par>
                          <p:cTn id="152" fill="hold">
                            <p:stCondLst>
                              <p:cond delay="0"/>
                            </p:stCondLst>
                            <p:childTnLst>
                              <p:par>
                                <p:cTn id="153" presetID="9" presetClass="entr" presetSubtype="0" fill="hold" grpId="0" nodeType="clickEffect">
                                  <p:stCondLst>
                                    <p:cond delay="0"/>
                                  </p:stCondLst>
                                  <p:childTnLst>
                                    <p:set>
                                      <p:cBhvr>
                                        <p:cTn id="154" dur="1" fill="hold">
                                          <p:stCondLst>
                                            <p:cond delay="0"/>
                                          </p:stCondLst>
                                        </p:cTn>
                                        <p:tgtEl>
                                          <p:spTgt spid="60"/>
                                        </p:tgtEl>
                                        <p:attrNameLst>
                                          <p:attrName>style.visibility</p:attrName>
                                        </p:attrNameLst>
                                      </p:cBhvr>
                                      <p:to>
                                        <p:strVal val="visible"/>
                                      </p:to>
                                    </p:set>
                                    <p:animEffect transition="in" filter="dissolve">
                                      <p:cBhvr>
                                        <p:cTn id="155" dur="500"/>
                                        <p:tgtEl>
                                          <p:spTgt spid="60"/>
                                        </p:tgtEl>
                                      </p:cBhvr>
                                    </p:animEffec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65"/>
                                        </p:tgtEl>
                                        <p:attrNameLst>
                                          <p:attrName>style.visibility</p:attrName>
                                        </p:attrNameLst>
                                      </p:cBhvr>
                                      <p:to>
                                        <p:strVal val="visible"/>
                                      </p:to>
                                    </p:set>
                                    <p:animEffect transition="in" filter="dissolve">
                                      <p:cBhvr>
                                        <p:cTn id="160" dur="500"/>
                                        <p:tgtEl>
                                          <p:spTgt spid="65"/>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67"/>
                                        </p:tgtEl>
                                        <p:attrNameLst>
                                          <p:attrName>style.visibility</p:attrName>
                                        </p:attrNameLst>
                                      </p:cBhvr>
                                      <p:to>
                                        <p:strVal val="visible"/>
                                      </p:to>
                                    </p:set>
                                    <p:animEffect transition="in" filter="dissolve">
                                      <p:cBhvr>
                                        <p:cTn id="165" dur="500"/>
                                        <p:tgtEl>
                                          <p:spTgt spid="67"/>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grpId="0" nodeType="clickEffect">
                                  <p:stCondLst>
                                    <p:cond delay="0"/>
                                  </p:stCondLst>
                                  <p:childTnLst>
                                    <p:set>
                                      <p:cBhvr>
                                        <p:cTn id="169" dur="1" fill="hold">
                                          <p:stCondLst>
                                            <p:cond delay="0"/>
                                          </p:stCondLst>
                                        </p:cTn>
                                        <p:tgtEl>
                                          <p:spTgt spid="66"/>
                                        </p:tgtEl>
                                        <p:attrNameLst>
                                          <p:attrName>style.visibility</p:attrName>
                                        </p:attrNameLst>
                                      </p:cBhvr>
                                      <p:to>
                                        <p:strVal val="visible"/>
                                      </p:to>
                                    </p:set>
                                    <p:animEffect transition="in" filter="dissolve">
                                      <p:cBhvr>
                                        <p:cTn id="170" dur="500"/>
                                        <p:tgtEl>
                                          <p:spTgt spid="66"/>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68"/>
                                        </p:tgtEl>
                                        <p:attrNameLst>
                                          <p:attrName>style.visibility</p:attrName>
                                        </p:attrNameLst>
                                      </p:cBhvr>
                                      <p:to>
                                        <p:strVal val="visible"/>
                                      </p:to>
                                    </p:set>
                                    <p:animEffect transition="in" filter="dissolve">
                                      <p:cBhvr>
                                        <p:cTn id="175" dur="500"/>
                                        <p:tgtEl>
                                          <p:spTgt spid="68"/>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nodeType="clickEffect">
                                  <p:stCondLst>
                                    <p:cond delay="0"/>
                                  </p:stCondLst>
                                  <p:childTnLst>
                                    <p:set>
                                      <p:cBhvr>
                                        <p:cTn id="179" dur="1" fill="hold">
                                          <p:stCondLst>
                                            <p:cond delay="0"/>
                                          </p:stCondLst>
                                        </p:cTn>
                                        <p:tgtEl>
                                          <p:spTgt spid="74"/>
                                        </p:tgtEl>
                                        <p:attrNameLst>
                                          <p:attrName>style.visibility</p:attrName>
                                        </p:attrNameLst>
                                      </p:cBhvr>
                                      <p:to>
                                        <p:strVal val="visible"/>
                                      </p:to>
                                    </p:set>
                                    <p:animEffect transition="in" filter="dissolve">
                                      <p:cBhvr>
                                        <p:cTn id="180" dur="500"/>
                                        <p:tgtEl>
                                          <p:spTgt spid="74"/>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09"/>
                                        </p:tgtEl>
                                        <p:attrNameLst>
                                          <p:attrName>style.visibility</p:attrName>
                                        </p:attrNameLst>
                                      </p:cBhvr>
                                      <p:to>
                                        <p:strVal val="visible"/>
                                      </p:to>
                                    </p:set>
                                    <p:animEffect transition="in" filter="dissolve">
                                      <p:cBhvr>
                                        <p:cTn id="183" dur="500"/>
                                        <p:tgtEl>
                                          <p:spTgt spid="109"/>
                                        </p:tgtEl>
                                      </p:cBhvr>
                                    </p:animEffect>
                                  </p:childTnLst>
                                </p:cTn>
                              </p:par>
                            </p:childTnLst>
                          </p:cTn>
                        </p:par>
                      </p:childTnLst>
                    </p:cTn>
                  </p:par>
                  <p:par>
                    <p:cTn id="184" fill="hold">
                      <p:stCondLst>
                        <p:cond delay="indefinite"/>
                      </p:stCondLst>
                      <p:childTnLst>
                        <p:par>
                          <p:cTn id="185" fill="hold">
                            <p:stCondLst>
                              <p:cond delay="0"/>
                            </p:stCondLst>
                            <p:childTnLst>
                              <p:par>
                                <p:cTn id="186" presetID="9" presetClass="exit" presetSubtype="0" fill="hold" grpId="1" nodeType="clickEffect">
                                  <p:stCondLst>
                                    <p:cond delay="0"/>
                                  </p:stCondLst>
                                  <p:childTnLst>
                                    <p:animEffect transition="out" filter="dissolve">
                                      <p:cBhvr>
                                        <p:cTn id="187" dur="500"/>
                                        <p:tgtEl>
                                          <p:spTgt spid="59"/>
                                        </p:tgtEl>
                                      </p:cBhvr>
                                    </p:animEffect>
                                    <p:set>
                                      <p:cBhvr>
                                        <p:cTn id="188" dur="1" fill="hold">
                                          <p:stCondLst>
                                            <p:cond delay="499"/>
                                          </p:stCondLst>
                                        </p:cTn>
                                        <p:tgtEl>
                                          <p:spTgt spid="59"/>
                                        </p:tgtEl>
                                        <p:attrNameLst>
                                          <p:attrName>style.visibility</p:attrName>
                                        </p:attrNameLst>
                                      </p:cBhvr>
                                      <p:to>
                                        <p:strVal val="hidden"/>
                                      </p:to>
                                    </p:set>
                                  </p:childTnLst>
                                </p:cTn>
                              </p:par>
                              <p:par>
                                <p:cTn id="189" presetID="9" presetClass="exit" presetSubtype="0" fill="hold" grpId="1" nodeType="withEffect">
                                  <p:stCondLst>
                                    <p:cond delay="0"/>
                                  </p:stCondLst>
                                  <p:childTnLst>
                                    <p:animEffect transition="out" filter="dissolve">
                                      <p:cBhvr>
                                        <p:cTn id="190" dur="500"/>
                                        <p:tgtEl>
                                          <p:spTgt spid="60"/>
                                        </p:tgtEl>
                                      </p:cBhvr>
                                    </p:animEffect>
                                    <p:set>
                                      <p:cBhvr>
                                        <p:cTn id="191" dur="1" fill="hold">
                                          <p:stCondLst>
                                            <p:cond delay="499"/>
                                          </p:stCondLst>
                                        </p:cTn>
                                        <p:tgtEl>
                                          <p:spTgt spid="60"/>
                                        </p:tgtEl>
                                        <p:attrNameLst>
                                          <p:attrName>style.visibility</p:attrName>
                                        </p:attrNameLst>
                                      </p:cBhvr>
                                      <p:to>
                                        <p:strVal val="hidden"/>
                                      </p:to>
                                    </p:set>
                                  </p:childTnLst>
                                </p:cTn>
                              </p:par>
                            </p:childTnLst>
                          </p:cTn>
                        </p:par>
                      </p:childTnLst>
                    </p:cTn>
                  </p:par>
                  <p:par>
                    <p:cTn id="192" fill="hold">
                      <p:stCondLst>
                        <p:cond delay="indefinite"/>
                      </p:stCondLst>
                      <p:childTnLst>
                        <p:par>
                          <p:cTn id="193" fill="hold">
                            <p:stCondLst>
                              <p:cond delay="0"/>
                            </p:stCondLst>
                            <p:childTnLst>
                              <p:par>
                                <p:cTn id="194" presetID="9" presetClass="entr" presetSubtype="0" fill="hold" nodeType="clickEffect">
                                  <p:stCondLst>
                                    <p:cond delay="0"/>
                                  </p:stCondLst>
                                  <p:childTnLst>
                                    <p:set>
                                      <p:cBhvr>
                                        <p:cTn id="195" dur="1" fill="hold">
                                          <p:stCondLst>
                                            <p:cond delay="0"/>
                                          </p:stCondLst>
                                        </p:cTn>
                                        <p:tgtEl>
                                          <p:spTgt spid="75">
                                            <p:txEl>
                                              <p:pRg st="0" end="0"/>
                                            </p:txEl>
                                          </p:spTgt>
                                        </p:tgtEl>
                                        <p:attrNameLst>
                                          <p:attrName>style.visibility</p:attrName>
                                        </p:attrNameLst>
                                      </p:cBhvr>
                                      <p:to>
                                        <p:strVal val="visible"/>
                                      </p:to>
                                    </p:set>
                                    <p:animEffect transition="in" filter="dissolve">
                                      <p:cBhvr>
                                        <p:cTn id="196" dur="500"/>
                                        <p:tgtEl>
                                          <p:spTgt spid="75">
                                            <p:txEl>
                                              <p:pRg st="0" end="0"/>
                                            </p:txEl>
                                          </p:spTgt>
                                        </p:tgtEl>
                                      </p:cBhvr>
                                    </p:animEffect>
                                  </p:childTnLst>
                                </p:cTn>
                              </p:par>
                              <p:par>
                                <p:cTn id="197" presetID="9" presetClass="entr" presetSubtype="0" fill="hold" nodeType="withEffect">
                                  <p:stCondLst>
                                    <p:cond delay="0"/>
                                  </p:stCondLst>
                                  <p:childTnLst>
                                    <p:set>
                                      <p:cBhvr>
                                        <p:cTn id="198" dur="1" fill="hold">
                                          <p:stCondLst>
                                            <p:cond delay="0"/>
                                          </p:stCondLst>
                                        </p:cTn>
                                        <p:tgtEl>
                                          <p:spTgt spid="75">
                                            <p:txEl>
                                              <p:pRg st="1" end="1"/>
                                            </p:txEl>
                                          </p:spTgt>
                                        </p:tgtEl>
                                        <p:attrNameLst>
                                          <p:attrName>style.visibility</p:attrName>
                                        </p:attrNameLst>
                                      </p:cBhvr>
                                      <p:to>
                                        <p:strVal val="visible"/>
                                      </p:to>
                                    </p:set>
                                    <p:animEffect transition="in" filter="dissolve">
                                      <p:cBhvr>
                                        <p:cTn id="199" dur="500"/>
                                        <p:tgtEl>
                                          <p:spTgt spid="75">
                                            <p:txEl>
                                              <p:pRg st="1" end="1"/>
                                            </p:txEl>
                                          </p:spTgt>
                                        </p:tgtEl>
                                      </p:cBhvr>
                                    </p:animEffect>
                                  </p:childTnLst>
                                </p:cTn>
                              </p:par>
                              <p:par>
                                <p:cTn id="200" presetID="9" presetClass="entr" presetSubtype="0" fill="hold" nodeType="withEffect">
                                  <p:stCondLst>
                                    <p:cond delay="0"/>
                                  </p:stCondLst>
                                  <p:childTnLst>
                                    <p:set>
                                      <p:cBhvr>
                                        <p:cTn id="201" dur="1" fill="hold">
                                          <p:stCondLst>
                                            <p:cond delay="0"/>
                                          </p:stCondLst>
                                        </p:cTn>
                                        <p:tgtEl>
                                          <p:spTgt spid="75">
                                            <p:txEl>
                                              <p:pRg st="2" end="2"/>
                                            </p:txEl>
                                          </p:spTgt>
                                        </p:tgtEl>
                                        <p:attrNameLst>
                                          <p:attrName>style.visibility</p:attrName>
                                        </p:attrNameLst>
                                      </p:cBhvr>
                                      <p:to>
                                        <p:strVal val="visible"/>
                                      </p:to>
                                    </p:set>
                                    <p:animEffect transition="in" filter="dissolve">
                                      <p:cBhvr>
                                        <p:cTn id="202" dur="500"/>
                                        <p:tgtEl>
                                          <p:spTgt spid="75">
                                            <p:txEl>
                                              <p:pRg st="2" end="2"/>
                                            </p:txEl>
                                          </p:spTgt>
                                        </p:tgtEl>
                                      </p:cBhvr>
                                    </p:animEffect>
                                  </p:childTnLst>
                                </p:cTn>
                              </p:par>
                            </p:childTnLst>
                          </p:cTn>
                        </p:par>
                      </p:childTnLst>
                    </p:cTn>
                  </p:par>
                  <p:par>
                    <p:cTn id="203" fill="hold">
                      <p:stCondLst>
                        <p:cond delay="indefinite"/>
                      </p:stCondLst>
                      <p:childTnLst>
                        <p:par>
                          <p:cTn id="204" fill="hold">
                            <p:stCondLst>
                              <p:cond delay="0"/>
                            </p:stCondLst>
                            <p:childTnLst>
                              <p:par>
                                <p:cTn id="205" presetID="9" presetClass="entr" presetSubtype="0" fill="hold" grpId="0" nodeType="clickEffect">
                                  <p:stCondLst>
                                    <p:cond delay="0"/>
                                  </p:stCondLst>
                                  <p:childTnLst>
                                    <p:set>
                                      <p:cBhvr>
                                        <p:cTn id="206" dur="1" fill="hold">
                                          <p:stCondLst>
                                            <p:cond delay="0"/>
                                          </p:stCondLst>
                                        </p:cTn>
                                        <p:tgtEl>
                                          <p:spTgt spid="76"/>
                                        </p:tgtEl>
                                        <p:attrNameLst>
                                          <p:attrName>style.visibility</p:attrName>
                                        </p:attrNameLst>
                                      </p:cBhvr>
                                      <p:to>
                                        <p:strVal val="visible"/>
                                      </p:to>
                                    </p:set>
                                    <p:animEffect transition="in" filter="dissolve">
                                      <p:cBhvr>
                                        <p:cTn id="207" dur="500"/>
                                        <p:tgtEl>
                                          <p:spTgt spid="76"/>
                                        </p:tgtEl>
                                      </p:cBhvr>
                                    </p:animEffect>
                                  </p:childTnLst>
                                </p:cTn>
                              </p:par>
                            </p:childTnLst>
                          </p:cTn>
                        </p:par>
                      </p:childTnLst>
                    </p:cTn>
                  </p:par>
                  <p:par>
                    <p:cTn id="208" fill="hold">
                      <p:stCondLst>
                        <p:cond delay="indefinite"/>
                      </p:stCondLst>
                      <p:childTnLst>
                        <p:par>
                          <p:cTn id="209" fill="hold">
                            <p:stCondLst>
                              <p:cond delay="0"/>
                            </p:stCondLst>
                            <p:childTnLst>
                              <p:par>
                                <p:cTn id="210" presetID="9" presetClass="entr" presetSubtype="0" fill="hold" grpId="2" nodeType="clickEffect">
                                  <p:stCondLst>
                                    <p:cond delay="0"/>
                                  </p:stCondLst>
                                  <p:childTnLst>
                                    <p:set>
                                      <p:cBhvr>
                                        <p:cTn id="211" dur="1" fill="hold">
                                          <p:stCondLst>
                                            <p:cond delay="0"/>
                                          </p:stCondLst>
                                        </p:cTn>
                                        <p:tgtEl>
                                          <p:spTgt spid="59"/>
                                        </p:tgtEl>
                                        <p:attrNameLst>
                                          <p:attrName>style.visibility</p:attrName>
                                        </p:attrNameLst>
                                      </p:cBhvr>
                                      <p:to>
                                        <p:strVal val="visible"/>
                                      </p:to>
                                    </p:set>
                                    <p:animEffect transition="in" filter="dissolve">
                                      <p:cBhvr>
                                        <p:cTn id="212" dur="500"/>
                                        <p:tgtEl>
                                          <p:spTgt spid="59"/>
                                        </p:tgtEl>
                                      </p:cBhvr>
                                    </p:animEffect>
                                  </p:childTnLst>
                                </p:cTn>
                              </p:par>
                            </p:childTnLst>
                          </p:cTn>
                        </p:par>
                      </p:childTnLst>
                    </p:cTn>
                  </p:par>
                  <p:par>
                    <p:cTn id="213" fill="hold">
                      <p:stCondLst>
                        <p:cond delay="indefinite"/>
                      </p:stCondLst>
                      <p:childTnLst>
                        <p:par>
                          <p:cTn id="214" fill="hold">
                            <p:stCondLst>
                              <p:cond delay="0"/>
                            </p:stCondLst>
                            <p:childTnLst>
                              <p:par>
                                <p:cTn id="215" presetID="9" presetClass="entr" presetSubtype="0" fill="hold" grpId="0" nodeType="clickEffect">
                                  <p:stCondLst>
                                    <p:cond delay="0"/>
                                  </p:stCondLst>
                                  <p:childTnLst>
                                    <p:set>
                                      <p:cBhvr>
                                        <p:cTn id="216" dur="1" fill="hold">
                                          <p:stCondLst>
                                            <p:cond delay="0"/>
                                          </p:stCondLst>
                                        </p:cTn>
                                        <p:tgtEl>
                                          <p:spTgt spid="77"/>
                                        </p:tgtEl>
                                        <p:attrNameLst>
                                          <p:attrName>style.visibility</p:attrName>
                                        </p:attrNameLst>
                                      </p:cBhvr>
                                      <p:to>
                                        <p:strVal val="visible"/>
                                      </p:to>
                                    </p:set>
                                    <p:animEffect transition="in" filter="dissolve">
                                      <p:cBhvr>
                                        <p:cTn id="217" dur="500"/>
                                        <p:tgtEl>
                                          <p:spTgt spid="77"/>
                                        </p:tgtEl>
                                      </p:cBhvr>
                                    </p:animEffect>
                                  </p:childTnLst>
                                </p:cTn>
                              </p:par>
                            </p:childTnLst>
                          </p:cTn>
                        </p:par>
                      </p:childTnLst>
                    </p:cTn>
                  </p:par>
                  <p:par>
                    <p:cTn id="218" fill="hold">
                      <p:stCondLst>
                        <p:cond delay="indefinite"/>
                      </p:stCondLst>
                      <p:childTnLst>
                        <p:par>
                          <p:cTn id="219" fill="hold">
                            <p:stCondLst>
                              <p:cond delay="0"/>
                            </p:stCondLst>
                            <p:childTnLst>
                              <p:par>
                                <p:cTn id="220" presetID="9" presetClass="entr" presetSubtype="0" fill="hold" grpId="0" nodeType="clickEffect">
                                  <p:stCondLst>
                                    <p:cond delay="0"/>
                                  </p:stCondLst>
                                  <p:childTnLst>
                                    <p:set>
                                      <p:cBhvr>
                                        <p:cTn id="221" dur="1" fill="hold">
                                          <p:stCondLst>
                                            <p:cond delay="0"/>
                                          </p:stCondLst>
                                        </p:cTn>
                                        <p:tgtEl>
                                          <p:spTgt spid="81"/>
                                        </p:tgtEl>
                                        <p:attrNameLst>
                                          <p:attrName>style.visibility</p:attrName>
                                        </p:attrNameLst>
                                      </p:cBhvr>
                                      <p:to>
                                        <p:strVal val="visible"/>
                                      </p:to>
                                    </p:set>
                                    <p:animEffect transition="in" filter="dissolve">
                                      <p:cBhvr>
                                        <p:cTn id="222" dur="500"/>
                                        <p:tgtEl>
                                          <p:spTgt spid="81"/>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78"/>
                                        </p:tgtEl>
                                        <p:attrNameLst>
                                          <p:attrName>style.visibility</p:attrName>
                                        </p:attrNameLst>
                                      </p:cBhvr>
                                      <p:to>
                                        <p:strVal val="visible"/>
                                      </p:to>
                                    </p:set>
                                    <p:animEffect transition="in" filter="dissolve">
                                      <p:cBhvr>
                                        <p:cTn id="227" dur="500"/>
                                        <p:tgtEl>
                                          <p:spTgt spid="78"/>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82"/>
                                        </p:tgtEl>
                                        <p:attrNameLst>
                                          <p:attrName>style.visibility</p:attrName>
                                        </p:attrNameLst>
                                      </p:cBhvr>
                                      <p:to>
                                        <p:strVal val="visible"/>
                                      </p:to>
                                    </p:set>
                                    <p:animEffect transition="in" filter="dissolve">
                                      <p:cBhvr>
                                        <p:cTn id="232" dur="500"/>
                                        <p:tgtEl>
                                          <p:spTgt spid="82"/>
                                        </p:tgtEl>
                                      </p:cBhvr>
                                    </p:animEffect>
                                  </p:childTnLst>
                                </p:cTn>
                              </p:par>
                            </p:childTnLst>
                          </p:cTn>
                        </p:par>
                      </p:childTnLst>
                    </p:cTn>
                  </p:par>
                  <p:par>
                    <p:cTn id="233" fill="hold">
                      <p:stCondLst>
                        <p:cond delay="indefinite"/>
                      </p:stCondLst>
                      <p:childTnLst>
                        <p:par>
                          <p:cTn id="234" fill="hold">
                            <p:stCondLst>
                              <p:cond delay="0"/>
                            </p:stCondLst>
                            <p:childTnLst>
                              <p:par>
                                <p:cTn id="235" presetID="9" presetClass="entr" presetSubtype="0" fill="hold" grpId="0" nodeType="clickEffect">
                                  <p:stCondLst>
                                    <p:cond delay="0"/>
                                  </p:stCondLst>
                                  <p:childTnLst>
                                    <p:set>
                                      <p:cBhvr>
                                        <p:cTn id="236" dur="1" fill="hold">
                                          <p:stCondLst>
                                            <p:cond delay="0"/>
                                          </p:stCondLst>
                                        </p:cTn>
                                        <p:tgtEl>
                                          <p:spTgt spid="79"/>
                                        </p:tgtEl>
                                        <p:attrNameLst>
                                          <p:attrName>style.visibility</p:attrName>
                                        </p:attrNameLst>
                                      </p:cBhvr>
                                      <p:to>
                                        <p:strVal val="visible"/>
                                      </p:to>
                                    </p:set>
                                    <p:animEffect transition="in" filter="dissolve">
                                      <p:cBhvr>
                                        <p:cTn id="237" dur="500"/>
                                        <p:tgtEl>
                                          <p:spTgt spid="79"/>
                                        </p:tgtEl>
                                      </p:cBhvr>
                                    </p:animEffect>
                                  </p:childTnLst>
                                </p:cTn>
                              </p:par>
                            </p:childTnLst>
                          </p:cTn>
                        </p:par>
                      </p:childTnLst>
                    </p:cTn>
                  </p:par>
                  <p:par>
                    <p:cTn id="238" fill="hold">
                      <p:stCondLst>
                        <p:cond delay="indefinite"/>
                      </p:stCondLst>
                      <p:childTnLst>
                        <p:par>
                          <p:cTn id="239" fill="hold">
                            <p:stCondLst>
                              <p:cond delay="0"/>
                            </p:stCondLst>
                            <p:childTnLst>
                              <p:par>
                                <p:cTn id="240" presetID="9" presetClass="entr" presetSubtype="0" fill="hold" grpId="0" nodeType="clickEffect">
                                  <p:stCondLst>
                                    <p:cond delay="0"/>
                                  </p:stCondLst>
                                  <p:childTnLst>
                                    <p:set>
                                      <p:cBhvr>
                                        <p:cTn id="241" dur="1" fill="hold">
                                          <p:stCondLst>
                                            <p:cond delay="0"/>
                                          </p:stCondLst>
                                        </p:cTn>
                                        <p:tgtEl>
                                          <p:spTgt spid="80"/>
                                        </p:tgtEl>
                                        <p:attrNameLst>
                                          <p:attrName>style.visibility</p:attrName>
                                        </p:attrNameLst>
                                      </p:cBhvr>
                                      <p:to>
                                        <p:strVal val="visible"/>
                                      </p:to>
                                    </p:set>
                                    <p:animEffect transition="in" filter="dissolve">
                                      <p:cBhvr>
                                        <p:cTn id="242" dur="500"/>
                                        <p:tgtEl>
                                          <p:spTgt spid="80"/>
                                        </p:tgtEl>
                                      </p:cBhvr>
                                    </p:animEffect>
                                  </p:childTnLst>
                                </p:cTn>
                              </p:par>
                              <p:par>
                                <p:cTn id="243" presetID="9" presetClass="entr" presetSubtype="0" fill="hold" nodeType="withEffect">
                                  <p:stCondLst>
                                    <p:cond delay="0"/>
                                  </p:stCondLst>
                                  <p:childTnLst>
                                    <p:set>
                                      <p:cBhvr>
                                        <p:cTn id="244" dur="1" fill="hold">
                                          <p:stCondLst>
                                            <p:cond delay="0"/>
                                          </p:stCondLst>
                                        </p:cTn>
                                        <p:tgtEl>
                                          <p:spTgt spid="80">
                                            <p:txEl>
                                              <p:pRg st="1" end="1"/>
                                            </p:txEl>
                                          </p:spTgt>
                                        </p:tgtEl>
                                        <p:attrNameLst>
                                          <p:attrName>style.visibility</p:attrName>
                                        </p:attrNameLst>
                                      </p:cBhvr>
                                      <p:to>
                                        <p:strVal val="visible"/>
                                      </p:to>
                                    </p:set>
                                    <p:animEffect transition="in" filter="dissolve">
                                      <p:cBhvr>
                                        <p:cTn id="245" dur="500"/>
                                        <p:tgtEl>
                                          <p:spTgt spid="80">
                                            <p:txEl>
                                              <p:pRg st="1" end="1"/>
                                            </p:txEl>
                                          </p:spTgt>
                                        </p:tgtEl>
                                      </p:cBhvr>
                                    </p:animEffect>
                                  </p:childTnLst>
                                </p:cTn>
                              </p:par>
                              <p:par>
                                <p:cTn id="246" presetID="9" presetClass="entr" presetSubtype="0" fill="hold" nodeType="withEffect">
                                  <p:stCondLst>
                                    <p:cond delay="0"/>
                                  </p:stCondLst>
                                  <p:childTnLst>
                                    <p:set>
                                      <p:cBhvr>
                                        <p:cTn id="247" dur="1" fill="hold">
                                          <p:stCondLst>
                                            <p:cond delay="0"/>
                                          </p:stCondLst>
                                        </p:cTn>
                                        <p:tgtEl>
                                          <p:spTgt spid="80">
                                            <p:txEl>
                                              <p:pRg st="0" end="0"/>
                                            </p:txEl>
                                          </p:spTgt>
                                        </p:tgtEl>
                                        <p:attrNameLst>
                                          <p:attrName>style.visibility</p:attrName>
                                        </p:attrNameLst>
                                      </p:cBhvr>
                                      <p:to>
                                        <p:strVal val="visible"/>
                                      </p:to>
                                    </p:set>
                                    <p:animEffect transition="in" filter="dissolve">
                                      <p:cBhvr>
                                        <p:cTn id="248" dur="500"/>
                                        <p:tgtEl>
                                          <p:spTgt spid="80">
                                            <p:txEl>
                                              <p:pRg st="0" end="0"/>
                                            </p:txEl>
                                          </p:spTgt>
                                        </p:tgtEl>
                                      </p:cBhvr>
                                    </p:animEffect>
                                  </p:childTnLst>
                                </p:cTn>
                              </p:par>
                            </p:childTnLst>
                          </p:cTn>
                        </p:par>
                      </p:childTnLst>
                    </p:cTn>
                  </p:par>
                  <p:par>
                    <p:cTn id="249" fill="hold">
                      <p:stCondLst>
                        <p:cond delay="indefinite"/>
                      </p:stCondLst>
                      <p:childTnLst>
                        <p:par>
                          <p:cTn id="250" fill="hold">
                            <p:stCondLst>
                              <p:cond delay="0"/>
                            </p:stCondLst>
                            <p:childTnLst>
                              <p:par>
                                <p:cTn id="251" presetID="9" presetClass="entr" presetSubtype="0" fill="hold" nodeType="clickEffect">
                                  <p:stCondLst>
                                    <p:cond delay="0"/>
                                  </p:stCondLst>
                                  <p:childTnLst>
                                    <p:set>
                                      <p:cBhvr>
                                        <p:cTn id="252" dur="1" fill="hold">
                                          <p:stCondLst>
                                            <p:cond delay="0"/>
                                          </p:stCondLst>
                                        </p:cTn>
                                        <p:tgtEl>
                                          <p:spTgt spid="83"/>
                                        </p:tgtEl>
                                        <p:attrNameLst>
                                          <p:attrName>style.visibility</p:attrName>
                                        </p:attrNameLst>
                                      </p:cBhvr>
                                      <p:to>
                                        <p:strVal val="visible"/>
                                      </p:to>
                                    </p:set>
                                    <p:animEffect transition="in" filter="dissolve">
                                      <p:cBhvr>
                                        <p:cTn id="253" dur="500"/>
                                        <p:tgtEl>
                                          <p:spTgt spid="83"/>
                                        </p:tgtEl>
                                      </p:cBhvr>
                                    </p:animEffect>
                                  </p:childTnLst>
                                </p:cTn>
                              </p:par>
                            </p:childTnLst>
                          </p:cTn>
                        </p:par>
                      </p:childTnLst>
                    </p:cTn>
                  </p:par>
                  <p:par>
                    <p:cTn id="254" fill="hold">
                      <p:stCondLst>
                        <p:cond delay="indefinite"/>
                      </p:stCondLst>
                      <p:childTnLst>
                        <p:par>
                          <p:cTn id="255" fill="hold">
                            <p:stCondLst>
                              <p:cond delay="0"/>
                            </p:stCondLst>
                            <p:childTnLst>
                              <p:par>
                                <p:cTn id="256" presetID="9" presetClass="entr" presetSubtype="0" fill="hold" nodeType="clickEffect">
                                  <p:stCondLst>
                                    <p:cond delay="0"/>
                                  </p:stCondLst>
                                  <p:childTnLst>
                                    <p:set>
                                      <p:cBhvr>
                                        <p:cTn id="257" dur="1" fill="hold">
                                          <p:stCondLst>
                                            <p:cond delay="0"/>
                                          </p:stCondLst>
                                        </p:cTn>
                                        <p:tgtEl>
                                          <p:spTgt spid="80">
                                            <p:txEl>
                                              <p:pRg st="2" end="2"/>
                                            </p:txEl>
                                          </p:spTgt>
                                        </p:tgtEl>
                                        <p:attrNameLst>
                                          <p:attrName>style.visibility</p:attrName>
                                        </p:attrNameLst>
                                      </p:cBhvr>
                                      <p:to>
                                        <p:strVal val="visible"/>
                                      </p:to>
                                    </p:set>
                                    <p:animEffect transition="in" filter="dissolve">
                                      <p:cBhvr>
                                        <p:cTn id="258" dur="500"/>
                                        <p:tgtEl>
                                          <p:spTgt spid="80">
                                            <p:txEl>
                                              <p:pRg st="2" end="2"/>
                                            </p:txEl>
                                          </p:spTgt>
                                        </p:tgtEl>
                                      </p:cBhvr>
                                    </p:animEffect>
                                  </p:childTnLst>
                                </p:cTn>
                              </p:par>
                            </p:childTnLst>
                          </p:cTn>
                        </p:par>
                      </p:childTnLst>
                    </p:cTn>
                  </p:par>
                  <p:par>
                    <p:cTn id="259" fill="hold">
                      <p:stCondLst>
                        <p:cond delay="indefinite"/>
                      </p:stCondLst>
                      <p:childTnLst>
                        <p:par>
                          <p:cTn id="260" fill="hold">
                            <p:stCondLst>
                              <p:cond delay="0"/>
                            </p:stCondLst>
                            <p:childTnLst>
                              <p:par>
                                <p:cTn id="261" presetID="9" presetClass="entr" presetSubtype="0" fill="hold" grpId="0" nodeType="clickEffect">
                                  <p:stCondLst>
                                    <p:cond delay="0"/>
                                  </p:stCondLst>
                                  <p:childTnLst>
                                    <p:set>
                                      <p:cBhvr>
                                        <p:cTn id="262" dur="1" fill="hold">
                                          <p:stCondLst>
                                            <p:cond delay="0"/>
                                          </p:stCondLst>
                                        </p:cTn>
                                        <p:tgtEl>
                                          <p:spTgt spid="108"/>
                                        </p:tgtEl>
                                        <p:attrNameLst>
                                          <p:attrName>style.visibility</p:attrName>
                                        </p:attrNameLst>
                                      </p:cBhvr>
                                      <p:to>
                                        <p:strVal val="visible"/>
                                      </p:to>
                                    </p:set>
                                    <p:animEffect transition="in" filter="dissolve">
                                      <p:cBhvr>
                                        <p:cTn id="263" dur="500"/>
                                        <p:tgtEl>
                                          <p:spTgt spid="108"/>
                                        </p:tgtEl>
                                      </p:cBhvr>
                                    </p:animEffect>
                                  </p:childTnLst>
                                </p:cTn>
                              </p:par>
                            </p:childTnLst>
                          </p:cTn>
                        </p:par>
                      </p:childTnLst>
                    </p:cTn>
                  </p:par>
                  <p:par>
                    <p:cTn id="264" fill="hold">
                      <p:stCondLst>
                        <p:cond delay="indefinite"/>
                      </p:stCondLst>
                      <p:childTnLst>
                        <p:par>
                          <p:cTn id="265" fill="hold">
                            <p:stCondLst>
                              <p:cond delay="0"/>
                            </p:stCondLst>
                            <p:childTnLst>
                              <p:par>
                                <p:cTn id="266" presetID="9" presetClass="entr" presetSubtype="0" fill="hold" nodeType="clickEffect">
                                  <p:stCondLst>
                                    <p:cond delay="0"/>
                                  </p:stCondLst>
                                  <p:childTnLst>
                                    <p:set>
                                      <p:cBhvr>
                                        <p:cTn id="267" dur="1" fill="hold">
                                          <p:stCondLst>
                                            <p:cond delay="0"/>
                                          </p:stCondLst>
                                        </p:cTn>
                                        <p:tgtEl>
                                          <p:spTgt spid="89"/>
                                        </p:tgtEl>
                                        <p:attrNameLst>
                                          <p:attrName>style.visibility</p:attrName>
                                        </p:attrNameLst>
                                      </p:cBhvr>
                                      <p:to>
                                        <p:strVal val="visible"/>
                                      </p:to>
                                    </p:set>
                                    <p:animEffect transition="in" filter="dissolve">
                                      <p:cBhvr>
                                        <p:cTn id="268" dur="500"/>
                                        <p:tgtEl>
                                          <p:spTgt spid="89"/>
                                        </p:tgtEl>
                                      </p:cBhvr>
                                    </p:animEffect>
                                  </p:childTnLst>
                                </p:cTn>
                              </p:par>
                            </p:childTnLst>
                          </p:cTn>
                        </p:par>
                      </p:childTnLst>
                    </p:cTn>
                  </p:par>
                  <p:par>
                    <p:cTn id="269" fill="hold">
                      <p:stCondLst>
                        <p:cond delay="indefinite"/>
                      </p:stCondLst>
                      <p:childTnLst>
                        <p:par>
                          <p:cTn id="270" fill="hold">
                            <p:stCondLst>
                              <p:cond delay="0"/>
                            </p:stCondLst>
                            <p:childTnLst>
                              <p:par>
                                <p:cTn id="271" presetID="9" presetClass="exit" presetSubtype="0" fill="hold" grpId="1" nodeType="clickEffect">
                                  <p:stCondLst>
                                    <p:cond delay="0"/>
                                  </p:stCondLst>
                                  <p:childTnLst>
                                    <p:animEffect transition="out" filter="dissolve">
                                      <p:cBhvr>
                                        <p:cTn id="272" dur="500"/>
                                        <p:tgtEl>
                                          <p:spTgt spid="20"/>
                                        </p:tgtEl>
                                      </p:cBhvr>
                                    </p:animEffect>
                                    <p:set>
                                      <p:cBhvr>
                                        <p:cTn id="273" dur="1" fill="hold">
                                          <p:stCondLst>
                                            <p:cond delay="499"/>
                                          </p:stCondLst>
                                        </p:cTn>
                                        <p:tgtEl>
                                          <p:spTgt spid="20"/>
                                        </p:tgtEl>
                                        <p:attrNameLst>
                                          <p:attrName>style.visibility</p:attrName>
                                        </p:attrNameLst>
                                      </p:cBhvr>
                                      <p:to>
                                        <p:strVal val="hidden"/>
                                      </p:to>
                                    </p:set>
                                  </p:childTnLst>
                                </p:cTn>
                              </p:par>
                              <p:par>
                                <p:cTn id="274" presetID="9" presetClass="exit" presetSubtype="0" fill="hold" grpId="1" nodeType="withEffect">
                                  <p:stCondLst>
                                    <p:cond delay="0"/>
                                  </p:stCondLst>
                                  <p:childTnLst>
                                    <p:animEffect transition="out" filter="dissolve">
                                      <p:cBhvr>
                                        <p:cTn id="275" dur="500"/>
                                        <p:tgtEl>
                                          <p:spTgt spid="21"/>
                                        </p:tgtEl>
                                      </p:cBhvr>
                                    </p:animEffect>
                                    <p:set>
                                      <p:cBhvr>
                                        <p:cTn id="276" dur="1" fill="hold">
                                          <p:stCondLst>
                                            <p:cond delay="499"/>
                                          </p:stCondLst>
                                        </p:cTn>
                                        <p:tgtEl>
                                          <p:spTgt spid="21"/>
                                        </p:tgtEl>
                                        <p:attrNameLst>
                                          <p:attrName>style.visibility</p:attrName>
                                        </p:attrNameLst>
                                      </p:cBhvr>
                                      <p:to>
                                        <p:strVal val="hidden"/>
                                      </p:to>
                                    </p:set>
                                  </p:childTnLst>
                                </p:cTn>
                              </p:par>
                              <p:par>
                                <p:cTn id="277" presetID="9" presetClass="exit" presetSubtype="0" fill="hold" grpId="1" nodeType="withEffect">
                                  <p:stCondLst>
                                    <p:cond delay="0"/>
                                  </p:stCondLst>
                                  <p:childTnLst>
                                    <p:animEffect transition="out" filter="dissolve">
                                      <p:cBhvr>
                                        <p:cTn id="278" dur="500"/>
                                        <p:tgtEl>
                                          <p:spTgt spid="22"/>
                                        </p:tgtEl>
                                      </p:cBhvr>
                                    </p:animEffect>
                                    <p:set>
                                      <p:cBhvr>
                                        <p:cTn id="279" dur="1" fill="hold">
                                          <p:stCondLst>
                                            <p:cond delay="499"/>
                                          </p:stCondLst>
                                        </p:cTn>
                                        <p:tgtEl>
                                          <p:spTgt spid="22"/>
                                        </p:tgtEl>
                                        <p:attrNameLst>
                                          <p:attrName>style.visibility</p:attrName>
                                        </p:attrNameLst>
                                      </p:cBhvr>
                                      <p:to>
                                        <p:strVal val="hidden"/>
                                      </p:to>
                                    </p:set>
                                  </p:childTnLst>
                                </p:cTn>
                              </p:par>
                              <p:par>
                                <p:cTn id="280" presetID="9" presetClass="exit" presetSubtype="0" fill="hold" grpId="1" nodeType="withEffect">
                                  <p:stCondLst>
                                    <p:cond delay="0"/>
                                  </p:stCondLst>
                                  <p:childTnLst>
                                    <p:animEffect transition="out" filter="dissolve">
                                      <p:cBhvr>
                                        <p:cTn id="281" dur="500"/>
                                        <p:tgtEl>
                                          <p:spTgt spid="23"/>
                                        </p:tgtEl>
                                      </p:cBhvr>
                                    </p:animEffect>
                                    <p:set>
                                      <p:cBhvr>
                                        <p:cTn id="282" dur="1" fill="hold">
                                          <p:stCondLst>
                                            <p:cond delay="499"/>
                                          </p:stCondLst>
                                        </p:cTn>
                                        <p:tgtEl>
                                          <p:spTgt spid="23"/>
                                        </p:tgtEl>
                                        <p:attrNameLst>
                                          <p:attrName>style.visibility</p:attrName>
                                        </p:attrNameLst>
                                      </p:cBhvr>
                                      <p:to>
                                        <p:strVal val="hidden"/>
                                      </p:to>
                                    </p:set>
                                  </p:childTnLst>
                                </p:cTn>
                              </p:par>
                              <p:par>
                                <p:cTn id="283" presetID="9" presetClass="exit" presetSubtype="0" fill="hold" grpId="1" nodeType="withEffect">
                                  <p:stCondLst>
                                    <p:cond delay="0"/>
                                  </p:stCondLst>
                                  <p:childTnLst>
                                    <p:animEffect transition="out" filter="dissolve">
                                      <p:cBhvr>
                                        <p:cTn id="284" dur="500"/>
                                        <p:tgtEl>
                                          <p:spTgt spid="24"/>
                                        </p:tgtEl>
                                      </p:cBhvr>
                                    </p:animEffect>
                                    <p:set>
                                      <p:cBhvr>
                                        <p:cTn id="285" dur="1" fill="hold">
                                          <p:stCondLst>
                                            <p:cond delay="499"/>
                                          </p:stCondLst>
                                        </p:cTn>
                                        <p:tgtEl>
                                          <p:spTgt spid="24"/>
                                        </p:tgtEl>
                                        <p:attrNameLst>
                                          <p:attrName>style.visibility</p:attrName>
                                        </p:attrNameLst>
                                      </p:cBhvr>
                                      <p:to>
                                        <p:strVal val="hidden"/>
                                      </p:to>
                                    </p:set>
                                  </p:childTnLst>
                                </p:cTn>
                              </p:par>
                              <p:par>
                                <p:cTn id="286" presetID="9" presetClass="exit" presetSubtype="0" fill="hold" grpId="1" nodeType="withEffect">
                                  <p:stCondLst>
                                    <p:cond delay="0"/>
                                  </p:stCondLst>
                                  <p:childTnLst>
                                    <p:animEffect transition="out" filter="dissolve">
                                      <p:cBhvr>
                                        <p:cTn id="287" dur="500"/>
                                        <p:tgtEl>
                                          <p:spTgt spid="25"/>
                                        </p:tgtEl>
                                      </p:cBhvr>
                                    </p:animEffect>
                                    <p:set>
                                      <p:cBhvr>
                                        <p:cTn id="288" dur="1" fill="hold">
                                          <p:stCondLst>
                                            <p:cond delay="499"/>
                                          </p:stCondLst>
                                        </p:cTn>
                                        <p:tgtEl>
                                          <p:spTgt spid="25"/>
                                        </p:tgtEl>
                                        <p:attrNameLst>
                                          <p:attrName>style.visibility</p:attrName>
                                        </p:attrNameLst>
                                      </p:cBhvr>
                                      <p:to>
                                        <p:strVal val="hidden"/>
                                      </p:to>
                                    </p:set>
                                  </p:childTnLst>
                                </p:cTn>
                              </p:par>
                              <p:par>
                                <p:cTn id="289" presetID="9" presetClass="exit" presetSubtype="0" fill="hold" grpId="1" nodeType="withEffect">
                                  <p:stCondLst>
                                    <p:cond delay="0"/>
                                  </p:stCondLst>
                                  <p:childTnLst>
                                    <p:animEffect transition="out" filter="dissolve">
                                      <p:cBhvr>
                                        <p:cTn id="290" dur="500"/>
                                        <p:tgtEl>
                                          <p:spTgt spid="82"/>
                                        </p:tgtEl>
                                      </p:cBhvr>
                                    </p:animEffect>
                                    <p:set>
                                      <p:cBhvr>
                                        <p:cTn id="291" dur="1" fill="hold">
                                          <p:stCondLst>
                                            <p:cond delay="499"/>
                                          </p:stCondLst>
                                        </p:cTn>
                                        <p:tgtEl>
                                          <p:spTgt spid="82"/>
                                        </p:tgtEl>
                                        <p:attrNameLst>
                                          <p:attrName>style.visibility</p:attrName>
                                        </p:attrNameLst>
                                      </p:cBhvr>
                                      <p:to>
                                        <p:strVal val="hidden"/>
                                      </p:to>
                                    </p:set>
                                  </p:childTnLst>
                                </p:cTn>
                              </p:par>
                              <p:par>
                                <p:cTn id="292" presetID="9" presetClass="exit" presetSubtype="0" fill="hold" nodeType="withEffect">
                                  <p:stCondLst>
                                    <p:cond delay="0"/>
                                  </p:stCondLst>
                                  <p:childTnLst>
                                    <p:animEffect transition="out" filter="dissolve">
                                      <p:cBhvr>
                                        <p:cTn id="293" dur="500"/>
                                        <p:tgtEl>
                                          <p:spTgt spid="83"/>
                                        </p:tgtEl>
                                      </p:cBhvr>
                                    </p:animEffect>
                                    <p:set>
                                      <p:cBhvr>
                                        <p:cTn id="294" dur="1" fill="hold">
                                          <p:stCondLst>
                                            <p:cond delay="499"/>
                                          </p:stCondLst>
                                        </p:cTn>
                                        <p:tgtEl>
                                          <p:spTgt spid="83"/>
                                        </p:tgtEl>
                                        <p:attrNameLst>
                                          <p:attrName>style.visibility</p:attrName>
                                        </p:attrNameLst>
                                      </p:cBhvr>
                                      <p:to>
                                        <p:strVal val="hidden"/>
                                      </p:to>
                                    </p:set>
                                  </p:childTnLst>
                                </p:cTn>
                              </p:par>
                              <p:par>
                                <p:cTn id="295" presetID="9" presetClass="exit" presetSubtype="0" fill="hold" grpId="1" nodeType="withEffect">
                                  <p:stCondLst>
                                    <p:cond delay="0"/>
                                  </p:stCondLst>
                                  <p:childTnLst>
                                    <p:animEffect transition="out" filter="dissolve">
                                      <p:cBhvr>
                                        <p:cTn id="296" dur="500"/>
                                        <p:tgtEl>
                                          <p:spTgt spid="108"/>
                                        </p:tgtEl>
                                      </p:cBhvr>
                                    </p:animEffect>
                                    <p:set>
                                      <p:cBhvr>
                                        <p:cTn id="297" dur="1" fill="hold">
                                          <p:stCondLst>
                                            <p:cond delay="499"/>
                                          </p:stCondLst>
                                        </p:cTn>
                                        <p:tgtEl>
                                          <p:spTgt spid="108"/>
                                        </p:tgtEl>
                                        <p:attrNameLst>
                                          <p:attrName>style.visibility</p:attrName>
                                        </p:attrNameLst>
                                      </p:cBhvr>
                                      <p:to>
                                        <p:strVal val="hidden"/>
                                      </p:to>
                                    </p:set>
                                  </p:childTnLst>
                                </p:cTn>
                              </p:par>
                              <p:par>
                                <p:cTn id="298" presetID="9" presetClass="exit" presetSubtype="0" fill="hold" grpId="1" nodeType="withEffect">
                                  <p:stCondLst>
                                    <p:cond delay="0"/>
                                  </p:stCondLst>
                                  <p:childTnLst>
                                    <p:animEffect transition="out" filter="dissolve">
                                      <p:cBhvr>
                                        <p:cTn id="299" dur="500"/>
                                        <p:tgtEl>
                                          <p:spTgt spid="12"/>
                                        </p:tgtEl>
                                      </p:cBhvr>
                                    </p:animEffect>
                                    <p:set>
                                      <p:cBhvr>
                                        <p:cTn id="300" dur="1" fill="hold">
                                          <p:stCondLst>
                                            <p:cond delay="499"/>
                                          </p:stCondLst>
                                        </p:cTn>
                                        <p:tgtEl>
                                          <p:spTgt spid="12"/>
                                        </p:tgtEl>
                                        <p:attrNameLst>
                                          <p:attrName>style.visibility</p:attrName>
                                        </p:attrNameLst>
                                      </p:cBhvr>
                                      <p:to>
                                        <p:strVal val="hidden"/>
                                      </p:to>
                                    </p:set>
                                  </p:childTnLst>
                                </p:cTn>
                              </p:par>
                              <p:par>
                                <p:cTn id="301" presetID="9" presetClass="entr" presetSubtype="0" fill="hold" grpId="0" nodeType="withEffect">
                                  <p:stCondLst>
                                    <p:cond delay="0"/>
                                  </p:stCondLst>
                                  <p:childTnLst>
                                    <p:set>
                                      <p:cBhvr>
                                        <p:cTn id="302" dur="1" fill="hold">
                                          <p:stCondLst>
                                            <p:cond delay="0"/>
                                          </p:stCondLst>
                                        </p:cTn>
                                        <p:tgtEl>
                                          <p:spTgt spid="110"/>
                                        </p:tgtEl>
                                        <p:attrNameLst>
                                          <p:attrName>style.visibility</p:attrName>
                                        </p:attrNameLst>
                                      </p:cBhvr>
                                      <p:to>
                                        <p:strVal val="visible"/>
                                      </p:to>
                                    </p:set>
                                    <p:animEffect transition="in" filter="dissolve">
                                      <p:cBhvr>
                                        <p:cTn id="303" dur="500"/>
                                        <p:tgtEl>
                                          <p:spTgt spid="110"/>
                                        </p:tgtEl>
                                      </p:cBhvr>
                                    </p:animEffect>
                                  </p:childTnLst>
                                </p:cTn>
                              </p:par>
                            </p:childTnLst>
                          </p:cTn>
                        </p:par>
                      </p:childTnLst>
                    </p:cTn>
                  </p:par>
                  <p:par>
                    <p:cTn id="304" fill="hold">
                      <p:stCondLst>
                        <p:cond delay="indefinite"/>
                      </p:stCondLst>
                      <p:childTnLst>
                        <p:par>
                          <p:cTn id="305" fill="hold">
                            <p:stCondLst>
                              <p:cond delay="0"/>
                            </p:stCondLst>
                            <p:childTnLst>
                              <p:par>
                                <p:cTn id="306" presetID="9" presetClass="entr" presetSubtype="0" fill="hold" grpId="0" nodeType="clickEffect">
                                  <p:stCondLst>
                                    <p:cond delay="0"/>
                                  </p:stCondLst>
                                  <p:childTnLst>
                                    <p:set>
                                      <p:cBhvr>
                                        <p:cTn id="307" dur="1" fill="hold">
                                          <p:stCondLst>
                                            <p:cond delay="0"/>
                                          </p:stCondLst>
                                        </p:cTn>
                                        <p:tgtEl>
                                          <p:spTgt spid="96"/>
                                        </p:tgtEl>
                                        <p:attrNameLst>
                                          <p:attrName>style.visibility</p:attrName>
                                        </p:attrNameLst>
                                      </p:cBhvr>
                                      <p:to>
                                        <p:strVal val="visible"/>
                                      </p:to>
                                    </p:set>
                                    <p:animEffect transition="in" filter="dissolve">
                                      <p:cBhvr>
                                        <p:cTn id="308" dur="500"/>
                                        <p:tgtEl>
                                          <p:spTgt spid="96"/>
                                        </p:tgtEl>
                                      </p:cBhvr>
                                    </p:animEffect>
                                  </p:childTnLst>
                                </p:cTn>
                              </p:par>
                              <p:par>
                                <p:cTn id="309" presetID="9" presetClass="entr" presetSubtype="0" fill="hold" grpId="0" nodeType="withEffect">
                                  <p:stCondLst>
                                    <p:cond delay="0"/>
                                  </p:stCondLst>
                                  <p:childTnLst>
                                    <p:set>
                                      <p:cBhvr>
                                        <p:cTn id="310" dur="1" fill="hold">
                                          <p:stCondLst>
                                            <p:cond delay="0"/>
                                          </p:stCondLst>
                                        </p:cTn>
                                        <p:tgtEl>
                                          <p:spTgt spid="97"/>
                                        </p:tgtEl>
                                        <p:attrNameLst>
                                          <p:attrName>style.visibility</p:attrName>
                                        </p:attrNameLst>
                                      </p:cBhvr>
                                      <p:to>
                                        <p:strVal val="visible"/>
                                      </p:to>
                                    </p:set>
                                    <p:animEffect transition="in" filter="dissolve">
                                      <p:cBhvr>
                                        <p:cTn id="311" dur="500"/>
                                        <p:tgtEl>
                                          <p:spTgt spid="97"/>
                                        </p:tgtEl>
                                      </p:cBhvr>
                                    </p:animEffect>
                                  </p:childTnLst>
                                </p:cTn>
                              </p:par>
                              <p:par>
                                <p:cTn id="312" presetID="9" presetClass="entr" presetSubtype="0" fill="hold" grpId="0" nodeType="withEffect">
                                  <p:stCondLst>
                                    <p:cond delay="0"/>
                                  </p:stCondLst>
                                  <p:childTnLst>
                                    <p:set>
                                      <p:cBhvr>
                                        <p:cTn id="313" dur="1" fill="hold">
                                          <p:stCondLst>
                                            <p:cond delay="0"/>
                                          </p:stCondLst>
                                        </p:cTn>
                                        <p:tgtEl>
                                          <p:spTgt spid="98"/>
                                        </p:tgtEl>
                                        <p:attrNameLst>
                                          <p:attrName>style.visibility</p:attrName>
                                        </p:attrNameLst>
                                      </p:cBhvr>
                                      <p:to>
                                        <p:strVal val="visible"/>
                                      </p:to>
                                    </p:set>
                                    <p:animEffect transition="in" filter="dissolve">
                                      <p:cBhvr>
                                        <p:cTn id="314" dur="500"/>
                                        <p:tgtEl>
                                          <p:spTgt spid="98"/>
                                        </p:tgtEl>
                                      </p:cBhvr>
                                    </p:animEffect>
                                  </p:childTnLst>
                                </p:cTn>
                              </p:par>
                              <p:par>
                                <p:cTn id="315" presetID="9" presetClass="entr" presetSubtype="0" fill="hold" grpId="0" nodeType="withEffect">
                                  <p:stCondLst>
                                    <p:cond delay="0"/>
                                  </p:stCondLst>
                                  <p:childTnLst>
                                    <p:set>
                                      <p:cBhvr>
                                        <p:cTn id="316" dur="1" fill="hold">
                                          <p:stCondLst>
                                            <p:cond delay="0"/>
                                          </p:stCondLst>
                                        </p:cTn>
                                        <p:tgtEl>
                                          <p:spTgt spid="99"/>
                                        </p:tgtEl>
                                        <p:attrNameLst>
                                          <p:attrName>style.visibility</p:attrName>
                                        </p:attrNameLst>
                                      </p:cBhvr>
                                      <p:to>
                                        <p:strVal val="visible"/>
                                      </p:to>
                                    </p:set>
                                    <p:animEffect transition="in" filter="dissolve">
                                      <p:cBhvr>
                                        <p:cTn id="317" dur="500"/>
                                        <p:tgtEl>
                                          <p:spTgt spid="99"/>
                                        </p:tgtEl>
                                      </p:cBhvr>
                                    </p:animEffect>
                                  </p:childTnLst>
                                </p:cTn>
                              </p:par>
                              <p:par>
                                <p:cTn id="318" presetID="9" presetClass="entr" presetSubtype="0" fill="hold" grpId="0" nodeType="withEffect">
                                  <p:stCondLst>
                                    <p:cond delay="0"/>
                                  </p:stCondLst>
                                  <p:childTnLst>
                                    <p:set>
                                      <p:cBhvr>
                                        <p:cTn id="319" dur="1" fill="hold">
                                          <p:stCondLst>
                                            <p:cond delay="0"/>
                                          </p:stCondLst>
                                        </p:cTn>
                                        <p:tgtEl>
                                          <p:spTgt spid="100"/>
                                        </p:tgtEl>
                                        <p:attrNameLst>
                                          <p:attrName>style.visibility</p:attrName>
                                        </p:attrNameLst>
                                      </p:cBhvr>
                                      <p:to>
                                        <p:strVal val="visible"/>
                                      </p:to>
                                    </p:set>
                                    <p:animEffect transition="in" filter="dissolve">
                                      <p:cBhvr>
                                        <p:cTn id="320" dur="500"/>
                                        <p:tgtEl>
                                          <p:spTgt spid="100"/>
                                        </p:tgtEl>
                                      </p:cBhvr>
                                    </p:animEffect>
                                  </p:childTnLst>
                                </p:cTn>
                              </p:par>
                              <p:par>
                                <p:cTn id="321" presetID="9" presetClass="entr" presetSubtype="0" fill="hold" grpId="0" nodeType="withEffect">
                                  <p:stCondLst>
                                    <p:cond delay="0"/>
                                  </p:stCondLst>
                                  <p:childTnLst>
                                    <p:set>
                                      <p:cBhvr>
                                        <p:cTn id="322" dur="1" fill="hold">
                                          <p:stCondLst>
                                            <p:cond delay="0"/>
                                          </p:stCondLst>
                                        </p:cTn>
                                        <p:tgtEl>
                                          <p:spTgt spid="101"/>
                                        </p:tgtEl>
                                        <p:attrNameLst>
                                          <p:attrName>style.visibility</p:attrName>
                                        </p:attrNameLst>
                                      </p:cBhvr>
                                      <p:to>
                                        <p:strVal val="visible"/>
                                      </p:to>
                                    </p:set>
                                    <p:animEffect transition="in" filter="dissolve">
                                      <p:cBhvr>
                                        <p:cTn id="323" dur="500"/>
                                        <p:tgtEl>
                                          <p:spTgt spid="101"/>
                                        </p:tgtEl>
                                      </p:cBhvr>
                                    </p:animEffect>
                                  </p:childTnLst>
                                </p:cTn>
                              </p:par>
                              <p:par>
                                <p:cTn id="324" presetID="9" presetClass="entr" presetSubtype="0" fill="hold" grpId="0" nodeType="withEffect">
                                  <p:stCondLst>
                                    <p:cond delay="0"/>
                                  </p:stCondLst>
                                  <p:childTnLst>
                                    <p:set>
                                      <p:cBhvr>
                                        <p:cTn id="325" dur="1" fill="hold">
                                          <p:stCondLst>
                                            <p:cond delay="0"/>
                                          </p:stCondLst>
                                        </p:cTn>
                                        <p:tgtEl>
                                          <p:spTgt spid="102"/>
                                        </p:tgtEl>
                                        <p:attrNameLst>
                                          <p:attrName>style.visibility</p:attrName>
                                        </p:attrNameLst>
                                      </p:cBhvr>
                                      <p:to>
                                        <p:strVal val="visible"/>
                                      </p:to>
                                    </p:set>
                                    <p:animEffect transition="in" filter="dissolve">
                                      <p:cBhvr>
                                        <p:cTn id="326" dur="500"/>
                                        <p:tgtEl>
                                          <p:spTgt spid="102"/>
                                        </p:tgtEl>
                                      </p:cBhvr>
                                    </p:animEffect>
                                  </p:childTnLst>
                                </p:cTn>
                              </p:par>
                              <p:par>
                                <p:cTn id="327" presetID="9" presetClass="entr" presetSubtype="0" fill="hold" grpId="0" nodeType="withEffect">
                                  <p:stCondLst>
                                    <p:cond delay="0"/>
                                  </p:stCondLst>
                                  <p:childTnLst>
                                    <p:set>
                                      <p:cBhvr>
                                        <p:cTn id="328" dur="1" fill="hold">
                                          <p:stCondLst>
                                            <p:cond delay="0"/>
                                          </p:stCondLst>
                                        </p:cTn>
                                        <p:tgtEl>
                                          <p:spTgt spid="103"/>
                                        </p:tgtEl>
                                        <p:attrNameLst>
                                          <p:attrName>style.visibility</p:attrName>
                                        </p:attrNameLst>
                                      </p:cBhvr>
                                      <p:to>
                                        <p:strVal val="visible"/>
                                      </p:to>
                                    </p:set>
                                    <p:animEffect transition="in" filter="dissolve">
                                      <p:cBhvr>
                                        <p:cTn id="329" dur="500"/>
                                        <p:tgtEl>
                                          <p:spTgt spid="103"/>
                                        </p:tgtEl>
                                      </p:cBhvr>
                                    </p:animEffect>
                                  </p:childTnLst>
                                </p:cTn>
                              </p:par>
                              <p:par>
                                <p:cTn id="330" presetID="9" presetClass="entr" presetSubtype="0" fill="hold" grpId="0" nodeType="withEffect">
                                  <p:stCondLst>
                                    <p:cond delay="0"/>
                                  </p:stCondLst>
                                  <p:childTnLst>
                                    <p:set>
                                      <p:cBhvr>
                                        <p:cTn id="331" dur="1" fill="hold">
                                          <p:stCondLst>
                                            <p:cond delay="0"/>
                                          </p:stCondLst>
                                        </p:cTn>
                                        <p:tgtEl>
                                          <p:spTgt spid="104"/>
                                        </p:tgtEl>
                                        <p:attrNameLst>
                                          <p:attrName>style.visibility</p:attrName>
                                        </p:attrNameLst>
                                      </p:cBhvr>
                                      <p:to>
                                        <p:strVal val="visible"/>
                                      </p:to>
                                    </p:set>
                                    <p:animEffect transition="in" filter="dissolve">
                                      <p:cBhvr>
                                        <p:cTn id="332" dur="500"/>
                                        <p:tgtEl>
                                          <p:spTgt spid="104"/>
                                        </p:tgtEl>
                                      </p:cBhvr>
                                    </p:animEffect>
                                  </p:childTnLst>
                                </p:cTn>
                              </p:par>
                              <p:par>
                                <p:cTn id="333" presetID="9" presetClass="entr" presetSubtype="0" fill="hold" grpId="0" nodeType="withEffect">
                                  <p:stCondLst>
                                    <p:cond delay="0"/>
                                  </p:stCondLst>
                                  <p:childTnLst>
                                    <p:set>
                                      <p:cBhvr>
                                        <p:cTn id="334" dur="1" fill="hold">
                                          <p:stCondLst>
                                            <p:cond delay="0"/>
                                          </p:stCondLst>
                                        </p:cTn>
                                        <p:tgtEl>
                                          <p:spTgt spid="105"/>
                                        </p:tgtEl>
                                        <p:attrNameLst>
                                          <p:attrName>style.visibility</p:attrName>
                                        </p:attrNameLst>
                                      </p:cBhvr>
                                      <p:to>
                                        <p:strVal val="visible"/>
                                      </p:to>
                                    </p:set>
                                    <p:animEffect transition="in" filter="dissolve">
                                      <p:cBhvr>
                                        <p:cTn id="335" dur="500"/>
                                        <p:tgtEl>
                                          <p:spTgt spid="105"/>
                                        </p:tgtEl>
                                      </p:cBhvr>
                                    </p:animEffect>
                                  </p:childTnLst>
                                </p:cTn>
                              </p:par>
                              <p:par>
                                <p:cTn id="336" presetID="9" presetClass="entr" presetSubtype="0" fill="hold" grpId="0" nodeType="withEffect">
                                  <p:stCondLst>
                                    <p:cond delay="0"/>
                                  </p:stCondLst>
                                  <p:childTnLst>
                                    <p:set>
                                      <p:cBhvr>
                                        <p:cTn id="337" dur="1" fill="hold">
                                          <p:stCondLst>
                                            <p:cond delay="0"/>
                                          </p:stCondLst>
                                        </p:cTn>
                                        <p:tgtEl>
                                          <p:spTgt spid="106"/>
                                        </p:tgtEl>
                                        <p:attrNameLst>
                                          <p:attrName>style.visibility</p:attrName>
                                        </p:attrNameLst>
                                      </p:cBhvr>
                                      <p:to>
                                        <p:strVal val="visible"/>
                                      </p:to>
                                    </p:set>
                                    <p:animEffect transition="in" filter="dissolve">
                                      <p:cBhvr>
                                        <p:cTn id="338" dur="500"/>
                                        <p:tgtEl>
                                          <p:spTgt spid="106"/>
                                        </p:tgtEl>
                                      </p:cBhvr>
                                    </p:animEffect>
                                  </p:childTnLst>
                                </p:cTn>
                              </p:par>
                              <p:par>
                                <p:cTn id="339" presetID="9" presetClass="entr" presetSubtype="0" fill="hold" grpId="0" nodeType="withEffect">
                                  <p:stCondLst>
                                    <p:cond delay="0"/>
                                  </p:stCondLst>
                                  <p:childTnLst>
                                    <p:set>
                                      <p:cBhvr>
                                        <p:cTn id="340" dur="1" fill="hold">
                                          <p:stCondLst>
                                            <p:cond delay="0"/>
                                          </p:stCondLst>
                                        </p:cTn>
                                        <p:tgtEl>
                                          <p:spTgt spid="107"/>
                                        </p:tgtEl>
                                        <p:attrNameLst>
                                          <p:attrName>style.visibility</p:attrName>
                                        </p:attrNameLst>
                                      </p:cBhvr>
                                      <p:to>
                                        <p:strVal val="visible"/>
                                      </p:to>
                                    </p:set>
                                    <p:animEffect transition="in" filter="dissolve">
                                      <p:cBhvr>
                                        <p:cTn id="341" dur="500"/>
                                        <p:tgtEl>
                                          <p:spTgt spid="10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2" grpId="1" animBg="1"/>
      <p:bldP spid="109" grpId="0" animBg="1"/>
      <p:bldP spid="4" grpId="0"/>
      <p:bldP spid="5" grpId="0" animBg="1"/>
      <p:bldP spid="13" grpId="0" animBg="1"/>
      <p:bldP spid="14" grpId="0" animBg="1"/>
      <p:bldP spid="15" grpId="0" animBg="1"/>
      <p:bldP spid="16" grpId="0" animBg="1"/>
      <p:bldP spid="17" grpId="0" animBg="1"/>
      <p:bldP spid="18" grpId="0" animBg="1"/>
      <p:bldP spid="19" grpId="0" animBg="1"/>
      <p:bldP spid="20" grpId="0" animBg="1"/>
      <p:bldP spid="20" grpId="1" animBg="1"/>
      <p:bldP spid="21" grpId="0" animBg="1"/>
      <p:bldP spid="21" grpId="1" animBg="1"/>
      <p:bldP spid="22" grpId="0" animBg="1"/>
      <p:bldP spid="22" grpId="1" animBg="1"/>
      <p:bldP spid="23" grpId="0" animBg="1"/>
      <p:bldP spid="23" grpId="1" animBg="1"/>
      <p:bldP spid="24" grpId="0" animBg="1"/>
      <p:bldP spid="24" grpId="1" animBg="1"/>
      <p:bldP spid="25" grpId="0"/>
      <p:bldP spid="25" grpId="1"/>
      <p:bldP spid="26" grpId="0" animBg="1"/>
      <p:bldP spid="27" grpId="0" animBg="1"/>
      <p:bldP spid="28" grpId="0" animBg="1"/>
      <p:bldP spid="29" grpId="0" animBg="1"/>
      <p:bldP spid="30" grpId="0" animBg="1"/>
      <p:bldP spid="31" grpId="0" animBg="1"/>
      <p:bldP spid="32" grpId="0"/>
      <p:bldP spid="33" grpId="0" animBg="1"/>
      <p:bldP spid="34" grpId="0" animBg="1"/>
      <p:bldP spid="35" grpId="0"/>
      <p:bldP spid="36" grpId="0" animBg="1"/>
      <p:bldP spid="37" grpId="0" animBg="1"/>
      <p:bldP spid="38" grpId="0" animBg="1"/>
      <p:bldP spid="39" grpId="0"/>
      <p:bldP spid="40" grpId="0" animBg="1"/>
      <p:bldP spid="41" grpId="0" animBg="1"/>
      <p:bldP spid="42" grpId="0"/>
      <p:bldP spid="43" grpId="0" animBg="1"/>
      <p:bldP spid="44" grpId="0" animBg="1"/>
      <p:bldP spid="45" grpId="0" animBg="1"/>
      <p:bldP spid="46" grpId="0" animBg="1"/>
      <p:bldP spid="47" grpId="0"/>
      <p:bldP spid="48" grpId="0" animBg="1"/>
      <p:bldP spid="49" grpId="0" animBg="1"/>
      <p:bldP spid="50" grpId="0"/>
      <p:bldP spid="55" grpId="0" animBg="1"/>
      <p:bldP spid="56" grpId="0"/>
      <p:bldP spid="59" grpId="0" animBg="1"/>
      <p:bldP spid="59" grpId="1" animBg="1"/>
      <p:bldP spid="59" grpId="2" animBg="1"/>
      <p:bldP spid="60" grpId="0" animBg="1"/>
      <p:bldP spid="60" grpId="1" animBg="1"/>
      <p:bldP spid="63" grpId="0" animBg="1"/>
      <p:bldP spid="64" grpId="0"/>
      <p:bldP spid="65" grpId="0"/>
      <p:bldP spid="66" grpId="0"/>
      <p:bldP spid="67" grpId="0" animBg="1"/>
      <p:bldP spid="68" grpId="0"/>
      <p:bldP spid="76" grpId="0" animBg="1"/>
      <p:bldP spid="77" grpId="0"/>
      <p:bldP spid="78" grpId="0"/>
      <p:bldP spid="79" grpId="0"/>
      <p:bldP spid="80" grpId="0"/>
      <p:bldP spid="81" grpId="0" animBg="1"/>
      <p:bldP spid="82" grpId="0" animBg="1"/>
      <p:bldP spid="82" grpId="1" animBg="1"/>
      <p:bldP spid="108" grpId="0" animBg="1"/>
      <p:bldP spid="108" grpId="1" animBg="1"/>
      <p:bldP spid="110" grpId="0" animBg="1"/>
      <p:bldP spid="96" grpId="0" animBg="1"/>
      <p:bldP spid="98" grpId="0" animBg="1"/>
      <p:bldP spid="99" grpId="0" animBg="1"/>
      <p:bldP spid="102" grpId="0" animBg="1"/>
      <p:bldP spid="103" grpId="0" animBg="1"/>
      <p:bldP spid="104" grpId="0" animBg="1"/>
      <p:bldP spid="105" grpId="0" animBg="1"/>
      <p:bldP spid="106" grpId="0" animBg="1"/>
      <p:bldP spid="107" grpId="0"/>
      <p:bldP spid="100" grpId="0" animBg="1"/>
      <p:bldP spid="101" grpId="0"/>
      <p:bldP spid="9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 name="object 15">
            <a:extLst>
              <a:ext uri="{FF2B5EF4-FFF2-40B4-BE49-F238E27FC236}">
                <a16:creationId xmlns:a16="http://schemas.microsoft.com/office/drawing/2014/main" id="{06AC805C-1E59-0740-B1EA-23B973DE4CBB}"/>
              </a:ext>
            </a:extLst>
          </p:cNvPr>
          <p:cNvSpPr/>
          <p:nvPr/>
        </p:nvSpPr>
        <p:spPr>
          <a:xfrm rot="460354">
            <a:off x="6725477" y="5397332"/>
            <a:ext cx="649617" cy="483084"/>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A21715C4-34C7-E844-894D-8ECAFF31ECD6}"/>
              </a:ext>
            </a:extLst>
          </p:cNvPr>
          <p:cNvSpPr>
            <a:spLocks noGrp="1"/>
          </p:cNvSpPr>
          <p:nvPr>
            <p:ph type="title"/>
          </p:nvPr>
        </p:nvSpPr>
        <p:spPr>
          <a:xfrm>
            <a:off x="457200" y="274638"/>
            <a:ext cx="8229600" cy="1143000"/>
          </a:xfrm>
        </p:spPr>
        <p:txBody>
          <a:bodyPr/>
          <a:lstStyle/>
          <a:p>
            <a:r>
              <a:rPr lang="en-US" altLang="zh-CN" dirty="0"/>
              <a:t>Insert</a:t>
            </a:r>
            <a:r>
              <a:rPr lang="zh-CN" altLang="en-US" dirty="0"/>
              <a:t> </a:t>
            </a:r>
            <a:r>
              <a:rPr lang="en-US" altLang="zh-CN" dirty="0"/>
              <a:t>in</a:t>
            </a:r>
            <a:r>
              <a:rPr lang="zh-CN" altLang="en-US" dirty="0"/>
              <a:t> </a:t>
            </a:r>
            <a:r>
              <a:rPr lang="en-US" dirty="0"/>
              <a:t>2−3 Trees</a:t>
            </a:r>
            <a:r>
              <a:rPr lang="zh-CN" altLang="en-US" dirty="0"/>
              <a:t> </a:t>
            </a:r>
            <a:r>
              <a:rPr lang="en-US" altLang="zh-CN" dirty="0"/>
              <a:t>(Contd.)</a:t>
            </a:r>
            <a:r>
              <a:rPr lang="zh-CN" altLang="en-US" dirty="0"/>
              <a:t> </a:t>
            </a:r>
            <a:endParaRPr lang="en-US" dirty="0"/>
          </a:p>
        </p:txBody>
      </p:sp>
      <p:sp>
        <p:nvSpPr>
          <p:cNvPr id="13" name="object 14">
            <a:extLst>
              <a:ext uri="{FF2B5EF4-FFF2-40B4-BE49-F238E27FC236}">
                <a16:creationId xmlns:a16="http://schemas.microsoft.com/office/drawing/2014/main" id="{FF22D144-F022-274A-99F5-C2D66AE958A4}"/>
              </a:ext>
            </a:extLst>
          </p:cNvPr>
          <p:cNvSpPr/>
          <p:nvPr/>
        </p:nvSpPr>
        <p:spPr>
          <a:xfrm>
            <a:off x="1427421" y="3340063"/>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 name="object 15">
            <a:extLst>
              <a:ext uri="{FF2B5EF4-FFF2-40B4-BE49-F238E27FC236}">
                <a16:creationId xmlns:a16="http://schemas.microsoft.com/office/drawing/2014/main" id="{57165968-9672-554C-9729-193F4B636C85}"/>
              </a:ext>
            </a:extLst>
          </p:cNvPr>
          <p:cNvSpPr/>
          <p:nvPr/>
        </p:nvSpPr>
        <p:spPr>
          <a:xfrm>
            <a:off x="2522379" y="3400824"/>
            <a:ext cx="730747" cy="618526"/>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5" name="object 2">
            <a:extLst>
              <a:ext uri="{FF2B5EF4-FFF2-40B4-BE49-F238E27FC236}">
                <a16:creationId xmlns:a16="http://schemas.microsoft.com/office/drawing/2014/main" id="{A63F1C24-2FDD-FA48-ADCC-2A1313EE56B2}"/>
              </a:ext>
            </a:extLst>
          </p:cNvPr>
          <p:cNvSpPr txBox="1"/>
          <p:nvPr/>
        </p:nvSpPr>
        <p:spPr>
          <a:xfrm>
            <a:off x="583064" y="1510851"/>
            <a:ext cx="5085668" cy="1408078"/>
          </a:xfrm>
          <a:prstGeom prst="rect">
            <a:avLst/>
          </a:prstGeom>
        </p:spPr>
        <p:txBody>
          <a:bodyPr vert="horz" wrap="square" lIns="0" tIns="12700" rIns="0" bIns="0" rtlCol="0">
            <a:spAutoFit/>
          </a:bodyPr>
          <a:lstStyle/>
          <a:p>
            <a:pPr marL="12700">
              <a:spcBef>
                <a:spcPts val="100"/>
              </a:spcBef>
              <a:spcAft>
                <a:spcPts val="100"/>
              </a:spcAft>
            </a:pPr>
            <a:r>
              <a:rPr sz="1400" spc="35" dirty="0">
                <a:solidFill>
                  <a:schemeClr val="accent1"/>
                </a:solidFill>
                <a:latin typeface="Arial" panose="020B0604020202020204" pitchFamily="34" charset="0"/>
                <a:cs typeface="Arial" panose="020B0604020202020204" pitchFamily="34" charset="0"/>
              </a:rPr>
              <a:t>Insertion into a 3-node at bottom.</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Add new key to 3-node to create temporary 4-node.</a:t>
            </a:r>
          </a:p>
          <a:p>
            <a:pPr marL="349250" indent="-285750">
              <a:spcBef>
                <a:spcPts val="100"/>
              </a:spcBef>
              <a:spcAft>
                <a:spcPts val="100"/>
              </a:spcAft>
              <a:buClr>
                <a:schemeClr val="accent6"/>
              </a:buClr>
              <a:buFont typeface="Wingdings" pitchFamily="2" charset="2"/>
              <a:buChar char="§"/>
            </a:pPr>
            <a:r>
              <a:rPr sz="1400" spc="100" dirty="0">
                <a:latin typeface="Arial" panose="020B0604020202020204" pitchFamily="34" charset="0"/>
                <a:cs typeface="Arial" panose="020B0604020202020204" pitchFamily="34" charset="0"/>
              </a:rPr>
              <a:t>Move middle key in 4-node into parent.</a:t>
            </a:r>
          </a:p>
          <a:p>
            <a:pPr marL="349250" indent="-285750">
              <a:spcBef>
                <a:spcPts val="100"/>
              </a:spcBef>
              <a:spcAft>
                <a:spcPts val="100"/>
              </a:spcAft>
              <a:buClr>
                <a:schemeClr val="accent6"/>
              </a:buClr>
              <a:buFont typeface="Wingdings" pitchFamily="2" charset="2"/>
              <a:buChar char="§"/>
            </a:pPr>
            <a:r>
              <a:rPr sz="1400" spc="100" dirty="0">
                <a:solidFill>
                  <a:schemeClr val="accent4"/>
                </a:solidFill>
                <a:latin typeface="Arial" panose="020B0604020202020204" pitchFamily="34" charset="0"/>
                <a:cs typeface="Arial" panose="020B0604020202020204" pitchFamily="34" charset="0"/>
              </a:rPr>
              <a:t>Repeat up the tree, as necessary.</a:t>
            </a:r>
          </a:p>
          <a:p>
            <a:pPr marL="349250" indent="-285750">
              <a:spcBef>
                <a:spcPts val="100"/>
              </a:spcBef>
              <a:spcAft>
                <a:spcPts val="100"/>
              </a:spcAft>
              <a:buClr>
                <a:schemeClr val="accent6"/>
              </a:buClr>
              <a:buFont typeface="Wingdings" pitchFamily="2" charset="2"/>
              <a:buChar char="§"/>
            </a:pPr>
            <a:r>
              <a:rPr sz="1400" spc="100" dirty="0">
                <a:solidFill>
                  <a:schemeClr val="accent4"/>
                </a:solidFill>
                <a:latin typeface="Arial" panose="020B0604020202020204" pitchFamily="34" charset="0"/>
                <a:cs typeface="Arial" panose="020B0604020202020204" pitchFamily="34" charset="0"/>
              </a:rPr>
              <a:t>If you reach the root and it's a 4-node, split it into three 2-nodes.</a:t>
            </a:r>
          </a:p>
        </p:txBody>
      </p:sp>
      <p:sp>
        <p:nvSpPr>
          <p:cNvPr id="76" name="TextBox 75">
            <a:extLst>
              <a:ext uri="{FF2B5EF4-FFF2-40B4-BE49-F238E27FC236}">
                <a16:creationId xmlns:a16="http://schemas.microsoft.com/office/drawing/2014/main" id="{1CDA8854-49C9-DF47-B1F7-15DC016C613C}"/>
              </a:ext>
            </a:extLst>
          </p:cNvPr>
          <p:cNvSpPr txBox="1"/>
          <p:nvPr/>
        </p:nvSpPr>
        <p:spPr>
          <a:xfrm>
            <a:off x="5829917" y="1751201"/>
            <a:ext cx="1172116" cy="338554"/>
          </a:xfrm>
          <a:prstGeom prst="rect">
            <a:avLst/>
          </a:prstGeom>
          <a:solidFill>
            <a:srgbClr val="1B8E1D"/>
          </a:solidFill>
        </p:spPr>
        <p:txBody>
          <a:bodyPr wrap="none" rtlCol="0">
            <a:spAutoFit/>
          </a:bodyPr>
          <a:lstStyle>
            <a:defPPr>
              <a:defRPr lang="en-US"/>
            </a:defPPr>
            <a:lvl1pPr>
              <a:defRPr sz="1600">
                <a:solidFill>
                  <a:schemeClr val="bg1"/>
                </a:solidFill>
                <a:latin typeface="Courier" pitchFamily="2" charset="0"/>
              </a:defRPr>
            </a:lvl1pPr>
          </a:lstStyle>
          <a:p>
            <a:r>
              <a:rPr lang="en-US" altLang="zh-CN"/>
              <a:t>Insert</a:t>
            </a:r>
            <a:r>
              <a:rPr lang="zh-CN" altLang="en-US" dirty="0"/>
              <a:t> </a:t>
            </a:r>
            <a:r>
              <a:rPr lang="en-US" altLang="zh-CN" dirty="0"/>
              <a:t>L</a:t>
            </a:r>
            <a:endParaRPr lang="en-US" dirty="0"/>
          </a:p>
        </p:txBody>
      </p:sp>
      <p:sp>
        <p:nvSpPr>
          <p:cNvPr id="77" name="TextBox 76">
            <a:extLst>
              <a:ext uri="{FF2B5EF4-FFF2-40B4-BE49-F238E27FC236}">
                <a16:creationId xmlns:a16="http://schemas.microsoft.com/office/drawing/2014/main" id="{AD82C5B6-4FEE-654F-B791-C493C6AD6ED9}"/>
              </a:ext>
            </a:extLst>
          </p:cNvPr>
          <p:cNvSpPr txBox="1"/>
          <p:nvPr/>
        </p:nvSpPr>
        <p:spPr>
          <a:xfrm>
            <a:off x="6308437" y="2174929"/>
            <a:ext cx="2625527" cy="307777"/>
          </a:xfrm>
          <a:prstGeom prst="rect">
            <a:avLst/>
          </a:prstGeom>
          <a:noFill/>
        </p:spPr>
        <p:txBody>
          <a:bodyPr wrap="none" rtlCol="0">
            <a:spAutoFit/>
          </a:bodyPr>
          <a:lstStyle/>
          <a:p>
            <a:r>
              <a:rPr lang="en-US" altLang="zh-CN" sz="1400" dirty="0">
                <a:solidFill>
                  <a:schemeClr val="accent6"/>
                </a:solidFill>
                <a:latin typeface="Times New Roman" panose="02020603050405020304" pitchFamily="18" charset="0"/>
                <a:cs typeface="Times New Roman" panose="02020603050405020304" pitchFamily="18" charset="0"/>
              </a:rPr>
              <a:t>L</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is</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between</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E</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and</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R</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(go</a:t>
            </a:r>
            <a:r>
              <a:rPr lang="zh-CN" altLang="en-US" sz="1400" dirty="0">
                <a:solidFill>
                  <a:schemeClr val="accent6"/>
                </a:solidFill>
                <a:latin typeface="Times New Roman" panose="02020603050405020304" pitchFamily="18" charset="0"/>
                <a:cs typeface="Times New Roman" panose="02020603050405020304" pitchFamily="18" charset="0"/>
              </a:rPr>
              <a:t> </a:t>
            </a:r>
            <a:r>
              <a:rPr lang="en-US" altLang="zh-CN" sz="1400" dirty="0">
                <a:solidFill>
                  <a:schemeClr val="accent6"/>
                </a:solidFill>
                <a:latin typeface="Times New Roman" panose="02020603050405020304" pitchFamily="18" charset="0"/>
                <a:cs typeface="Times New Roman" panose="02020603050405020304" pitchFamily="18" charset="0"/>
              </a:rPr>
              <a:t>middle)</a:t>
            </a:r>
            <a:endParaRPr lang="en-US" sz="1400" dirty="0">
              <a:solidFill>
                <a:schemeClr val="accent6"/>
              </a:solidFill>
              <a:latin typeface="Times New Roman" panose="02020603050405020304" pitchFamily="18" charset="0"/>
              <a:cs typeface="Times New Roman" panose="02020603050405020304" pitchFamily="18" charset="0"/>
            </a:endParaRPr>
          </a:p>
        </p:txBody>
      </p:sp>
      <p:sp>
        <p:nvSpPr>
          <p:cNvPr id="80" name="TextBox 79">
            <a:extLst>
              <a:ext uri="{FF2B5EF4-FFF2-40B4-BE49-F238E27FC236}">
                <a16:creationId xmlns:a16="http://schemas.microsoft.com/office/drawing/2014/main" id="{CFB23C0B-4195-6647-9AFB-8039F95BEC47}"/>
              </a:ext>
            </a:extLst>
          </p:cNvPr>
          <p:cNvSpPr txBox="1"/>
          <p:nvPr/>
        </p:nvSpPr>
        <p:spPr>
          <a:xfrm>
            <a:off x="3760689" y="2945083"/>
            <a:ext cx="3954929" cy="548868"/>
          </a:xfrm>
          <a:prstGeom prst="rect">
            <a:avLst/>
          </a:prstGeom>
          <a:noFill/>
        </p:spPr>
        <p:txBody>
          <a:bodyPr wrap="none" rtlCol="0">
            <a:spAutoFit/>
          </a:bodyPr>
          <a:lstStyle/>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Search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ends</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here</a:t>
            </a:r>
          </a:p>
          <a:p>
            <a:pPr>
              <a:spcBef>
                <a:spcPts val="100"/>
              </a:spcBef>
              <a:spcAft>
                <a:spcPts val="100"/>
              </a:spcAft>
            </a:pPr>
            <a:r>
              <a:rPr lang="en-US" altLang="zh-CN" sz="1400" dirty="0">
                <a:solidFill>
                  <a:schemeClr val="accent1"/>
                </a:solidFill>
                <a:latin typeface="Times New Roman" panose="02020603050405020304" pitchFamily="18" charset="0"/>
                <a:cs typeface="Times New Roman" panose="02020603050405020304" pitchFamily="18" charset="0"/>
              </a:rPr>
              <a:t>Replace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3-node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with</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temporary</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containing</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L</a:t>
            </a:r>
          </a:p>
        </p:txBody>
      </p:sp>
      <p:sp>
        <p:nvSpPr>
          <p:cNvPr id="90" name="object 31">
            <a:extLst>
              <a:ext uri="{FF2B5EF4-FFF2-40B4-BE49-F238E27FC236}">
                <a16:creationId xmlns:a16="http://schemas.microsoft.com/office/drawing/2014/main" id="{68DF5BFD-CEAB-1443-8CA5-16E3DCD314AE}"/>
              </a:ext>
            </a:extLst>
          </p:cNvPr>
          <p:cNvSpPr/>
          <p:nvPr/>
        </p:nvSpPr>
        <p:spPr>
          <a:xfrm>
            <a:off x="2021344" y="317563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chemeClr val="bg1"/>
          </a:solidFill>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1" name="object 33">
            <a:extLst>
              <a:ext uri="{FF2B5EF4-FFF2-40B4-BE49-F238E27FC236}">
                <a16:creationId xmlns:a16="http://schemas.microsoft.com/office/drawing/2014/main" id="{5BADBCDD-EC7D-B944-9F53-F7236B3309B6}"/>
              </a:ext>
            </a:extLst>
          </p:cNvPr>
          <p:cNvSpPr txBox="1"/>
          <p:nvPr/>
        </p:nvSpPr>
        <p:spPr>
          <a:xfrm>
            <a:off x="2164538" y="3257233"/>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R</a:t>
            </a:r>
            <a:endParaRPr sz="1400" dirty="0">
              <a:latin typeface="Arial" panose="020B0604020202020204" pitchFamily="34" charset="0"/>
              <a:cs typeface="Arial" panose="020B0604020202020204" pitchFamily="34" charset="0"/>
            </a:endParaRPr>
          </a:p>
        </p:txBody>
      </p:sp>
      <p:sp>
        <p:nvSpPr>
          <p:cNvPr id="86" name="object 27">
            <a:extLst>
              <a:ext uri="{FF2B5EF4-FFF2-40B4-BE49-F238E27FC236}">
                <a16:creationId xmlns:a16="http://schemas.microsoft.com/office/drawing/2014/main" id="{1526A1FB-1F77-044B-B3FB-CA7B84B3C2F6}"/>
              </a:ext>
            </a:extLst>
          </p:cNvPr>
          <p:cNvSpPr/>
          <p:nvPr/>
        </p:nvSpPr>
        <p:spPr>
          <a:xfrm>
            <a:off x="1503493" y="4270423"/>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7" name="object 28">
            <a:extLst>
              <a:ext uri="{FF2B5EF4-FFF2-40B4-BE49-F238E27FC236}">
                <a16:creationId xmlns:a16="http://schemas.microsoft.com/office/drawing/2014/main" id="{A27583D4-6A3C-9745-9312-18A8A928246C}"/>
              </a:ext>
            </a:extLst>
          </p:cNvPr>
          <p:cNvSpPr/>
          <p:nvPr/>
        </p:nvSpPr>
        <p:spPr>
          <a:xfrm>
            <a:off x="883333" y="4208306"/>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8" name="object 29">
            <a:extLst>
              <a:ext uri="{FF2B5EF4-FFF2-40B4-BE49-F238E27FC236}">
                <a16:creationId xmlns:a16="http://schemas.microsoft.com/office/drawing/2014/main" id="{A0484F68-2EE6-DA46-8849-44BF3BA0D06D}"/>
              </a:ext>
            </a:extLst>
          </p:cNvPr>
          <p:cNvSpPr/>
          <p:nvPr/>
        </p:nvSpPr>
        <p:spPr>
          <a:xfrm>
            <a:off x="1350666" y="4179694"/>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1">
            <a:extLst>
              <a:ext uri="{FF2B5EF4-FFF2-40B4-BE49-F238E27FC236}">
                <a16:creationId xmlns:a16="http://schemas.microsoft.com/office/drawing/2014/main" id="{43E121AA-C2B8-D242-AA9D-96613AB17ADB}"/>
              </a:ext>
            </a:extLst>
          </p:cNvPr>
          <p:cNvSpPr/>
          <p:nvPr/>
        </p:nvSpPr>
        <p:spPr>
          <a:xfrm>
            <a:off x="1026394" y="395078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3" name="object 32">
            <a:extLst>
              <a:ext uri="{FF2B5EF4-FFF2-40B4-BE49-F238E27FC236}">
                <a16:creationId xmlns:a16="http://schemas.microsoft.com/office/drawing/2014/main" id="{D225DB1F-F8D2-0A4F-B020-ADE3BD6112BB}"/>
              </a:ext>
            </a:extLst>
          </p:cNvPr>
          <p:cNvSpPr/>
          <p:nvPr/>
        </p:nvSpPr>
        <p:spPr>
          <a:xfrm>
            <a:off x="1026392" y="395079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4" name="object 33">
            <a:extLst>
              <a:ext uri="{FF2B5EF4-FFF2-40B4-BE49-F238E27FC236}">
                <a16:creationId xmlns:a16="http://schemas.microsoft.com/office/drawing/2014/main" id="{F18954DC-98AC-9A40-850F-902131B5AEEF}"/>
              </a:ext>
            </a:extLst>
          </p:cNvPr>
          <p:cNvSpPr txBox="1"/>
          <p:nvPr/>
        </p:nvSpPr>
        <p:spPr>
          <a:xfrm>
            <a:off x="1187402" y="4032390"/>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95" name="object 29">
            <a:extLst>
              <a:ext uri="{FF2B5EF4-FFF2-40B4-BE49-F238E27FC236}">
                <a16:creationId xmlns:a16="http://schemas.microsoft.com/office/drawing/2014/main" id="{D21ADA5F-881D-A34F-9E62-920C094AC6C7}"/>
              </a:ext>
            </a:extLst>
          </p:cNvPr>
          <p:cNvSpPr/>
          <p:nvPr/>
        </p:nvSpPr>
        <p:spPr>
          <a:xfrm flipH="1">
            <a:off x="2294557" y="3573299"/>
            <a:ext cx="45719" cy="697124"/>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1" name="object 27">
            <a:extLst>
              <a:ext uri="{FF2B5EF4-FFF2-40B4-BE49-F238E27FC236}">
                <a16:creationId xmlns:a16="http://schemas.microsoft.com/office/drawing/2014/main" id="{DA999025-ADF8-7C46-955B-2BB98BB907A7}"/>
              </a:ext>
            </a:extLst>
          </p:cNvPr>
          <p:cNvSpPr/>
          <p:nvPr/>
        </p:nvSpPr>
        <p:spPr>
          <a:xfrm>
            <a:off x="2497652" y="4268790"/>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2" name="object 28">
            <a:extLst>
              <a:ext uri="{FF2B5EF4-FFF2-40B4-BE49-F238E27FC236}">
                <a16:creationId xmlns:a16="http://schemas.microsoft.com/office/drawing/2014/main" id="{5C3BE290-B202-8E48-A05C-CF850A2737E4}"/>
              </a:ext>
            </a:extLst>
          </p:cNvPr>
          <p:cNvSpPr/>
          <p:nvPr/>
        </p:nvSpPr>
        <p:spPr>
          <a:xfrm>
            <a:off x="1877492" y="4206673"/>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3" name="object 29">
            <a:extLst>
              <a:ext uri="{FF2B5EF4-FFF2-40B4-BE49-F238E27FC236}">
                <a16:creationId xmlns:a16="http://schemas.microsoft.com/office/drawing/2014/main" id="{C0A49BCB-A8F4-124F-80EB-BB1460CB033E}"/>
              </a:ext>
            </a:extLst>
          </p:cNvPr>
          <p:cNvSpPr/>
          <p:nvPr/>
        </p:nvSpPr>
        <p:spPr>
          <a:xfrm>
            <a:off x="2344825" y="4178061"/>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4" name="object 31">
            <a:extLst>
              <a:ext uri="{FF2B5EF4-FFF2-40B4-BE49-F238E27FC236}">
                <a16:creationId xmlns:a16="http://schemas.microsoft.com/office/drawing/2014/main" id="{A42EFBCC-7E9B-9846-A7DB-7659D883E92E}"/>
              </a:ext>
            </a:extLst>
          </p:cNvPr>
          <p:cNvSpPr/>
          <p:nvPr/>
        </p:nvSpPr>
        <p:spPr>
          <a:xfrm>
            <a:off x="2020553" y="3949156"/>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5" name="object 32">
            <a:extLst>
              <a:ext uri="{FF2B5EF4-FFF2-40B4-BE49-F238E27FC236}">
                <a16:creationId xmlns:a16="http://schemas.microsoft.com/office/drawing/2014/main" id="{29B8859F-5ED6-E64C-ADE8-840E63DEF70B}"/>
              </a:ext>
            </a:extLst>
          </p:cNvPr>
          <p:cNvSpPr/>
          <p:nvPr/>
        </p:nvSpPr>
        <p:spPr>
          <a:xfrm>
            <a:off x="2020551" y="3949165"/>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6" name="object 33">
            <a:extLst>
              <a:ext uri="{FF2B5EF4-FFF2-40B4-BE49-F238E27FC236}">
                <a16:creationId xmlns:a16="http://schemas.microsoft.com/office/drawing/2014/main" id="{A23C5C72-F4F5-964A-85EB-D74207410349}"/>
              </a:ext>
            </a:extLst>
          </p:cNvPr>
          <p:cNvSpPr txBox="1"/>
          <p:nvPr/>
        </p:nvSpPr>
        <p:spPr>
          <a:xfrm>
            <a:off x="2181561" y="4030757"/>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H P</a:t>
            </a:r>
            <a:endParaRPr sz="1400" dirty="0">
              <a:latin typeface="Arial" panose="020B0604020202020204" pitchFamily="34" charset="0"/>
              <a:cs typeface="Arial" panose="020B0604020202020204" pitchFamily="34" charset="0"/>
            </a:endParaRPr>
          </a:p>
        </p:txBody>
      </p:sp>
      <p:sp>
        <p:nvSpPr>
          <p:cNvPr id="117" name="object 27">
            <a:extLst>
              <a:ext uri="{FF2B5EF4-FFF2-40B4-BE49-F238E27FC236}">
                <a16:creationId xmlns:a16="http://schemas.microsoft.com/office/drawing/2014/main" id="{5D148F1A-81F6-3344-BFB8-A6C30307E6F2}"/>
              </a:ext>
            </a:extLst>
          </p:cNvPr>
          <p:cNvSpPr/>
          <p:nvPr/>
        </p:nvSpPr>
        <p:spPr>
          <a:xfrm>
            <a:off x="3501965" y="4268781"/>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8" name="object 28">
            <a:extLst>
              <a:ext uri="{FF2B5EF4-FFF2-40B4-BE49-F238E27FC236}">
                <a16:creationId xmlns:a16="http://schemas.microsoft.com/office/drawing/2014/main" id="{356E63A3-0AFC-B84B-8116-257A0E4D5615}"/>
              </a:ext>
            </a:extLst>
          </p:cNvPr>
          <p:cNvSpPr/>
          <p:nvPr/>
        </p:nvSpPr>
        <p:spPr>
          <a:xfrm>
            <a:off x="2881805" y="4206664"/>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9" name="object 29">
            <a:extLst>
              <a:ext uri="{FF2B5EF4-FFF2-40B4-BE49-F238E27FC236}">
                <a16:creationId xmlns:a16="http://schemas.microsoft.com/office/drawing/2014/main" id="{A497F495-E0FC-E241-B8DB-52704BD3BF86}"/>
              </a:ext>
            </a:extLst>
          </p:cNvPr>
          <p:cNvSpPr/>
          <p:nvPr/>
        </p:nvSpPr>
        <p:spPr>
          <a:xfrm>
            <a:off x="3349138" y="4178052"/>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0" name="object 31">
            <a:extLst>
              <a:ext uri="{FF2B5EF4-FFF2-40B4-BE49-F238E27FC236}">
                <a16:creationId xmlns:a16="http://schemas.microsoft.com/office/drawing/2014/main" id="{DA34ED5D-892B-FA4C-BE1B-9FC5E256F6B6}"/>
              </a:ext>
            </a:extLst>
          </p:cNvPr>
          <p:cNvSpPr/>
          <p:nvPr/>
        </p:nvSpPr>
        <p:spPr>
          <a:xfrm>
            <a:off x="3024866" y="3949147"/>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1" name="object 32">
            <a:extLst>
              <a:ext uri="{FF2B5EF4-FFF2-40B4-BE49-F238E27FC236}">
                <a16:creationId xmlns:a16="http://schemas.microsoft.com/office/drawing/2014/main" id="{5F1A093D-C548-5140-BF6C-1A559E7128D7}"/>
              </a:ext>
            </a:extLst>
          </p:cNvPr>
          <p:cNvSpPr/>
          <p:nvPr/>
        </p:nvSpPr>
        <p:spPr>
          <a:xfrm>
            <a:off x="3024864" y="3949156"/>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2" name="object 33">
            <a:extLst>
              <a:ext uri="{FF2B5EF4-FFF2-40B4-BE49-F238E27FC236}">
                <a16:creationId xmlns:a16="http://schemas.microsoft.com/office/drawing/2014/main" id="{02BFF9EA-BABA-C648-BA8C-5842A9080EEA}"/>
              </a:ext>
            </a:extLst>
          </p:cNvPr>
          <p:cNvSpPr txBox="1"/>
          <p:nvPr/>
        </p:nvSpPr>
        <p:spPr>
          <a:xfrm>
            <a:off x="3185874" y="4030748"/>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123" name="Oval 122">
            <a:extLst>
              <a:ext uri="{FF2B5EF4-FFF2-40B4-BE49-F238E27FC236}">
                <a16:creationId xmlns:a16="http://schemas.microsoft.com/office/drawing/2014/main" id="{0E8869B7-D365-4C42-8CDB-98434B712277}"/>
              </a:ext>
            </a:extLst>
          </p:cNvPr>
          <p:cNvSpPr/>
          <p:nvPr/>
        </p:nvSpPr>
        <p:spPr>
          <a:xfrm>
            <a:off x="2027669" y="3184627"/>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24" name="Oval 123">
            <a:extLst>
              <a:ext uri="{FF2B5EF4-FFF2-40B4-BE49-F238E27FC236}">
                <a16:creationId xmlns:a16="http://schemas.microsoft.com/office/drawing/2014/main" id="{2E70D1DF-568F-194D-B366-7CE9F632A1C7}"/>
              </a:ext>
            </a:extLst>
          </p:cNvPr>
          <p:cNvSpPr/>
          <p:nvPr/>
        </p:nvSpPr>
        <p:spPr>
          <a:xfrm>
            <a:off x="2022291" y="3954740"/>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grpSp>
        <p:nvGrpSpPr>
          <p:cNvPr id="125" name="Group 124">
            <a:extLst>
              <a:ext uri="{FF2B5EF4-FFF2-40B4-BE49-F238E27FC236}">
                <a16:creationId xmlns:a16="http://schemas.microsoft.com/office/drawing/2014/main" id="{7EA90ACD-43DB-354F-8BCE-5645B4459574}"/>
              </a:ext>
            </a:extLst>
          </p:cNvPr>
          <p:cNvGrpSpPr/>
          <p:nvPr/>
        </p:nvGrpSpPr>
        <p:grpSpPr>
          <a:xfrm>
            <a:off x="1835026" y="3948796"/>
            <a:ext cx="974934" cy="400685"/>
            <a:chOff x="1882427" y="4709843"/>
            <a:chExt cx="639445" cy="400685"/>
          </a:xfrm>
        </p:grpSpPr>
        <p:sp>
          <p:nvSpPr>
            <p:cNvPr id="126" name="object 31">
              <a:extLst>
                <a:ext uri="{FF2B5EF4-FFF2-40B4-BE49-F238E27FC236}">
                  <a16:creationId xmlns:a16="http://schemas.microsoft.com/office/drawing/2014/main" id="{3675A567-89AA-2449-B443-A692A1890AD8}"/>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127" name="object 33">
              <a:extLst>
                <a:ext uri="{FF2B5EF4-FFF2-40B4-BE49-F238E27FC236}">
                  <a16:creationId xmlns:a16="http://schemas.microsoft.com/office/drawing/2014/main" id="{76A3A478-457F-FD42-90AC-4C6982C0CCEF}"/>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L </a:t>
              </a:r>
              <a:r>
                <a:rPr lang="en-US" altLang="zh-CN" sz="1400" spc="165"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grpSp>
      <p:sp>
        <p:nvSpPr>
          <p:cNvPr id="153" name="object 14">
            <a:extLst>
              <a:ext uri="{FF2B5EF4-FFF2-40B4-BE49-F238E27FC236}">
                <a16:creationId xmlns:a16="http://schemas.microsoft.com/office/drawing/2014/main" id="{BBF4E10A-11FB-924C-BBCC-8A2EAE991911}"/>
              </a:ext>
            </a:extLst>
          </p:cNvPr>
          <p:cNvSpPr/>
          <p:nvPr/>
        </p:nvSpPr>
        <p:spPr>
          <a:xfrm>
            <a:off x="1438223" y="5194895"/>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4" name="object 15">
            <a:extLst>
              <a:ext uri="{FF2B5EF4-FFF2-40B4-BE49-F238E27FC236}">
                <a16:creationId xmlns:a16="http://schemas.microsoft.com/office/drawing/2014/main" id="{3E784998-0789-8B4E-B424-827C2BC2A078}"/>
              </a:ext>
            </a:extLst>
          </p:cNvPr>
          <p:cNvSpPr/>
          <p:nvPr/>
        </p:nvSpPr>
        <p:spPr>
          <a:xfrm>
            <a:off x="2533181" y="5255656"/>
            <a:ext cx="730747" cy="618526"/>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5" name="object 31">
            <a:extLst>
              <a:ext uri="{FF2B5EF4-FFF2-40B4-BE49-F238E27FC236}">
                <a16:creationId xmlns:a16="http://schemas.microsoft.com/office/drawing/2014/main" id="{D32BF31C-F6E2-2D47-BAE2-562F24A417D0}"/>
              </a:ext>
            </a:extLst>
          </p:cNvPr>
          <p:cNvSpPr/>
          <p:nvPr/>
        </p:nvSpPr>
        <p:spPr>
          <a:xfrm>
            <a:off x="2032146" y="5030464"/>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chemeClr val="bg1"/>
          </a:solidFill>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6" name="object 33">
            <a:extLst>
              <a:ext uri="{FF2B5EF4-FFF2-40B4-BE49-F238E27FC236}">
                <a16:creationId xmlns:a16="http://schemas.microsoft.com/office/drawing/2014/main" id="{F4EB5A74-C2B2-D043-93A3-59C36F85D047}"/>
              </a:ext>
            </a:extLst>
          </p:cNvPr>
          <p:cNvSpPr txBox="1"/>
          <p:nvPr/>
        </p:nvSpPr>
        <p:spPr>
          <a:xfrm>
            <a:off x="2175340" y="5112065"/>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R</a:t>
            </a:r>
            <a:endParaRPr sz="1400" dirty="0">
              <a:latin typeface="Arial" panose="020B0604020202020204" pitchFamily="34" charset="0"/>
              <a:cs typeface="Arial" panose="020B0604020202020204" pitchFamily="34" charset="0"/>
            </a:endParaRPr>
          </a:p>
        </p:txBody>
      </p:sp>
      <p:sp>
        <p:nvSpPr>
          <p:cNvPr id="157" name="object 27">
            <a:extLst>
              <a:ext uri="{FF2B5EF4-FFF2-40B4-BE49-F238E27FC236}">
                <a16:creationId xmlns:a16="http://schemas.microsoft.com/office/drawing/2014/main" id="{B3787492-C3B6-DC4E-84A5-2627F3B28B83}"/>
              </a:ext>
            </a:extLst>
          </p:cNvPr>
          <p:cNvSpPr/>
          <p:nvPr/>
        </p:nvSpPr>
        <p:spPr>
          <a:xfrm>
            <a:off x="1514295" y="6125255"/>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8" name="object 28">
            <a:extLst>
              <a:ext uri="{FF2B5EF4-FFF2-40B4-BE49-F238E27FC236}">
                <a16:creationId xmlns:a16="http://schemas.microsoft.com/office/drawing/2014/main" id="{BAF358D4-E426-884A-88FE-FDA48280B083}"/>
              </a:ext>
            </a:extLst>
          </p:cNvPr>
          <p:cNvSpPr/>
          <p:nvPr/>
        </p:nvSpPr>
        <p:spPr>
          <a:xfrm>
            <a:off x="894135" y="6063138"/>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59" name="object 29">
            <a:extLst>
              <a:ext uri="{FF2B5EF4-FFF2-40B4-BE49-F238E27FC236}">
                <a16:creationId xmlns:a16="http://schemas.microsoft.com/office/drawing/2014/main" id="{4FF358AB-E37B-304C-A82C-98315A2B7145}"/>
              </a:ext>
            </a:extLst>
          </p:cNvPr>
          <p:cNvSpPr/>
          <p:nvPr/>
        </p:nvSpPr>
        <p:spPr>
          <a:xfrm>
            <a:off x="1361468" y="6034526"/>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0" name="object 31">
            <a:extLst>
              <a:ext uri="{FF2B5EF4-FFF2-40B4-BE49-F238E27FC236}">
                <a16:creationId xmlns:a16="http://schemas.microsoft.com/office/drawing/2014/main" id="{33CB919E-85EE-7B48-A3FE-9E74BDD56840}"/>
              </a:ext>
            </a:extLst>
          </p:cNvPr>
          <p:cNvSpPr/>
          <p:nvPr/>
        </p:nvSpPr>
        <p:spPr>
          <a:xfrm>
            <a:off x="1037196" y="5805621"/>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1" name="object 32">
            <a:extLst>
              <a:ext uri="{FF2B5EF4-FFF2-40B4-BE49-F238E27FC236}">
                <a16:creationId xmlns:a16="http://schemas.microsoft.com/office/drawing/2014/main" id="{2FCAC529-64C6-EB4F-BCCE-F9F71DBCC2AB}"/>
              </a:ext>
            </a:extLst>
          </p:cNvPr>
          <p:cNvSpPr/>
          <p:nvPr/>
        </p:nvSpPr>
        <p:spPr>
          <a:xfrm>
            <a:off x="1037194" y="5805630"/>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62" name="object 33">
            <a:extLst>
              <a:ext uri="{FF2B5EF4-FFF2-40B4-BE49-F238E27FC236}">
                <a16:creationId xmlns:a16="http://schemas.microsoft.com/office/drawing/2014/main" id="{F297434D-0C58-F741-B4A9-C7FA8D4F2ACC}"/>
              </a:ext>
            </a:extLst>
          </p:cNvPr>
          <p:cNvSpPr txBox="1"/>
          <p:nvPr/>
        </p:nvSpPr>
        <p:spPr>
          <a:xfrm>
            <a:off x="1198204" y="5887222"/>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170" name="object 27">
            <a:extLst>
              <a:ext uri="{FF2B5EF4-FFF2-40B4-BE49-F238E27FC236}">
                <a16:creationId xmlns:a16="http://schemas.microsoft.com/office/drawing/2014/main" id="{A634FF58-3B8F-EB48-8647-1FE476BD9E6B}"/>
              </a:ext>
            </a:extLst>
          </p:cNvPr>
          <p:cNvSpPr/>
          <p:nvPr/>
        </p:nvSpPr>
        <p:spPr>
          <a:xfrm>
            <a:off x="3512767" y="6123613"/>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1" name="object 28">
            <a:extLst>
              <a:ext uri="{FF2B5EF4-FFF2-40B4-BE49-F238E27FC236}">
                <a16:creationId xmlns:a16="http://schemas.microsoft.com/office/drawing/2014/main" id="{3787D24B-4D01-6342-9A38-64AF9435D5A3}"/>
              </a:ext>
            </a:extLst>
          </p:cNvPr>
          <p:cNvSpPr/>
          <p:nvPr/>
        </p:nvSpPr>
        <p:spPr>
          <a:xfrm>
            <a:off x="2892607" y="6061496"/>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2" name="object 29">
            <a:extLst>
              <a:ext uri="{FF2B5EF4-FFF2-40B4-BE49-F238E27FC236}">
                <a16:creationId xmlns:a16="http://schemas.microsoft.com/office/drawing/2014/main" id="{3F58CB56-687B-4D49-B8C6-55478D008D67}"/>
              </a:ext>
            </a:extLst>
          </p:cNvPr>
          <p:cNvSpPr/>
          <p:nvPr/>
        </p:nvSpPr>
        <p:spPr>
          <a:xfrm>
            <a:off x="3359940" y="6032884"/>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3" name="object 31">
            <a:extLst>
              <a:ext uri="{FF2B5EF4-FFF2-40B4-BE49-F238E27FC236}">
                <a16:creationId xmlns:a16="http://schemas.microsoft.com/office/drawing/2014/main" id="{10EBE141-E171-6E4D-9036-833D4B06E747}"/>
              </a:ext>
            </a:extLst>
          </p:cNvPr>
          <p:cNvSpPr/>
          <p:nvPr/>
        </p:nvSpPr>
        <p:spPr>
          <a:xfrm>
            <a:off x="3035668" y="580397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4" name="object 32">
            <a:extLst>
              <a:ext uri="{FF2B5EF4-FFF2-40B4-BE49-F238E27FC236}">
                <a16:creationId xmlns:a16="http://schemas.microsoft.com/office/drawing/2014/main" id="{D606C0FA-6472-BD4B-B46C-0ADD576FBE30}"/>
              </a:ext>
            </a:extLst>
          </p:cNvPr>
          <p:cNvSpPr/>
          <p:nvPr/>
        </p:nvSpPr>
        <p:spPr>
          <a:xfrm>
            <a:off x="3035666" y="580398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5" name="object 33">
            <a:extLst>
              <a:ext uri="{FF2B5EF4-FFF2-40B4-BE49-F238E27FC236}">
                <a16:creationId xmlns:a16="http://schemas.microsoft.com/office/drawing/2014/main" id="{69BFFEB0-7D4E-5D44-B2B9-EBF420420B2E}"/>
              </a:ext>
            </a:extLst>
          </p:cNvPr>
          <p:cNvSpPr txBox="1"/>
          <p:nvPr/>
        </p:nvSpPr>
        <p:spPr>
          <a:xfrm>
            <a:off x="3196676" y="5885580"/>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176" name="Oval 175">
            <a:extLst>
              <a:ext uri="{FF2B5EF4-FFF2-40B4-BE49-F238E27FC236}">
                <a16:creationId xmlns:a16="http://schemas.microsoft.com/office/drawing/2014/main" id="{53CB5BB6-75A2-8B48-9E1F-F05321DF98BD}"/>
              </a:ext>
            </a:extLst>
          </p:cNvPr>
          <p:cNvSpPr/>
          <p:nvPr/>
        </p:nvSpPr>
        <p:spPr>
          <a:xfrm>
            <a:off x="2038471" y="5039459"/>
            <a:ext cx="636943" cy="392278"/>
          </a:xfrm>
          <a:prstGeom prst="ellipse">
            <a:avLst/>
          </a:prstGeom>
          <a:noFill/>
          <a:ln w="28575">
            <a:solidFill>
              <a:schemeClr val="accent6"/>
            </a:solid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p:sp>
        <p:nvSpPr>
          <p:cNvPr id="178" name="object 16">
            <a:extLst>
              <a:ext uri="{FF2B5EF4-FFF2-40B4-BE49-F238E27FC236}">
                <a16:creationId xmlns:a16="http://schemas.microsoft.com/office/drawing/2014/main" id="{DC20B395-2C32-9D48-809F-B0111108212F}"/>
              </a:ext>
            </a:extLst>
          </p:cNvPr>
          <p:cNvSpPr/>
          <p:nvPr/>
        </p:nvSpPr>
        <p:spPr>
          <a:xfrm rot="21076004">
            <a:off x="2065900" y="5449923"/>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79" name="object 17">
            <a:extLst>
              <a:ext uri="{FF2B5EF4-FFF2-40B4-BE49-F238E27FC236}">
                <a16:creationId xmlns:a16="http://schemas.microsoft.com/office/drawing/2014/main" id="{D00F862A-378A-2C45-9E1E-E1E041A625A5}"/>
              </a:ext>
            </a:extLst>
          </p:cNvPr>
          <p:cNvSpPr/>
          <p:nvPr/>
        </p:nvSpPr>
        <p:spPr>
          <a:xfrm>
            <a:off x="2065900" y="608769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0" name="object 18">
            <a:extLst>
              <a:ext uri="{FF2B5EF4-FFF2-40B4-BE49-F238E27FC236}">
                <a16:creationId xmlns:a16="http://schemas.microsoft.com/office/drawing/2014/main" id="{86DCDFBC-A861-BD4E-A6F5-7F0491AE1659}"/>
              </a:ext>
            </a:extLst>
          </p:cNvPr>
          <p:cNvSpPr/>
          <p:nvPr/>
        </p:nvSpPr>
        <p:spPr>
          <a:xfrm>
            <a:off x="1873740" y="608975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3" name="object 34">
            <a:extLst>
              <a:ext uri="{FF2B5EF4-FFF2-40B4-BE49-F238E27FC236}">
                <a16:creationId xmlns:a16="http://schemas.microsoft.com/office/drawing/2014/main" id="{BC5ED92E-2848-7D4E-8DCB-0315B019D408}"/>
              </a:ext>
            </a:extLst>
          </p:cNvPr>
          <p:cNvSpPr/>
          <p:nvPr/>
        </p:nvSpPr>
        <p:spPr>
          <a:xfrm>
            <a:off x="1875697" y="5830406"/>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4" name="object 35">
            <a:extLst>
              <a:ext uri="{FF2B5EF4-FFF2-40B4-BE49-F238E27FC236}">
                <a16:creationId xmlns:a16="http://schemas.microsoft.com/office/drawing/2014/main" id="{34D09581-F302-D144-BEFE-E8A42459E231}"/>
              </a:ext>
            </a:extLst>
          </p:cNvPr>
          <p:cNvSpPr/>
          <p:nvPr/>
        </p:nvSpPr>
        <p:spPr>
          <a:xfrm>
            <a:off x="1875698" y="5830403"/>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5" name="object 36">
            <a:extLst>
              <a:ext uri="{FF2B5EF4-FFF2-40B4-BE49-F238E27FC236}">
                <a16:creationId xmlns:a16="http://schemas.microsoft.com/office/drawing/2014/main" id="{A7A117D2-7A50-BA48-B671-2B5B57B9EA5B}"/>
              </a:ext>
            </a:extLst>
          </p:cNvPr>
          <p:cNvSpPr txBox="1"/>
          <p:nvPr/>
        </p:nvSpPr>
        <p:spPr>
          <a:xfrm>
            <a:off x="2010848" y="589947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186" name="object 2">
            <a:extLst>
              <a:ext uri="{FF2B5EF4-FFF2-40B4-BE49-F238E27FC236}">
                <a16:creationId xmlns:a16="http://schemas.microsoft.com/office/drawing/2014/main" id="{5DDB4EE8-C1E5-914D-A8B9-4026D7A2841C}"/>
              </a:ext>
            </a:extLst>
          </p:cNvPr>
          <p:cNvSpPr/>
          <p:nvPr/>
        </p:nvSpPr>
        <p:spPr>
          <a:xfrm rot="20760103" flipH="1">
            <a:off x="2502700" y="535644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7" name="object 37">
            <a:extLst>
              <a:ext uri="{FF2B5EF4-FFF2-40B4-BE49-F238E27FC236}">
                <a16:creationId xmlns:a16="http://schemas.microsoft.com/office/drawing/2014/main" id="{4C263B78-F585-3946-B262-0C7E6A5D4A1D}"/>
              </a:ext>
            </a:extLst>
          </p:cNvPr>
          <p:cNvSpPr/>
          <p:nvPr/>
        </p:nvSpPr>
        <p:spPr>
          <a:xfrm>
            <a:off x="2411289" y="6003068"/>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8" name="object 38">
            <a:extLst>
              <a:ext uri="{FF2B5EF4-FFF2-40B4-BE49-F238E27FC236}">
                <a16:creationId xmlns:a16="http://schemas.microsoft.com/office/drawing/2014/main" id="{EA994E78-915F-9840-9798-091842C04655}"/>
              </a:ext>
            </a:extLst>
          </p:cNvPr>
          <p:cNvSpPr/>
          <p:nvPr/>
        </p:nvSpPr>
        <p:spPr>
          <a:xfrm>
            <a:off x="2381485" y="583762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9" name="object 39">
            <a:extLst>
              <a:ext uri="{FF2B5EF4-FFF2-40B4-BE49-F238E27FC236}">
                <a16:creationId xmlns:a16="http://schemas.microsoft.com/office/drawing/2014/main" id="{3243735E-5506-5A4C-9B78-CF7EE9E12979}"/>
              </a:ext>
            </a:extLst>
          </p:cNvPr>
          <p:cNvSpPr/>
          <p:nvPr/>
        </p:nvSpPr>
        <p:spPr>
          <a:xfrm>
            <a:off x="2406657" y="5837617"/>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0" name="object 40">
            <a:extLst>
              <a:ext uri="{FF2B5EF4-FFF2-40B4-BE49-F238E27FC236}">
                <a16:creationId xmlns:a16="http://schemas.microsoft.com/office/drawing/2014/main" id="{D5524011-595D-AD48-81FC-229E7F15E97C}"/>
              </a:ext>
            </a:extLst>
          </p:cNvPr>
          <p:cNvSpPr txBox="1"/>
          <p:nvPr/>
        </p:nvSpPr>
        <p:spPr>
          <a:xfrm>
            <a:off x="2525560" y="591135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191" name="object 19">
            <a:extLst>
              <a:ext uri="{FF2B5EF4-FFF2-40B4-BE49-F238E27FC236}">
                <a16:creationId xmlns:a16="http://schemas.microsoft.com/office/drawing/2014/main" id="{B5F8A85D-1217-994C-8945-4EFE1911112D}"/>
              </a:ext>
            </a:extLst>
          </p:cNvPr>
          <p:cNvSpPr/>
          <p:nvPr/>
        </p:nvSpPr>
        <p:spPr>
          <a:xfrm>
            <a:off x="2680229" y="6194030"/>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192" name="Group 191">
            <a:extLst>
              <a:ext uri="{FF2B5EF4-FFF2-40B4-BE49-F238E27FC236}">
                <a16:creationId xmlns:a16="http://schemas.microsoft.com/office/drawing/2014/main" id="{25B93714-5DEA-ED43-B0CF-123F333DFB09}"/>
              </a:ext>
            </a:extLst>
          </p:cNvPr>
          <p:cNvGrpSpPr/>
          <p:nvPr/>
        </p:nvGrpSpPr>
        <p:grpSpPr>
          <a:xfrm>
            <a:off x="1854365" y="5033076"/>
            <a:ext cx="974934" cy="400685"/>
            <a:chOff x="1882427" y="4709843"/>
            <a:chExt cx="639445" cy="400685"/>
          </a:xfrm>
        </p:grpSpPr>
        <p:sp>
          <p:nvSpPr>
            <p:cNvPr id="193" name="object 31">
              <a:extLst>
                <a:ext uri="{FF2B5EF4-FFF2-40B4-BE49-F238E27FC236}">
                  <a16:creationId xmlns:a16="http://schemas.microsoft.com/office/drawing/2014/main" id="{595DB694-3F3D-1D4B-BD70-F832F893A82C}"/>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4" name="object 33">
              <a:extLst>
                <a:ext uri="{FF2B5EF4-FFF2-40B4-BE49-F238E27FC236}">
                  <a16:creationId xmlns:a16="http://schemas.microsoft.com/office/drawing/2014/main" id="{F9A8846B-BE24-0145-83E0-360887F276B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zh-CN" altLang="en-US" sz="1400" spc="165" dirty="0">
                  <a:latin typeface="Arial" panose="020B0604020202020204" pitchFamily="34" charset="0"/>
                  <a:cs typeface="Arial" panose="020B0604020202020204" pitchFamily="34" charset="0"/>
                </a:rPr>
                <a:t> </a:t>
              </a:r>
              <a:r>
                <a:rPr lang="en-US" altLang="zh-CN" sz="1400" spc="165" dirty="0">
                  <a:solidFill>
                    <a:srgbClr val="00B050"/>
                  </a:solidFill>
                  <a:latin typeface="Arial" panose="020B0604020202020204" pitchFamily="34" charset="0"/>
                  <a:cs typeface="Arial" panose="020B0604020202020204" pitchFamily="34" charset="0"/>
                </a:rPr>
                <a:t>L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sp>
        <p:nvSpPr>
          <p:cNvPr id="195" name="object 14">
            <a:extLst>
              <a:ext uri="{FF2B5EF4-FFF2-40B4-BE49-F238E27FC236}">
                <a16:creationId xmlns:a16="http://schemas.microsoft.com/office/drawing/2014/main" id="{7F68578C-7203-1C40-9A1D-24B367A70E30}"/>
              </a:ext>
            </a:extLst>
          </p:cNvPr>
          <p:cNvSpPr/>
          <p:nvPr/>
        </p:nvSpPr>
        <p:spPr>
          <a:xfrm rot="21322664">
            <a:off x="5334416" y="5158525"/>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99" name="object 27">
            <a:extLst>
              <a:ext uri="{FF2B5EF4-FFF2-40B4-BE49-F238E27FC236}">
                <a16:creationId xmlns:a16="http://schemas.microsoft.com/office/drawing/2014/main" id="{4BCAEAE7-5A2F-0340-B94A-23E7789F8E1E}"/>
              </a:ext>
            </a:extLst>
          </p:cNvPr>
          <p:cNvSpPr/>
          <p:nvPr/>
        </p:nvSpPr>
        <p:spPr>
          <a:xfrm>
            <a:off x="5523613" y="6124963"/>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0" name="object 28">
            <a:extLst>
              <a:ext uri="{FF2B5EF4-FFF2-40B4-BE49-F238E27FC236}">
                <a16:creationId xmlns:a16="http://schemas.microsoft.com/office/drawing/2014/main" id="{BA5F3215-53FC-5F4D-A592-A21402A388B0}"/>
              </a:ext>
            </a:extLst>
          </p:cNvPr>
          <p:cNvSpPr/>
          <p:nvPr/>
        </p:nvSpPr>
        <p:spPr>
          <a:xfrm>
            <a:off x="4903453" y="6062846"/>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1" name="object 29">
            <a:extLst>
              <a:ext uri="{FF2B5EF4-FFF2-40B4-BE49-F238E27FC236}">
                <a16:creationId xmlns:a16="http://schemas.microsoft.com/office/drawing/2014/main" id="{896AF3F4-F2A2-4648-81F9-99756CC64414}"/>
              </a:ext>
            </a:extLst>
          </p:cNvPr>
          <p:cNvSpPr/>
          <p:nvPr/>
        </p:nvSpPr>
        <p:spPr>
          <a:xfrm>
            <a:off x="5370786" y="6034234"/>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2" name="object 31">
            <a:extLst>
              <a:ext uri="{FF2B5EF4-FFF2-40B4-BE49-F238E27FC236}">
                <a16:creationId xmlns:a16="http://schemas.microsoft.com/office/drawing/2014/main" id="{B282B81A-79E2-3245-9D34-350F6BE78B8B}"/>
              </a:ext>
            </a:extLst>
          </p:cNvPr>
          <p:cNvSpPr/>
          <p:nvPr/>
        </p:nvSpPr>
        <p:spPr>
          <a:xfrm>
            <a:off x="5046514" y="5805329"/>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3" name="object 32">
            <a:extLst>
              <a:ext uri="{FF2B5EF4-FFF2-40B4-BE49-F238E27FC236}">
                <a16:creationId xmlns:a16="http://schemas.microsoft.com/office/drawing/2014/main" id="{28E42629-AB67-D244-A9FD-6B167BD115F1}"/>
              </a:ext>
            </a:extLst>
          </p:cNvPr>
          <p:cNvSpPr/>
          <p:nvPr/>
        </p:nvSpPr>
        <p:spPr>
          <a:xfrm>
            <a:off x="5046512" y="5805338"/>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4" name="object 33">
            <a:extLst>
              <a:ext uri="{FF2B5EF4-FFF2-40B4-BE49-F238E27FC236}">
                <a16:creationId xmlns:a16="http://schemas.microsoft.com/office/drawing/2014/main" id="{FEA91272-CC33-6946-AE1E-4AF57727E68B}"/>
              </a:ext>
            </a:extLst>
          </p:cNvPr>
          <p:cNvSpPr txBox="1"/>
          <p:nvPr/>
        </p:nvSpPr>
        <p:spPr>
          <a:xfrm>
            <a:off x="5207522" y="5886930"/>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205" name="object 27">
            <a:extLst>
              <a:ext uri="{FF2B5EF4-FFF2-40B4-BE49-F238E27FC236}">
                <a16:creationId xmlns:a16="http://schemas.microsoft.com/office/drawing/2014/main" id="{AE01AB67-DBCE-7E40-A7CD-5002CCCB6E6B}"/>
              </a:ext>
            </a:extLst>
          </p:cNvPr>
          <p:cNvSpPr/>
          <p:nvPr/>
        </p:nvSpPr>
        <p:spPr>
          <a:xfrm>
            <a:off x="7522085" y="6123321"/>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6" name="object 28">
            <a:extLst>
              <a:ext uri="{FF2B5EF4-FFF2-40B4-BE49-F238E27FC236}">
                <a16:creationId xmlns:a16="http://schemas.microsoft.com/office/drawing/2014/main" id="{42B2A47B-0D92-054E-9197-2F01E4B59530}"/>
              </a:ext>
            </a:extLst>
          </p:cNvPr>
          <p:cNvSpPr/>
          <p:nvPr/>
        </p:nvSpPr>
        <p:spPr>
          <a:xfrm>
            <a:off x="6901925" y="6061204"/>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7" name="object 29">
            <a:extLst>
              <a:ext uri="{FF2B5EF4-FFF2-40B4-BE49-F238E27FC236}">
                <a16:creationId xmlns:a16="http://schemas.microsoft.com/office/drawing/2014/main" id="{006B3D77-D435-9044-A143-5B25FEBD2A95}"/>
              </a:ext>
            </a:extLst>
          </p:cNvPr>
          <p:cNvSpPr/>
          <p:nvPr/>
        </p:nvSpPr>
        <p:spPr>
          <a:xfrm>
            <a:off x="7369258" y="6032592"/>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8" name="object 31">
            <a:extLst>
              <a:ext uri="{FF2B5EF4-FFF2-40B4-BE49-F238E27FC236}">
                <a16:creationId xmlns:a16="http://schemas.microsoft.com/office/drawing/2014/main" id="{3E7EAE1B-A8CB-9F47-AC31-05B6B12B7FE6}"/>
              </a:ext>
            </a:extLst>
          </p:cNvPr>
          <p:cNvSpPr/>
          <p:nvPr/>
        </p:nvSpPr>
        <p:spPr>
          <a:xfrm>
            <a:off x="7044986" y="5803687"/>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09" name="object 32">
            <a:extLst>
              <a:ext uri="{FF2B5EF4-FFF2-40B4-BE49-F238E27FC236}">
                <a16:creationId xmlns:a16="http://schemas.microsoft.com/office/drawing/2014/main" id="{1AA61372-06C8-B945-A330-4AFC1451FB55}"/>
              </a:ext>
            </a:extLst>
          </p:cNvPr>
          <p:cNvSpPr/>
          <p:nvPr/>
        </p:nvSpPr>
        <p:spPr>
          <a:xfrm>
            <a:off x="7044984" y="5803696"/>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0" name="object 33">
            <a:extLst>
              <a:ext uri="{FF2B5EF4-FFF2-40B4-BE49-F238E27FC236}">
                <a16:creationId xmlns:a16="http://schemas.microsoft.com/office/drawing/2014/main" id="{C3815449-9DC6-AB4F-AC7D-973D05286219}"/>
              </a:ext>
            </a:extLst>
          </p:cNvPr>
          <p:cNvSpPr txBox="1"/>
          <p:nvPr/>
        </p:nvSpPr>
        <p:spPr>
          <a:xfrm>
            <a:off x="7205994" y="5885288"/>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212" name="object 16">
            <a:extLst>
              <a:ext uri="{FF2B5EF4-FFF2-40B4-BE49-F238E27FC236}">
                <a16:creationId xmlns:a16="http://schemas.microsoft.com/office/drawing/2014/main" id="{176F2480-465E-7948-9643-3A29BA783346}"/>
              </a:ext>
            </a:extLst>
          </p:cNvPr>
          <p:cNvSpPr/>
          <p:nvPr/>
        </p:nvSpPr>
        <p:spPr>
          <a:xfrm rot="20297059">
            <a:off x="6012829" y="5449672"/>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3" name="object 17">
            <a:extLst>
              <a:ext uri="{FF2B5EF4-FFF2-40B4-BE49-F238E27FC236}">
                <a16:creationId xmlns:a16="http://schemas.microsoft.com/office/drawing/2014/main" id="{2C7E96F7-5928-5A42-A5B0-4679CE585D3E}"/>
              </a:ext>
            </a:extLst>
          </p:cNvPr>
          <p:cNvSpPr/>
          <p:nvPr/>
        </p:nvSpPr>
        <p:spPr>
          <a:xfrm>
            <a:off x="6075218" y="6087398"/>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4" name="object 18">
            <a:extLst>
              <a:ext uri="{FF2B5EF4-FFF2-40B4-BE49-F238E27FC236}">
                <a16:creationId xmlns:a16="http://schemas.microsoft.com/office/drawing/2014/main" id="{C8680669-6F3B-8740-AAD6-338D8C80A0BB}"/>
              </a:ext>
            </a:extLst>
          </p:cNvPr>
          <p:cNvSpPr/>
          <p:nvPr/>
        </p:nvSpPr>
        <p:spPr>
          <a:xfrm>
            <a:off x="5883058" y="6089458"/>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5" name="object 34">
            <a:extLst>
              <a:ext uri="{FF2B5EF4-FFF2-40B4-BE49-F238E27FC236}">
                <a16:creationId xmlns:a16="http://schemas.microsoft.com/office/drawing/2014/main" id="{7B3A71A1-C150-1846-8CC0-D597EEF5947D}"/>
              </a:ext>
            </a:extLst>
          </p:cNvPr>
          <p:cNvSpPr/>
          <p:nvPr/>
        </p:nvSpPr>
        <p:spPr>
          <a:xfrm>
            <a:off x="5885015" y="583011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6" name="object 35">
            <a:extLst>
              <a:ext uri="{FF2B5EF4-FFF2-40B4-BE49-F238E27FC236}">
                <a16:creationId xmlns:a16="http://schemas.microsoft.com/office/drawing/2014/main" id="{0E3341C5-F50A-EB40-98AC-117362C9BF53}"/>
              </a:ext>
            </a:extLst>
          </p:cNvPr>
          <p:cNvSpPr/>
          <p:nvPr/>
        </p:nvSpPr>
        <p:spPr>
          <a:xfrm>
            <a:off x="5885016" y="583011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7" name="object 36">
            <a:extLst>
              <a:ext uri="{FF2B5EF4-FFF2-40B4-BE49-F238E27FC236}">
                <a16:creationId xmlns:a16="http://schemas.microsoft.com/office/drawing/2014/main" id="{FC7BFD48-867F-6242-8849-4C2F89A24B20}"/>
              </a:ext>
            </a:extLst>
          </p:cNvPr>
          <p:cNvSpPr txBox="1"/>
          <p:nvPr/>
        </p:nvSpPr>
        <p:spPr>
          <a:xfrm>
            <a:off x="6020166" y="5899179"/>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18" name="object 2">
            <a:extLst>
              <a:ext uri="{FF2B5EF4-FFF2-40B4-BE49-F238E27FC236}">
                <a16:creationId xmlns:a16="http://schemas.microsoft.com/office/drawing/2014/main" id="{FAB2A5C3-8BDE-5446-94C1-C789C1C2D6AB}"/>
              </a:ext>
            </a:extLst>
          </p:cNvPr>
          <p:cNvSpPr/>
          <p:nvPr/>
        </p:nvSpPr>
        <p:spPr>
          <a:xfrm rot="413349" flipH="1">
            <a:off x="6512018" y="5356152"/>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19" name="object 37">
            <a:extLst>
              <a:ext uri="{FF2B5EF4-FFF2-40B4-BE49-F238E27FC236}">
                <a16:creationId xmlns:a16="http://schemas.microsoft.com/office/drawing/2014/main" id="{90D2747B-109D-FD40-874C-027B0E5CBEE2}"/>
              </a:ext>
            </a:extLst>
          </p:cNvPr>
          <p:cNvSpPr/>
          <p:nvPr/>
        </p:nvSpPr>
        <p:spPr>
          <a:xfrm>
            <a:off x="6420607" y="6002776"/>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0" name="object 38">
            <a:extLst>
              <a:ext uri="{FF2B5EF4-FFF2-40B4-BE49-F238E27FC236}">
                <a16:creationId xmlns:a16="http://schemas.microsoft.com/office/drawing/2014/main" id="{5ACE614E-2D8B-144C-A026-162A7FBC3D20}"/>
              </a:ext>
            </a:extLst>
          </p:cNvPr>
          <p:cNvSpPr/>
          <p:nvPr/>
        </p:nvSpPr>
        <p:spPr>
          <a:xfrm>
            <a:off x="6390803" y="58373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1" name="object 39">
            <a:extLst>
              <a:ext uri="{FF2B5EF4-FFF2-40B4-BE49-F238E27FC236}">
                <a16:creationId xmlns:a16="http://schemas.microsoft.com/office/drawing/2014/main" id="{8E4FFD77-9B9A-0848-9001-11EC13CF31D9}"/>
              </a:ext>
            </a:extLst>
          </p:cNvPr>
          <p:cNvSpPr/>
          <p:nvPr/>
        </p:nvSpPr>
        <p:spPr>
          <a:xfrm>
            <a:off x="6415975" y="58373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2" name="object 40">
            <a:extLst>
              <a:ext uri="{FF2B5EF4-FFF2-40B4-BE49-F238E27FC236}">
                <a16:creationId xmlns:a16="http://schemas.microsoft.com/office/drawing/2014/main" id="{5B3BD4F5-F0B3-DC41-8983-BCDD8B9D251A}"/>
              </a:ext>
            </a:extLst>
          </p:cNvPr>
          <p:cNvSpPr txBox="1"/>
          <p:nvPr/>
        </p:nvSpPr>
        <p:spPr>
          <a:xfrm>
            <a:off x="6534878" y="5911063"/>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223" name="object 19">
            <a:extLst>
              <a:ext uri="{FF2B5EF4-FFF2-40B4-BE49-F238E27FC236}">
                <a16:creationId xmlns:a16="http://schemas.microsoft.com/office/drawing/2014/main" id="{7E0CB23B-12C0-AA42-84DA-DC53E9016B0D}"/>
              </a:ext>
            </a:extLst>
          </p:cNvPr>
          <p:cNvSpPr/>
          <p:nvPr/>
        </p:nvSpPr>
        <p:spPr>
          <a:xfrm>
            <a:off x="6689547" y="6193738"/>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7" name="object 16">
            <a:extLst>
              <a:ext uri="{FF2B5EF4-FFF2-40B4-BE49-F238E27FC236}">
                <a16:creationId xmlns:a16="http://schemas.microsoft.com/office/drawing/2014/main" id="{578C7B1B-5C8E-E946-B5CE-14680BB93FFC}"/>
              </a:ext>
            </a:extLst>
          </p:cNvPr>
          <p:cNvSpPr/>
          <p:nvPr/>
        </p:nvSpPr>
        <p:spPr>
          <a:xfrm rot="864832">
            <a:off x="6071908" y="4724348"/>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0" name="object 34">
            <a:extLst>
              <a:ext uri="{FF2B5EF4-FFF2-40B4-BE49-F238E27FC236}">
                <a16:creationId xmlns:a16="http://schemas.microsoft.com/office/drawing/2014/main" id="{42A89201-B472-AB4C-86F6-728FD0529C29}"/>
              </a:ext>
            </a:extLst>
          </p:cNvPr>
          <p:cNvSpPr/>
          <p:nvPr/>
        </p:nvSpPr>
        <p:spPr>
          <a:xfrm>
            <a:off x="5794837" y="5104831"/>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1" name="object 35">
            <a:extLst>
              <a:ext uri="{FF2B5EF4-FFF2-40B4-BE49-F238E27FC236}">
                <a16:creationId xmlns:a16="http://schemas.microsoft.com/office/drawing/2014/main" id="{25AD688A-3C0C-D64B-98C4-59BD424BFF04}"/>
              </a:ext>
            </a:extLst>
          </p:cNvPr>
          <p:cNvSpPr/>
          <p:nvPr/>
        </p:nvSpPr>
        <p:spPr>
          <a:xfrm>
            <a:off x="5794838" y="510482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2" name="object 36">
            <a:extLst>
              <a:ext uri="{FF2B5EF4-FFF2-40B4-BE49-F238E27FC236}">
                <a16:creationId xmlns:a16="http://schemas.microsoft.com/office/drawing/2014/main" id="{0FF84C51-F78F-6F45-AA16-F537FF8912E4}"/>
              </a:ext>
            </a:extLst>
          </p:cNvPr>
          <p:cNvSpPr txBox="1"/>
          <p:nvPr/>
        </p:nvSpPr>
        <p:spPr>
          <a:xfrm>
            <a:off x="5920844" y="5178468"/>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233" name="object 2">
            <a:extLst>
              <a:ext uri="{FF2B5EF4-FFF2-40B4-BE49-F238E27FC236}">
                <a16:creationId xmlns:a16="http://schemas.microsoft.com/office/drawing/2014/main" id="{483E6610-D933-5E44-8D32-03689D9326FC}"/>
              </a:ext>
            </a:extLst>
          </p:cNvPr>
          <p:cNvSpPr/>
          <p:nvPr/>
        </p:nvSpPr>
        <p:spPr>
          <a:xfrm rot="19502218" flipH="1">
            <a:off x="6526990" y="4631231"/>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5" name="object 38">
            <a:extLst>
              <a:ext uri="{FF2B5EF4-FFF2-40B4-BE49-F238E27FC236}">
                <a16:creationId xmlns:a16="http://schemas.microsoft.com/office/drawing/2014/main" id="{1789E34C-2646-2149-8E40-307885F3AE9F}"/>
              </a:ext>
            </a:extLst>
          </p:cNvPr>
          <p:cNvSpPr/>
          <p:nvPr/>
        </p:nvSpPr>
        <p:spPr>
          <a:xfrm>
            <a:off x="6517982" y="5107473"/>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7" name="object 40">
            <a:extLst>
              <a:ext uri="{FF2B5EF4-FFF2-40B4-BE49-F238E27FC236}">
                <a16:creationId xmlns:a16="http://schemas.microsoft.com/office/drawing/2014/main" id="{7B183A12-4E56-4B4A-85D3-12350DAC21C6}"/>
              </a:ext>
            </a:extLst>
          </p:cNvPr>
          <p:cNvSpPr txBox="1"/>
          <p:nvPr/>
        </p:nvSpPr>
        <p:spPr>
          <a:xfrm>
            <a:off x="6630053" y="5185780"/>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239" name="object 38">
            <a:extLst>
              <a:ext uri="{FF2B5EF4-FFF2-40B4-BE49-F238E27FC236}">
                <a16:creationId xmlns:a16="http://schemas.microsoft.com/office/drawing/2014/main" id="{ED4A025B-A974-0144-82AB-C72EFFB087E5}"/>
              </a:ext>
            </a:extLst>
          </p:cNvPr>
          <p:cNvSpPr/>
          <p:nvPr/>
        </p:nvSpPr>
        <p:spPr>
          <a:xfrm>
            <a:off x="6154887" y="4533428"/>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0" name="object 39">
            <a:extLst>
              <a:ext uri="{FF2B5EF4-FFF2-40B4-BE49-F238E27FC236}">
                <a16:creationId xmlns:a16="http://schemas.microsoft.com/office/drawing/2014/main" id="{C4D55367-F3CE-A64A-A31F-2CDCC9ABA59C}"/>
              </a:ext>
            </a:extLst>
          </p:cNvPr>
          <p:cNvSpPr/>
          <p:nvPr/>
        </p:nvSpPr>
        <p:spPr>
          <a:xfrm>
            <a:off x="6161771" y="45334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1" name="object 40">
            <a:extLst>
              <a:ext uri="{FF2B5EF4-FFF2-40B4-BE49-F238E27FC236}">
                <a16:creationId xmlns:a16="http://schemas.microsoft.com/office/drawing/2014/main" id="{07634DD1-CFB1-BE4F-B98C-E7C6783CEC78}"/>
              </a:ext>
            </a:extLst>
          </p:cNvPr>
          <p:cNvSpPr txBox="1"/>
          <p:nvPr/>
        </p:nvSpPr>
        <p:spPr>
          <a:xfrm>
            <a:off x="6308106" y="458887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1B8E1D"/>
                </a:solidFill>
                <a:latin typeface="Arial" panose="020B0604020202020204" pitchFamily="34" charset="0"/>
                <a:cs typeface="Arial" panose="020B0604020202020204" pitchFamily="34" charset="0"/>
              </a:rPr>
              <a:t>L</a:t>
            </a:r>
            <a:endParaRPr sz="1400" dirty="0">
              <a:solidFill>
                <a:srgbClr val="1B8E1D"/>
              </a:solidFill>
              <a:latin typeface="Arial" panose="020B0604020202020204" pitchFamily="34" charset="0"/>
              <a:cs typeface="Arial" panose="020B0604020202020204" pitchFamily="34" charset="0"/>
            </a:endParaRPr>
          </a:p>
        </p:txBody>
      </p:sp>
      <p:sp>
        <p:nvSpPr>
          <p:cNvPr id="236" name="object 39">
            <a:extLst>
              <a:ext uri="{FF2B5EF4-FFF2-40B4-BE49-F238E27FC236}">
                <a16:creationId xmlns:a16="http://schemas.microsoft.com/office/drawing/2014/main" id="{2BF5B0E6-44E1-DB4B-B51F-97E572963EC9}"/>
              </a:ext>
            </a:extLst>
          </p:cNvPr>
          <p:cNvSpPr/>
          <p:nvPr/>
        </p:nvSpPr>
        <p:spPr>
          <a:xfrm>
            <a:off x="6511150" y="5112042"/>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1242678A-0446-794B-9F0C-1CC6E42EF13C}"/>
              </a:ext>
            </a:extLst>
          </p:cNvPr>
          <p:cNvSpPr/>
          <p:nvPr/>
        </p:nvSpPr>
        <p:spPr>
          <a:xfrm>
            <a:off x="2849299" y="4788419"/>
            <a:ext cx="2454262" cy="307777"/>
          </a:xfrm>
          <a:prstGeom prst="rect">
            <a:avLst/>
          </a:prstGeom>
        </p:spPr>
        <p:txBody>
          <a:bodyPr wrap="none">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 (move L to parent)</a:t>
            </a:r>
            <a:endParaRPr lang="en-US" sz="1400" dirty="0"/>
          </a:p>
        </p:txBody>
      </p:sp>
      <p:sp>
        <p:nvSpPr>
          <p:cNvPr id="242" name="Rectangle 241">
            <a:extLst>
              <a:ext uri="{FF2B5EF4-FFF2-40B4-BE49-F238E27FC236}">
                <a16:creationId xmlns:a16="http://schemas.microsoft.com/office/drawing/2014/main" id="{6CAC62E2-E980-E64D-AC6B-1F676799F419}"/>
              </a:ext>
            </a:extLst>
          </p:cNvPr>
          <p:cNvSpPr/>
          <p:nvPr/>
        </p:nvSpPr>
        <p:spPr>
          <a:xfrm>
            <a:off x="3755613" y="3755292"/>
            <a:ext cx="2454262" cy="307777"/>
          </a:xfrm>
          <a:prstGeom prst="rect">
            <a:avLst/>
          </a:prstGeom>
        </p:spPr>
        <p:txBody>
          <a:bodyPr wrap="none">
            <a:spAutoFit/>
          </a:bodyPr>
          <a:lstStyle/>
          <a:p>
            <a:r>
              <a:rPr lang="en-US" altLang="zh-CN" sz="1400" dirty="0">
                <a:solidFill>
                  <a:schemeClr val="accent1"/>
                </a:solidFill>
                <a:latin typeface="Times New Roman" panose="02020603050405020304" pitchFamily="18" charset="0"/>
                <a:cs typeface="Times New Roman" panose="02020603050405020304" pitchFamily="18" charset="0"/>
              </a:rPr>
              <a:t>Split</a:t>
            </a:r>
            <a:r>
              <a:rPr lang="zh-CN" altLang="en-US" sz="1400" dirty="0">
                <a:solidFill>
                  <a:schemeClr val="accent1"/>
                </a:solidFill>
                <a:latin typeface="Times New Roman" panose="02020603050405020304" pitchFamily="18" charset="0"/>
                <a:cs typeface="Times New Roman" panose="02020603050405020304" pitchFamily="18" charset="0"/>
              </a:rPr>
              <a:t> </a:t>
            </a:r>
            <a:r>
              <a:rPr lang="en-US" altLang="zh-CN" sz="1400" dirty="0">
                <a:solidFill>
                  <a:schemeClr val="accent1"/>
                </a:solidFill>
                <a:latin typeface="Times New Roman" panose="02020603050405020304" pitchFamily="18" charset="0"/>
                <a:cs typeface="Times New Roman" panose="02020603050405020304" pitchFamily="18" charset="0"/>
              </a:rPr>
              <a:t>4-node (move L to parent)</a:t>
            </a:r>
            <a:endParaRPr lang="en-US" sz="1400" dirty="0"/>
          </a:p>
        </p:txBody>
      </p:sp>
      <p:sp>
        <p:nvSpPr>
          <p:cNvPr id="243" name="Rectangle 242">
            <a:extLst>
              <a:ext uri="{FF2B5EF4-FFF2-40B4-BE49-F238E27FC236}">
                <a16:creationId xmlns:a16="http://schemas.microsoft.com/office/drawing/2014/main" id="{3EF14C8F-44B5-794B-B2EF-7D935C409446}"/>
              </a:ext>
            </a:extLst>
          </p:cNvPr>
          <p:cNvSpPr/>
          <p:nvPr/>
        </p:nvSpPr>
        <p:spPr>
          <a:xfrm>
            <a:off x="6687836" y="4423575"/>
            <a:ext cx="2246128" cy="307777"/>
          </a:xfrm>
          <a:prstGeom prst="rect">
            <a:avLst/>
          </a:prstGeom>
        </p:spPr>
        <p:txBody>
          <a:bodyPr wrap="none">
            <a:spAutoFit/>
          </a:bodyPr>
          <a:lstStyle/>
          <a:p>
            <a:r>
              <a:rPr lang="en-US" altLang="zh-CN" sz="1400" dirty="0">
                <a:solidFill>
                  <a:schemeClr val="accent4"/>
                </a:solidFill>
                <a:latin typeface="Times New Roman" panose="02020603050405020304" pitchFamily="18" charset="0"/>
                <a:cs typeface="Times New Roman" panose="02020603050405020304" pitchFamily="18" charset="0"/>
              </a:rPr>
              <a:t>Height of tree increases by 1</a:t>
            </a:r>
            <a:endParaRPr lang="en-US" sz="1400" dirty="0">
              <a:solidFill>
                <a:schemeClr val="accent4"/>
              </a:solidFill>
            </a:endParaRPr>
          </a:p>
        </p:txBody>
      </p:sp>
      <p:sp>
        <p:nvSpPr>
          <p:cNvPr id="6" name="Right Arrow 5">
            <a:extLst>
              <a:ext uri="{FF2B5EF4-FFF2-40B4-BE49-F238E27FC236}">
                <a16:creationId xmlns:a16="http://schemas.microsoft.com/office/drawing/2014/main" id="{677BA49F-7E06-7448-94E8-05D072515943}"/>
              </a:ext>
            </a:extLst>
          </p:cNvPr>
          <p:cNvSpPr/>
          <p:nvPr/>
        </p:nvSpPr>
        <p:spPr>
          <a:xfrm>
            <a:off x="462881" y="5291214"/>
            <a:ext cx="492951" cy="33081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44" name="Right Arrow 243">
            <a:extLst>
              <a:ext uri="{FF2B5EF4-FFF2-40B4-BE49-F238E27FC236}">
                <a16:creationId xmlns:a16="http://schemas.microsoft.com/office/drawing/2014/main" id="{9464C955-1A76-2943-8CE4-9F14EB36BE74}"/>
              </a:ext>
            </a:extLst>
          </p:cNvPr>
          <p:cNvSpPr/>
          <p:nvPr/>
        </p:nvSpPr>
        <p:spPr>
          <a:xfrm>
            <a:off x="4518263" y="5291214"/>
            <a:ext cx="492951" cy="330812"/>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4" name="Slide Number Placeholder 5">
            <a:extLst>
              <a:ext uri="{FF2B5EF4-FFF2-40B4-BE49-F238E27FC236}">
                <a16:creationId xmlns:a16="http://schemas.microsoft.com/office/drawing/2014/main" id="{93E1A28F-0FF5-4CA0-231D-4E9747538925}"/>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5</a:t>
            </a:fld>
            <a:endParaRPr lang="en-US"/>
          </a:p>
        </p:txBody>
      </p:sp>
    </p:spTree>
    <p:extLst>
      <p:ext uri="{BB962C8B-B14F-4D97-AF65-F5344CB8AC3E}">
        <p14:creationId xmlns:p14="http://schemas.microsoft.com/office/powerpoint/2010/main" val="2930993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5">
                                            <p:txEl>
                                              <p:pRg st="0" end="0"/>
                                            </p:txEl>
                                          </p:spTgt>
                                        </p:tgtEl>
                                        <p:attrNameLst>
                                          <p:attrName>style.visibility</p:attrName>
                                        </p:attrNameLst>
                                      </p:cBhvr>
                                      <p:to>
                                        <p:strVal val="visible"/>
                                      </p:to>
                                    </p:set>
                                    <p:animEffect transition="in" filter="dissolve">
                                      <p:cBhvr>
                                        <p:cTn id="7" dur="500"/>
                                        <p:tgtEl>
                                          <p:spTgt spid="75">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5">
                                            <p:txEl>
                                              <p:pRg st="1" end="1"/>
                                            </p:txEl>
                                          </p:spTgt>
                                        </p:tgtEl>
                                        <p:attrNameLst>
                                          <p:attrName>style.visibility</p:attrName>
                                        </p:attrNameLst>
                                      </p:cBhvr>
                                      <p:to>
                                        <p:strVal val="visible"/>
                                      </p:to>
                                    </p:set>
                                    <p:animEffect transition="in" filter="dissolve">
                                      <p:cBhvr>
                                        <p:cTn id="10" dur="500"/>
                                        <p:tgtEl>
                                          <p:spTgt spid="75">
                                            <p:txEl>
                                              <p:pRg st="1" end="1"/>
                                            </p:txEl>
                                          </p:spTgt>
                                        </p:tgtEl>
                                      </p:cBhvr>
                                    </p:animEffect>
                                  </p:childTnLst>
                                </p:cTn>
                              </p:par>
                              <p:par>
                                <p:cTn id="11" presetID="9" presetClass="entr" presetSubtype="0" fill="hold" nodeType="withEffect">
                                  <p:stCondLst>
                                    <p:cond delay="0"/>
                                  </p:stCondLst>
                                  <p:childTnLst>
                                    <p:set>
                                      <p:cBhvr>
                                        <p:cTn id="12" dur="1" fill="hold">
                                          <p:stCondLst>
                                            <p:cond delay="0"/>
                                          </p:stCondLst>
                                        </p:cTn>
                                        <p:tgtEl>
                                          <p:spTgt spid="75">
                                            <p:txEl>
                                              <p:pRg st="2" end="2"/>
                                            </p:txEl>
                                          </p:spTgt>
                                        </p:tgtEl>
                                        <p:attrNameLst>
                                          <p:attrName>style.visibility</p:attrName>
                                        </p:attrNameLst>
                                      </p:cBhvr>
                                      <p:to>
                                        <p:strVal val="visible"/>
                                      </p:to>
                                    </p:set>
                                    <p:animEffect transition="in" filter="dissolve">
                                      <p:cBhvr>
                                        <p:cTn id="13" dur="500"/>
                                        <p:tgtEl>
                                          <p:spTgt spid="75">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5">
                                            <p:txEl>
                                              <p:pRg st="3" end="3"/>
                                            </p:txEl>
                                          </p:spTgt>
                                        </p:tgtEl>
                                        <p:attrNameLst>
                                          <p:attrName>style.visibility</p:attrName>
                                        </p:attrNameLst>
                                      </p:cBhvr>
                                      <p:to>
                                        <p:strVal val="visible"/>
                                      </p:to>
                                    </p:set>
                                    <p:animEffect transition="in" filter="dissolve">
                                      <p:cBhvr>
                                        <p:cTn id="18" dur="500"/>
                                        <p:tgtEl>
                                          <p:spTgt spid="75">
                                            <p:txEl>
                                              <p:pRg st="3" end="3"/>
                                            </p:txEl>
                                          </p:spTgt>
                                        </p:tgtEl>
                                      </p:cBhvr>
                                    </p:animEffect>
                                  </p:childTnLst>
                                </p:cTn>
                              </p:par>
                              <p:par>
                                <p:cTn id="19" presetID="9" presetClass="entr" presetSubtype="0" fill="hold" nodeType="withEffect">
                                  <p:stCondLst>
                                    <p:cond delay="0"/>
                                  </p:stCondLst>
                                  <p:childTnLst>
                                    <p:set>
                                      <p:cBhvr>
                                        <p:cTn id="20" dur="1" fill="hold">
                                          <p:stCondLst>
                                            <p:cond delay="0"/>
                                          </p:stCondLst>
                                        </p:cTn>
                                        <p:tgtEl>
                                          <p:spTgt spid="75">
                                            <p:txEl>
                                              <p:pRg st="4" end="4"/>
                                            </p:txEl>
                                          </p:spTgt>
                                        </p:tgtEl>
                                        <p:attrNameLst>
                                          <p:attrName>style.visibility</p:attrName>
                                        </p:attrNameLst>
                                      </p:cBhvr>
                                      <p:to>
                                        <p:strVal val="visible"/>
                                      </p:to>
                                    </p:set>
                                    <p:animEffect transition="in" filter="dissolve">
                                      <p:cBhvr>
                                        <p:cTn id="21" dur="500"/>
                                        <p:tgtEl>
                                          <p:spTgt spid="75">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grpId="0" nodeType="click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dissolve">
                                      <p:cBhvr>
                                        <p:cTn id="26" dur="500"/>
                                        <p:tgtEl>
                                          <p:spTgt spid="13"/>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dissolve">
                                      <p:cBhvr>
                                        <p:cTn id="29" dur="500"/>
                                        <p:tgtEl>
                                          <p:spTgt spid="14"/>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90"/>
                                        </p:tgtEl>
                                        <p:attrNameLst>
                                          <p:attrName>style.visibility</p:attrName>
                                        </p:attrNameLst>
                                      </p:cBhvr>
                                      <p:to>
                                        <p:strVal val="visible"/>
                                      </p:to>
                                    </p:set>
                                    <p:animEffect transition="in" filter="dissolve">
                                      <p:cBhvr>
                                        <p:cTn id="32" dur="500"/>
                                        <p:tgtEl>
                                          <p:spTgt spid="9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91"/>
                                        </p:tgtEl>
                                        <p:attrNameLst>
                                          <p:attrName>style.visibility</p:attrName>
                                        </p:attrNameLst>
                                      </p:cBhvr>
                                      <p:to>
                                        <p:strVal val="visible"/>
                                      </p:to>
                                    </p:set>
                                    <p:animEffect transition="in" filter="dissolve">
                                      <p:cBhvr>
                                        <p:cTn id="35" dur="500"/>
                                        <p:tgtEl>
                                          <p:spTgt spid="9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86"/>
                                        </p:tgtEl>
                                        <p:attrNameLst>
                                          <p:attrName>style.visibility</p:attrName>
                                        </p:attrNameLst>
                                      </p:cBhvr>
                                      <p:to>
                                        <p:strVal val="visible"/>
                                      </p:to>
                                    </p:set>
                                    <p:animEffect transition="in" filter="dissolve">
                                      <p:cBhvr>
                                        <p:cTn id="38" dur="500"/>
                                        <p:tgtEl>
                                          <p:spTgt spid="86"/>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87"/>
                                        </p:tgtEl>
                                        <p:attrNameLst>
                                          <p:attrName>style.visibility</p:attrName>
                                        </p:attrNameLst>
                                      </p:cBhvr>
                                      <p:to>
                                        <p:strVal val="visible"/>
                                      </p:to>
                                    </p:set>
                                    <p:animEffect transition="in" filter="dissolve">
                                      <p:cBhvr>
                                        <p:cTn id="41" dur="500"/>
                                        <p:tgtEl>
                                          <p:spTgt spid="87"/>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88"/>
                                        </p:tgtEl>
                                        <p:attrNameLst>
                                          <p:attrName>style.visibility</p:attrName>
                                        </p:attrNameLst>
                                      </p:cBhvr>
                                      <p:to>
                                        <p:strVal val="visible"/>
                                      </p:to>
                                    </p:set>
                                    <p:animEffect transition="in" filter="dissolve">
                                      <p:cBhvr>
                                        <p:cTn id="44" dur="500"/>
                                        <p:tgtEl>
                                          <p:spTgt spid="88"/>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92"/>
                                        </p:tgtEl>
                                        <p:attrNameLst>
                                          <p:attrName>style.visibility</p:attrName>
                                        </p:attrNameLst>
                                      </p:cBhvr>
                                      <p:to>
                                        <p:strVal val="visible"/>
                                      </p:to>
                                    </p:set>
                                    <p:animEffect transition="in" filter="dissolve">
                                      <p:cBhvr>
                                        <p:cTn id="47" dur="500"/>
                                        <p:tgtEl>
                                          <p:spTgt spid="92"/>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93"/>
                                        </p:tgtEl>
                                        <p:attrNameLst>
                                          <p:attrName>style.visibility</p:attrName>
                                        </p:attrNameLst>
                                      </p:cBhvr>
                                      <p:to>
                                        <p:strVal val="visible"/>
                                      </p:to>
                                    </p:set>
                                    <p:animEffect transition="in" filter="dissolve">
                                      <p:cBhvr>
                                        <p:cTn id="50" dur="500"/>
                                        <p:tgtEl>
                                          <p:spTgt spid="93"/>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94"/>
                                        </p:tgtEl>
                                        <p:attrNameLst>
                                          <p:attrName>style.visibility</p:attrName>
                                        </p:attrNameLst>
                                      </p:cBhvr>
                                      <p:to>
                                        <p:strVal val="visible"/>
                                      </p:to>
                                    </p:set>
                                    <p:animEffect transition="in" filter="dissolve">
                                      <p:cBhvr>
                                        <p:cTn id="53" dur="500"/>
                                        <p:tgtEl>
                                          <p:spTgt spid="94"/>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95"/>
                                        </p:tgtEl>
                                        <p:attrNameLst>
                                          <p:attrName>style.visibility</p:attrName>
                                        </p:attrNameLst>
                                      </p:cBhvr>
                                      <p:to>
                                        <p:strVal val="visible"/>
                                      </p:to>
                                    </p:set>
                                    <p:animEffect transition="in" filter="dissolve">
                                      <p:cBhvr>
                                        <p:cTn id="56" dur="500"/>
                                        <p:tgtEl>
                                          <p:spTgt spid="95"/>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11"/>
                                        </p:tgtEl>
                                        <p:attrNameLst>
                                          <p:attrName>style.visibility</p:attrName>
                                        </p:attrNameLst>
                                      </p:cBhvr>
                                      <p:to>
                                        <p:strVal val="visible"/>
                                      </p:to>
                                    </p:set>
                                    <p:animEffect transition="in" filter="dissolve">
                                      <p:cBhvr>
                                        <p:cTn id="59" dur="500"/>
                                        <p:tgtEl>
                                          <p:spTgt spid="111"/>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12"/>
                                        </p:tgtEl>
                                        <p:attrNameLst>
                                          <p:attrName>style.visibility</p:attrName>
                                        </p:attrNameLst>
                                      </p:cBhvr>
                                      <p:to>
                                        <p:strVal val="visible"/>
                                      </p:to>
                                    </p:set>
                                    <p:animEffect transition="in" filter="dissolve">
                                      <p:cBhvr>
                                        <p:cTn id="62" dur="500"/>
                                        <p:tgtEl>
                                          <p:spTgt spid="112"/>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13"/>
                                        </p:tgtEl>
                                        <p:attrNameLst>
                                          <p:attrName>style.visibility</p:attrName>
                                        </p:attrNameLst>
                                      </p:cBhvr>
                                      <p:to>
                                        <p:strVal val="visible"/>
                                      </p:to>
                                    </p:set>
                                    <p:animEffect transition="in" filter="dissolve">
                                      <p:cBhvr>
                                        <p:cTn id="65" dur="500"/>
                                        <p:tgtEl>
                                          <p:spTgt spid="113"/>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14"/>
                                        </p:tgtEl>
                                        <p:attrNameLst>
                                          <p:attrName>style.visibility</p:attrName>
                                        </p:attrNameLst>
                                      </p:cBhvr>
                                      <p:to>
                                        <p:strVal val="visible"/>
                                      </p:to>
                                    </p:set>
                                    <p:animEffect transition="in" filter="dissolve">
                                      <p:cBhvr>
                                        <p:cTn id="68" dur="500"/>
                                        <p:tgtEl>
                                          <p:spTgt spid="114"/>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15"/>
                                        </p:tgtEl>
                                        <p:attrNameLst>
                                          <p:attrName>style.visibility</p:attrName>
                                        </p:attrNameLst>
                                      </p:cBhvr>
                                      <p:to>
                                        <p:strVal val="visible"/>
                                      </p:to>
                                    </p:set>
                                    <p:animEffect transition="in" filter="dissolve">
                                      <p:cBhvr>
                                        <p:cTn id="71" dur="500"/>
                                        <p:tgtEl>
                                          <p:spTgt spid="115"/>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16"/>
                                        </p:tgtEl>
                                        <p:attrNameLst>
                                          <p:attrName>style.visibility</p:attrName>
                                        </p:attrNameLst>
                                      </p:cBhvr>
                                      <p:to>
                                        <p:strVal val="visible"/>
                                      </p:to>
                                    </p:set>
                                    <p:animEffect transition="in" filter="dissolve">
                                      <p:cBhvr>
                                        <p:cTn id="74" dur="500"/>
                                        <p:tgtEl>
                                          <p:spTgt spid="116"/>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17"/>
                                        </p:tgtEl>
                                        <p:attrNameLst>
                                          <p:attrName>style.visibility</p:attrName>
                                        </p:attrNameLst>
                                      </p:cBhvr>
                                      <p:to>
                                        <p:strVal val="visible"/>
                                      </p:to>
                                    </p:set>
                                    <p:animEffect transition="in" filter="dissolve">
                                      <p:cBhvr>
                                        <p:cTn id="77" dur="500"/>
                                        <p:tgtEl>
                                          <p:spTgt spid="117"/>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18"/>
                                        </p:tgtEl>
                                        <p:attrNameLst>
                                          <p:attrName>style.visibility</p:attrName>
                                        </p:attrNameLst>
                                      </p:cBhvr>
                                      <p:to>
                                        <p:strVal val="visible"/>
                                      </p:to>
                                    </p:set>
                                    <p:animEffect transition="in" filter="dissolve">
                                      <p:cBhvr>
                                        <p:cTn id="80" dur="500"/>
                                        <p:tgtEl>
                                          <p:spTgt spid="118"/>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19"/>
                                        </p:tgtEl>
                                        <p:attrNameLst>
                                          <p:attrName>style.visibility</p:attrName>
                                        </p:attrNameLst>
                                      </p:cBhvr>
                                      <p:to>
                                        <p:strVal val="visible"/>
                                      </p:to>
                                    </p:set>
                                    <p:animEffect transition="in" filter="dissolve">
                                      <p:cBhvr>
                                        <p:cTn id="83" dur="500"/>
                                        <p:tgtEl>
                                          <p:spTgt spid="119"/>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20"/>
                                        </p:tgtEl>
                                        <p:attrNameLst>
                                          <p:attrName>style.visibility</p:attrName>
                                        </p:attrNameLst>
                                      </p:cBhvr>
                                      <p:to>
                                        <p:strVal val="visible"/>
                                      </p:to>
                                    </p:set>
                                    <p:animEffect transition="in" filter="dissolve">
                                      <p:cBhvr>
                                        <p:cTn id="86" dur="500"/>
                                        <p:tgtEl>
                                          <p:spTgt spid="120"/>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21"/>
                                        </p:tgtEl>
                                        <p:attrNameLst>
                                          <p:attrName>style.visibility</p:attrName>
                                        </p:attrNameLst>
                                      </p:cBhvr>
                                      <p:to>
                                        <p:strVal val="visible"/>
                                      </p:to>
                                    </p:set>
                                    <p:animEffect transition="in" filter="dissolve">
                                      <p:cBhvr>
                                        <p:cTn id="89" dur="500"/>
                                        <p:tgtEl>
                                          <p:spTgt spid="121"/>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22"/>
                                        </p:tgtEl>
                                        <p:attrNameLst>
                                          <p:attrName>style.visibility</p:attrName>
                                        </p:attrNameLst>
                                      </p:cBhvr>
                                      <p:to>
                                        <p:strVal val="visible"/>
                                      </p:to>
                                    </p:set>
                                    <p:animEffect transition="in" filter="dissolve">
                                      <p:cBhvr>
                                        <p:cTn id="92" dur="500"/>
                                        <p:tgtEl>
                                          <p:spTgt spid="122"/>
                                        </p:tgtEl>
                                      </p:cBhvr>
                                    </p:animEffect>
                                  </p:childTnLst>
                                </p:cTn>
                              </p:par>
                            </p:childTnLst>
                          </p:cTn>
                        </p:par>
                      </p:childTnLst>
                    </p:cTn>
                  </p:par>
                  <p:par>
                    <p:cTn id="93" fill="hold">
                      <p:stCondLst>
                        <p:cond delay="indefinite"/>
                      </p:stCondLst>
                      <p:childTnLst>
                        <p:par>
                          <p:cTn id="94" fill="hold">
                            <p:stCondLst>
                              <p:cond delay="0"/>
                            </p:stCondLst>
                            <p:childTnLst>
                              <p:par>
                                <p:cTn id="95" presetID="9" presetClass="entr" presetSubtype="0" fill="hold" grpId="0" nodeType="clickEffect">
                                  <p:stCondLst>
                                    <p:cond delay="0"/>
                                  </p:stCondLst>
                                  <p:childTnLst>
                                    <p:set>
                                      <p:cBhvr>
                                        <p:cTn id="96" dur="1" fill="hold">
                                          <p:stCondLst>
                                            <p:cond delay="0"/>
                                          </p:stCondLst>
                                        </p:cTn>
                                        <p:tgtEl>
                                          <p:spTgt spid="76"/>
                                        </p:tgtEl>
                                        <p:attrNameLst>
                                          <p:attrName>style.visibility</p:attrName>
                                        </p:attrNameLst>
                                      </p:cBhvr>
                                      <p:to>
                                        <p:strVal val="visible"/>
                                      </p:to>
                                    </p:set>
                                    <p:animEffect transition="in" filter="dissolve">
                                      <p:cBhvr>
                                        <p:cTn id="97" dur="500"/>
                                        <p:tgtEl>
                                          <p:spTgt spid="76"/>
                                        </p:tgtEl>
                                      </p:cBhvr>
                                    </p:animEffect>
                                  </p:childTnLst>
                                </p:cTn>
                              </p:par>
                            </p:childTnLst>
                          </p:cTn>
                        </p:par>
                      </p:childTnLst>
                    </p:cTn>
                  </p:par>
                  <p:par>
                    <p:cTn id="98" fill="hold">
                      <p:stCondLst>
                        <p:cond delay="indefinite"/>
                      </p:stCondLst>
                      <p:childTnLst>
                        <p:par>
                          <p:cTn id="99" fill="hold">
                            <p:stCondLst>
                              <p:cond delay="0"/>
                            </p:stCondLst>
                            <p:childTnLst>
                              <p:par>
                                <p:cTn id="100" presetID="9" presetClass="entr" presetSubtype="0" fill="hold" grpId="0" nodeType="clickEffect">
                                  <p:stCondLst>
                                    <p:cond delay="0"/>
                                  </p:stCondLst>
                                  <p:childTnLst>
                                    <p:set>
                                      <p:cBhvr>
                                        <p:cTn id="101" dur="1" fill="hold">
                                          <p:stCondLst>
                                            <p:cond delay="0"/>
                                          </p:stCondLst>
                                        </p:cTn>
                                        <p:tgtEl>
                                          <p:spTgt spid="123"/>
                                        </p:tgtEl>
                                        <p:attrNameLst>
                                          <p:attrName>style.visibility</p:attrName>
                                        </p:attrNameLst>
                                      </p:cBhvr>
                                      <p:to>
                                        <p:strVal val="visible"/>
                                      </p:to>
                                    </p:set>
                                    <p:animEffect transition="in" filter="dissolve">
                                      <p:cBhvr>
                                        <p:cTn id="102" dur="500"/>
                                        <p:tgtEl>
                                          <p:spTgt spid="123"/>
                                        </p:tgtEl>
                                      </p:cBhvr>
                                    </p:animEffect>
                                  </p:childTnLst>
                                </p:cTn>
                              </p:par>
                            </p:childTnLst>
                          </p:cTn>
                        </p:par>
                      </p:childTnLst>
                    </p:cTn>
                  </p:par>
                  <p:par>
                    <p:cTn id="103" fill="hold">
                      <p:stCondLst>
                        <p:cond delay="indefinite"/>
                      </p:stCondLst>
                      <p:childTnLst>
                        <p:par>
                          <p:cTn id="104" fill="hold">
                            <p:stCondLst>
                              <p:cond delay="0"/>
                            </p:stCondLst>
                            <p:childTnLst>
                              <p:par>
                                <p:cTn id="105" presetID="9" presetClass="entr" presetSubtype="0" fill="hold" grpId="0" nodeType="clickEffect">
                                  <p:stCondLst>
                                    <p:cond delay="0"/>
                                  </p:stCondLst>
                                  <p:childTnLst>
                                    <p:set>
                                      <p:cBhvr>
                                        <p:cTn id="106" dur="1" fill="hold">
                                          <p:stCondLst>
                                            <p:cond delay="0"/>
                                          </p:stCondLst>
                                        </p:cTn>
                                        <p:tgtEl>
                                          <p:spTgt spid="77"/>
                                        </p:tgtEl>
                                        <p:attrNameLst>
                                          <p:attrName>style.visibility</p:attrName>
                                        </p:attrNameLst>
                                      </p:cBhvr>
                                      <p:to>
                                        <p:strVal val="visible"/>
                                      </p:to>
                                    </p:set>
                                    <p:animEffect transition="in" filter="dissolve">
                                      <p:cBhvr>
                                        <p:cTn id="107" dur="500"/>
                                        <p:tgtEl>
                                          <p:spTgt spid="77"/>
                                        </p:tgtEl>
                                      </p:cBhvr>
                                    </p:animEffect>
                                  </p:childTnLst>
                                </p:cTn>
                              </p:par>
                            </p:childTnLst>
                          </p:cTn>
                        </p:par>
                      </p:childTnLst>
                    </p:cTn>
                  </p:par>
                  <p:par>
                    <p:cTn id="108" fill="hold">
                      <p:stCondLst>
                        <p:cond delay="indefinite"/>
                      </p:stCondLst>
                      <p:childTnLst>
                        <p:par>
                          <p:cTn id="109" fill="hold">
                            <p:stCondLst>
                              <p:cond delay="0"/>
                            </p:stCondLst>
                            <p:childTnLst>
                              <p:par>
                                <p:cTn id="110" presetID="9" presetClass="entr" presetSubtype="0" fill="hold" grpId="0" nodeType="clickEffect">
                                  <p:stCondLst>
                                    <p:cond delay="0"/>
                                  </p:stCondLst>
                                  <p:childTnLst>
                                    <p:set>
                                      <p:cBhvr>
                                        <p:cTn id="111" dur="1" fill="hold">
                                          <p:stCondLst>
                                            <p:cond delay="0"/>
                                          </p:stCondLst>
                                        </p:cTn>
                                        <p:tgtEl>
                                          <p:spTgt spid="124"/>
                                        </p:tgtEl>
                                        <p:attrNameLst>
                                          <p:attrName>style.visibility</p:attrName>
                                        </p:attrNameLst>
                                      </p:cBhvr>
                                      <p:to>
                                        <p:strVal val="visible"/>
                                      </p:to>
                                    </p:set>
                                    <p:animEffect transition="in" filter="dissolve">
                                      <p:cBhvr>
                                        <p:cTn id="112" dur="500"/>
                                        <p:tgtEl>
                                          <p:spTgt spid="124"/>
                                        </p:tgtEl>
                                      </p:cBhvr>
                                    </p:animEffect>
                                  </p:childTnLst>
                                </p:cTn>
                              </p:par>
                            </p:childTnLst>
                          </p:cTn>
                        </p:par>
                      </p:childTnLst>
                    </p:cTn>
                  </p:par>
                  <p:par>
                    <p:cTn id="113" fill="hold">
                      <p:stCondLst>
                        <p:cond delay="indefinite"/>
                      </p:stCondLst>
                      <p:childTnLst>
                        <p:par>
                          <p:cTn id="114" fill="hold">
                            <p:stCondLst>
                              <p:cond delay="0"/>
                            </p:stCondLst>
                            <p:childTnLst>
                              <p:par>
                                <p:cTn id="115" presetID="9" presetClass="entr" presetSubtype="0" fill="hold" grpId="0" nodeType="clickEffect">
                                  <p:stCondLst>
                                    <p:cond delay="0"/>
                                  </p:stCondLst>
                                  <p:childTnLst>
                                    <p:set>
                                      <p:cBhvr>
                                        <p:cTn id="116" dur="1" fill="hold">
                                          <p:stCondLst>
                                            <p:cond delay="0"/>
                                          </p:stCondLst>
                                        </p:cTn>
                                        <p:tgtEl>
                                          <p:spTgt spid="80"/>
                                        </p:tgtEl>
                                        <p:attrNameLst>
                                          <p:attrName>style.visibility</p:attrName>
                                        </p:attrNameLst>
                                      </p:cBhvr>
                                      <p:to>
                                        <p:strVal val="visible"/>
                                      </p:to>
                                    </p:set>
                                    <p:animEffect transition="in" filter="dissolve">
                                      <p:cBhvr>
                                        <p:cTn id="117" dur="500"/>
                                        <p:tgtEl>
                                          <p:spTgt spid="80"/>
                                        </p:tgtEl>
                                      </p:cBhvr>
                                    </p:animEffect>
                                  </p:childTnLst>
                                </p:cTn>
                              </p:par>
                            </p:childTnLst>
                          </p:cTn>
                        </p:par>
                      </p:childTnLst>
                    </p:cTn>
                  </p:par>
                  <p:par>
                    <p:cTn id="118" fill="hold">
                      <p:stCondLst>
                        <p:cond delay="indefinite"/>
                      </p:stCondLst>
                      <p:childTnLst>
                        <p:par>
                          <p:cTn id="119" fill="hold">
                            <p:stCondLst>
                              <p:cond delay="0"/>
                            </p:stCondLst>
                            <p:childTnLst>
                              <p:par>
                                <p:cTn id="120" presetID="9" presetClass="entr" presetSubtype="0" fill="hold" nodeType="clickEffect">
                                  <p:stCondLst>
                                    <p:cond delay="0"/>
                                  </p:stCondLst>
                                  <p:childTnLst>
                                    <p:set>
                                      <p:cBhvr>
                                        <p:cTn id="121" dur="1" fill="hold">
                                          <p:stCondLst>
                                            <p:cond delay="0"/>
                                          </p:stCondLst>
                                        </p:cTn>
                                        <p:tgtEl>
                                          <p:spTgt spid="125"/>
                                        </p:tgtEl>
                                        <p:attrNameLst>
                                          <p:attrName>style.visibility</p:attrName>
                                        </p:attrNameLst>
                                      </p:cBhvr>
                                      <p:to>
                                        <p:strVal val="visible"/>
                                      </p:to>
                                    </p:set>
                                    <p:animEffect transition="in" filter="dissolve">
                                      <p:cBhvr>
                                        <p:cTn id="122" dur="500"/>
                                        <p:tgtEl>
                                          <p:spTgt spid="125"/>
                                        </p:tgtEl>
                                      </p:cBhvr>
                                    </p:animEffect>
                                  </p:childTnLst>
                                </p:cTn>
                              </p:par>
                            </p:childTnLst>
                          </p:cTn>
                        </p:par>
                      </p:childTnLst>
                    </p:cTn>
                  </p:par>
                  <p:par>
                    <p:cTn id="123" fill="hold">
                      <p:stCondLst>
                        <p:cond delay="indefinite"/>
                      </p:stCondLst>
                      <p:childTnLst>
                        <p:par>
                          <p:cTn id="124" fill="hold">
                            <p:stCondLst>
                              <p:cond delay="0"/>
                            </p:stCondLst>
                            <p:childTnLst>
                              <p:par>
                                <p:cTn id="125" presetID="9" presetClass="entr" presetSubtype="0" fill="hold" grpId="0" nodeType="clickEffect">
                                  <p:stCondLst>
                                    <p:cond delay="0"/>
                                  </p:stCondLst>
                                  <p:childTnLst>
                                    <p:set>
                                      <p:cBhvr>
                                        <p:cTn id="126" dur="1" fill="hold">
                                          <p:stCondLst>
                                            <p:cond delay="0"/>
                                          </p:stCondLst>
                                        </p:cTn>
                                        <p:tgtEl>
                                          <p:spTgt spid="242"/>
                                        </p:tgtEl>
                                        <p:attrNameLst>
                                          <p:attrName>style.visibility</p:attrName>
                                        </p:attrNameLst>
                                      </p:cBhvr>
                                      <p:to>
                                        <p:strVal val="visible"/>
                                      </p:to>
                                    </p:set>
                                    <p:animEffect transition="in" filter="dissolve">
                                      <p:cBhvr>
                                        <p:cTn id="127" dur="500"/>
                                        <p:tgtEl>
                                          <p:spTgt spid="242"/>
                                        </p:tgtEl>
                                      </p:cBhvr>
                                    </p:animEffect>
                                  </p:childTnLst>
                                </p:cTn>
                              </p:par>
                            </p:childTnLst>
                          </p:cTn>
                        </p:par>
                      </p:childTnLst>
                    </p:cTn>
                  </p:par>
                  <p:par>
                    <p:cTn id="128" fill="hold">
                      <p:stCondLst>
                        <p:cond delay="indefinite"/>
                      </p:stCondLst>
                      <p:childTnLst>
                        <p:par>
                          <p:cTn id="129" fill="hold">
                            <p:stCondLst>
                              <p:cond delay="0"/>
                            </p:stCondLst>
                            <p:childTnLst>
                              <p:par>
                                <p:cTn id="130" presetID="9" presetClass="entr" presetSubtype="0" fill="hold" grpId="0" nodeType="clickEffect">
                                  <p:stCondLst>
                                    <p:cond delay="0"/>
                                  </p:stCondLst>
                                  <p:childTnLst>
                                    <p:set>
                                      <p:cBhvr>
                                        <p:cTn id="131" dur="1" fill="hold">
                                          <p:stCondLst>
                                            <p:cond delay="0"/>
                                          </p:stCondLst>
                                        </p:cTn>
                                        <p:tgtEl>
                                          <p:spTgt spid="153"/>
                                        </p:tgtEl>
                                        <p:attrNameLst>
                                          <p:attrName>style.visibility</p:attrName>
                                        </p:attrNameLst>
                                      </p:cBhvr>
                                      <p:to>
                                        <p:strVal val="visible"/>
                                      </p:to>
                                    </p:set>
                                    <p:animEffect transition="in" filter="dissolve">
                                      <p:cBhvr>
                                        <p:cTn id="132" dur="500"/>
                                        <p:tgtEl>
                                          <p:spTgt spid="153"/>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54"/>
                                        </p:tgtEl>
                                        <p:attrNameLst>
                                          <p:attrName>style.visibility</p:attrName>
                                        </p:attrNameLst>
                                      </p:cBhvr>
                                      <p:to>
                                        <p:strVal val="visible"/>
                                      </p:to>
                                    </p:set>
                                    <p:animEffect transition="in" filter="dissolve">
                                      <p:cBhvr>
                                        <p:cTn id="135" dur="500"/>
                                        <p:tgtEl>
                                          <p:spTgt spid="154"/>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55"/>
                                        </p:tgtEl>
                                        <p:attrNameLst>
                                          <p:attrName>style.visibility</p:attrName>
                                        </p:attrNameLst>
                                      </p:cBhvr>
                                      <p:to>
                                        <p:strVal val="visible"/>
                                      </p:to>
                                    </p:set>
                                    <p:animEffect transition="in" filter="dissolve">
                                      <p:cBhvr>
                                        <p:cTn id="138" dur="500"/>
                                        <p:tgtEl>
                                          <p:spTgt spid="155"/>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56"/>
                                        </p:tgtEl>
                                        <p:attrNameLst>
                                          <p:attrName>style.visibility</p:attrName>
                                        </p:attrNameLst>
                                      </p:cBhvr>
                                      <p:to>
                                        <p:strVal val="visible"/>
                                      </p:to>
                                    </p:set>
                                    <p:animEffect transition="in" filter="dissolve">
                                      <p:cBhvr>
                                        <p:cTn id="141" dur="500"/>
                                        <p:tgtEl>
                                          <p:spTgt spid="156"/>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57"/>
                                        </p:tgtEl>
                                        <p:attrNameLst>
                                          <p:attrName>style.visibility</p:attrName>
                                        </p:attrNameLst>
                                      </p:cBhvr>
                                      <p:to>
                                        <p:strVal val="visible"/>
                                      </p:to>
                                    </p:set>
                                    <p:animEffect transition="in" filter="dissolve">
                                      <p:cBhvr>
                                        <p:cTn id="144" dur="500"/>
                                        <p:tgtEl>
                                          <p:spTgt spid="157"/>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58"/>
                                        </p:tgtEl>
                                        <p:attrNameLst>
                                          <p:attrName>style.visibility</p:attrName>
                                        </p:attrNameLst>
                                      </p:cBhvr>
                                      <p:to>
                                        <p:strVal val="visible"/>
                                      </p:to>
                                    </p:set>
                                    <p:animEffect transition="in" filter="dissolve">
                                      <p:cBhvr>
                                        <p:cTn id="147" dur="500"/>
                                        <p:tgtEl>
                                          <p:spTgt spid="158"/>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59"/>
                                        </p:tgtEl>
                                        <p:attrNameLst>
                                          <p:attrName>style.visibility</p:attrName>
                                        </p:attrNameLst>
                                      </p:cBhvr>
                                      <p:to>
                                        <p:strVal val="visible"/>
                                      </p:to>
                                    </p:set>
                                    <p:animEffect transition="in" filter="dissolve">
                                      <p:cBhvr>
                                        <p:cTn id="150" dur="500"/>
                                        <p:tgtEl>
                                          <p:spTgt spid="159"/>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60"/>
                                        </p:tgtEl>
                                        <p:attrNameLst>
                                          <p:attrName>style.visibility</p:attrName>
                                        </p:attrNameLst>
                                      </p:cBhvr>
                                      <p:to>
                                        <p:strVal val="visible"/>
                                      </p:to>
                                    </p:set>
                                    <p:animEffect transition="in" filter="dissolve">
                                      <p:cBhvr>
                                        <p:cTn id="153" dur="500"/>
                                        <p:tgtEl>
                                          <p:spTgt spid="160"/>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61"/>
                                        </p:tgtEl>
                                        <p:attrNameLst>
                                          <p:attrName>style.visibility</p:attrName>
                                        </p:attrNameLst>
                                      </p:cBhvr>
                                      <p:to>
                                        <p:strVal val="visible"/>
                                      </p:to>
                                    </p:set>
                                    <p:animEffect transition="in" filter="dissolve">
                                      <p:cBhvr>
                                        <p:cTn id="156" dur="500"/>
                                        <p:tgtEl>
                                          <p:spTgt spid="161"/>
                                        </p:tgtEl>
                                      </p:cBhvr>
                                    </p:animEffect>
                                  </p:childTnLst>
                                </p:cTn>
                              </p:par>
                              <p:par>
                                <p:cTn id="157" presetID="9" presetClass="entr" presetSubtype="0" fill="hold" grpId="0" nodeType="withEffect">
                                  <p:stCondLst>
                                    <p:cond delay="0"/>
                                  </p:stCondLst>
                                  <p:childTnLst>
                                    <p:set>
                                      <p:cBhvr>
                                        <p:cTn id="158" dur="1" fill="hold">
                                          <p:stCondLst>
                                            <p:cond delay="0"/>
                                          </p:stCondLst>
                                        </p:cTn>
                                        <p:tgtEl>
                                          <p:spTgt spid="162"/>
                                        </p:tgtEl>
                                        <p:attrNameLst>
                                          <p:attrName>style.visibility</p:attrName>
                                        </p:attrNameLst>
                                      </p:cBhvr>
                                      <p:to>
                                        <p:strVal val="visible"/>
                                      </p:to>
                                    </p:set>
                                    <p:animEffect transition="in" filter="dissolve">
                                      <p:cBhvr>
                                        <p:cTn id="159" dur="500"/>
                                        <p:tgtEl>
                                          <p:spTgt spid="162"/>
                                        </p:tgtEl>
                                      </p:cBhvr>
                                    </p:animEffect>
                                  </p:childTnLst>
                                </p:cTn>
                              </p:par>
                              <p:par>
                                <p:cTn id="160" presetID="9" presetClass="entr" presetSubtype="0" fill="hold" grpId="0" nodeType="withEffect">
                                  <p:stCondLst>
                                    <p:cond delay="0"/>
                                  </p:stCondLst>
                                  <p:childTnLst>
                                    <p:set>
                                      <p:cBhvr>
                                        <p:cTn id="161" dur="1" fill="hold">
                                          <p:stCondLst>
                                            <p:cond delay="0"/>
                                          </p:stCondLst>
                                        </p:cTn>
                                        <p:tgtEl>
                                          <p:spTgt spid="170"/>
                                        </p:tgtEl>
                                        <p:attrNameLst>
                                          <p:attrName>style.visibility</p:attrName>
                                        </p:attrNameLst>
                                      </p:cBhvr>
                                      <p:to>
                                        <p:strVal val="visible"/>
                                      </p:to>
                                    </p:set>
                                    <p:animEffect transition="in" filter="dissolve">
                                      <p:cBhvr>
                                        <p:cTn id="162" dur="500"/>
                                        <p:tgtEl>
                                          <p:spTgt spid="170"/>
                                        </p:tgtEl>
                                      </p:cBhvr>
                                    </p:animEffect>
                                  </p:childTnLst>
                                </p:cTn>
                              </p:par>
                              <p:par>
                                <p:cTn id="163" presetID="9" presetClass="entr" presetSubtype="0" fill="hold" grpId="0" nodeType="withEffect">
                                  <p:stCondLst>
                                    <p:cond delay="0"/>
                                  </p:stCondLst>
                                  <p:childTnLst>
                                    <p:set>
                                      <p:cBhvr>
                                        <p:cTn id="164" dur="1" fill="hold">
                                          <p:stCondLst>
                                            <p:cond delay="0"/>
                                          </p:stCondLst>
                                        </p:cTn>
                                        <p:tgtEl>
                                          <p:spTgt spid="171"/>
                                        </p:tgtEl>
                                        <p:attrNameLst>
                                          <p:attrName>style.visibility</p:attrName>
                                        </p:attrNameLst>
                                      </p:cBhvr>
                                      <p:to>
                                        <p:strVal val="visible"/>
                                      </p:to>
                                    </p:set>
                                    <p:animEffect transition="in" filter="dissolve">
                                      <p:cBhvr>
                                        <p:cTn id="165" dur="500"/>
                                        <p:tgtEl>
                                          <p:spTgt spid="171"/>
                                        </p:tgtEl>
                                      </p:cBhvr>
                                    </p:animEffect>
                                  </p:childTnLst>
                                </p:cTn>
                              </p:par>
                              <p:par>
                                <p:cTn id="166" presetID="9" presetClass="entr" presetSubtype="0" fill="hold" grpId="0" nodeType="withEffect">
                                  <p:stCondLst>
                                    <p:cond delay="0"/>
                                  </p:stCondLst>
                                  <p:childTnLst>
                                    <p:set>
                                      <p:cBhvr>
                                        <p:cTn id="167" dur="1" fill="hold">
                                          <p:stCondLst>
                                            <p:cond delay="0"/>
                                          </p:stCondLst>
                                        </p:cTn>
                                        <p:tgtEl>
                                          <p:spTgt spid="172"/>
                                        </p:tgtEl>
                                        <p:attrNameLst>
                                          <p:attrName>style.visibility</p:attrName>
                                        </p:attrNameLst>
                                      </p:cBhvr>
                                      <p:to>
                                        <p:strVal val="visible"/>
                                      </p:to>
                                    </p:set>
                                    <p:animEffect transition="in" filter="dissolve">
                                      <p:cBhvr>
                                        <p:cTn id="168" dur="500"/>
                                        <p:tgtEl>
                                          <p:spTgt spid="172"/>
                                        </p:tgtEl>
                                      </p:cBhvr>
                                    </p:animEffect>
                                  </p:childTnLst>
                                </p:cTn>
                              </p:par>
                              <p:par>
                                <p:cTn id="169" presetID="9" presetClass="entr" presetSubtype="0" fill="hold" grpId="0" nodeType="withEffect">
                                  <p:stCondLst>
                                    <p:cond delay="0"/>
                                  </p:stCondLst>
                                  <p:childTnLst>
                                    <p:set>
                                      <p:cBhvr>
                                        <p:cTn id="170" dur="1" fill="hold">
                                          <p:stCondLst>
                                            <p:cond delay="0"/>
                                          </p:stCondLst>
                                        </p:cTn>
                                        <p:tgtEl>
                                          <p:spTgt spid="173"/>
                                        </p:tgtEl>
                                        <p:attrNameLst>
                                          <p:attrName>style.visibility</p:attrName>
                                        </p:attrNameLst>
                                      </p:cBhvr>
                                      <p:to>
                                        <p:strVal val="visible"/>
                                      </p:to>
                                    </p:set>
                                    <p:animEffect transition="in" filter="dissolve">
                                      <p:cBhvr>
                                        <p:cTn id="171" dur="500"/>
                                        <p:tgtEl>
                                          <p:spTgt spid="173"/>
                                        </p:tgtEl>
                                      </p:cBhvr>
                                    </p:animEffect>
                                  </p:childTnLst>
                                </p:cTn>
                              </p:par>
                              <p:par>
                                <p:cTn id="172" presetID="9" presetClass="entr" presetSubtype="0" fill="hold" grpId="0" nodeType="withEffect">
                                  <p:stCondLst>
                                    <p:cond delay="0"/>
                                  </p:stCondLst>
                                  <p:childTnLst>
                                    <p:set>
                                      <p:cBhvr>
                                        <p:cTn id="173" dur="1" fill="hold">
                                          <p:stCondLst>
                                            <p:cond delay="0"/>
                                          </p:stCondLst>
                                        </p:cTn>
                                        <p:tgtEl>
                                          <p:spTgt spid="174"/>
                                        </p:tgtEl>
                                        <p:attrNameLst>
                                          <p:attrName>style.visibility</p:attrName>
                                        </p:attrNameLst>
                                      </p:cBhvr>
                                      <p:to>
                                        <p:strVal val="visible"/>
                                      </p:to>
                                    </p:set>
                                    <p:animEffect transition="in" filter="dissolve">
                                      <p:cBhvr>
                                        <p:cTn id="174" dur="500"/>
                                        <p:tgtEl>
                                          <p:spTgt spid="174"/>
                                        </p:tgtEl>
                                      </p:cBhvr>
                                    </p:animEffect>
                                  </p:childTnLst>
                                </p:cTn>
                              </p:par>
                              <p:par>
                                <p:cTn id="175" presetID="9" presetClass="entr" presetSubtype="0" fill="hold" grpId="0" nodeType="withEffect">
                                  <p:stCondLst>
                                    <p:cond delay="0"/>
                                  </p:stCondLst>
                                  <p:childTnLst>
                                    <p:set>
                                      <p:cBhvr>
                                        <p:cTn id="176" dur="1" fill="hold">
                                          <p:stCondLst>
                                            <p:cond delay="0"/>
                                          </p:stCondLst>
                                        </p:cTn>
                                        <p:tgtEl>
                                          <p:spTgt spid="175"/>
                                        </p:tgtEl>
                                        <p:attrNameLst>
                                          <p:attrName>style.visibility</p:attrName>
                                        </p:attrNameLst>
                                      </p:cBhvr>
                                      <p:to>
                                        <p:strVal val="visible"/>
                                      </p:to>
                                    </p:set>
                                    <p:animEffect transition="in" filter="dissolve">
                                      <p:cBhvr>
                                        <p:cTn id="177" dur="500"/>
                                        <p:tgtEl>
                                          <p:spTgt spid="175"/>
                                        </p:tgtEl>
                                      </p:cBhvr>
                                    </p:animEffect>
                                  </p:childTnLst>
                                </p:cTn>
                              </p:par>
                              <p:par>
                                <p:cTn id="178" presetID="9" presetClass="entr" presetSubtype="0" fill="hold" grpId="0" nodeType="withEffect">
                                  <p:stCondLst>
                                    <p:cond delay="0"/>
                                  </p:stCondLst>
                                  <p:childTnLst>
                                    <p:set>
                                      <p:cBhvr>
                                        <p:cTn id="179" dur="1" fill="hold">
                                          <p:stCondLst>
                                            <p:cond delay="0"/>
                                          </p:stCondLst>
                                        </p:cTn>
                                        <p:tgtEl>
                                          <p:spTgt spid="176"/>
                                        </p:tgtEl>
                                        <p:attrNameLst>
                                          <p:attrName>style.visibility</p:attrName>
                                        </p:attrNameLst>
                                      </p:cBhvr>
                                      <p:to>
                                        <p:strVal val="visible"/>
                                      </p:to>
                                    </p:set>
                                    <p:animEffect transition="in" filter="dissolve">
                                      <p:cBhvr>
                                        <p:cTn id="180" dur="500"/>
                                        <p:tgtEl>
                                          <p:spTgt spid="176"/>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178"/>
                                        </p:tgtEl>
                                        <p:attrNameLst>
                                          <p:attrName>style.visibility</p:attrName>
                                        </p:attrNameLst>
                                      </p:cBhvr>
                                      <p:to>
                                        <p:strVal val="visible"/>
                                      </p:to>
                                    </p:set>
                                    <p:animEffect transition="in" filter="dissolve">
                                      <p:cBhvr>
                                        <p:cTn id="183" dur="500"/>
                                        <p:tgtEl>
                                          <p:spTgt spid="178"/>
                                        </p:tgtEl>
                                      </p:cBhvr>
                                    </p:animEffect>
                                  </p:childTnLst>
                                </p:cTn>
                              </p:par>
                              <p:par>
                                <p:cTn id="184" presetID="9" presetClass="entr" presetSubtype="0" fill="hold" grpId="0" nodeType="withEffect">
                                  <p:stCondLst>
                                    <p:cond delay="0"/>
                                  </p:stCondLst>
                                  <p:childTnLst>
                                    <p:set>
                                      <p:cBhvr>
                                        <p:cTn id="185" dur="1" fill="hold">
                                          <p:stCondLst>
                                            <p:cond delay="0"/>
                                          </p:stCondLst>
                                        </p:cTn>
                                        <p:tgtEl>
                                          <p:spTgt spid="179"/>
                                        </p:tgtEl>
                                        <p:attrNameLst>
                                          <p:attrName>style.visibility</p:attrName>
                                        </p:attrNameLst>
                                      </p:cBhvr>
                                      <p:to>
                                        <p:strVal val="visible"/>
                                      </p:to>
                                    </p:set>
                                    <p:animEffect transition="in" filter="dissolve">
                                      <p:cBhvr>
                                        <p:cTn id="186" dur="500"/>
                                        <p:tgtEl>
                                          <p:spTgt spid="179"/>
                                        </p:tgtEl>
                                      </p:cBhvr>
                                    </p:animEffect>
                                  </p:childTnLst>
                                </p:cTn>
                              </p:par>
                              <p:par>
                                <p:cTn id="187" presetID="9" presetClass="entr" presetSubtype="0" fill="hold" grpId="0" nodeType="withEffect">
                                  <p:stCondLst>
                                    <p:cond delay="0"/>
                                  </p:stCondLst>
                                  <p:childTnLst>
                                    <p:set>
                                      <p:cBhvr>
                                        <p:cTn id="188" dur="1" fill="hold">
                                          <p:stCondLst>
                                            <p:cond delay="0"/>
                                          </p:stCondLst>
                                        </p:cTn>
                                        <p:tgtEl>
                                          <p:spTgt spid="180"/>
                                        </p:tgtEl>
                                        <p:attrNameLst>
                                          <p:attrName>style.visibility</p:attrName>
                                        </p:attrNameLst>
                                      </p:cBhvr>
                                      <p:to>
                                        <p:strVal val="visible"/>
                                      </p:to>
                                    </p:set>
                                    <p:animEffect transition="in" filter="dissolve">
                                      <p:cBhvr>
                                        <p:cTn id="189" dur="500"/>
                                        <p:tgtEl>
                                          <p:spTgt spid="180"/>
                                        </p:tgtEl>
                                      </p:cBhvr>
                                    </p:animEffect>
                                  </p:childTnLst>
                                </p:cTn>
                              </p:par>
                              <p:par>
                                <p:cTn id="190" presetID="9" presetClass="entr" presetSubtype="0" fill="hold" grpId="0" nodeType="withEffect">
                                  <p:stCondLst>
                                    <p:cond delay="0"/>
                                  </p:stCondLst>
                                  <p:childTnLst>
                                    <p:set>
                                      <p:cBhvr>
                                        <p:cTn id="191" dur="1" fill="hold">
                                          <p:stCondLst>
                                            <p:cond delay="0"/>
                                          </p:stCondLst>
                                        </p:cTn>
                                        <p:tgtEl>
                                          <p:spTgt spid="183"/>
                                        </p:tgtEl>
                                        <p:attrNameLst>
                                          <p:attrName>style.visibility</p:attrName>
                                        </p:attrNameLst>
                                      </p:cBhvr>
                                      <p:to>
                                        <p:strVal val="visible"/>
                                      </p:to>
                                    </p:set>
                                    <p:animEffect transition="in" filter="dissolve">
                                      <p:cBhvr>
                                        <p:cTn id="192" dur="500"/>
                                        <p:tgtEl>
                                          <p:spTgt spid="183"/>
                                        </p:tgtEl>
                                      </p:cBhvr>
                                    </p:animEffect>
                                  </p:childTnLst>
                                </p:cTn>
                              </p:par>
                              <p:par>
                                <p:cTn id="193" presetID="9" presetClass="entr" presetSubtype="0" fill="hold" grpId="0" nodeType="withEffect">
                                  <p:stCondLst>
                                    <p:cond delay="0"/>
                                  </p:stCondLst>
                                  <p:childTnLst>
                                    <p:set>
                                      <p:cBhvr>
                                        <p:cTn id="194" dur="1" fill="hold">
                                          <p:stCondLst>
                                            <p:cond delay="0"/>
                                          </p:stCondLst>
                                        </p:cTn>
                                        <p:tgtEl>
                                          <p:spTgt spid="184"/>
                                        </p:tgtEl>
                                        <p:attrNameLst>
                                          <p:attrName>style.visibility</p:attrName>
                                        </p:attrNameLst>
                                      </p:cBhvr>
                                      <p:to>
                                        <p:strVal val="visible"/>
                                      </p:to>
                                    </p:set>
                                    <p:animEffect transition="in" filter="dissolve">
                                      <p:cBhvr>
                                        <p:cTn id="195" dur="500"/>
                                        <p:tgtEl>
                                          <p:spTgt spid="184"/>
                                        </p:tgtEl>
                                      </p:cBhvr>
                                    </p:animEffect>
                                  </p:childTnLst>
                                </p:cTn>
                              </p:par>
                              <p:par>
                                <p:cTn id="196" presetID="9" presetClass="entr" presetSubtype="0" fill="hold" grpId="0" nodeType="withEffect">
                                  <p:stCondLst>
                                    <p:cond delay="0"/>
                                  </p:stCondLst>
                                  <p:childTnLst>
                                    <p:set>
                                      <p:cBhvr>
                                        <p:cTn id="197" dur="1" fill="hold">
                                          <p:stCondLst>
                                            <p:cond delay="0"/>
                                          </p:stCondLst>
                                        </p:cTn>
                                        <p:tgtEl>
                                          <p:spTgt spid="185"/>
                                        </p:tgtEl>
                                        <p:attrNameLst>
                                          <p:attrName>style.visibility</p:attrName>
                                        </p:attrNameLst>
                                      </p:cBhvr>
                                      <p:to>
                                        <p:strVal val="visible"/>
                                      </p:to>
                                    </p:set>
                                    <p:animEffect transition="in" filter="dissolve">
                                      <p:cBhvr>
                                        <p:cTn id="198" dur="500"/>
                                        <p:tgtEl>
                                          <p:spTgt spid="185"/>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86"/>
                                        </p:tgtEl>
                                        <p:attrNameLst>
                                          <p:attrName>style.visibility</p:attrName>
                                        </p:attrNameLst>
                                      </p:cBhvr>
                                      <p:to>
                                        <p:strVal val="visible"/>
                                      </p:to>
                                    </p:set>
                                    <p:animEffect transition="in" filter="dissolve">
                                      <p:cBhvr>
                                        <p:cTn id="201" dur="500"/>
                                        <p:tgtEl>
                                          <p:spTgt spid="186"/>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87"/>
                                        </p:tgtEl>
                                        <p:attrNameLst>
                                          <p:attrName>style.visibility</p:attrName>
                                        </p:attrNameLst>
                                      </p:cBhvr>
                                      <p:to>
                                        <p:strVal val="visible"/>
                                      </p:to>
                                    </p:set>
                                    <p:animEffect transition="in" filter="dissolve">
                                      <p:cBhvr>
                                        <p:cTn id="204" dur="500"/>
                                        <p:tgtEl>
                                          <p:spTgt spid="187"/>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88"/>
                                        </p:tgtEl>
                                        <p:attrNameLst>
                                          <p:attrName>style.visibility</p:attrName>
                                        </p:attrNameLst>
                                      </p:cBhvr>
                                      <p:to>
                                        <p:strVal val="visible"/>
                                      </p:to>
                                    </p:set>
                                    <p:animEffect transition="in" filter="dissolve">
                                      <p:cBhvr>
                                        <p:cTn id="207" dur="500"/>
                                        <p:tgtEl>
                                          <p:spTgt spid="188"/>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89"/>
                                        </p:tgtEl>
                                        <p:attrNameLst>
                                          <p:attrName>style.visibility</p:attrName>
                                        </p:attrNameLst>
                                      </p:cBhvr>
                                      <p:to>
                                        <p:strVal val="visible"/>
                                      </p:to>
                                    </p:set>
                                    <p:animEffect transition="in" filter="dissolve">
                                      <p:cBhvr>
                                        <p:cTn id="210" dur="500"/>
                                        <p:tgtEl>
                                          <p:spTgt spid="189"/>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90"/>
                                        </p:tgtEl>
                                        <p:attrNameLst>
                                          <p:attrName>style.visibility</p:attrName>
                                        </p:attrNameLst>
                                      </p:cBhvr>
                                      <p:to>
                                        <p:strVal val="visible"/>
                                      </p:to>
                                    </p:set>
                                    <p:animEffect transition="in" filter="dissolve">
                                      <p:cBhvr>
                                        <p:cTn id="213" dur="500"/>
                                        <p:tgtEl>
                                          <p:spTgt spid="190"/>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91"/>
                                        </p:tgtEl>
                                        <p:attrNameLst>
                                          <p:attrName>style.visibility</p:attrName>
                                        </p:attrNameLst>
                                      </p:cBhvr>
                                      <p:to>
                                        <p:strVal val="visible"/>
                                      </p:to>
                                    </p:set>
                                    <p:animEffect transition="in" filter="dissolve">
                                      <p:cBhvr>
                                        <p:cTn id="216" dur="500"/>
                                        <p:tgtEl>
                                          <p:spTgt spid="191"/>
                                        </p:tgtEl>
                                      </p:cBhvr>
                                    </p:animEffect>
                                  </p:childTnLst>
                                </p:cTn>
                              </p:par>
                              <p:par>
                                <p:cTn id="217" presetID="9" presetClass="entr" presetSubtype="0" fill="hold" nodeType="withEffect">
                                  <p:stCondLst>
                                    <p:cond delay="0"/>
                                  </p:stCondLst>
                                  <p:childTnLst>
                                    <p:set>
                                      <p:cBhvr>
                                        <p:cTn id="218" dur="1" fill="hold">
                                          <p:stCondLst>
                                            <p:cond delay="0"/>
                                          </p:stCondLst>
                                        </p:cTn>
                                        <p:tgtEl>
                                          <p:spTgt spid="192"/>
                                        </p:tgtEl>
                                        <p:attrNameLst>
                                          <p:attrName>style.visibility</p:attrName>
                                        </p:attrNameLst>
                                      </p:cBhvr>
                                      <p:to>
                                        <p:strVal val="visible"/>
                                      </p:to>
                                    </p:set>
                                    <p:animEffect transition="in" filter="dissolve">
                                      <p:cBhvr>
                                        <p:cTn id="219" dur="500"/>
                                        <p:tgtEl>
                                          <p:spTgt spid="192"/>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6"/>
                                        </p:tgtEl>
                                        <p:attrNameLst>
                                          <p:attrName>style.visibility</p:attrName>
                                        </p:attrNameLst>
                                      </p:cBhvr>
                                      <p:to>
                                        <p:strVal val="visible"/>
                                      </p:to>
                                    </p:set>
                                    <p:animEffect transition="in" filter="dissolve">
                                      <p:cBhvr>
                                        <p:cTn id="222" dur="500"/>
                                        <p:tgtEl>
                                          <p:spTgt spid="6"/>
                                        </p:tgtEl>
                                      </p:cBhvr>
                                    </p:animEffect>
                                  </p:childTnLst>
                                </p:cTn>
                              </p:par>
                            </p:childTnLst>
                          </p:cTn>
                        </p:par>
                      </p:childTnLst>
                    </p:cTn>
                  </p:par>
                  <p:par>
                    <p:cTn id="223" fill="hold">
                      <p:stCondLst>
                        <p:cond delay="indefinite"/>
                      </p:stCondLst>
                      <p:childTnLst>
                        <p:par>
                          <p:cTn id="224" fill="hold">
                            <p:stCondLst>
                              <p:cond delay="0"/>
                            </p:stCondLst>
                            <p:childTnLst>
                              <p:par>
                                <p:cTn id="225" presetID="9" presetClass="entr" presetSubtype="0" fill="hold" grpId="0" nodeType="clickEffect">
                                  <p:stCondLst>
                                    <p:cond delay="0"/>
                                  </p:stCondLst>
                                  <p:childTnLst>
                                    <p:set>
                                      <p:cBhvr>
                                        <p:cTn id="226" dur="1" fill="hold">
                                          <p:stCondLst>
                                            <p:cond delay="0"/>
                                          </p:stCondLst>
                                        </p:cTn>
                                        <p:tgtEl>
                                          <p:spTgt spid="3"/>
                                        </p:tgtEl>
                                        <p:attrNameLst>
                                          <p:attrName>style.visibility</p:attrName>
                                        </p:attrNameLst>
                                      </p:cBhvr>
                                      <p:to>
                                        <p:strVal val="visible"/>
                                      </p:to>
                                    </p:set>
                                    <p:animEffect transition="in" filter="dissolve">
                                      <p:cBhvr>
                                        <p:cTn id="227" dur="500"/>
                                        <p:tgtEl>
                                          <p:spTgt spid="3"/>
                                        </p:tgtEl>
                                      </p:cBhvr>
                                    </p:animEffect>
                                  </p:childTnLst>
                                </p:cTn>
                              </p:par>
                            </p:childTnLst>
                          </p:cTn>
                        </p:par>
                      </p:childTnLst>
                    </p:cTn>
                  </p:par>
                  <p:par>
                    <p:cTn id="228" fill="hold">
                      <p:stCondLst>
                        <p:cond delay="indefinite"/>
                      </p:stCondLst>
                      <p:childTnLst>
                        <p:par>
                          <p:cTn id="229" fill="hold">
                            <p:stCondLst>
                              <p:cond delay="0"/>
                            </p:stCondLst>
                            <p:childTnLst>
                              <p:par>
                                <p:cTn id="230" presetID="9" presetClass="entr" presetSubtype="0" fill="hold" grpId="0" nodeType="clickEffect">
                                  <p:stCondLst>
                                    <p:cond delay="0"/>
                                  </p:stCondLst>
                                  <p:childTnLst>
                                    <p:set>
                                      <p:cBhvr>
                                        <p:cTn id="231" dur="1" fill="hold">
                                          <p:stCondLst>
                                            <p:cond delay="0"/>
                                          </p:stCondLst>
                                        </p:cTn>
                                        <p:tgtEl>
                                          <p:spTgt spid="244"/>
                                        </p:tgtEl>
                                        <p:attrNameLst>
                                          <p:attrName>style.visibility</p:attrName>
                                        </p:attrNameLst>
                                      </p:cBhvr>
                                      <p:to>
                                        <p:strVal val="visible"/>
                                      </p:to>
                                    </p:set>
                                    <p:animEffect transition="in" filter="dissolve">
                                      <p:cBhvr>
                                        <p:cTn id="232" dur="500"/>
                                        <p:tgtEl>
                                          <p:spTgt spid="244"/>
                                        </p:tgtEl>
                                      </p:cBhvr>
                                    </p:animEffect>
                                  </p:childTnLst>
                                </p:cTn>
                              </p:par>
                              <p:par>
                                <p:cTn id="233" presetID="9" presetClass="entr" presetSubtype="0" fill="hold" grpId="0" nodeType="withEffect">
                                  <p:stCondLst>
                                    <p:cond delay="0"/>
                                  </p:stCondLst>
                                  <p:childTnLst>
                                    <p:set>
                                      <p:cBhvr>
                                        <p:cTn id="234" dur="1" fill="hold">
                                          <p:stCondLst>
                                            <p:cond delay="0"/>
                                          </p:stCondLst>
                                        </p:cTn>
                                        <p:tgtEl>
                                          <p:spTgt spid="196"/>
                                        </p:tgtEl>
                                        <p:attrNameLst>
                                          <p:attrName>style.visibility</p:attrName>
                                        </p:attrNameLst>
                                      </p:cBhvr>
                                      <p:to>
                                        <p:strVal val="visible"/>
                                      </p:to>
                                    </p:set>
                                    <p:animEffect transition="in" filter="dissolve">
                                      <p:cBhvr>
                                        <p:cTn id="235" dur="500"/>
                                        <p:tgtEl>
                                          <p:spTgt spid="196"/>
                                        </p:tgtEl>
                                      </p:cBhvr>
                                    </p:animEffect>
                                  </p:childTnLst>
                                </p:cTn>
                              </p:par>
                              <p:par>
                                <p:cTn id="236" presetID="9" presetClass="entr" presetSubtype="0" fill="hold" grpId="0" nodeType="withEffect">
                                  <p:stCondLst>
                                    <p:cond delay="0"/>
                                  </p:stCondLst>
                                  <p:childTnLst>
                                    <p:set>
                                      <p:cBhvr>
                                        <p:cTn id="237" dur="1" fill="hold">
                                          <p:stCondLst>
                                            <p:cond delay="0"/>
                                          </p:stCondLst>
                                        </p:cTn>
                                        <p:tgtEl>
                                          <p:spTgt spid="195"/>
                                        </p:tgtEl>
                                        <p:attrNameLst>
                                          <p:attrName>style.visibility</p:attrName>
                                        </p:attrNameLst>
                                      </p:cBhvr>
                                      <p:to>
                                        <p:strVal val="visible"/>
                                      </p:to>
                                    </p:set>
                                    <p:animEffect transition="in" filter="dissolve">
                                      <p:cBhvr>
                                        <p:cTn id="238" dur="500"/>
                                        <p:tgtEl>
                                          <p:spTgt spid="195"/>
                                        </p:tgtEl>
                                      </p:cBhvr>
                                    </p:animEffect>
                                  </p:childTnLst>
                                </p:cTn>
                              </p:par>
                              <p:par>
                                <p:cTn id="239" presetID="9" presetClass="entr" presetSubtype="0" fill="hold" grpId="0" nodeType="withEffect">
                                  <p:stCondLst>
                                    <p:cond delay="0"/>
                                  </p:stCondLst>
                                  <p:childTnLst>
                                    <p:set>
                                      <p:cBhvr>
                                        <p:cTn id="240" dur="1" fill="hold">
                                          <p:stCondLst>
                                            <p:cond delay="0"/>
                                          </p:stCondLst>
                                        </p:cTn>
                                        <p:tgtEl>
                                          <p:spTgt spid="199"/>
                                        </p:tgtEl>
                                        <p:attrNameLst>
                                          <p:attrName>style.visibility</p:attrName>
                                        </p:attrNameLst>
                                      </p:cBhvr>
                                      <p:to>
                                        <p:strVal val="visible"/>
                                      </p:to>
                                    </p:set>
                                    <p:animEffect transition="in" filter="dissolve">
                                      <p:cBhvr>
                                        <p:cTn id="241" dur="500"/>
                                        <p:tgtEl>
                                          <p:spTgt spid="199"/>
                                        </p:tgtEl>
                                      </p:cBhvr>
                                    </p:animEffect>
                                  </p:childTnLst>
                                </p:cTn>
                              </p:par>
                              <p:par>
                                <p:cTn id="242" presetID="9" presetClass="entr" presetSubtype="0" fill="hold" grpId="0" nodeType="withEffect">
                                  <p:stCondLst>
                                    <p:cond delay="0"/>
                                  </p:stCondLst>
                                  <p:childTnLst>
                                    <p:set>
                                      <p:cBhvr>
                                        <p:cTn id="243" dur="1" fill="hold">
                                          <p:stCondLst>
                                            <p:cond delay="0"/>
                                          </p:stCondLst>
                                        </p:cTn>
                                        <p:tgtEl>
                                          <p:spTgt spid="200"/>
                                        </p:tgtEl>
                                        <p:attrNameLst>
                                          <p:attrName>style.visibility</p:attrName>
                                        </p:attrNameLst>
                                      </p:cBhvr>
                                      <p:to>
                                        <p:strVal val="visible"/>
                                      </p:to>
                                    </p:set>
                                    <p:animEffect transition="in" filter="dissolve">
                                      <p:cBhvr>
                                        <p:cTn id="244" dur="500"/>
                                        <p:tgtEl>
                                          <p:spTgt spid="200"/>
                                        </p:tgtEl>
                                      </p:cBhvr>
                                    </p:animEffect>
                                  </p:childTnLst>
                                </p:cTn>
                              </p:par>
                              <p:par>
                                <p:cTn id="245" presetID="9" presetClass="entr" presetSubtype="0" fill="hold" grpId="0" nodeType="withEffect">
                                  <p:stCondLst>
                                    <p:cond delay="0"/>
                                  </p:stCondLst>
                                  <p:childTnLst>
                                    <p:set>
                                      <p:cBhvr>
                                        <p:cTn id="246" dur="1" fill="hold">
                                          <p:stCondLst>
                                            <p:cond delay="0"/>
                                          </p:stCondLst>
                                        </p:cTn>
                                        <p:tgtEl>
                                          <p:spTgt spid="201"/>
                                        </p:tgtEl>
                                        <p:attrNameLst>
                                          <p:attrName>style.visibility</p:attrName>
                                        </p:attrNameLst>
                                      </p:cBhvr>
                                      <p:to>
                                        <p:strVal val="visible"/>
                                      </p:to>
                                    </p:set>
                                    <p:animEffect transition="in" filter="dissolve">
                                      <p:cBhvr>
                                        <p:cTn id="247" dur="500"/>
                                        <p:tgtEl>
                                          <p:spTgt spid="201"/>
                                        </p:tgtEl>
                                      </p:cBhvr>
                                    </p:animEffect>
                                  </p:childTnLst>
                                </p:cTn>
                              </p:par>
                              <p:par>
                                <p:cTn id="248" presetID="9" presetClass="entr" presetSubtype="0" fill="hold" grpId="0" nodeType="withEffect">
                                  <p:stCondLst>
                                    <p:cond delay="0"/>
                                  </p:stCondLst>
                                  <p:childTnLst>
                                    <p:set>
                                      <p:cBhvr>
                                        <p:cTn id="249" dur="1" fill="hold">
                                          <p:stCondLst>
                                            <p:cond delay="0"/>
                                          </p:stCondLst>
                                        </p:cTn>
                                        <p:tgtEl>
                                          <p:spTgt spid="202"/>
                                        </p:tgtEl>
                                        <p:attrNameLst>
                                          <p:attrName>style.visibility</p:attrName>
                                        </p:attrNameLst>
                                      </p:cBhvr>
                                      <p:to>
                                        <p:strVal val="visible"/>
                                      </p:to>
                                    </p:set>
                                    <p:animEffect transition="in" filter="dissolve">
                                      <p:cBhvr>
                                        <p:cTn id="250" dur="500"/>
                                        <p:tgtEl>
                                          <p:spTgt spid="202"/>
                                        </p:tgtEl>
                                      </p:cBhvr>
                                    </p:animEffect>
                                  </p:childTnLst>
                                </p:cTn>
                              </p:par>
                              <p:par>
                                <p:cTn id="251" presetID="9" presetClass="entr" presetSubtype="0" fill="hold" grpId="0" nodeType="withEffect">
                                  <p:stCondLst>
                                    <p:cond delay="0"/>
                                  </p:stCondLst>
                                  <p:childTnLst>
                                    <p:set>
                                      <p:cBhvr>
                                        <p:cTn id="252" dur="1" fill="hold">
                                          <p:stCondLst>
                                            <p:cond delay="0"/>
                                          </p:stCondLst>
                                        </p:cTn>
                                        <p:tgtEl>
                                          <p:spTgt spid="203"/>
                                        </p:tgtEl>
                                        <p:attrNameLst>
                                          <p:attrName>style.visibility</p:attrName>
                                        </p:attrNameLst>
                                      </p:cBhvr>
                                      <p:to>
                                        <p:strVal val="visible"/>
                                      </p:to>
                                    </p:set>
                                    <p:animEffect transition="in" filter="dissolve">
                                      <p:cBhvr>
                                        <p:cTn id="253" dur="500"/>
                                        <p:tgtEl>
                                          <p:spTgt spid="203"/>
                                        </p:tgtEl>
                                      </p:cBhvr>
                                    </p:animEffect>
                                  </p:childTnLst>
                                </p:cTn>
                              </p:par>
                              <p:par>
                                <p:cTn id="254" presetID="9" presetClass="entr" presetSubtype="0" fill="hold" grpId="0" nodeType="withEffect">
                                  <p:stCondLst>
                                    <p:cond delay="0"/>
                                  </p:stCondLst>
                                  <p:childTnLst>
                                    <p:set>
                                      <p:cBhvr>
                                        <p:cTn id="255" dur="1" fill="hold">
                                          <p:stCondLst>
                                            <p:cond delay="0"/>
                                          </p:stCondLst>
                                        </p:cTn>
                                        <p:tgtEl>
                                          <p:spTgt spid="204"/>
                                        </p:tgtEl>
                                        <p:attrNameLst>
                                          <p:attrName>style.visibility</p:attrName>
                                        </p:attrNameLst>
                                      </p:cBhvr>
                                      <p:to>
                                        <p:strVal val="visible"/>
                                      </p:to>
                                    </p:set>
                                    <p:animEffect transition="in" filter="dissolve">
                                      <p:cBhvr>
                                        <p:cTn id="256" dur="500"/>
                                        <p:tgtEl>
                                          <p:spTgt spid="204"/>
                                        </p:tgtEl>
                                      </p:cBhvr>
                                    </p:animEffect>
                                  </p:childTnLst>
                                </p:cTn>
                              </p:par>
                              <p:par>
                                <p:cTn id="257" presetID="9" presetClass="entr" presetSubtype="0" fill="hold" grpId="0" nodeType="withEffect">
                                  <p:stCondLst>
                                    <p:cond delay="0"/>
                                  </p:stCondLst>
                                  <p:childTnLst>
                                    <p:set>
                                      <p:cBhvr>
                                        <p:cTn id="258" dur="1" fill="hold">
                                          <p:stCondLst>
                                            <p:cond delay="0"/>
                                          </p:stCondLst>
                                        </p:cTn>
                                        <p:tgtEl>
                                          <p:spTgt spid="205"/>
                                        </p:tgtEl>
                                        <p:attrNameLst>
                                          <p:attrName>style.visibility</p:attrName>
                                        </p:attrNameLst>
                                      </p:cBhvr>
                                      <p:to>
                                        <p:strVal val="visible"/>
                                      </p:to>
                                    </p:set>
                                    <p:animEffect transition="in" filter="dissolve">
                                      <p:cBhvr>
                                        <p:cTn id="259" dur="500"/>
                                        <p:tgtEl>
                                          <p:spTgt spid="205"/>
                                        </p:tgtEl>
                                      </p:cBhvr>
                                    </p:animEffect>
                                  </p:childTnLst>
                                </p:cTn>
                              </p:par>
                              <p:par>
                                <p:cTn id="260" presetID="9" presetClass="entr" presetSubtype="0" fill="hold" grpId="0" nodeType="withEffect">
                                  <p:stCondLst>
                                    <p:cond delay="0"/>
                                  </p:stCondLst>
                                  <p:childTnLst>
                                    <p:set>
                                      <p:cBhvr>
                                        <p:cTn id="261" dur="1" fill="hold">
                                          <p:stCondLst>
                                            <p:cond delay="0"/>
                                          </p:stCondLst>
                                        </p:cTn>
                                        <p:tgtEl>
                                          <p:spTgt spid="206"/>
                                        </p:tgtEl>
                                        <p:attrNameLst>
                                          <p:attrName>style.visibility</p:attrName>
                                        </p:attrNameLst>
                                      </p:cBhvr>
                                      <p:to>
                                        <p:strVal val="visible"/>
                                      </p:to>
                                    </p:set>
                                    <p:animEffect transition="in" filter="dissolve">
                                      <p:cBhvr>
                                        <p:cTn id="262" dur="500"/>
                                        <p:tgtEl>
                                          <p:spTgt spid="206"/>
                                        </p:tgtEl>
                                      </p:cBhvr>
                                    </p:animEffect>
                                  </p:childTnLst>
                                </p:cTn>
                              </p:par>
                              <p:par>
                                <p:cTn id="263" presetID="9" presetClass="entr" presetSubtype="0" fill="hold" grpId="0" nodeType="withEffect">
                                  <p:stCondLst>
                                    <p:cond delay="0"/>
                                  </p:stCondLst>
                                  <p:childTnLst>
                                    <p:set>
                                      <p:cBhvr>
                                        <p:cTn id="264" dur="1" fill="hold">
                                          <p:stCondLst>
                                            <p:cond delay="0"/>
                                          </p:stCondLst>
                                        </p:cTn>
                                        <p:tgtEl>
                                          <p:spTgt spid="207"/>
                                        </p:tgtEl>
                                        <p:attrNameLst>
                                          <p:attrName>style.visibility</p:attrName>
                                        </p:attrNameLst>
                                      </p:cBhvr>
                                      <p:to>
                                        <p:strVal val="visible"/>
                                      </p:to>
                                    </p:set>
                                    <p:animEffect transition="in" filter="dissolve">
                                      <p:cBhvr>
                                        <p:cTn id="265" dur="500"/>
                                        <p:tgtEl>
                                          <p:spTgt spid="207"/>
                                        </p:tgtEl>
                                      </p:cBhvr>
                                    </p:animEffect>
                                  </p:childTnLst>
                                </p:cTn>
                              </p:par>
                              <p:par>
                                <p:cTn id="266" presetID="9" presetClass="entr" presetSubtype="0" fill="hold" grpId="0" nodeType="withEffect">
                                  <p:stCondLst>
                                    <p:cond delay="0"/>
                                  </p:stCondLst>
                                  <p:childTnLst>
                                    <p:set>
                                      <p:cBhvr>
                                        <p:cTn id="267" dur="1" fill="hold">
                                          <p:stCondLst>
                                            <p:cond delay="0"/>
                                          </p:stCondLst>
                                        </p:cTn>
                                        <p:tgtEl>
                                          <p:spTgt spid="208"/>
                                        </p:tgtEl>
                                        <p:attrNameLst>
                                          <p:attrName>style.visibility</p:attrName>
                                        </p:attrNameLst>
                                      </p:cBhvr>
                                      <p:to>
                                        <p:strVal val="visible"/>
                                      </p:to>
                                    </p:set>
                                    <p:animEffect transition="in" filter="dissolve">
                                      <p:cBhvr>
                                        <p:cTn id="268" dur="500"/>
                                        <p:tgtEl>
                                          <p:spTgt spid="208"/>
                                        </p:tgtEl>
                                      </p:cBhvr>
                                    </p:animEffect>
                                  </p:childTnLst>
                                </p:cTn>
                              </p:par>
                              <p:par>
                                <p:cTn id="269" presetID="9" presetClass="entr" presetSubtype="0" fill="hold" grpId="0" nodeType="withEffect">
                                  <p:stCondLst>
                                    <p:cond delay="0"/>
                                  </p:stCondLst>
                                  <p:childTnLst>
                                    <p:set>
                                      <p:cBhvr>
                                        <p:cTn id="270" dur="1" fill="hold">
                                          <p:stCondLst>
                                            <p:cond delay="0"/>
                                          </p:stCondLst>
                                        </p:cTn>
                                        <p:tgtEl>
                                          <p:spTgt spid="209"/>
                                        </p:tgtEl>
                                        <p:attrNameLst>
                                          <p:attrName>style.visibility</p:attrName>
                                        </p:attrNameLst>
                                      </p:cBhvr>
                                      <p:to>
                                        <p:strVal val="visible"/>
                                      </p:to>
                                    </p:set>
                                    <p:animEffect transition="in" filter="dissolve">
                                      <p:cBhvr>
                                        <p:cTn id="271" dur="500"/>
                                        <p:tgtEl>
                                          <p:spTgt spid="209"/>
                                        </p:tgtEl>
                                      </p:cBhvr>
                                    </p:animEffect>
                                  </p:childTnLst>
                                </p:cTn>
                              </p:par>
                              <p:par>
                                <p:cTn id="272" presetID="9" presetClass="entr" presetSubtype="0" fill="hold" grpId="0" nodeType="withEffect">
                                  <p:stCondLst>
                                    <p:cond delay="0"/>
                                  </p:stCondLst>
                                  <p:childTnLst>
                                    <p:set>
                                      <p:cBhvr>
                                        <p:cTn id="273" dur="1" fill="hold">
                                          <p:stCondLst>
                                            <p:cond delay="0"/>
                                          </p:stCondLst>
                                        </p:cTn>
                                        <p:tgtEl>
                                          <p:spTgt spid="210"/>
                                        </p:tgtEl>
                                        <p:attrNameLst>
                                          <p:attrName>style.visibility</p:attrName>
                                        </p:attrNameLst>
                                      </p:cBhvr>
                                      <p:to>
                                        <p:strVal val="visible"/>
                                      </p:to>
                                    </p:set>
                                    <p:animEffect transition="in" filter="dissolve">
                                      <p:cBhvr>
                                        <p:cTn id="274" dur="500"/>
                                        <p:tgtEl>
                                          <p:spTgt spid="210"/>
                                        </p:tgtEl>
                                      </p:cBhvr>
                                    </p:animEffect>
                                  </p:childTnLst>
                                </p:cTn>
                              </p:par>
                              <p:par>
                                <p:cTn id="275" presetID="9" presetClass="entr" presetSubtype="0" fill="hold" grpId="0" nodeType="withEffect">
                                  <p:stCondLst>
                                    <p:cond delay="0"/>
                                  </p:stCondLst>
                                  <p:childTnLst>
                                    <p:set>
                                      <p:cBhvr>
                                        <p:cTn id="276" dur="1" fill="hold">
                                          <p:stCondLst>
                                            <p:cond delay="0"/>
                                          </p:stCondLst>
                                        </p:cTn>
                                        <p:tgtEl>
                                          <p:spTgt spid="212"/>
                                        </p:tgtEl>
                                        <p:attrNameLst>
                                          <p:attrName>style.visibility</p:attrName>
                                        </p:attrNameLst>
                                      </p:cBhvr>
                                      <p:to>
                                        <p:strVal val="visible"/>
                                      </p:to>
                                    </p:set>
                                    <p:animEffect transition="in" filter="dissolve">
                                      <p:cBhvr>
                                        <p:cTn id="277" dur="500"/>
                                        <p:tgtEl>
                                          <p:spTgt spid="212"/>
                                        </p:tgtEl>
                                      </p:cBhvr>
                                    </p:animEffect>
                                  </p:childTnLst>
                                </p:cTn>
                              </p:par>
                              <p:par>
                                <p:cTn id="278" presetID="9" presetClass="entr" presetSubtype="0" fill="hold" grpId="0" nodeType="withEffect">
                                  <p:stCondLst>
                                    <p:cond delay="0"/>
                                  </p:stCondLst>
                                  <p:childTnLst>
                                    <p:set>
                                      <p:cBhvr>
                                        <p:cTn id="279" dur="1" fill="hold">
                                          <p:stCondLst>
                                            <p:cond delay="0"/>
                                          </p:stCondLst>
                                        </p:cTn>
                                        <p:tgtEl>
                                          <p:spTgt spid="213"/>
                                        </p:tgtEl>
                                        <p:attrNameLst>
                                          <p:attrName>style.visibility</p:attrName>
                                        </p:attrNameLst>
                                      </p:cBhvr>
                                      <p:to>
                                        <p:strVal val="visible"/>
                                      </p:to>
                                    </p:set>
                                    <p:animEffect transition="in" filter="dissolve">
                                      <p:cBhvr>
                                        <p:cTn id="280" dur="500"/>
                                        <p:tgtEl>
                                          <p:spTgt spid="213"/>
                                        </p:tgtEl>
                                      </p:cBhvr>
                                    </p:animEffect>
                                  </p:childTnLst>
                                </p:cTn>
                              </p:par>
                              <p:par>
                                <p:cTn id="281" presetID="9" presetClass="entr" presetSubtype="0" fill="hold" grpId="0" nodeType="withEffect">
                                  <p:stCondLst>
                                    <p:cond delay="0"/>
                                  </p:stCondLst>
                                  <p:childTnLst>
                                    <p:set>
                                      <p:cBhvr>
                                        <p:cTn id="282" dur="1" fill="hold">
                                          <p:stCondLst>
                                            <p:cond delay="0"/>
                                          </p:stCondLst>
                                        </p:cTn>
                                        <p:tgtEl>
                                          <p:spTgt spid="214"/>
                                        </p:tgtEl>
                                        <p:attrNameLst>
                                          <p:attrName>style.visibility</p:attrName>
                                        </p:attrNameLst>
                                      </p:cBhvr>
                                      <p:to>
                                        <p:strVal val="visible"/>
                                      </p:to>
                                    </p:set>
                                    <p:animEffect transition="in" filter="dissolve">
                                      <p:cBhvr>
                                        <p:cTn id="283" dur="500"/>
                                        <p:tgtEl>
                                          <p:spTgt spid="214"/>
                                        </p:tgtEl>
                                      </p:cBhvr>
                                    </p:animEffect>
                                  </p:childTnLst>
                                </p:cTn>
                              </p:par>
                              <p:par>
                                <p:cTn id="284" presetID="9" presetClass="entr" presetSubtype="0" fill="hold" grpId="0" nodeType="withEffect">
                                  <p:stCondLst>
                                    <p:cond delay="0"/>
                                  </p:stCondLst>
                                  <p:childTnLst>
                                    <p:set>
                                      <p:cBhvr>
                                        <p:cTn id="285" dur="1" fill="hold">
                                          <p:stCondLst>
                                            <p:cond delay="0"/>
                                          </p:stCondLst>
                                        </p:cTn>
                                        <p:tgtEl>
                                          <p:spTgt spid="215"/>
                                        </p:tgtEl>
                                        <p:attrNameLst>
                                          <p:attrName>style.visibility</p:attrName>
                                        </p:attrNameLst>
                                      </p:cBhvr>
                                      <p:to>
                                        <p:strVal val="visible"/>
                                      </p:to>
                                    </p:set>
                                    <p:animEffect transition="in" filter="dissolve">
                                      <p:cBhvr>
                                        <p:cTn id="286" dur="500"/>
                                        <p:tgtEl>
                                          <p:spTgt spid="215"/>
                                        </p:tgtEl>
                                      </p:cBhvr>
                                    </p:animEffect>
                                  </p:childTnLst>
                                </p:cTn>
                              </p:par>
                              <p:par>
                                <p:cTn id="287" presetID="9" presetClass="entr" presetSubtype="0" fill="hold" grpId="0" nodeType="withEffect">
                                  <p:stCondLst>
                                    <p:cond delay="0"/>
                                  </p:stCondLst>
                                  <p:childTnLst>
                                    <p:set>
                                      <p:cBhvr>
                                        <p:cTn id="288" dur="1" fill="hold">
                                          <p:stCondLst>
                                            <p:cond delay="0"/>
                                          </p:stCondLst>
                                        </p:cTn>
                                        <p:tgtEl>
                                          <p:spTgt spid="216"/>
                                        </p:tgtEl>
                                        <p:attrNameLst>
                                          <p:attrName>style.visibility</p:attrName>
                                        </p:attrNameLst>
                                      </p:cBhvr>
                                      <p:to>
                                        <p:strVal val="visible"/>
                                      </p:to>
                                    </p:set>
                                    <p:animEffect transition="in" filter="dissolve">
                                      <p:cBhvr>
                                        <p:cTn id="289" dur="500"/>
                                        <p:tgtEl>
                                          <p:spTgt spid="216"/>
                                        </p:tgtEl>
                                      </p:cBhvr>
                                    </p:animEffect>
                                  </p:childTnLst>
                                </p:cTn>
                              </p:par>
                              <p:par>
                                <p:cTn id="290" presetID="9" presetClass="entr" presetSubtype="0" fill="hold" grpId="0" nodeType="withEffect">
                                  <p:stCondLst>
                                    <p:cond delay="0"/>
                                  </p:stCondLst>
                                  <p:childTnLst>
                                    <p:set>
                                      <p:cBhvr>
                                        <p:cTn id="291" dur="1" fill="hold">
                                          <p:stCondLst>
                                            <p:cond delay="0"/>
                                          </p:stCondLst>
                                        </p:cTn>
                                        <p:tgtEl>
                                          <p:spTgt spid="217"/>
                                        </p:tgtEl>
                                        <p:attrNameLst>
                                          <p:attrName>style.visibility</p:attrName>
                                        </p:attrNameLst>
                                      </p:cBhvr>
                                      <p:to>
                                        <p:strVal val="visible"/>
                                      </p:to>
                                    </p:set>
                                    <p:animEffect transition="in" filter="dissolve">
                                      <p:cBhvr>
                                        <p:cTn id="292" dur="500"/>
                                        <p:tgtEl>
                                          <p:spTgt spid="217"/>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218"/>
                                        </p:tgtEl>
                                        <p:attrNameLst>
                                          <p:attrName>style.visibility</p:attrName>
                                        </p:attrNameLst>
                                      </p:cBhvr>
                                      <p:to>
                                        <p:strVal val="visible"/>
                                      </p:to>
                                    </p:set>
                                    <p:animEffect transition="in" filter="dissolve">
                                      <p:cBhvr>
                                        <p:cTn id="295" dur="500"/>
                                        <p:tgtEl>
                                          <p:spTgt spid="218"/>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219"/>
                                        </p:tgtEl>
                                        <p:attrNameLst>
                                          <p:attrName>style.visibility</p:attrName>
                                        </p:attrNameLst>
                                      </p:cBhvr>
                                      <p:to>
                                        <p:strVal val="visible"/>
                                      </p:to>
                                    </p:set>
                                    <p:animEffect transition="in" filter="dissolve">
                                      <p:cBhvr>
                                        <p:cTn id="298" dur="500"/>
                                        <p:tgtEl>
                                          <p:spTgt spid="219"/>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220"/>
                                        </p:tgtEl>
                                        <p:attrNameLst>
                                          <p:attrName>style.visibility</p:attrName>
                                        </p:attrNameLst>
                                      </p:cBhvr>
                                      <p:to>
                                        <p:strVal val="visible"/>
                                      </p:to>
                                    </p:set>
                                    <p:animEffect transition="in" filter="dissolve">
                                      <p:cBhvr>
                                        <p:cTn id="301" dur="500"/>
                                        <p:tgtEl>
                                          <p:spTgt spid="220"/>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221"/>
                                        </p:tgtEl>
                                        <p:attrNameLst>
                                          <p:attrName>style.visibility</p:attrName>
                                        </p:attrNameLst>
                                      </p:cBhvr>
                                      <p:to>
                                        <p:strVal val="visible"/>
                                      </p:to>
                                    </p:set>
                                    <p:animEffect transition="in" filter="dissolve">
                                      <p:cBhvr>
                                        <p:cTn id="304" dur="500"/>
                                        <p:tgtEl>
                                          <p:spTgt spid="221"/>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222"/>
                                        </p:tgtEl>
                                        <p:attrNameLst>
                                          <p:attrName>style.visibility</p:attrName>
                                        </p:attrNameLst>
                                      </p:cBhvr>
                                      <p:to>
                                        <p:strVal val="visible"/>
                                      </p:to>
                                    </p:set>
                                    <p:animEffect transition="in" filter="dissolve">
                                      <p:cBhvr>
                                        <p:cTn id="307" dur="500"/>
                                        <p:tgtEl>
                                          <p:spTgt spid="222"/>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223"/>
                                        </p:tgtEl>
                                        <p:attrNameLst>
                                          <p:attrName>style.visibility</p:attrName>
                                        </p:attrNameLst>
                                      </p:cBhvr>
                                      <p:to>
                                        <p:strVal val="visible"/>
                                      </p:to>
                                    </p:set>
                                    <p:animEffect transition="in" filter="dissolve">
                                      <p:cBhvr>
                                        <p:cTn id="310" dur="500"/>
                                        <p:tgtEl>
                                          <p:spTgt spid="223"/>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227"/>
                                        </p:tgtEl>
                                        <p:attrNameLst>
                                          <p:attrName>style.visibility</p:attrName>
                                        </p:attrNameLst>
                                      </p:cBhvr>
                                      <p:to>
                                        <p:strVal val="visible"/>
                                      </p:to>
                                    </p:set>
                                    <p:animEffect transition="in" filter="dissolve">
                                      <p:cBhvr>
                                        <p:cTn id="313" dur="500"/>
                                        <p:tgtEl>
                                          <p:spTgt spid="227"/>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230"/>
                                        </p:tgtEl>
                                        <p:attrNameLst>
                                          <p:attrName>style.visibility</p:attrName>
                                        </p:attrNameLst>
                                      </p:cBhvr>
                                      <p:to>
                                        <p:strVal val="visible"/>
                                      </p:to>
                                    </p:set>
                                    <p:animEffect transition="in" filter="dissolve">
                                      <p:cBhvr>
                                        <p:cTn id="316" dur="500"/>
                                        <p:tgtEl>
                                          <p:spTgt spid="230"/>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31"/>
                                        </p:tgtEl>
                                        <p:attrNameLst>
                                          <p:attrName>style.visibility</p:attrName>
                                        </p:attrNameLst>
                                      </p:cBhvr>
                                      <p:to>
                                        <p:strVal val="visible"/>
                                      </p:to>
                                    </p:set>
                                    <p:animEffect transition="in" filter="dissolve">
                                      <p:cBhvr>
                                        <p:cTn id="319" dur="500"/>
                                        <p:tgtEl>
                                          <p:spTgt spid="231"/>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32"/>
                                        </p:tgtEl>
                                        <p:attrNameLst>
                                          <p:attrName>style.visibility</p:attrName>
                                        </p:attrNameLst>
                                      </p:cBhvr>
                                      <p:to>
                                        <p:strVal val="visible"/>
                                      </p:to>
                                    </p:set>
                                    <p:animEffect transition="in" filter="dissolve">
                                      <p:cBhvr>
                                        <p:cTn id="322" dur="500"/>
                                        <p:tgtEl>
                                          <p:spTgt spid="232"/>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33"/>
                                        </p:tgtEl>
                                        <p:attrNameLst>
                                          <p:attrName>style.visibility</p:attrName>
                                        </p:attrNameLst>
                                      </p:cBhvr>
                                      <p:to>
                                        <p:strVal val="visible"/>
                                      </p:to>
                                    </p:set>
                                    <p:animEffect transition="in" filter="dissolve">
                                      <p:cBhvr>
                                        <p:cTn id="325" dur="500"/>
                                        <p:tgtEl>
                                          <p:spTgt spid="233"/>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35"/>
                                        </p:tgtEl>
                                        <p:attrNameLst>
                                          <p:attrName>style.visibility</p:attrName>
                                        </p:attrNameLst>
                                      </p:cBhvr>
                                      <p:to>
                                        <p:strVal val="visible"/>
                                      </p:to>
                                    </p:set>
                                    <p:animEffect transition="in" filter="dissolve">
                                      <p:cBhvr>
                                        <p:cTn id="328" dur="500"/>
                                        <p:tgtEl>
                                          <p:spTgt spid="23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37"/>
                                        </p:tgtEl>
                                        <p:attrNameLst>
                                          <p:attrName>style.visibility</p:attrName>
                                        </p:attrNameLst>
                                      </p:cBhvr>
                                      <p:to>
                                        <p:strVal val="visible"/>
                                      </p:to>
                                    </p:set>
                                    <p:animEffect transition="in" filter="dissolve">
                                      <p:cBhvr>
                                        <p:cTn id="331" dur="500"/>
                                        <p:tgtEl>
                                          <p:spTgt spid="237"/>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239"/>
                                        </p:tgtEl>
                                        <p:attrNameLst>
                                          <p:attrName>style.visibility</p:attrName>
                                        </p:attrNameLst>
                                      </p:cBhvr>
                                      <p:to>
                                        <p:strVal val="visible"/>
                                      </p:to>
                                    </p:set>
                                    <p:animEffect transition="in" filter="dissolve">
                                      <p:cBhvr>
                                        <p:cTn id="334" dur="500"/>
                                        <p:tgtEl>
                                          <p:spTgt spid="239"/>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240"/>
                                        </p:tgtEl>
                                        <p:attrNameLst>
                                          <p:attrName>style.visibility</p:attrName>
                                        </p:attrNameLst>
                                      </p:cBhvr>
                                      <p:to>
                                        <p:strVal val="visible"/>
                                      </p:to>
                                    </p:set>
                                    <p:animEffect transition="in" filter="dissolve">
                                      <p:cBhvr>
                                        <p:cTn id="337" dur="500"/>
                                        <p:tgtEl>
                                          <p:spTgt spid="240"/>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241"/>
                                        </p:tgtEl>
                                        <p:attrNameLst>
                                          <p:attrName>style.visibility</p:attrName>
                                        </p:attrNameLst>
                                      </p:cBhvr>
                                      <p:to>
                                        <p:strVal val="visible"/>
                                      </p:to>
                                    </p:set>
                                    <p:animEffect transition="in" filter="dissolve">
                                      <p:cBhvr>
                                        <p:cTn id="340" dur="500"/>
                                        <p:tgtEl>
                                          <p:spTgt spid="241"/>
                                        </p:tgtEl>
                                      </p:cBhvr>
                                    </p:animEffect>
                                  </p:childTnLst>
                                </p:cTn>
                              </p:par>
                              <p:par>
                                <p:cTn id="341" presetID="9" presetClass="entr" presetSubtype="0" fill="hold" grpId="0" nodeType="withEffect">
                                  <p:stCondLst>
                                    <p:cond delay="0"/>
                                  </p:stCondLst>
                                  <p:childTnLst>
                                    <p:set>
                                      <p:cBhvr>
                                        <p:cTn id="342" dur="1" fill="hold">
                                          <p:stCondLst>
                                            <p:cond delay="0"/>
                                          </p:stCondLst>
                                        </p:cTn>
                                        <p:tgtEl>
                                          <p:spTgt spid="236"/>
                                        </p:tgtEl>
                                        <p:attrNameLst>
                                          <p:attrName>style.visibility</p:attrName>
                                        </p:attrNameLst>
                                      </p:cBhvr>
                                      <p:to>
                                        <p:strVal val="visible"/>
                                      </p:to>
                                    </p:set>
                                    <p:animEffect transition="in" filter="dissolve">
                                      <p:cBhvr>
                                        <p:cTn id="343" dur="500"/>
                                        <p:tgtEl>
                                          <p:spTgt spid="236"/>
                                        </p:tgtEl>
                                      </p:cBhvr>
                                    </p:animEffect>
                                  </p:childTnLst>
                                </p:cTn>
                              </p:par>
                            </p:childTnLst>
                          </p:cTn>
                        </p:par>
                      </p:childTnLst>
                    </p:cTn>
                  </p:par>
                  <p:par>
                    <p:cTn id="344" fill="hold">
                      <p:stCondLst>
                        <p:cond delay="indefinite"/>
                      </p:stCondLst>
                      <p:childTnLst>
                        <p:par>
                          <p:cTn id="345" fill="hold">
                            <p:stCondLst>
                              <p:cond delay="0"/>
                            </p:stCondLst>
                            <p:childTnLst>
                              <p:par>
                                <p:cTn id="346" presetID="9" presetClass="entr" presetSubtype="0" fill="hold" grpId="0" nodeType="clickEffect">
                                  <p:stCondLst>
                                    <p:cond delay="0"/>
                                  </p:stCondLst>
                                  <p:childTnLst>
                                    <p:set>
                                      <p:cBhvr>
                                        <p:cTn id="347" dur="1" fill="hold">
                                          <p:stCondLst>
                                            <p:cond delay="0"/>
                                          </p:stCondLst>
                                        </p:cTn>
                                        <p:tgtEl>
                                          <p:spTgt spid="243"/>
                                        </p:tgtEl>
                                        <p:attrNameLst>
                                          <p:attrName>style.visibility</p:attrName>
                                        </p:attrNameLst>
                                      </p:cBhvr>
                                      <p:to>
                                        <p:strVal val="visible"/>
                                      </p:to>
                                    </p:set>
                                    <p:animEffect transition="in" filter="dissolve">
                                      <p:cBhvr>
                                        <p:cTn id="348" dur="500"/>
                                        <p:tgtEl>
                                          <p:spTgt spid="2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6" grpId="0" animBg="1"/>
      <p:bldP spid="13" grpId="0" animBg="1"/>
      <p:bldP spid="14" grpId="0" animBg="1"/>
      <p:bldP spid="76" grpId="0" animBg="1"/>
      <p:bldP spid="77" grpId="0"/>
      <p:bldP spid="80" grpId="0"/>
      <p:bldP spid="90" grpId="0" animBg="1"/>
      <p:bldP spid="91" grpId="0"/>
      <p:bldP spid="86" grpId="0" animBg="1"/>
      <p:bldP spid="87" grpId="0" animBg="1"/>
      <p:bldP spid="88" grpId="0" animBg="1"/>
      <p:bldP spid="92" grpId="0" animBg="1"/>
      <p:bldP spid="93" grpId="0" animBg="1"/>
      <p:bldP spid="94" grpId="0"/>
      <p:bldP spid="95" grpId="0" animBg="1"/>
      <p:bldP spid="111" grpId="0" animBg="1"/>
      <p:bldP spid="112" grpId="0" animBg="1"/>
      <p:bldP spid="113" grpId="0" animBg="1"/>
      <p:bldP spid="114" grpId="0" animBg="1"/>
      <p:bldP spid="115" grpId="0" animBg="1"/>
      <p:bldP spid="116" grpId="0"/>
      <p:bldP spid="117" grpId="0" animBg="1"/>
      <p:bldP spid="118" grpId="0" animBg="1"/>
      <p:bldP spid="119" grpId="0" animBg="1"/>
      <p:bldP spid="120" grpId="0" animBg="1"/>
      <p:bldP spid="121" grpId="0" animBg="1"/>
      <p:bldP spid="122" grpId="0"/>
      <p:bldP spid="123" grpId="0" animBg="1"/>
      <p:bldP spid="124" grpId="0" animBg="1"/>
      <p:bldP spid="153" grpId="0" animBg="1"/>
      <p:bldP spid="154" grpId="0" animBg="1"/>
      <p:bldP spid="155" grpId="0" animBg="1"/>
      <p:bldP spid="156" grpId="0"/>
      <p:bldP spid="157" grpId="0" animBg="1"/>
      <p:bldP spid="158" grpId="0" animBg="1"/>
      <p:bldP spid="159" grpId="0" animBg="1"/>
      <p:bldP spid="160" grpId="0" animBg="1"/>
      <p:bldP spid="161" grpId="0" animBg="1"/>
      <p:bldP spid="162" grpId="0"/>
      <p:bldP spid="170" grpId="0" animBg="1"/>
      <p:bldP spid="171" grpId="0" animBg="1"/>
      <p:bldP spid="172" grpId="0" animBg="1"/>
      <p:bldP spid="173" grpId="0" animBg="1"/>
      <p:bldP spid="174" grpId="0" animBg="1"/>
      <p:bldP spid="175" grpId="0"/>
      <p:bldP spid="176" grpId="0" animBg="1"/>
      <p:bldP spid="178" grpId="0" animBg="1"/>
      <p:bldP spid="179" grpId="0" animBg="1"/>
      <p:bldP spid="180" grpId="0" animBg="1"/>
      <p:bldP spid="183" grpId="0" animBg="1"/>
      <p:bldP spid="184" grpId="0" animBg="1"/>
      <p:bldP spid="185" grpId="0"/>
      <p:bldP spid="186" grpId="0" animBg="1"/>
      <p:bldP spid="187" grpId="0" animBg="1"/>
      <p:bldP spid="188" grpId="0" animBg="1"/>
      <p:bldP spid="189" grpId="0" animBg="1"/>
      <p:bldP spid="190" grpId="0"/>
      <p:bldP spid="191" grpId="0" animBg="1"/>
      <p:bldP spid="195" grpId="0" animBg="1"/>
      <p:bldP spid="199" grpId="0" animBg="1"/>
      <p:bldP spid="200" grpId="0" animBg="1"/>
      <p:bldP spid="201" grpId="0" animBg="1"/>
      <p:bldP spid="202" grpId="0" animBg="1"/>
      <p:bldP spid="203" grpId="0" animBg="1"/>
      <p:bldP spid="204" grpId="0"/>
      <p:bldP spid="205" grpId="0" animBg="1"/>
      <p:bldP spid="206" grpId="0" animBg="1"/>
      <p:bldP spid="207" grpId="0" animBg="1"/>
      <p:bldP spid="208" grpId="0" animBg="1"/>
      <p:bldP spid="209" grpId="0" animBg="1"/>
      <p:bldP spid="210" grpId="0"/>
      <p:bldP spid="212" grpId="0" animBg="1"/>
      <p:bldP spid="213" grpId="0" animBg="1"/>
      <p:bldP spid="214" grpId="0" animBg="1"/>
      <p:bldP spid="215" grpId="0" animBg="1"/>
      <p:bldP spid="216" grpId="0" animBg="1"/>
      <p:bldP spid="217" grpId="0"/>
      <p:bldP spid="218" grpId="0" animBg="1"/>
      <p:bldP spid="219" grpId="0" animBg="1"/>
      <p:bldP spid="220" grpId="0" animBg="1"/>
      <p:bldP spid="221" grpId="0" animBg="1"/>
      <p:bldP spid="222" grpId="0"/>
      <p:bldP spid="223" grpId="0" animBg="1"/>
      <p:bldP spid="227" grpId="0" animBg="1"/>
      <p:bldP spid="230" grpId="0" animBg="1"/>
      <p:bldP spid="231" grpId="0" animBg="1"/>
      <p:bldP spid="232" grpId="0"/>
      <p:bldP spid="233" grpId="0" animBg="1"/>
      <p:bldP spid="235" grpId="0" animBg="1"/>
      <p:bldP spid="237" grpId="0"/>
      <p:bldP spid="239" grpId="0" animBg="1"/>
      <p:bldP spid="240" grpId="0" animBg="1"/>
      <p:bldP spid="241" grpId="0"/>
      <p:bldP spid="236" grpId="0" animBg="1"/>
      <p:bldP spid="3" grpId="0"/>
      <p:bldP spid="242" grpId="0"/>
      <p:bldP spid="243" grpId="0"/>
      <p:bldP spid="6" grpId="0" animBg="1"/>
      <p:bldP spid="244"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object 2">
            <a:extLst>
              <a:ext uri="{FF2B5EF4-FFF2-40B4-BE49-F238E27FC236}">
                <a16:creationId xmlns:a16="http://schemas.microsoft.com/office/drawing/2014/main" id="{6BBC7D51-5B6A-3E4E-83B0-6023DCD3327C}"/>
              </a:ext>
            </a:extLst>
          </p:cNvPr>
          <p:cNvSpPr/>
          <p:nvPr/>
        </p:nvSpPr>
        <p:spPr>
          <a:xfrm rot="20760103" flipH="1">
            <a:off x="5480785" y="548268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56" name="object 17">
            <a:extLst>
              <a:ext uri="{FF2B5EF4-FFF2-40B4-BE49-F238E27FC236}">
                <a16:creationId xmlns:a16="http://schemas.microsoft.com/office/drawing/2014/main" id="{929EBE8C-E9D4-B64E-94B2-2F064769903A}"/>
              </a:ext>
            </a:extLst>
          </p:cNvPr>
          <p:cNvSpPr/>
          <p:nvPr/>
        </p:nvSpPr>
        <p:spPr>
          <a:xfrm rot="1970688">
            <a:off x="3740216" y="4197022"/>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8" name="object 17">
            <a:extLst>
              <a:ext uri="{FF2B5EF4-FFF2-40B4-BE49-F238E27FC236}">
                <a16:creationId xmlns:a16="http://schemas.microsoft.com/office/drawing/2014/main" id="{A737808C-2D08-2545-BF31-8387D85BDA16}"/>
              </a:ext>
            </a:extLst>
          </p:cNvPr>
          <p:cNvSpPr/>
          <p:nvPr/>
        </p:nvSpPr>
        <p:spPr>
          <a:xfrm rot="20472014">
            <a:off x="4164526" y="3315398"/>
            <a:ext cx="438008" cy="792734"/>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1" name="object 18">
            <a:extLst>
              <a:ext uri="{FF2B5EF4-FFF2-40B4-BE49-F238E27FC236}">
                <a16:creationId xmlns:a16="http://schemas.microsoft.com/office/drawing/2014/main" id="{D51E28C4-7CC4-C243-B1B3-6914E2A52ECF}"/>
              </a:ext>
            </a:extLst>
          </p:cNvPr>
          <p:cNvSpPr/>
          <p:nvPr/>
        </p:nvSpPr>
        <p:spPr>
          <a:xfrm>
            <a:off x="1648104" y="5934821"/>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82" name="object 17">
            <a:extLst>
              <a:ext uri="{FF2B5EF4-FFF2-40B4-BE49-F238E27FC236}">
                <a16:creationId xmlns:a16="http://schemas.microsoft.com/office/drawing/2014/main" id="{FDCFB907-440C-D74C-A75C-C61EB133D512}"/>
              </a:ext>
            </a:extLst>
          </p:cNvPr>
          <p:cNvSpPr/>
          <p:nvPr/>
        </p:nvSpPr>
        <p:spPr>
          <a:xfrm>
            <a:off x="2331962" y="593482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4" name="object 17">
            <a:extLst>
              <a:ext uri="{FF2B5EF4-FFF2-40B4-BE49-F238E27FC236}">
                <a16:creationId xmlns:a16="http://schemas.microsoft.com/office/drawing/2014/main" id="{BC19242C-B64B-604D-8091-AA0ACBA76D7D}"/>
              </a:ext>
            </a:extLst>
          </p:cNvPr>
          <p:cNvSpPr/>
          <p:nvPr/>
        </p:nvSpPr>
        <p:spPr>
          <a:xfrm rot="1970688">
            <a:off x="951415" y="5925362"/>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9" name="object 17">
            <a:extLst>
              <a:ext uri="{FF2B5EF4-FFF2-40B4-BE49-F238E27FC236}">
                <a16:creationId xmlns:a16="http://schemas.microsoft.com/office/drawing/2014/main" id="{E427B119-F97E-9441-8C0C-0EC8A95BD3CE}"/>
              </a:ext>
            </a:extLst>
          </p:cNvPr>
          <p:cNvSpPr/>
          <p:nvPr/>
        </p:nvSpPr>
        <p:spPr>
          <a:xfrm rot="1970688">
            <a:off x="1952818" y="5919376"/>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9" name="object 18">
            <a:extLst>
              <a:ext uri="{FF2B5EF4-FFF2-40B4-BE49-F238E27FC236}">
                <a16:creationId xmlns:a16="http://schemas.microsoft.com/office/drawing/2014/main" id="{F8B70947-AD2C-5346-B458-0F83103CB14B}"/>
              </a:ext>
            </a:extLst>
          </p:cNvPr>
          <p:cNvSpPr/>
          <p:nvPr/>
        </p:nvSpPr>
        <p:spPr>
          <a:xfrm>
            <a:off x="648288" y="3645677"/>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8" name="object 17">
            <a:extLst>
              <a:ext uri="{FF2B5EF4-FFF2-40B4-BE49-F238E27FC236}">
                <a16:creationId xmlns:a16="http://schemas.microsoft.com/office/drawing/2014/main" id="{4315D103-C20D-1340-B60D-63C513AEEEC1}"/>
              </a:ext>
            </a:extLst>
          </p:cNvPr>
          <p:cNvSpPr/>
          <p:nvPr/>
        </p:nvSpPr>
        <p:spPr>
          <a:xfrm>
            <a:off x="1337121" y="3621384"/>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3" name="object 17">
            <a:extLst>
              <a:ext uri="{FF2B5EF4-FFF2-40B4-BE49-F238E27FC236}">
                <a16:creationId xmlns:a16="http://schemas.microsoft.com/office/drawing/2014/main" id="{EC663171-CBE0-4D4B-BDBD-6C3FF8EC48C3}"/>
              </a:ext>
            </a:extLst>
          </p:cNvPr>
          <p:cNvSpPr/>
          <p:nvPr/>
        </p:nvSpPr>
        <p:spPr>
          <a:xfrm rot="1970688">
            <a:off x="994825" y="3672059"/>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 name="Title 1">
            <a:extLst>
              <a:ext uri="{FF2B5EF4-FFF2-40B4-BE49-F238E27FC236}">
                <a16:creationId xmlns:a16="http://schemas.microsoft.com/office/drawing/2014/main" id="{077B80DB-F69B-DF41-9B73-0F1EF5B830DC}"/>
              </a:ext>
            </a:extLst>
          </p:cNvPr>
          <p:cNvSpPr>
            <a:spLocks noGrp="1"/>
          </p:cNvSpPr>
          <p:nvPr>
            <p:ph type="title"/>
          </p:nvPr>
        </p:nvSpPr>
        <p:spPr/>
        <p:txBody>
          <a:bodyPr/>
          <a:lstStyle/>
          <a:p>
            <a:r>
              <a:rPr lang="en-US" dirty="0"/>
              <a:t>2−3 Trees Construction</a:t>
            </a:r>
          </a:p>
        </p:txBody>
      </p:sp>
      <p:grpSp>
        <p:nvGrpSpPr>
          <p:cNvPr id="34" name="Group 33">
            <a:extLst>
              <a:ext uri="{FF2B5EF4-FFF2-40B4-BE49-F238E27FC236}">
                <a16:creationId xmlns:a16="http://schemas.microsoft.com/office/drawing/2014/main" id="{A8C1B27E-5B80-0F45-8AB6-D626D05C40EF}"/>
              </a:ext>
            </a:extLst>
          </p:cNvPr>
          <p:cNvGrpSpPr/>
          <p:nvPr/>
        </p:nvGrpSpPr>
        <p:grpSpPr>
          <a:xfrm>
            <a:off x="870480" y="3412679"/>
            <a:ext cx="388119" cy="519014"/>
            <a:chOff x="862193" y="3328125"/>
            <a:chExt cx="388119" cy="519014"/>
          </a:xfrm>
        </p:grpSpPr>
        <p:sp>
          <p:nvSpPr>
            <p:cNvPr id="8" name="object 17">
              <a:extLst>
                <a:ext uri="{FF2B5EF4-FFF2-40B4-BE49-F238E27FC236}">
                  <a16:creationId xmlns:a16="http://schemas.microsoft.com/office/drawing/2014/main" id="{AE465F61-FA6D-5C49-BB34-BDC6AA7B3BE7}"/>
                </a:ext>
              </a:extLst>
            </p:cNvPr>
            <p:cNvSpPr/>
            <p:nvPr/>
          </p:nvSpPr>
          <p:spPr>
            <a:xfrm>
              <a:off x="1076957" y="3567584"/>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 name="object 18">
              <a:extLst>
                <a:ext uri="{FF2B5EF4-FFF2-40B4-BE49-F238E27FC236}">
                  <a16:creationId xmlns:a16="http://schemas.microsoft.com/office/drawing/2014/main" id="{0B7888A3-B004-5940-BEA3-802D8879D9D4}"/>
                </a:ext>
              </a:extLst>
            </p:cNvPr>
            <p:cNvSpPr/>
            <p:nvPr/>
          </p:nvSpPr>
          <p:spPr>
            <a:xfrm>
              <a:off x="884797" y="3569644"/>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5" name="object 38">
              <a:extLst>
                <a:ext uri="{FF2B5EF4-FFF2-40B4-BE49-F238E27FC236}">
                  <a16:creationId xmlns:a16="http://schemas.microsoft.com/office/drawing/2014/main" id="{AB8EA7E1-F3FB-4A49-A4E8-C59703D925A1}"/>
                </a:ext>
              </a:extLst>
            </p:cNvPr>
            <p:cNvSpPr/>
            <p:nvPr/>
          </p:nvSpPr>
          <p:spPr>
            <a:xfrm>
              <a:off x="862193" y="3328125"/>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 name="object 40">
              <a:extLst>
                <a:ext uri="{FF2B5EF4-FFF2-40B4-BE49-F238E27FC236}">
                  <a16:creationId xmlns:a16="http://schemas.microsoft.com/office/drawing/2014/main" id="{4C6A7B5F-DCA0-0E4D-82DE-2E47B5095037}"/>
                </a:ext>
              </a:extLst>
            </p:cNvPr>
            <p:cNvSpPr txBox="1"/>
            <p:nvPr/>
          </p:nvSpPr>
          <p:spPr>
            <a:xfrm>
              <a:off x="995009" y="3395120"/>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7" name="object 39">
              <a:extLst>
                <a:ext uri="{FF2B5EF4-FFF2-40B4-BE49-F238E27FC236}">
                  <a16:creationId xmlns:a16="http://schemas.microsoft.com/office/drawing/2014/main" id="{D3B0DD0B-E372-DF49-8795-5D8759AC9171}"/>
                </a:ext>
              </a:extLst>
            </p:cNvPr>
            <p:cNvSpPr/>
            <p:nvPr/>
          </p:nvSpPr>
          <p:spPr>
            <a:xfrm>
              <a:off x="863750" y="33326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10" name="TextBox 9">
            <a:extLst>
              <a:ext uri="{FF2B5EF4-FFF2-40B4-BE49-F238E27FC236}">
                <a16:creationId xmlns:a16="http://schemas.microsoft.com/office/drawing/2014/main" id="{4625C5F8-0F70-2D45-9E2F-DBE63FCE553A}"/>
              </a:ext>
            </a:extLst>
          </p:cNvPr>
          <p:cNvSpPr txBox="1"/>
          <p:nvPr/>
        </p:nvSpPr>
        <p:spPr>
          <a:xfrm>
            <a:off x="517161" y="1319467"/>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S</a:t>
            </a:r>
            <a:endParaRPr lang="en-US" sz="1400" dirty="0">
              <a:solidFill>
                <a:srgbClr val="1B8E1D"/>
              </a:solidFill>
              <a:latin typeface="Courier" pitchFamily="2" charset="0"/>
            </a:endParaRPr>
          </a:p>
        </p:txBody>
      </p:sp>
      <p:sp>
        <p:nvSpPr>
          <p:cNvPr id="14" name="TextBox 13">
            <a:extLst>
              <a:ext uri="{FF2B5EF4-FFF2-40B4-BE49-F238E27FC236}">
                <a16:creationId xmlns:a16="http://schemas.microsoft.com/office/drawing/2014/main" id="{887F154C-B389-0748-99A5-29D908EC10D2}"/>
              </a:ext>
            </a:extLst>
          </p:cNvPr>
          <p:cNvSpPr txBox="1"/>
          <p:nvPr/>
        </p:nvSpPr>
        <p:spPr>
          <a:xfrm>
            <a:off x="1559614" y="1863686"/>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15" name="TextBox 14">
            <a:extLst>
              <a:ext uri="{FF2B5EF4-FFF2-40B4-BE49-F238E27FC236}">
                <a16:creationId xmlns:a16="http://schemas.microsoft.com/office/drawing/2014/main" id="{D71FB30D-2D72-B140-92CD-D7500B9D8412}"/>
              </a:ext>
            </a:extLst>
          </p:cNvPr>
          <p:cNvSpPr txBox="1"/>
          <p:nvPr/>
        </p:nvSpPr>
        <p:spPr>
          <a:xfrm>
            <a:off x="517921" y="1573713"/>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E</a:t>
            </a:r>
            <a:endParaRPr lang="en-US" sz="1400" dirty="0">
              <a:solidFill>
                <a:srgbClr val="1B8E1D"/>
              </a:solidFill>
              <a:latin typeface="Courier" pitchFamily="2" charset="0"/>
            </a:endParaRPr>
          </a:p>
        </p:txBody>
      </p:sp>
      <p:sp>
        <p:nvSpPr>
          <p:cNvPr id="19" name="TextBox 18">
            <a:extLst>
              <a:ext uri="{FF2B5EF4-FFF2-40B4-BE49-F238E27FC236}">
                <a16:creationId xmlns:a16="http://schemas.microsoft.com/office/drawing/2014/main" id="{6458F002-82BF-EC45-A585-42BFDFCF0F69}"/>
              </a:ext>
            </a:extLst>
          </p:cNvPr>
          <p:cNvSpPr txBox="1"/>
          <p:nvPr/>
        </p:nvSpPr>
        <p:spPr>
          <a:xfrm>
            <a:off x="517920" y="1836766"/>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A</a:t>
            </a:r>
            <a:endParaRPr lang="en-US" sz="1400" dirty="0">
              <a:solidFill>
                <a:srgbClr val="1B8E1D"/>
              </a:solidFill>
              <a:latin typeface="Courier" pitchFamily="2" charset="0"/>
            </a:endParaRPr>
          </a:p>
        </p:txBody>
      </p:sp>
      <p:sp>
        <p:nvSpPr>
          <p:cNvPr id="23" name="TextBox 22">
            <a:extLst>
              <a:ext uri="{FF2B5EF4-FFF2-40B4-BE49-F238E27FC236}">
                <a16:creationId xmlns:a16="http://schemas.microsoft.com/office/drawing/2014/main" id="{765FBB88-B79C-064A-ABFA-EE804D024718}"/>
              </a:ext>
            </a:extLst>
          </p:cNvPr>
          <p:cNvSpPr txBox="1"/>
          <p:nvPr/>
        </p:nvSpPr>
        <p:spPr>
          <a:xfrm>
            <a:off x="1557811" y="2128101"/>
            <a:ext cx="321754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E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35" name="Group 34">
            <a:extLst>
              <a:ext uri="{FF2B5EF4-FFF2-40B4-BE49-F238E27FC236}">
                <a16:creationId xmlns:a16="http://schemas.microsoft.com/office/drawing/2014/main" id="{DDD4430E-3AE6-2246-A2BF-62DB5B1D7947}"/>
              </a:ext>
            </a:extLst>
          </p:cNvPr>
          <p:cNvGrpSpPr/>
          <p:nvPr/>
        </p:nvGrpSpPr>
        <p:grpSpPr>
          <a:xfrm>
            <a:off x="830893" y="5683480"/>
            <a:ext cx="388119" cy="519014"/>
            <a:chOff x="1662684" y="5095780"/>
            <a:chExt cx="388119" cy="519014"/>
          </a:xfrm>
        </p:grpSpPr>
        <p:sp>
          <p:nvSpPr>
            <p:cNvPr id="24" name="object 17">
              <a:extLst>
                <a:ext uri="{FF2B5EF4-FFF2-40B4-BE49-F238E27FC236}">
                  <a16:creationId xmlns:a16="http://schemas.microsoft.com/office/drawing/2014/main" id="{6006E87E-AC4F-E44E-AC0D-59C15F18C72C}"/>
                </a:ext>
              </a:extLst>
            </p:cNvPr>
            <p:cNvSpPr/>
            <p:nvPr/>
          </p:nvSpPr>
          <p:spPr>
            <a:xfrm>
              <a:off x="1877448" y="5335239"/>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5" name="object 18">
              <a:extLst>
                <a:ext uri="{FF2B5EF4-FFF2-40B4-BE49-F238E27FC236}">
                  <a16:creationId xmlns:a16="http://schemas.microsoft.com/office/drawing/2014/main" id="{B836ACA4-164B-8C4B-852B-2230A1C01B5B}"/>
                </a:ext>
              </a:extLst>
            </p:cNvPr>
            <p:cNvSpPr/>
            <p:nvPr/>
          </p:nvSpPr>
          <p:spPr>
            <a:xfrm>
              <a:off x="1685288" y="5337299"/>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 name="object 38">
              <a:extLst>
                <a:ext uri="{FF2B5EF4-FFF2-40B4-BE49-F238E27FC236}">
                  <a16:creationId xmlns:a16="http://schemas.microsoft.com/office/drawing/2014/main" id="{8C961114-82BC-9E43-A32A-D64ECA0CEED8}"/>
                </a:ext>
              </a:extLst>
            </p:cNvPr>
            <p:cNvSpPr/>
            <p:nvPr/>
          </p:nvSpPr>
          <p:spPr>
            <a:xfrm>
              <a:off x="1662684" y="509578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 name="object 40">
              <a:extLst>
                <a:ext uri="{FF2B5EF4-FFF2-40B4-BE49-F238E27FC236}">
                  <a16:creationId xmlns:a16="http://schemas.microsoft.com/office/drawing/2014/main" id="{81D0EE21-9B68-AB4D-AB13-5C8E0D58C3DB}"/>
                </a:ext>
              </a:extLst>
            </p:cNvPr>
            <p:cNvSpPr txBox="1"/>
            <p:nvPr/>
          </p:nvSpPr>
          <p:spPr>
            <a:xfrm>
              <a:off x="1795500" y="5162775"/>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A</a:t>
              </a:r>
              <a:endParaRPr sz="1400" dirty="0">
                <a:latin typeface="Arial" panose="020B0604020202020204" pitchFamily="34" charset="0"/>
                <a:cs typeface="Arial" panose="020B0604020202020204" pitchFamily="34" charset="0"/>
              </a:endParaRPr>
            </a:p>
          </p:txBody>
        </p:sp>
        <p:sp>
          <p:nvSpPr>
            <p:cNvPr id="28" name="object 39">
              <a:extLst>
                <a:ext uri="{FF2B5EF4-FFF2-40B4-BE49-F238E27FC236}">
                  <a16:creationId xmlns:a16="http://schemas.microsoft.com/office/drawing/2014/main" id="{80ACC792-B815-FC43-B178-8982690C59D5}"/>
                </a:ext>
              </a:extLst>
            </p:cNvPr>
            <p:cNvSpPr/>
            <p:nvPr/>
          </p:nvSpPr>
          <p:spPr>
            <a:xfrm>
              <a:off x="1664241" y="510034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grpSp>
        <p:nvGrpSpPr>
          <p:cNvPr id="37" name="Group 36">
            <a:extLst>
              <a:ext uri="{FF2B5EF4-FFF2-40B4-BE49-F238E27FC236}">
                <a16:creationId xmlns:a16="http://schemas.microsoft.com/office/drawing/2014/main" id="{223A7D7B-96DB-3642-A827-2C246E13F97B}"/>
              </a:ext>
            </a:extLst>
          </p:cNvPr>
          <p:cNvGrpSpPr/>
          <p:nvPr/>
        </p:nvGrpSpPr>
        <p:grpSpPr>
          <a:xfrm>
            <a:off x="1153859" y="4881551"/>
            <a:ext cx="794535" cy="904164"/>
            <a:chOff x="2470859" y="5091211"/>
            <a:chExt cx="794535" cy="904164"/>
          </a:xfrm>
        </p:grpSpPr>
        <p:sp>
          <p:nvSpPr>
            <p:cNvPr id="38" name="object 17">
              <a:extLst>
                <a:ext uri="{FF2B5EF4-FFF2-40B4-BE49-F238E27FC236}">
                  <a16:creationId xmlns:a16="http://schemas.microsoft.com/office/drawing/2014/main" id="{06AAAA29-E293-7544-8625-4EEE8319AE15}"/>
                </a:ext>
              </a:extLst>
            </p:cNvPr>
            <p:cNvSpPr/>
            <p:nvPr/>
          </p:nvSpPr>
          <p:spPr>
            <a:xfrm>
              <a:off x="2878851" y="5330670"/>
              <a:ext cx="386543" cy="66470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9" name="object 18">
              <a:extLst>
                <a:ext uri="{FF2B5EF4-FFF2-40B4-BE49-F238E27FC236}">
                  <a16:creationId xmlns:a16="http://schemas.microsoft.com/office/drawing/2014/main" id="{52D5C5EE-1B1E-3444-96B3-0A463858B9E9}"/>
                </a:ext>
              </a:extLst>
            </p:cNvPr>
            <p:cNvSpPr/>
            <p:nvPr/>
          </p:nvSpPr>
          <p:spPr>
            <a:xfrm>
              <a:off x="2470859" y="5332730"/>
              <a:ext cx="389187" cy="62283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0" name="object 38">
              <a:extLst>
                <a:ext uri="{FF2B5EF4-FFF2-40B4-BE49-F238E27FC236}">
                  <a16:creationId xmlns:a16="http://schemas.microsoft.com/office/drawing/2014/main" id="{9B3F2C03-6CFD-6E49-9590-105E592FD410}"/>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41" name="object 40">
              <a:extLst>
                <a:ext uri="{FF2B5EF4-FFF2-40B4-BE49-F238E27FC236}">
                  <a16:creationId xmlns:a16="http://schemas.microsoft.com/office/drawing/2014/main" id="{681BFCFB-4954-9F4A-B346-9E366C0087CA}"/>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42" name="object 39">
              <a:extLst>
                <a:ext uri="{FF2B5EF4-FFF2-40B4-BE49-F238E27FC236}">
                  <a16:creationId xmlns:a16="http://schemas.microsoft.com/office/drawing/2014/main" id="{C5BAB3AD-84E8-E74B-A6CF-174FF26E219D}"/>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44" name="TextBox 43">
            <a:extLst>
              <a:ext uri="{FF2B5EF4-FFF2-40B4-BE49-F238E27FC236}">
                <a16:creationId xmlns:a16="http://schemas.microsoft.com/office/drawing/2014/main" id="{E91455F6-274C-804F-BB7E-99E9129DB340}"/>
              </a:ext>
            </a:extLst>
          </p:cNvPr>
          <p:cNvSpPr txBox="1"/>
          <p:nvPr/>
        </p:nvSpPr>
        <p:spPr>
          <a:xfrm>
            <a:off x="1558311" y="1599271"/>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45" name="TextBox 44">
            <a:extLst>
              <a:ext uri="{FF2B5EF4-FFF2-40B4-BE49-F238E27FC236}">
                <a16:creationId xmlns:a16="http://schemas.microsoft.com/office/drawing/2014/main" id="{1715F5CF-194C-A04E-883C-55107AEB07C6}"/>
              </a:ext>
            </a:extLst>
          </p:cNvPr>
          <p:cNvSpPr txBox="1"/>
          <p:nvPr/>
        </p:nvSpPr>
        <p:spPr>
          <a:xfrm>
            <a:off x="1561066" y="1334856"/>
            <a:ext cx="2137124"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Create 2-node in the empty tree</a:t>
            </a:r>
          </a:p>
        </p:txBody>
      </p:sp>
      <p:grpSp>
        <p:nvGrpSpPr>
          <p:cNvPr id="16" name="Group 15">
            <a:extLst>
              <a:ext uri="{FF2B5EF4-FFF2-40B4-BE49-F238E27FC236}">
                <a16:creationId xmlns:a16="http://schemas.microsoft.com/office/drawing/2014/main" id="{91F79D5B-71AE-2345-9AE9-A41FC15CC020}"/>
              </a:ext>
            </a:extLst>
          </p:cNvPr>
          <p:cNvGrpSpPr/>
          <p:nvPr/>
        </p:nvGrpSpPr>
        <p:grpSpPr>
          <a:xfrm>
            <a:off x="758861" y="3392908"/>
            <a:ext cx="639445" cy="400685"/>
            <a:chOff x="1882427" y="4709843"/>
            <a:chExt cx="639445" cy="400685"/>
          </a:xfrm>
        </p:grpSpPr>
        <p:sp>
          <p:nvSpPr>
            <p:cNvPr id="17" name="object 31">
              <a:extLst>
                <a:ext uri="{FF2B5EF4-FFF2-40B4-BE49-F238E27FC236}">
                  <a16:creationId xmlns:a16="http://schemas.microsoft.com/office/drawing/2014/main" id="{222E2AD2-5F27-0A41-814F-E7B11B15C4CF}"/>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8" name="object 33">
              <a:extLst>
                <a:ext uri="{FF2B5EF4-FFF2-40B4-BE49-F238E27FC236}">
                  <a16:creationId xmlns:a16="http://schemas.microsoft.com/office/drawing/2014/main" id="{DC0EDF95-AE30-334E-A8B2-BBFFE3DCB561}"/>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E</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grpSp>
      <p:grpSp>
        <p:nvGrpSpPr>
          <p:cNvPr id="20" name="Group 19">
            <a:extLst>
              <a:ext uri="{FF2B5EF4-FFF2-40B4-BE49-F238E27FC236}">
                <a16:creationId xmlns:a16="http://schemas.microsoft.com/office/drawing/2014/main" id="{77AF64F8-9FDF-644A-B09B-5D62265B27B3}"/>
              </a:ext>
            </a:extLst>
          </p:cNvPr>
          <p:cNvGrpSpPr/>
          <p:nvPr/>
        </p:nvGrpSpPr>
        <p:grpSpPr>
          <a:xfrm>
            <a:off x="591116" y="3392955"/>
            <a:ext cx="974934" cy="400685"/>
            <a:chOff x="1882427" y="4709843"/>
            <a:chExt cx="639445" cy="400685"/>
          </a:xfrm>
        </p:grpSpPr>
        <p:sp>
          <p:nvSpPr>
            <p:cNvPr id="21" name="object 31">
              <a:extLst>
                <a:ext uri="{FF2B5EF4-FFF2-40B4-BE49-F238E27FC236}">
                  <a16:creationId xmlns:a16="http://schemas.microsoft.com/office/drawing/2014/main" id="{0B6069D4-9758-2E40-8A0A-CCAA921F5117}"/>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2" name="object 33">
              <a:extLst>
                <a:ext uri="{FF2B5EF4-FFF2-40B4-BE49-F238E27FC236}">
                  <a16:creationId xmlns:a16="http://schemas.microsoft.com/office/drawing/2014/main" id="{E475FA30-C5A4-C044-A420-31FB3E6738D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A </a:t>
              </a:r>
              <a:r>
                <a:rPr lang="en-US" altLang="zh-CN" sz="1400" spc="165" dirty="0">
                  <a:latin typeface="Arial" panose="020B0604020202020204" pitchFamily="34" charset="0"/>
                  <a:cs typeface="Arial" panose="020B0604020202020204" pitchFamily="34" charset="0"/>
                </a:rPr>
                <a:t>E S</a:t>
              </a:r>
              <a:endParaRPr sz="1400" dirty="0">
                <a:latin typeface="Arial" panose="020B0604020202020204" pitchFamily="34" charset="0"/>
                <a:cs typeface="Arial" panose="020B0604020202020204" pitchFamily="34" charset="0"/>
              </a:endParaRPr>
            </a:p>
          </p:txBody>
        </p:sp>
      </p:grpSp>
      <p:grpSp>
        <p:nvGrpSpPr>
          <p:cNvPr id="36" name="Group 35">
            <a:extLst>
              <a:ext uri="{FF2B5EF4-FFF2-40B4-BE49-F238E27FC236}">
                <a16:creationId xmlns:a16="http://schemas.microsoft.com/office/drawing/2014/main" id="{878B3570-97EB-8345-BD9C-0D360D074B07}"/>
              </a:ext>
            </a:extLst>
          </p:cNvPr>
          <p:cNvGrpSpPr/>
          <p:nvPr/>
        </p:nvGrpSpPr>
        <p:grpSpPr>
          <a:xfrm>
            <a:off x="1832296" y="5678911"/>
            <a:ext cx="388119" cy="519014"/>
            <a:chOff x="2664087" y="5091211"/>
            <a:chExt cx="388119" cy="519014"/>
          </a:xfrm>
        </p:grpSpPr>
        <p:sp>
          <p:nvSpPr>
            <p:cNvPr id="29" name="object 17">
              <a:extLst>
                <a:ext uri="{FF2B5EF4-FFF2-40B4-BE49-F238E27FC236}">
                  <a16:creationId xmlns:a16="http://schemas.microsoft.com/office/drawing/2014/main" id="{F898ABC5-28E9-7E41-9630-71CA87F81E8F}"/>
                </a:ext>
              </a:extLst>
            </p:cNvPr>
            <p:cNvSpPr/>
            <p:nvPr/>
          </p:nvSpPr>
          <p:spPr>
            <a:xfrm>
              <a:off x="2878851" y="533067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 name="object 18">
              <a:extLst>
                <a:ext uri="{FF2B5EF4-FFF2-40B4-BE49-F238E27FC236}">
                  <a16:creationId xmlns:a16="http://schemas.microsoft.com/office/drawing/2014/main" id="{4BBC0E1F-0DBE-B04A-942D-ABC7A57FE76E}"/>
                </a:ext>
              </a:extLst>
            </p:cNvPr>
            <p:cNvSpPr/>
            <p:nvPr/>
          </p:nvSpPr>
          <p:spPr>
            <a:xfrm>
              <a:off x="2686691" y="533273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 name="object 38">
              <a:extLst>
                <a:ext uri="{FF2B5EF4-FFF2-40B4-BE49-F238E27FC236}">
                  <a16:creationId xmlns:a16="http://schemas.microsoft.com/office/drawing/2014/main" id="{5E16C5FE-0E43-F740-BA98-94DCD06B2420}"/>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2" name="object 40">
              <a:extLst>
                <a:ext uri="{FF2B5EF4-FFF2-40B4-BE49-F238E27FC236}">
                  <a16:creationId xmlns:a16="http://schemas.microsoft.com/office/drawing/2014/main" id="{677C8A99-43BC-7F46-A5DD-C1BE0CDDF7A6}"/>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33" name="object 39">
              <a:extLst>
                <a:ext uri="{FF2B5EF4-FFF2-40B4-BE49-F238E27FC236}">
                  <a16:creationId xmlns:a16="http://schemas.microsoft.com/office/drawing/2014/main" id="{B724AC1E-39BF-904B-B1F6-E2E52EC339F3}"/>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53" name="Right Arrow 52">
            <a:extLst>
              <a:ext uri="{FF2B5EF4-FFF2-40B4-BE49-F238E27FC236}">
                <a16:creationId xmlns:a16="http://schemas.microsoft.com/office/drawing/2014/main" id="{53F665D3-58F7-2A45-B713-0216494FA8F2}"/>
              </a:ext>
            </a:extLst>
          </p:cNvPr>
          <p:cNvSpPr/>
          <p:nvPr/>
        </p:nvSpPr>
        <p:spPr>
          <a:xfrm rot="3006587">
            <a:off x="1070396" y="4356824"/>
            <a:ext cx="403484" cy="258526"/>
          </a:xfrm>
          <a:prstGeom prst="rightArrow">
            <a:avLst>
              <a:gd name="adj1" fmla="val 60476"/>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54" name="TextBox 53">
            <a:extLst>
              <a:ext uri="{FF2B5EF4-FFF2-40B4-BE49-F238E27FC236}">
                <a16:creationId xmlns:a16="http://schemas.microsoft.com/office/drawing/2014/main" id="{5AA85418-9810-D14F-BF48-E86D6BDBE233}"/>
              </a:ext>
            </a:extLst>
          </p:cNvPr>
          <p:cNvSpPr txBox="1"/>
          <p:nvPr/>
        </p:nvSpPr>
        <p:spPr>
          <a:xfrm>
            <a:off x="1555819" y="2354065"/>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55" name="TextBox 54">
            <a:extLst>
              <a:ext uri="{FF2B5EF4-FFF2-40B4-BE49-F238E27FC236}">
                <a16:creationId xmlns:a16="http://schemas.microsoft.com/office/drawing/2014/main" id="{59EFF109-D1F4-534F-A4CF-98544F04CC98}"/>
              </a:ext>
            </a:extLst>
          </p:cNvPr>
          <p:cNvSpPr txBox="1"/>
          <p:nvPr/>
        </p:nvSpPr>
        <p:spPr>
          <a:xfrm>
            <a:off x="513935" y="2347386"/>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R</a:t>
            </a:r>
            <a:endParaRPr lang="en-US" sz="1400" dirty="0">
              <a:solidFill>
                <a:srgbClr val="1B8E1D"/>
              </a:solidFill>
              <a:latin typeface="Courier" pitchFamily="2" charset="0"/>
            </a:endParaRPr>
          </a:p>
        </p:txBody>
      </p:sp>
      <p:sp>
        <p:nvSpPr>
          <p:cNvPr id="56" name="TextBox 55">
            <a:extLst>
              <a:ext uri="{FF2B5EF4-FFF2-40B4-BE49-F238E27FC236}">
                <a16:creationId xmlns:a16="http://schemas.microsoft.com/office/drawing/2014/main" id="{32714BE1-84DD-D84D-8C15-404D2442DC6E}"/>
              </a:ext>
            </a:extLst>
          </p:cNvPr>
          <p:cNvSpPr txBox="1"/>
          <p:nvPr/>
        </p:nvSpPr>
        <p:spPr>
          <a:xfrm>
            <a:off x="1555819" y="2570146"/>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grpSp>
        <p:nvGrpSpPr>
          <p:cNvPr id="66" name="Group 65">
            <a:extLst>
              <a:ext uri="{FF2B5EF4-FFF2-40B4-BE49-F238E27FC236}">
                <a16:creationId xmlns:a16="http://schemas.microsoft.com/office/drawing/2014/main" id="{C9E0AD44-CA85-4F4C-AF32-68AA432D2044}"/>
              </a:ext>
            </a:extLst>
          </p:cNvPr>
          <p:cNvGrpSpPr/>
          <p:nvPr/>
        </p:nvGrpSpPr>
        <p:grpSpPr>
          <a:xfrm>
            <a:off x="1710284" y="5663587"/>
            <a:ext cx="639445" cy="400685"/>
            <a:chOff x="1882427" y="4709843"/>
            <a:chExt cx="639445" cy="400685"/>
          </a:xfrm>
        </p:grpSpPr>
        <p:sp>
          <p:nvSpPr>
            <p:cNvPr id="67" name="object 31">
              <a:extLst>
                <a:ext uri="{FF2B5EF4-FFF2-40B4-BE49-F238E27FC236}">
                  <a16:creationId xmlns:a16="http://schemas.microsoft.com/office/drawing/2014/main" id="{25296FFB-0ADA-414E-9B03-E05BDB2AE43D}"/>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8" name="object 33">
              <a:extLst>
                <a:ext uri="{FF2B5EF4-FFF2-40B4-BE49-F238E27FC236}">
                  <a16:creationId xmlns:a16="http://schemas.microsoft.com/office/drawing/2014/main" id="{BCCC80FF-D681-4845-AA9B-250D226DF67C}"/>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R</a:t>
              </a:r>
              <a:r>
                <a:rPr lang="zh-CN" altLang="en-US" sz="1400" spc="165" dirty="0">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grpSp>
      <p:sp>
        <p:nvSpPr>
          <p:cNvPr id="70" name="TextBox 69">
            <a:extLst>
              <a:ext uri="{FF2B5EF4-FFF2-40B4-BE49-F238E27FC236}">
                <a16:creationId xmlns:a16="http://schemas.microsoft.com/office/drawing/2014/main" id="{A45BD379-44BA-2347-80F1-AF8FBD9D9D2E}"/>
              </a:ext>
            </a:extLst>
          </p:cNvPr>
          <p:cNvSpPr txBox="1"/>
          <p:nvPr/>
        </p:nvSpPr>
        <p:spPr>
          <a:xfrm>
            <a:off x="513935" y="2563467"/>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C</a:t>
            </a:r>
            <a:endParaRPr lang="en-US" sz="1400" dirty="0">
              <a:solidFill>
                <a:srgbClr val="1B8E1D"/>
              </a:solidFill>
              <a:latin typeface="Courier" pitchFamily="2" charset="0"/>
            </a:endParaRPr>
          </a:p>
        </p:txBody>
      </p:sp>
      <p:grpSp>
        <p:nvGrpSpPr>
          <p:cNvPr id="71" name="Group 70">
            <a:extLst>
              <a:ext uri="{FF2B5EF4-FFF2-40B4-BE49-F238E27FC236}">
                <a16:creationId xmlns:a16="http://schemas.microsoft.com/office/drawing/2014/main" id="{6DCEF62A-ACD5-6F41-B6D7-A456DCB111D7}"/>
              </a:ext>
            </a:extLst>
          </p:cNvPr>
          <p:cNvGrpSpPr/>
          <p:nvPr/>
        </p:nvGrpSpPr>
        <p:grpSpPr>
          <a:xfrm>
            <a:off x="716378" y="5661860"/>
            <a:ext cx="639445" cy="400685"/>
            <a:chOff x="1882427" y="4709843"/>
            <a:chExt cx="639445" cy="400685"/>
          </a:xfrm>
        </p:grpSpPr>
        <p:sp>
          <p:nvSpPr>
            <p:cNvPr id="72" name="object 31">
              <a:extLst>
                <a:ext uri="{FF2B5EF4-FFF2-40B4-BE49-F238E27FC236}">
                  <a16:creationId xmlns:a16="http://schemas.microsoft.com/office/drawing/2014/main" id="{279C354F-D674-FD43-8DBE-C41F0EFE1FAF}"/>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73" name="object 33">
              <a:extLst>
                <a:ext uri="{FF2B5EF4-FFF2-40B4-BE49-F238E27FC236}">
                  <a16:creationId xmlns:a16="http://schemas.microsoft.com/office/drawing/2014/main" id="{8195E6B2-1B53-6C4D-980F-2C1E11F3B64A}"/>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C</a:t>
              </a:r>
              <a:endParaRPr sz="1400" dirty="0">
                <a:latin typeface="Arial" panose="020B0604020202020204" pitchFamily="34" charset="0"/>
                <a:cs typeface="Arial" panose="020B0604020202020204" pitchFamily="34" charset="0"/>
              </a:endParaRPr>
            </a:p>
          </p:txBody>
        </p:sp>
      </p:grpSp>
      <p:sp>
        <p:nvSpPr>
          <p:cNvPr id="75" name="TextBox 74">
            <a:extLst>
              <a:ext uri="{FF2B5EF4-FFF2-40B4-BE49-F238E27FC236}">
                <a16:creationId xmlns:a16="http://schemas.microsoft.com/office/drawing/2014/main" id="{426D6AC1-1338-0B46-BBD3-F7E4F67FEFFB}"/>
              </a:ext>
            </a:extLst>
          </p:cNvPr>
          <p:cNvSpPr txBox="1"/>
          <p:nvPr/>
        </p:nvSpPr>
        <p:spPr>
          <a:xfrm>
            <a:off x="5729468" y="131515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76" name="TextBox 75">
            <a:extLst>
              <a:ext uri="{FF2B5EF4-FFF2-40B4-BE49-F238E27FC236}">
                <a16:creationId xmlns:a16="http://schemas.microsoft.com/office/drawing/2014/main" id="{16CEFBC7-77E1-3B40-8B35-E9EF1361D180}"/>
              </a:ext>
            </a:extLst>
          </p:cNvPr>
          <p:cNvSpPr txBox="1"/>
          <p:nvPr/>
        </p:nvSpPr>
        <p:spPr>
          <a:xfrm>
            <a:off x="4689577" y="1319161"/>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H</a:t>
            </a:r>
            <a:endParaRPr lang="en-US" sz="1400" dirty="0">
              <a:solidFill>
                <a:srgbClr val="1B8E1D"/>
              </a:solidFill>
              <a:latin typeface="Courier" pitchFamily="2" charset="0"/>
            </a:endParaRPr>
          </a:p>
        </p:txBody>
      </p:sp>
      <p:sp>
        <p:nvSpPr>
          <p:cNvPr id="77" name="TextBox 76">
            <a:extLst>
              <a:ext uri="{FF2B5EF4-FFF2-40B4-BE49-F238E27FC236}">
                <a16:creationId xmlns:a16="http://schemas.microsoft.com/office/drawing/2014/main" id="{A49A3611-E575-7040-A0C2-4D2496C99D22}"/>
              </a:ext>
            </a:extLst>
          </p:cNvPr>
          <p:cNvSpPr txBox="1"/>
          <p:nvPr/>
        </p:nvSpPr>
        <p:spPr>
          <a:xfrm>
            <a:off x="5729468" y="1579567"/>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R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78" name="Group 77">
            <a:extLst>
              <a:ext uri="{FF2B5EF4-FFF2-40B4-BE49-F238E27FC236}">
                <a16:creationId xmlns:a16="http://schemas.microsoft.com/office/drawing/2014/main" id="{728B6122-23E1-4347-A65B-2220643CE483}"/>
              </a:ext>
            </a:extLst>
          </p:cNvPr>
          <p:cNvGrpSpPr/>
          <p:nvPr/>
        </p:nvGrpSpPr>
        <p:grpSpPr>
          <a:xfrm>
            <a:off x="1557827" y="5650215"/>
            <a:ext cx="974934" cy="417756"/>
            <a:chOff x="1882427" y="4709843"/>
            <a:chExt cx="639445" cy="400685"/>
          </a:xfrm>
        </p:grpSpPr>
        <p:sp>
          <p:nvSpPr>
            <p:cNvPr id="79" name="object 31">
              <a:extLst>
                <a:ext uri="{FF2B5EF4-FFF2-40B4-BE49-F238E27FC236}">
                  <a16:creationId xmlns:a16="http://schemas.microsoft.com/office/drawing/2014/main" id="{7C4E3EE9-E810-464A-87BE-B07F6D3DA5F8}"/>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80" name="object 33">
              <a:extLst>
                <a:ext uri="{FF2B5EF4-FFF2-40B4-BE49-F238E27FC236}">
                  <a16:creationId xmlns:a16="http://schemas.microsoft.com/office/drawing/2014/main" id="{3217534A-A950-3043-BF7E-983C1EF799B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solidFill>
                    <a:srgbClr val="00B050"/>
                  </a:solidFill>
                  <a:latin typeface="Arial" panose="020B0604020202020204" pitchFamily="34" charset="0"/>
                  <a:cs typeface="Arial" panose="020B0604020202020204" pitchFamily="34" charset="0"/>
                </a:rPr>
                <a:t>H </a:t>
              </a:r>
              <a:r>
                <a:rPr lang="en-US" altLang="zh-CN" sz="1400" spc="165" dirty="0">
                  <a:latin typeface="Arial" panose="020B0604020202020204" pitchFamily="34" charset="0"/>
                  <a:cs typeface="Arial" panose="020B0604020202020204" pitchFamily="34" charset="0"/>
                </a:rPr>
                <a:t>R S</a:t>
              </a:r>
              <a:endParaRPr sz="1400" dirty="0">
                <a:latin typeface="Arial" panose="020B0604020202020204" pitchFamily="34" charset="0"/>
                <a:cs typeface="Arial" panose="020B0604020202020204" pitchFamily="34" charset="0"/>
              </a:endParaRPr>
            </a:p>
          </p:txBody>
        </p:sp>
      </p:grpSp>
      <p:sp>
        <p:nvSpPr>
          <p:cNvPr id="89" name="object 33">
            <a:extLst>
              <a:ext uri="{FF2B5EF4-FFF2-40B4-BE49-F238E27FC236}">
                <a16:creationId xmlns:a16="http://schemas.microsoft.com/office/drawing/2014/main" id="{61276681-DBAB-7942-81C6-DDDA9934859C}"/>
              </a:ext>
            </a:extLst>
          </p:cNvPr>
          <p:cNvSpPr txBox="1"/>
          <p:nvPr/>
        </p:nvSpPr>
        <p:spPr>
          <a:xfrm>
            <a:off x="1772790" y="5743461"/>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   S</a:t>
            </a:r>
            <a:endParaRPr sz="1400" dirty="0">
              <a:latin typeface="Arial" panose="020B0604020202020204" pitchFamily="34" charset="0"/>
              <a:cs typeface="Arial" panose="020B0604020202020204" pitchFamily="34" charset="0"/>
            </a:endParaRPr>
          </a:p>
        </p:txBody>
      </p:sp>
      <p:grpSp>
        <p:nvGrpSpPr>
          <p:cNvPr id="90" name="Group 89">
            <a:extLst>
              <a:ext uri="{FF2B5EF4-FFF2-40B4-BE49-F238E27FC236}">
                <a16:creationId xmlns:a16="http://schemas.microsoft.com/office/drawing/2014/main" id="{CBDD6DAE-B213-7C47-A028-6C3B30733464}"/>
              </a:ext>
            </a:extLst>
          </p:cNvPr>
          <p:cNvGrpSpPr/>
          <p:nvPr/>
        </p:nvGrpSpPr>
        <p:grpSpPr>
          <a:xfrm>
            <a:off x="1219012" y="4866080"/>
            <a:ext cx="639445" cy="400685"/>
            <a:chOff x="1882427" y="4709843"/>
            <a:chExt cx="639445" cy="400685"/>
          </a:xfrm>
        </p:grpSpPr>
        <p:sp>
          <p:nvSpPr>
            <p:cNvPr id="91" name="object 31">
              <a:extLst>
                <a:ext uri="{FF2B5EF4-FFF2-40B4-BE49-F238E27FC236}">
                  <a16:creationId xmlns:a16="http://schemas.microsoft.com/office/drawing/2014/main" id="{39369426-93DC-A84A-84FD-78F35AF35AF5}"/>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2" name="object 33">
              <a:extLst>
                <a:ext uri="{FF2B5EF4-FFF2-40B4-BE49-F238E27FC236}">
                  <a16:creationId xmlns:a16="http://schemas.microsoft.com/office/drawing/2014/main" id="{839AA7FE-F79B-5241-A0A4-9FF5EE326BCD}"/>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sp>
        <p:nvSpPr>
          <p:cNvPr id="95" name="object 17">
            <a:extLst>
              <a:ext uri="{FF2B5EF4-FFF2-40B4-BE49-F238E27FC236}">
                <a16:creationId xmlns:a16="http://schemas.microsoft.com/office/drawing/2014/main" id="{77407899-583E-4F4C-90F6-957105ABBCDB}"/>
              </a:ext>
            </a:extLst>
          </p:cNvPr>
          <p:cNvSpPr/>
          <p:nvPr/>
        </p:nvSpPr>
        <p:spPr>
          <a:xfrm rot="1970688">
            <a:off x="2808388" y="4197021"/>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97" name="Group 96">
            <a:extLst>
              <a:ext uri="{FF2B5EF4-FFF2-40B4-BE49-F238E27FC236}">
                <a16:creationId xmlns:a16="http://schemas.microsoft.com/office/drawing/2014/main" id="{AAA42839-15CB-6044-AFA4-AFDC053F5AFB}"/>
              </a:ext>
            </a:extLst>
          </p:cNvPr>
          <p:cNvGrpSpPr/>
          <p:nvPr/>
        </p:nvGrpSpPr>
        <p:grpSpPr>
          <a:xfrm>
            <a:off x="2687866" y="3955139"/>
            <a:ext cx="388119" cy="519014"/>
            <a:chOff x="1662684" y="5095780"/>
            <a:chExt cx="388119" cy="519014"/>
          </a:xfrm>
        </p:grpSpPr>
        <p:sp>
          <p:nvSpPr>
            <p:cNvPr id="98" name="object 17">
              <a:extLst>
                <a:ext uri="{FF2B5EF4-FFF2-40B4-BE49-F238E27FC236}">
                  <a16:creationId xmlns:a16="http://schemas.microsoft.com/office/drawing/2014/main" id="{FE597EAE-9556-FC40-A93E-FBC0ECBEE033}"/>
                </a:ext>
              </a:extLst>
            </p:cNvPr>
            <p:cNvSpPr/>
            <p:nvPr/>
          </p:nvSpPr>
          <p:spPr>
            <a:xfrm>
              <a:off x="1877448" y="5335239"/>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99" name="object 18">
              <a:extLst>
                <a:ext uri="{FF2B5EF4-FFF2-40B4-BE49-F238E27FC236}">
                  <a16:creationId xmlns:a16="http://schemas.microsoft.com/office/drawing/2014/main" id="{2B2B93A3-3AD3-F944-A435-3901CEDB7B5E}"/>
                </a:ext>
              </a:extLst>
            </p:cNvPr>
            <p:cNvSpPr/>
            <p:nvPr/>
          </p:nvSpPr>
          <p:spPr>
            <a:xfrm>
              <a:off x="1685288" y="5337299"/>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0" name="object 38">
              <a:extLst>
                <a:ext uri="{FF2B5EF4-FFF2-40B4-BE49-F238E27FC236}">
                  <a16:creationId xmlns:a16="http://schemas.microsoft.com/office/drawing/2014/main" id="{25137F1B-280D-2F48-92DD-A788EBFF5B9A}"/>
                </a:ext>
              </a:extLst>
            </p:cNvPr>
            <p:cNvSpPr/>
            <p:nvPr/>
          </p:nvSpPr>
          <p:spPr>
            <a:xfrm>
              <a:off x="1662684" y="509578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1" name="object 40">
              <a:extLst>
                <a:ext uri="{FF2B5EF4-FFF2-40B4-BE49-F238E27FC236}">
                  <a16:creationId xmlns:a16="http://schemas.microsoft.com/office/drawing/2014/main" id="{11F6E19E-AD98-1B4E-A941-E6E18AD47BAA}"/>
                </a:ext>
              </a:extLst>
            </p:cNvPr>
            <p:cNvSpPr txBox="1"/>
            <p:nvPr/>
          </p:nvSpPr>
          <p:spPr>
            <a:xfrm>
              <a:off x="1795500" y="5162775"/>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A</a:t>
              </a:r>
              <a:endParaRPr sz="1400" dirty="0">
                <a:latin typeface="Arial" panose="020B0604020202020204" pitchFamily="34" charset="0"/>
                <a:cs typeface="Arial" panose="020B0604020202020204" pitchFamily="34" charset="0"/>
              </a:endParaRPr>
            </a:p>
          </p:txBody>
        </p:sp>
        <p:sp>
          <p:nvSpPr>
            <p:cNvPr id="102" name="object 39">
              <a:extLst>
                <a:ext uri="{FF2B5EF4-FFF2-40B4-BE49-F238E27FC236}">
                  <a16:creationId xmlns:a16="http://schemas.microsoft.com/office/drawing/2014/main" id="{174E0EC2-A39B-CA40-9E2F-2F5BFA4E8E15}"/>
                </a:ext>
              </a:extLst>
            </p:cNvPr>
            <p:cNvSpPr/>
            <p:nvPr/>
          </p:nvSpPr>
          <p:spPr>
            <a:xfrm>
              <a:off x="1664241" y="510034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104" name="object 17">
            <a:extLst>
              <a:ext uri="{FF2B5EF4-FFF2-40B4-BE49-F238E27FC236}">
                <a16:creationId xmlns:a16="http://schemas.microsoft.com/office/drawing/2014/main" id="{9C5C2891-032A-3C40-AF4D-1EBC4355A783}"/>
              </a:ext>
            </a:extLst>
          </p:cNvPr>
          <p:cNvSpPr/>
          <p:nvPr/>
        </p:nvSpPr>
        <p:spPr>
          <a:xfrm rot="268184">
            <a:off x="3773523" y="3392670"/>
            <a:ext cx="45719" cy="658980"/>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05" name="object 18">
            <a:extLst>
              <a:ext uri="{FF2B5EF4-FFF2-40B4-BE49-F238E27FC236}">
                <a16:creationId xmlns:a16="http://schemas.microsoft.com/office/drawing/2014/main" id="{B0BE789A-2E57-5144-9F11-DCC8B1276E6C}"/>
              </a:ext>
            </a:extLst>
          </p:cNvPr>
          <p:cNvSpPr/>
          <p:nvPr/>
        </p:nvSpPr>
        <p:spPr>
          <a:xfrm>
            <a:off x="3067597" y="3394729"/>
            <a:ext cx="542148" cy="56450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109" name="Group 108">
            <a:extLst>
              <a:ext uri="{FF2B5EF4-FFF2-40B4-BE49-F238E27FC236}">
                <a16:creationId xmlns:a16="http://schemas.microsoft.com/office/drawing/2014/main" id="{5F6C7488-A2B1-A64D-A3BF-C0A43016F912}"/>
              </a:ext>
            </a:extLst>
          </p:cNvPr>
          <p:cNvGrpSpPr/>
          <p:nvPr/>
        </p:nvGrpSpPr>
        <p:grpSpPr>
          <a:xfrm>
            <a:off x="3617539" y="3959235"/>
            <a:ext cx="388119" cy="519014"/>
            <a:chOff x="2664087" y="5091211"/>
            <a:chExt cx="388119" cy="519014"/>
          </a:xfrm>
        </p:grpSpPr>
        <p:sp>
          <p:nvSpPr>
            <p:cNvPr id="110" name="object 17">
              <a:extLst>
                <a:ext uri="{FF2B5EF4-FFF2-40B4-BE49-F238E27FC236}">
                  <a16:creationId xmlns:a16="http://schemas.microsoft.com/office/drawing/2014/main" id="{3D2C1ED5-70B5-E846-BE78-CB1BCA483FD4}"/>
                </a:ext>
              </a:extLst>
            </p:cNvPr>
            <p:cNvSpPr/>
            <p:nvPr/>
          </p:nvSpPr>
          <p:spPr>
            <a:xfrm>
              <a:off x="2878851" y="533067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1" name="object 18">
              <a:extLst>
                <a:ext uri="{FF2B5EF4-FFF2-40B4-BE49-F238E27FC236}">
                  <a16:creationId xmlns:a16="http://schemas.microsoft.com/office/drawing/2014/main" id="{E21CC6DC-CED1-AD4E-9ECF-5685B758FBA1}"/>
                </a:ext>
              </a:extLst>
            </p:cNvPr>
            <p:cNvSpPr/>
            <p:nvPr/>
          </p:nvSpPr>
          <p:spPr>
            <a:xfrm>
              <a:off x="2686691" y="533273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2" name="object 38">
              <a:extLst>
                <a:ext uri="{FF2B5EF4-FFF2-40B4-BE49-F238E27FC236}">
                  <a16:creationId xmlns:a16="http://schemas.microsoft.com/office/drawing/2014/main" id="{819A80E7-5C39-024B-8AC3-7ACD5756894C}"/>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13" name="object 40">
              <a:extLst>
                <a:ext uri="{FF2B5EF4-FFF2-40B4-BE49-F238E27FC236}">
                  <a16:creationId xmlns:a16="http://schemas.microsoft.com/office/drawing/2014/main" id="{2ED00984-7EFE-5D44-9C8E-712534AF6DB2}"/>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114" name="object 39">
              <a:extLst>
                <a:ext uri="{FF2B5EF4-FFF2-40B4-BE49-F238E27FC236}">
                  <a16:creationId xmlns:a16="http://schemas.microsoft.com/office/drawing/2014/main" id="{0BC35EAB-6924-AF49-9E20-70DDE6CD2E1C}"/>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grpSp>
        <p:nvGrpSpPr>
          <p:cNvPr id="118" name="Group 117">
            <a:extLst>
              <a:ext uri="{FF2B5EF4-FFF2-40B4-BE49-F238E27FC236}">
                <a16:creationId xmlns:a16="http://schemas.microsoft.com/office/drawing/2014/main" id="{F1345781-C894-8A4E-A569-77380BCAEC06}"/>
              </a:ext>
            </a:extLst>
          </p:cNvPr>
          <p:cNvGrpSpPr/>
          <p:nvPr/>
        </p:nvGrpSpPr>
        <p:grpSpPr>
          <a:xfrm>
            <a:off x="2573351" y="3933519"/>
            <a:ext cx="639445" cy="400685"/>
            <a:chOff x="1882427" y="4709843"/>
            <a:chExt cx="639445" cy="400685"/>
          </a:xfrm>
        </p:grpSpPr>
        <p:sp>
          <p:nvSpPr>
            <p:cNvPr id="119" name="object 31">
              <a:extLst>
                <a:ext uri="{FF2B5EF4-FFF2-40B4-BE49-F238E27FC236}">
                  <a16:creationId xmlns:a16="http://schemas.microsoft.com/office/drawing/2014/main" id="{DFBB7A8E-6BC0-AC41-8F17-E299D6C8F353}"/>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12700">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0" name="object 33">
              <a:extLst>
                <a:ext uri="{FF2B5EF4-FFF2-40B4-BE49-F238E27FC236}">
                  <a16:creationId xmlns:a16="http://schemas.microsoft.com/office/drawing/2014/main" id="{B1441C15-162C-7D4C-8AF9-AE4ECBC44665}"/>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C</a:t>
              </a:r>
              <a:endParaRPr sz="1400" dirty="0">
                <a:latin typeface="Arial" panose="020B0604020202020204" pitchFamily="34" charset="0"/>
                <a:cs typeface="Arial" panose="020B0604020202020204" pitchFamily="34" charset="0"/>
              </a:endParaRPr>
            </a:p>
          </p:txBody>
        </p:sp>
      </p:grpSp>
      <p:grpSp>
        <p:nvGrpSpPr>
          <p:cNvPr id="125" name="Group 124">
            <a:extLst>
              <a:ext uri="{FF2B5EF4-FFF2-40B4-BE49-F238E27FC236}">
                <a16:creationId xmlns:a16="http://schemas.microsoft.com/office/drawing/2014/main" id="{A618F8D6-5092-7748-AD50-F691B2F82B09}"/>
              </a:ext>
            </a:extLst>
          </p:cNvPr>
          <p:cNvGrpSpPr/>
          <p:nvPr/>
        </p:nvGrpSpPr>
        <p:grpSpPr>
          <a:xfrm>
            <a:off x="3465670" y="3123092"/>
            <a:ext cx="639445" cy="400685"/>
            <a:chOff x="1882427" y="4709843"/>
            <a:chExt cx="639445" cy="400685"/>
          </a:xfrm>
        </p:grpSpPr>
        <p:sp>
          <p:nvSpPr>
            <p:cNvPr id="126" name="object 31">
              <a:extLst>
                <a:ext uri="{FF2B5EF4-FFF2-40B4-BE49-F238E27FC236}">
                  <a16:creationId xmlns:a16="http://schemas.microsoft.com/office/drawing/2014/main" id="{11F66D4E-F67B-0C41-AC5E-2CF1D614DB0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9525">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27" name="object 33">
              <a:extLst>
                <a:ext uri="{FF2B5EF4-FFF2-40B4-BE49-F238E27FC236}">
                  <a16:creationId xmlns:a16="http://schemas.microsoft.com/office/drawing/2014/main" id="{4F48A0A6-92DC-4949-8F1F-78485E15AF55}"/>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grpSp>
        <p:nvGrpSpPr>
          <p:cNvPr id="130" name="Group 129">
            <a:extLst>
              <a:ext uri="{FF2B5EF4-FFF2-40B4-BE49-F238E27FC236}">
                <a16:creationId xmlns:a16="http://schemas.microsoft.com/office/drawing/2014/main" id="{B69C4524-977A-AF45-975E-8AF286010376}"/>
              </a:ext>
            </a:extLst>
          </p:cNvPr>
          <p:cNvGrpSpPr/>
          <p:nvPr/>
        </p:nvGrpSpPr>
        <p:grpSpPr>
          <a:xfrm>
            <a:off x="4556081" y="3949414"/>
            <a:ext cx="388119" cy="519014"/>
            <a:chOff x="2664087" y="5091211"/>
            <a:chExt cx="388119" cy="519014"/>
          </a:xfrm>
        </p:grpSpPr>
        <p:sp>
          <p:nvSpPr>
            <p:cNvPr id="131" name="object 17">
              <a:extLst>
                <a:ext uri="{FF2B5EF4-FFF2-40B4-BE49-F238E27FC236}">
                  <a16:creationId xmlns:a16="http://schemas.microsoft.com/office/drawing/2014/main" id="{F296AD08-87D4-0348-B7BA-139B2D1FF03A}"/>
                </a:ext>
              </a:extLst>
            </p:cNvPr>
            <p:cNvSpPr/>
            <p:nvPr/>
          </p:nvSpPr>
          <p:spPr>
            <a:xfrm>
              <a:off x="2878851" y="533067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2" name="object 18">
              <a:extLst>
                <a:ext uri="{FF2B5EF4-FFF2-40B4-BE49-F238E27FC236}">
                  <a16:creationId xmlns:a16="http://schemas.microsoft.com/office/drawing/2014/main" id="{8083B6C5-5117-A841-8DE8-195251C09B57}"/>
                </a:ext>
              </a:extLst>
            </p:cNvPr>
            <p:cNvSpPr/>
            <p:nvPr/>
          </p:nvSpPr>
          <p:spPr>
            <a:xfrm>
              <a:off x="2686691" y="533273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3" name="object 38">
              <a:extLst>
                <a:ext uri="{FF2B5EF4-FFF2-40B4-BE49-F238E27FC236}">
                  <a16:creationId xmlns:a16="http://schemas.microsoft.com/office/drawing/2014/main" id="{52227F1F-D6EC-F145-B4D5-81041DAFABE2}"/>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34" name="object 40">
              <a:extLst>
                <a:ext uri="{FF2B5EF4-FFF2-40B4-BE49-F238E27FC236}">
                  <a16:creationId xmlns:a16="http://schemas.microsoft.com/office/drawing/2014/main" id="{A2E4A4EA-DE4E-734A-ADE8-7651036C4894}"/>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135" name="object 39">
              <a:extLst>
                <a:ext uri="{FF2B5EF4-FFF2-40B4-BE49-F238E27FC236}">
                  <a16:creationId xmlns:a16="http://schemas.microsoft.com/office/drawing/2014/main" id="{8B7C0349-DC8A-F04F-8FF4-2C2A5251B65A}"/>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136" name="Right Arrow 135">
            <a:extLst>
              <a:ext uri="{FF2B5EF4-FFF2-40B4-BE49-F238E27FC236}">
                <a16:creationId xmlns:a16="http://schemas.microsoft.com/office/drawing/2014/main" id="{1BB6FFB7-C86C-E740-939E-6D90B9A747EA}"/>
              </a:ext>
            </a:extLst>
          </p:cNvPr>
          <p:cNvSpPr/>
          <p:nvPr/>
        </p:nvSpPr>
        <p:spPr>
          <a:xfrm rot="18875597">
            <a:off x="2290705" y="4805843"/>
            <a:ext cx="414568" cy="277216"/>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137" name="TextBox 136">
            <a:extLst>
              <a:ext uri="{FF2B5EF4-FFF2-40B4-BE49-F238E27FC236}">
                <a16:creationId xmlns:a16="http://schemas.microsoft.com/office/drawing/2014/main" id="{9B64DFAC-24E4-BD44-929F-0E3417B32FB6}"/>
              </a:ext>
            </a:extLst>
          </p:cNvPr>
          <p:cNvSpPr txBox="1"/>
          <p:nvPr/>
        </p:nvSpPr>
        <p:spPr>
          <a:xfrm>
            <a:off x="5701902" y="184398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138" name="TextBox 137">
            <a:extLst>
              <a:ext uri="{FF2B5EF4-FFF2-40B4-BE49-F238E27FC236}">
                <a16:creationId xmlns:a16="http://schemas.microsoft.com/office/drawing/2014/main" id="{54E511F6-7446-0C41-9E99-946A89FF9BE6}"/>
              </a:ext>
            </a:extLst>
          </p:cNvPr>
          <p:cNvSpPr txBox="1"/>
          <p:nvPr/>
        </p:nvSpPr>
        <p:spPr>
          <a:xfrm>
            <a:off x="4688318" y="1838415"/>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X</a:t>
            </a:r>
            <a:endParaRPr lang="en-US" sz="1400" dirty="0">
              <a:solidFill>
                <a:srgbClr val="1B8E1D"/>
              </a:solidFill>
              <a:latin typeface="Courier" pitchFamily="2" charset="0"/>
            </a:endParaRPr>
          </a:p>
        </p:txBody>
      </p:sp>
      <p:grpSp>
        <p:nvGrpSpPr>
          <p:cNvPr id="139" name="Group 138">
            <a:extLst>
              <a:ext uri="{FF2B5EF4-FFF2-40B4-BE49-F238E27FC236}">
                <a16:creationId xmlns:a16="http://schemas.microsoft.com/office/drawing/2014/main" id="{5919AF9C-C5F1-AB4B-85DA-03252B3F40A5}"/>
              </a:ext>
            </a:extLst>
          </p:cNvPr>
          <p:cNvGrpSpPr/>
          <p:nvPr/>
        </p:nvGrpSpPr>
        <p:grpSpPr>
          <a:xfrm>
            <a:off x="4427780" y="3928995"/>
            <a:ext cx="639445" cy="400685"/>
            <a:chOff x="1882427" y="4709843"/>
            <a:chExt cx="639445" cy="400685"/>
          </a:xfrm>
        </p:grpSpPr>
        <p:sp>
          <p:nvSpPr>
            <p:cNvPr id="140" name="object 31">
              <a:extLst>
                <a:ext uri="{FF2B5EF4-FFF2-40B4-BE49-F238E27FC236}">
                  <a16:creationId xmlns:a16="http://schemas.microsoft.com/office/drawing/2014/main" id="{F0783246-C258-E244-A530-0E6F8651F2E0}"/>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141" name="object 33">
              <a:extLst>
                <a:ext uri="{FF2B5EF4-FFF2-40B4-BE49-F238E27FC236}">
                  <a16:creationId xmlns:a16="http://schemas.microsoft.com/office/drawing/2014/main" id="{9C476D0A-6FA2-7D49-BD75-49D1C321464E}"/>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en-US" altLang="zh-CN" sz="1400" spc="165" dirty="0">
                  <a:solidFill>
                    <a:srgbClr val="00B050"/>
                  </a:solidFill>
                  <a:latin typeface="Arial" panose="020B0604020202020204" pitchFamily="34" charset="0"/>
                  <a:cs typeface="Arial" panose="020B0604020202020204" pitchFamily="34" charset="0"/>
                </a:rPr>
                <a:t> X</a:t>
              </a:r>
              <a:endParaRPr sz="1400" dirty="0">
                <a:latin typeface="Arial" panose="020B0604020202020204" pitchFamily="34" charset="0"/>
                <a:cs typeface="Arial" panose="020B0604020202020204" pitchFamily="34" charset="0"/>
              </a:endParaRPr>
            </a:p>
          </p:txBody>
        </p:sp>
      </p:grpSp>
      <p:sp>
        <p:nvSpPr>
          <p:cNvPr id="142" name="TextBox 141">
            <a:extLst>
              <a:ext uri="{FF2B5EF4-FFF2-40B4-BE49-F238E27FC236}">
                <a16:creationId xmlns:a16="http://schemas.microsoft.com/office/drawing/2014/main" id="{49A9696A-A11F-DE49-8DB6-E4E460AF3489}"/>
              </a:ext>
            </a:extLst>
          </p:cNvPr>
          <p:cNvSpPr txBox="1"/>
          <p:nvPr/>
        </p:nvSpPr>
        <p:spPr>
          <a:xfrm>
            <a:off x="5701902" y="2108397"/>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3-node</a:t>
            </a:r>
          </a:p>
        </p:txBody>
      </p:sp>
      <p:sp>
        <p:nvSpPr>
          <p:cNvPr id="143" name="TextBox 142">
            <a:extLst>
              <a:ext uri="{FF2B5EF4-FFF2-40B4-BE49-F238E27FC236}">
                <a16:creationId xmlns:a16="http://schemas.microsoft.com/office/drawing/2014/main" id="{C3181522-2093-0449-B149-49EC49332CBF}"/>
              </a:ext>
            </a:extLst>
          </p:cNvPr>
          <p:cNvSpPr txBox="1"/>
          <p:nvPr/>
        </p:nvSpPr>
        <p:spPr>
          <a:xfrm>
            <a:off x="4688318" y="2119231"/>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P</a:t>
            </a:r>
            <a:endParaRPr lang="en-US" sz="1400" dirty="0">
              <a:solidFill>
                <a:srgbClr val="1B8E1D"/>
              </a:solidFill>
              <a:latin typeface="Courier" pitchFamily="2" charset="0"/>
            </a:endParaRPr>
          </a:p>
        </p:txBody>
      </p:sp>
      <p:grpSp>
        <p:nvGrpSpPr>
          <p:cNvPr id="60" name="Group 59">
            <a:extLst>
              <a:ext uri="{FF2B5EF4-FFF2-40B4-BE49-F238E27FC236}">
                <a16:creationId xmlns:a16="http://schemas.microsoft.com/office/drawing/2014/main" id="{AAC12208-4FCA-3445-ACFE-ED09CC434986}"/>
              </a:ext>
            </a:extLst>
          </p:cNvPr>
          <p:cNvGrpSpPr/>
          <p:nvPr/>
        </p:nvGrpSpPr>
        <p:grpSpPr>
          <a:xfrm>
            <a:off x="3476018" y="3941908"/>
            <a:ext cx="639445" cy="400685"/>
            <a:chOff x="1882427" y="4709843"/>
            <a:chExt cx="639445" cy="400685"/>
          </a:xfrm>
        </p:grpSpPr>
        <p:sp>
          <p:nvSpPr>
            <p:cNvPr id="61" name="object 31">
              <a:extLst>
                <a:ext uri="{FF2B5EF4-FFF2-40B4-BE49-F238E27FC236}">
                  <a16:creationId xmlns:a16="http://schemas.microsoft.com/office/drawing/2014/main" id="{6059F221-09C1-1E4D-A532-EBA3FC5A2FF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62" name="object 33">
              <a:extLst>
                <a:ext uri="{FF2B5EF4-FFF2-40B4-BE49-F238E27FC236}">
                  <a16:creationId xmlns:a16="http://schemas.microsoft.com/office/drawing/2014/main" id="{DAABCF7F-B44C-4046-9167-8DE820598BC9}"/>
                </a:ext>
              </a:extLst>
            </p:cNvPr>
            <p:cNvSpPr txBox="1"/>
            <p:nvPr/>
          </p:nvSpPr>
          <p:spPr>
            <a:xfrm>
              <a:off x="2043435"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a:t>
              </a:r>
              <a:r>
                <a:rPr lang="en-US" altLang="zh-CN" sz="1400" spc="165" dirty="0">
                  <a:solidFill>
                    <a:srgbClr val="00B050"/>
                  </a:solidFill>
                  <a:latin typeface="Arial" panose="020B0604020202020204" pitchFamily="34" charset="0"/>
                  <a:cs typeface="Arial" panose="020B0604020202020204" pitchFamily="34" charset="0"/>
                </a:rPr>
                <a:t> P</a:t>
              </a:r>
              <a:r>
                <a:rPr lang="zh-CN" altLang="en-US" sz="1400" spc="165" dirty="0">
                  <a:latin typeface="Arial" panose="020B0604020202020204" pitchFamily="34" charset="0"/>
                  <a:cs typeface="Arial" panose="020B0604020202020204" pitchFamily="34" charset="0"/>
                </a:rPr>
                <a:t> </a:t>
              </a:r>
              <a:endParaRPr sz="1400" dirty="0">
                <a:latin typeface="Arial" panose="020B0604020202020204" pitchFamily="34" charset="0"/>
                <a:cs typeface="Arial" panose="020B0604020202020204" pitchFamily="34" charset="0"/>
              </a:endParaRPr>
            </a:p>
          </p:txBody>
        </p:sp>
      </p:grpSp>
      <p:sp>
        <p:nvSpPr>
          <p:cNvPr id="144" name="TextBox 143">
            <a:extLst>
              <a:ext uri="{FF2B5EF4-FFF2-40B4-BE49-F238E27FC236}">
                <a16:creationId xmlns:a16="http://schemas.microsoft.com/office/drawing/2014/main" id="{2B336269-E313-D147-A8FF-CF2283595D35}"/>
              </a:ext>
            </a:extLst>
          </p:cNvPr>
          <p:cNvSpPr txBox="1"/>
          <p:nvPr/>
        </p:nvSpPr>
        <p:spPr>
          <a:xfrm>
            <a:off x="5692485" y="2372812"/>
            <a:ext cx="1893467"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Convert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3-node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 4-node</a:t>
            </a:r>
          </a:p>
        </p:txBody>
      </p:sp>
      <p:sp>
        <p:nvSpPr>
          <p:cNvPr id="145" name="TextBox 144">
            <a:extLst>
              <a:ext uri="{FF2B5EF4-FFF2-40B4-BE49-F238E27FC236}">
                <a16:creationId xmlns:a16="http://schemas.microsoft.com/office/drawing/2014/main" id="{5C2C19B8-5659-0241-B20C-AD2114BEB600}"/>
              </a:ext>
            </a:extLst>
          </p:cNvPr>
          <p:cNvSpPr txBox="1"/>
          <p:nvPr/>
        </p:nvSpPr>
        <p:spPr>
          <a:xfrm>
            <a:off x="4689577" y="2373202"/>
            <a:ext cx="1043876" cy="307777"/>
          </a:xfrm>
          <a:prstGeom prst="rect">
            <a:avLst/>
          </a:prstGeom>
          <a:noFill/>
        </p:spPr>
        <p:txBody>
          <a:bodyPr wrap="none" rtlCol="0">
            <a:spAutoFit/>
          </a:bodyPr>
          <a:lstStyle/>
          <a:p>
            <a:r>
              <a:rPr lang="en-US" altLang="zh-CN" sz="1400" dirty="0">
                <a:solidFill>
                  <a:srgbClr val="1B8E1D"/>
                </a:solidFill>
                <a:latin typeface="Courier" pitchFamily="2" charset="0"/>
              </a:rPr>
              <a:t>Insert</a:t>
            </a:r>
            <a:r>
              <a:rPr lang="zh-CN" altLang="en-US" sz="1400" dirty="0">
                <a:solidFill>
                  <a:srgbClr val="1B8E1D"/>
                </a:solidFill>
                <a:latin typeface="Courier" pitchFamily="2" charset="0"/>
              </a:rPr>
              <a:t> </a:t>
            </a:r>
            <a:r>
              <a:rPr lang="en-US" altLang="zh-CN" sz="1400" dirty="0">
                <a:solidFill>
                  <a:srgbClr val="1B8E1D"/>
                </a:solidFill>
                <a:latin typeface="Courier" pitchFamily="2" charset="0"/>
              </a:rPr>
              <a:t>L</a:t>
            </a:r>
            <a:endParaRPr lang="en-US" sz="1400" dirty="0">
              <a:solidFill>
                <a:srgbClr val="1B8E1D"/>
              </a:solidFill>
              <a:latin typeface="Courier" pitchFamily="2" charset="0"/>
            </a:endParaRPr>
          </a:p>
        </p:txBody>
      </p:sp>
      <p:sp>
        <p:nvSpPr>
          <p:cNvPr id="146" name="TextBox 145">
            <a:extLst>
              <a:ext uri="{FF2B5EF4-FFF2-40B4-BE49-F238E27FC236}">
                <a16:creationId xmlns:a16="http://schemas.microsoft.com/office/drawing/2014/main" id="{9E3CD4DC-F5A4-9744-8247-B2E214E8F6B2}"/>
              </a:ext>
            </a:extLst>
          </p:cNvPr>
          <p:cNvSpPr txBox="1"/>
          <p:nvPr/>
        </p:nvSpPr>
        <p:spPr>
          <a:xfrm>
            <a:off x="5704658" y="2637230"/>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R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sp>
        <p:nvSpPr>
          <p:cNvPr id="147" name="TextBox 146">
            <a:extLst>
              <a:ext uri="{FF2B5EF4-FFF2-40B4-BE49-F238E27FC236}">
                <a16:creationId xmlns:a16="http://schemas.microsoft.com/office/drawing/2014/main" id="{C408A896-1BE4-4643-BA59-FF9E216C6A4D}"/>
              </a:ext>
            </a:extLst>
          </p:cNvPr>
          <p:cNvSpPr txBox="1"/>
          <p:nvPr/>
        </p:nvSpPr>
        <p:spPr>
          <a:xfrm>
            <a:off x="5701902" y="2874180"/>
            <a:ext cx="3225563" cy="276999"/>
          </a:xfrm>
          <a:prstGeom prst="rect">
            <a:avLst/>
          </a:prstGeom>
          <a:noFill/>
        </p:spPr>
        <p:txBody>
          <a:bodyPr wrap="none" rtlCol="0">
            <a:spAutoFit/>
          </a:bodyPr>
          <a:lstStyle/>
          <a:p>
            <a:pPr>
              <a:spcBef>
                <a:spcPts val="100"/>
              </a:spcBef>
              <a:spcAft>
                <a:spcPts val="100"/>
              </a:spcAft>
            </a:pPr>
            <a:r>
              <a:rPr lang="en-US" altLang="zh-CN" sz="1200" dirty="0">
                <a:solidFill>
                  <a:schemeClr val="accent1"/>
                </a:solidFill>
                <a:latin typeface="Times New Roman" panose="02020603050405020304" pitchFamily="18" charset="0"/>
                <a:cs typeface="Times New Roman" panose="02020603050405020304" pitchFamily="18" charset="0"/>
              </a:rPr>
              <a:t>Split</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4-node</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into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two</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2-nodes</a:t>
            </a:r>
            <a:r>
              <a:rPr lang="zh-CN" altLang="en-US" sz="1200" dirty="0">
                <a:solidFill>
                  <a:schemeClr val="accent1"/>
                </a:solidFill>
                <a:latin typeface="Times New Roman" panose="02020603050405020304" pitchFamily="18" charset="0"/>
                <a:cs typeface="Times New Roman" panose="02020603050405020304" pitchFamily="18" charset="0"/>
              </a:rPr>
              <a:t> </a:t>
            </a:r>
            <a:r>
              <a:rPr lang="en-US" altLang="zh-CN" sz="1200" dirty="0">
                <a:solidFill>
                  <a:schemeClr val="accent1"/>
                </a:solidFill>
                <a:latin typeface="Times New Roman" panose="02020603050405020304" pitchFamily="18" charset="0"/>
                <a:cs typeface="Times New Roman" panose="02020603050405020304" pitchFamily="18" charset="0"/>
              </a:rPr>
              <a:t>(move R to parent)</a:t>
            </a:r>
            <a:endParaRPr lang="en-US" sz="1200" dirty="0">
              <a:solidFill>
                <a:schemeClr val="accent1"/>
              </a:solidFill>
              <a:latin typeface="Times New Roman" panose="02020603050405020304" pitchFamily="18" charset="0"/>
              <a:cs typeface="Times New Roman" panose="02020603050405020304" pitchFamily="18" charset="0"/>
            </a:endParaRPr>
          </a:p>
        </p:txBody>
      </p:sp>
      <p:grpSp>
        <p:nvGrpSpPr>
          <p:cNvPr id="216" name="Group 215">
            <a:extLst>
              <a:ext uri="{FF2B5EF4-FFF2-40B4-BE49-F238E27FC236}">
                <a16:creationId xmlns:a16="http://schemas.microsoft.com/office/drawing/2014/main" id="{98A6A80E-1B49-3C41-ADD1-CAEF21B25C78}"/>
              </a:ext>
            </a:extLst>
          </p:cNvPr>
          <p:cNvGrpSpPr/>
          <p:nvPr/>
        </p:nvGrpSpPr>
        <p:grpSpPr>
          <a:xfrm>
            <a:off x="3321432" y="3933519"/>
            <a:ext cx="974934" cy="400685"/>
            <a:chOff x="1882427" y="4709843"/>
            <a:chExt cx="639445" cy="400685"/>
          </a:xfrm>
        </p:grpSpPr>
        <p:sp>
          <p:nvSpPr>
            <p:cNvPr id="217" name="object 31">
              <a:extLst>
                <a:ext uri="{FF2B5EF4-FFF2-40B4-BE49-F238E27FC236}">
                  <a16:creationId xmlns:a16="http://schemas.microsoft.com/office/drawing/2014/main" id="{1D331D60-9954-8E4E-A694-2AD67FF614C6}"/>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18" name="object 33">
              <a:extLst>
                <a:ext uri="{FF2B5EF4-FFF2-40B4-BE49-F238E27FC236}">
                  <a16:creationId xmlns:a16="http://schemas.microsoft.com/office/drawing/2014/main" id="{4881A739-59C2-1D48-8547-7E967B49A444}"/>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P</a:t>
              </a:r>
              <a:endParaRPr sz="1400" dirty="0">
                <a:latin typeface="Arial" panose="020B0604020202020204" pitchFamily="34" charset="0"/>
                <a:cs typeface="Arial" panose="020B0604020202020204" pitchFamily="34" charset="0"/>
              </a:endParaRPr>
            </a:p>
          </p:txBody>
        </p:sp>
      </p:grpSp>
      <p:sp>
        <p:nvSpPr>
          <p:cNvPr id="219" name="object 17">
            <a:extLst>
              <a:ext uri="{FF2B5EF4-FFF2-40B4-BE49-F238E27FC236}">
                <a16:creationId xmlns:a16="http://schemas.microsoft.com/office/drawing/2014/main" id="{B3A35B76-D398-2C46-87AF-D49A20149D52}"/>
              </a:ext>
            </a:extLst>
          </p:cNvPr>
          <p:cNvSpPr/>
          <p:nvPr/>
        </p:nvSpPr>
        <p:spPr>
          <a:xfrm rot="20472014">
            <a:off x="5635874" y="5340033"/>
            <a:ext cx="438008" cy="792734"/>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0" name="object 17">
            <a:extLst>
              <a:ext uri="{FF2B5EF4-FFF2-40B4-BE49-F238E27FC236}">
                <a16:creationId xmlns:a16="http://schemas.microsoft.com/office/drawing/2014/main" id="{67C496F1-B7A7-E948-8004-CA10991AED2A}"/>
              </a:ext>
            </a:extLst>
          </p:cNvPr>
          <p:cNvSpPr/>
          <p:nvPr/>
        </p:nvSpPr>
        <p:spPr>
          <a:xfrm rot="1970688">
            <a:off x="4279736" y="6221656"/>
            <a:ext cx="167519" cy="258338"/>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221" name="Group 220">
            <a:extLst>
              <a:ext uri="{FF2B5EF4-FFF2-40B4-BE49-F238E27FC236}">
                <a16:creationId xmlns:a16="http://schemas.microsoft.com/office/drawing/2014/main" id="{7588ABE3-CAF1-9745-B9F3-40586183178E}"/>
              </a:ext>
            </a:extLst>
          </p:cNvPr>
          <p:cNvGrpSpPr/>
          <p:nvPr/>
        </p:nvGrpSpPr>
        <p:grpSpPr>
          <a:xfrm>
            <a:off x="4159214" y="5979774"/>
            <a:ext cx="388119" cy="519014"/>
            <a:chOff x="1662684" y="5095780"/>
            <a:chExt cx="388119" cy="519014"/>
          </a:xfrm>
        </p:grpSpPr>
        <p:sp>
          <p:nvSpPr>
            <p:cNvPr id="222" name="object 17">
              <a:extLst>
                <a:ext uri="{FF2B5EF4-FFF2-40B4-BE49-F238E27FC236}">
                  <a16:creationId xmlns:a16="http://schemas.microsoft.com/office/drawing/2014/main" id="{0D66F1FC-ECE3-9E41-9D21-78362D281644}"/>
                </a:ext>
              </a:extLst>
            </p:cNvPr>
            <p:cNvSpPr/>
            <p:nvPr/>
          </p:nvSpPr>
          <p:spPr>
            <a:xfrm>
              <a:off x="1877448" y="5335239"/>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3" name="object 18">
              <a:extLst>
                <a:ext uri="{FF2B5EF4-FFF2-40B4-BE49-F238E27FC236}">
                  <a16:creationId xmlns:a16="http://schemas.microsoft.com/office/drawing/2014/main" id="{3EE79BCC-AABA-DB43-9CAD-8FF1627DD041}"/>
                </a:ext>
              </a:extLst>
            </p:cNvPr>
            <p:cNvSpPr/>
            <p:nvPr/>
          </p:nvSpPr>
          <p:spPr>
            <a:xfrm>
              <a:off x="1685288" y="5337299"/>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4" name="object 38">
              <a:extLst>
                <a:ext uri="{FF2B5EF4-FFF2-40B4-BE49-F238E27FC236}">
                  <a16:creationId xmlns:a16="http://schemas.microsoft.com/office/drawing/2014/main" id="{CF9263AF-9141-7A4B-BE04-129E1A962D8D}"/>
                </a:ext>
              </a:extLst>
            </p:cNvPr>
            <p:cNvSpPr/>
            <p:nvPr/>
          </p:nvSpPr>
          <p:spPr>
            <a:xfrm>
              <a:off x="1662684" y="509578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25" name="object 40">
              <a:extLst>
                <a:ext uri="{FF2B5EF4-FFF2-40B4-BE49-F238E27FC236}">
                  <a16:creationId xmlns:a16="http://schemas.microsoft.com/office/drawing/2014/main" id="{7CD46D1B-75A4-A442-AEB1-DCBED61229A7}"/>
                </a:ext>
              </a:extLst>
            </p:cNvPr>
            <p:cNvSpPr txBox="1"/>
            <p:nvPr/>
          </p:nvSpPr>
          <p:spPr>
            <a:xfrm>
              <a:off x="1795500" y="5162775"/>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A</a:t>
              </a:r>
              <a:endParaRPr sz="1400" dirty="0">
                <a:latin typeface="Arial" panose="020B0604020202020204" pitchFamily="34" charset="0"/>
                <a:cs typeface="Arial" panose="020B0604020202020204" pitchFamily="34" charset="0"/>
              </a:endParaRPr>
            </a:p>
          </p:txBody>
        </p:sp>
        <p:sp>
          <p:nvSpPr>
            <p:cNvPr id="226" name="object 39">
              <a:extLst>
                <a:ext uri="{FF2B5EF4-FFF2-40B4-BE49-F238E27FC236}">
                  <a16:creationId xmlns:a16="http://schemas.microsoft.com/office/drawing/2014/main" id="{8427F30B-0CE3-DA4A-9A1B-5C3641FB183C}"/>
                </a:ext>
              </a:extLst>
            </p:cNvPr>
            <p:cNvSpPr/>
            <p:nvPr/>
          </p:nvSpPr>
          <p:spPr>
            <a:xfrm>
              <a:off x="1664241" y="5100349"/>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sp>
        <p:nvSpPr>
          <p:cNvPr id="228" name="object 18">
            <a:extLst>
              <a:ext uri="{FF2B5EF4-FFF2-40B4-BE49-F238E27FC236}">
                <a16:creationId xmlns:a16="http://schemas.microsoft.com/office/drawing/2014/main" id="{2AC1E20C-159F-2A4D-B174-280B2803FC55}"/>
              </a:ext>
            </a:extLst>
          </p:cNvPr>
          <p:cNvSpPr/>
          <p:nvPr/>
        </p:nvSpPr>
        <p:spPr>
          <a:xfrm>
            <a:off x="4538945" y="5419364"/>
            <a:ext cx="542148" cy="564506"/>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nvGrpSpPr>
          <p:cNvPr id="235" name="Group 234">
            <a:extLst>
              <a:ext uri="{FF2B5EF4-FFF2-40B4-BE49-F238E27FC236}">
                <a16:creationId xmlns:a16="http://schemas.microsoft.com/office/drawing/2014/main" id="{28D3B0D1-518A-E54F-8733-D2D22769347F}"/>
              </a:ext>
            </a:extLst>
          </p:cNvPr>
          <p:cNvGrpSpPr/>
          <p:nvPr/>
        </p:nvGrpSpPr>
        <p:grpSpPr>
          <a:xfrm>
            <a:off x="4044699" y="5958154"/>
            <a:ext cx="639445" cy="400685"/>
            <a:chOff x="1882427" y="4709843"/>
            <a:chExt cx="639445" cy="400685"/>
          </a:xfrm>
        </p:grpSpPr>
        <p:sp>
          <p:nvSpPr>
            <p:cNvPr id="236" name="object 31">
              <a:extLst>
                <a:ext uri="{FF2B5EF4-FFF2-40B4-BE49-F238E27FC236}">
                  <a16:creationId xmlns:a16="http://schemas.microsoft.com/office/drawing/2014/main" id="{5E9AF137-987C-3B4F-8105-50FD11B45FE4}"/>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12700">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37" name="object 33">
              <a:extLst>
                <a:ext uri="{FF2B5EF4-FFF2-40B4-BE49-F238E27FC236}">
                  <a16:creationId xmlns:a16="http://schemas.microsoft.com/office/drawing/2014/main" id="{5D0876BC-7970-944C-8203-7154A4B05734}"/>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A</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C</a:t>
              </a:r>
              <a:endParaRPr sz="1400" dirty="0">
                <a:latin typeface="Arial" panose="020B0604020202020204" pitchFamily="34" charset="0"/>
                <a:cs typeface="Arial" panose="020B0604020202020204" pitchFamily="34" charset="0"/>
              </a:endParaRPr>
            </a:p>
          </p:txBody>
        </p:sp>
      </p:grpSp>
      <p:grpSp>
        <p:nvGrpSpPr>
          <p:cNvPr id="238" name="Group 237">
            <a:extLst>
              <a:ext uri="{FF2B5EF4-FFF2-40B4-BE49-F238E27FC236}">
                <a16:creationId xmlns:a16="http://schemas.microsoft.com/office/drawing/2014/main" id="{7FD1B700-A09D-C44D-A01F-F19D96E2DFAA}"/>
              </a:ext>
            </a:extLst>
          </p:cNvPr>
          <p:cNvGrpSpPr/>
          <p:nvPr/>
        </p:nvGrpSpPr>
        <p:grpSpPr>
          <a:xfrm>
            <a:off x="4937018" y="5147727"/>
            <a:ext cx="639445" cy="400685"/>
            <a:chOff x="1882427" y="4709843"/>
            <a:chExt cx="639445" cy="400685"/>
          </a:xfrm>
        </p:grpSpPr>
        <p:sp>
          <p:nvSpPr>
            <p:cNvPr id="239" name="object 31">
              <a:extLst>
                <a:ext uri="{FF2B5EF4-FFF2-40B4-BE49-F238E27FC236}">
                  <a16:creationId xmlns:a16="http://schemas.microsoft.com/office/drawing/2014/main" id="{F4A30F0E-5CA1-F247-997D-787BBDD75DE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9525">
              <a:solidFill>
                <a:schemeClr val="tx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0" name="object 33">
              <a:extLst>
                <a:ext uri="{FF2B5EF4-FFF2-40B4-BE49-F238E27FC236}">
                  <a16:creationId xmlns:a16="http://schemas.microsoft.com/office/drawing/2014/main" id="{5A1FAC6F-283B-FF4A-99C2-3D0191512AAE}"/>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a:t>
              </a:r>
              <a:r>
                <a:rPr lang="en-US" altLang="zh-CN" sz="1400" spc="165" dirty="0">
                  <a:solidFill>
                    <a:srgbClr val="00B050"/>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grpSp>
      <p:grpSp>
        <p:nvGrpSpPr>
          <p:cNvPr id="241" name="Group 240">
            <a:extLst>
              <a:ext uri="{FF2B5EF4-FFF2-40B4-BE49-F238E27FC236}">
                <a16:creationId xmlns:a16="http://schemas.microsoft.com/office/drawing/2014/main" id="{8476624D-978A-9E46-9A32-DDA21C2A1E8C}"/>
              </a:ext>
            </a:extLst>
          </p:cNvPr>
          <p:cNvGrpSpPr/>
          <p:nvPr/>
        </p:nvGrpSpPr>
        <p:grpSpPr>
          <a:xfrm>
            <a:off x="6027429" y="5974049"/>
            <a:ext cx="388119" cy="519014"/>
            <a:chOff x="2664087" y="5091211"/>
            <a:chExt cx="388119" cy="519014"/>
          </a:xfrm>
        </p:grpSpPr>
        <p:sp>
          <p:nvSpPr>
            <p:cNvPr id="242" name="object 17">
              <a:extLst>
                <a:ext uri="{FF2B5EF4-FFF2-40B4-BE49-F238E27FC236}">
                  <a16:creationId xmlns:a16="http://schemas.microsoft.com/office/drawing/2014/main" id="{690723BC-CF6B-6042-B98F-3852947A752B}"/>
                </a:ext>
              </a:extLst>
            </p:cNvPr>
            <p:cNvSpPr/>
            <p:nvPr/>
          </p:nvSpPr>
          <p:spPr>
            <a:xfrm>
              <a:off x="2878851" y="533067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3" name="object 18">
              <a:extLst>
                <a:ext uri="{FF2B5EF4-FFF2-40B4-BE49-F238E27FC236}">
                  <a16:creationId xmlns:a16="http://schemas.microsoft.com/office/drawing/2014/main" id="{C4299F07-4C97-D244-9B16-8E2E29897F01}"/>
                </a:ext>
              </a:extLst>
            </p:cNvPr>
            <p:cNvSpPr/>
            <p:nvPr/>
          </p:nvSpPr>
          <p:spPr>
            <a:xfrm>
              <a:off x="2686691" y="533273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4" name="object 38">
              <a:extLst>
                <a:ext uri="{FF2B5EF4-FFF2-40B4-BE49-F238E27FC236}">
                  <a16:creationId xmlns:a16="http://schemas.microsoft.com/office/drawing/2014/main" id="{135C4923-ECB4-0D4D-8184-30907904B1C3}"/>
                </a:ext>
              </a:extLst>
            </p:cNvPr>
            <p:cNvSpPr/>
            <p:nvPr/>
          </p:nvSpPr>
          <p:spPr>
            <a:xfrm>
              <a:off x="2664087" y="50912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5" name="object 40">
              <a:extLst>
                <a:ext uri="{FF2B5EF4-FFF2-40B4-BE49-F238E27FC236}">
                  <a16:creationId xmlns:a16="http://schemas.microsoft.com/office/drawing/2014/main" id="{3A2CC705-0F23-4342-9B0E-0B8850E89C5B}"/>
                </a:ext>
              </a:extLst>
            </p:cNvPr>
            <p:cNvSpPr txBox="1"/>
            <p:nvPr/>
          </p:nvSpPr>
          <p:spPr>
            <a:xfrm>
              <a:off x="2787017" y="515820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S</a:t>
              </a:r>
              <a:endParaRPr sz="1400" dirty="0">
                <a:latin typeface="Arial" panose="020B0604020202020204" pitchFamily="34" charset="0"/>
                <a:cs typeface="Arial" panose="020B0604020202020204" pitchFamily="34" charset="0"/>
              </a:endParaRPr>
            </a:p>
          </p:txBody>
        </p:sp>
        <p:sp>
          <p:nvSpPr>
            <p:cNvPr id="246" name="object 39">
              <a:extLst>
                <a:ext uri="{FF2B5EF4-FFF2-40B4-BE49-F238E27FC236}">
                  <a16:creationId xmlns:a16="http://schemas.microsoft.com/office/drawing/2014/main" id="{9BC73D1F-FD8C-F340-9D2E-3FC53613778A}"/>
                </a:ext>
              </a:extLst>
            </p:cNvPr>
            <p:cNvSpPr/>
            <p:nvPr/>
          </p:nvSpPr>
          <p:spPr>
            <a:xfrm>
              <a:off x="2665644" y="5095780"/>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grpSp>
      <p:grpSp>
        <p:nvGrpSpPr>
          <p:cNvPr id="247" name="Group 246">
            <a:extLst>
              <a:ext uri="{FF2B5EF4-FFF2-40B4-BE49-F238E27FC236}">
                <a16:creationId xmlns:a16="http://schemas.microsoft.com/office/drawing/2014/main" id="{30D81E2D-5F65-FC4E-AF15-EC104EC6334A}"/>
              </a:ext>
            </a:extLst>
          </p:cNvPr>
          <p:cNvGrpSpPr/>
          <p:nvPr/>
        </p:nvGrpSpPr>
        <p:grpSpPr>
          <a:xfrm>
            <a:off x="5899128" y="5953630"/>
            <a:ext cx="639445" cy="400685"/>
            <a:chOff x="1882427" y="4709843"/>
            <a:chExt cx="639445" cy="400685"/>
          </a:xfrm>
        </p:grpSpPr>
        <p:sp>
          <p:nvSpPr>
            <p:cNvPr id="248" name="object 31">
              <a:extLst>
                <a:ext uri="{FF2B5EF4-FFF2-40B4-BE49-F238E27FC236}">
                  <a16:creationId xmlns:a16="http://schemas.microsoft.com/office/drawing/2014/main" id="{8412FC3C-7985-5F40-A112-5A373B6EEA72}"/>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49" name="object 33">
              <a:extLst>
                <a:ext uri="{FF2B5EF4-FFF2-40B4-BE49-F238E27FC236}">
                  <a16:creationId xmlns:a16="http://schemas.microsoft.com/office/drawing/2014/main" id="{462B04DD-E0AA-6C4E-8419-D41CD6639F64}"/>
                </a:ext>
              </a:extLst>
            </p:cNvPr>
            <p:cNvSpPr txBox="1"/>
            <p:nvPr/>
          </p:nvSpPr>
          <p:spPr>
            <a:xfrm>
              <a:off x="2018720" y="4791444"/>
              <a:ext cx="381000"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S</a:t>
              </a:r>
              <a:r>
                <a:rPr lang="en-US" altLang="zh-CN" sz="1400" spc="165" dirty="0">
                  <a:solidFill>
                    <a:srgbClr val="00B050"/>
                  </a:solidFill>
                  <a:latin typeface="Arial" panose="020B0604020202020204" pitchFamily="34" charset="0"/>
                  <a:cs typeface="Arial" panose="020B0604020202020204" pitchFamily="34" charset="0"/>
                </a:rPr>
                <a:t> X</a:t>
              </a:r>
              <a:endParaRPr sz="1400" dirty="0">
                <a:latin typeface="Arial" panose="020B0604020202020204" pitchFamily="34" charset="0"/>
                <a:cs typeface="Arial" panose="020B0604020202020204" pitchFamily="34" charset="0"/>
              </a:endParaRPr>
            </a:p>
          </p:txBody>
        </p:sp>
      </p:grpSp>
      <p:grpSp>
        <p:nvGrpSpPr>
          <p:cNvPr id="253" name="Group 252">
            <a:extLst>
              <a:ext uri="{FF2B5EF4-FFF2-40B4-BE49-F238E27FC236}">
                <a16:creationId xmlns:a16="http://schemas.microsoft.com/office/drawing/2014/main" id="{2C02A138-9B18-8B4A-A2D8-A9DB2E804159}"/>
              </a:ext>
            </a:extLst>
          </p:cNvPr>
          <p:cNvGrpSpPr/>
          <p:nvPr/>
        </p:nvGrpSpPr>
        <p:grpSpPr>
          <a:xfrm>
            <a:off x="4781161" y="5144906"/>
            <a:ext cx="974934" cy="400685"/>
            <a:chOff x="1882427" y="4709843"/>
            <a:chExt cx="639445" cy="400685"/>
          </a:xfrm>
        </p:grpSpPr>
        <p:sp>
          <p:nvSpPr>
            <p:cNvPr id="254" name="object 31">
              <a:extLst>
                <a:ext uri="{FF2B5EF4-FFF2-40B4-BE49-F238E27FC236}">
                  <a16:creationId xmlns:a16="http://schemas.microsoft.com/office/drawing/2014/main" id="{0588E8CF-20E3-8F43-A6A8-63C3A1E0E00D}"/>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55" name="object 33">
              <a:extLst>
                <a:ext uri="{FF2B5EF4-FFF2-40B4-BE49-F238E27FC236}">
                  <a16:creationId xmlns:a16="http://schemas.microsoft.com/office/drawing/2014/main" id="{62CAB3A3-B360-AB49-8B27-B96D8DD89DAE}"/>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grpSp>
        <p:nvGrpSpPr>
          <p:cNvPr id="257" name="Group 256">
            <a:extLst>
              <a:ext uri="{FF2B5EF4-FFF2-40B4-BE49-F238E27FC236}">
                <a16:creationId xmlns:a16="http://schemas.microsoft.com/office/drawing/2014/main" id="{C479F81E-693E-A945-861B-5A763373D5DF}"/>
              </a:ext>
            </a:extLst>
          </p:cNvPr>
          <p:cNvGrpSpPr/>
          <p:nvPr/>
        </p:nvGrpSpPr>
        <p:grpSpPr>
          <a:xfrm>
            <a:off x="3319474" y="3112366"/>
            <a:ext cx="974934" cy="400685"/>
            <a:chOff x="1882427" y="4709843"/>
            <a:chExt cx="639445" cy="400685"/>
          </a:xfrm>
        </p:grpSpPr>
        <p:sp>
          <p:nvSpPr>
            <p:cNvPr id="258" name="object 31">
              <a:extLst>
                <a:ext uri="{FF2B5EF4-FFF2-40B4-BE49-F238E27FC236}">
                  <a16:creationId xmlns:a16="http://schemas.microsoft.com/office/drawing/2014/main" id="{51E1C9E6-651C-3544-B323-FF3B93E5A69E}"/>
                </a:ext>
              </a:extLst>
            </p:cNvPr>
            <p:cNvSpPr/>
            <p:nvPr/>
          </p:nvSpPr>
          <p:spPr>
            <a:xfrm>
              <a:off x="1882427" y="4709843"/>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a:ln w="28575">
              <a:solidFill>
                <a:schemeClr val="accent1"/>
              </a:solidFill>
            </a:ln>
          </p:spPr>
          <p:txBody>
            <a:bodyPr wrap="square" lIns="0" tIns="0" rIns="0" bIns="0" rtlCol="0"/>
            <a:lstStyle/>
            <a:p>
              <a:endParaRPr sz="1400" dirty="0">
                <a:latin typeface="Arial" panose="020B0604020202020204" pitchFamily="34" charset="0"/>
                <a:cs typeface="Arial" panose="020B0604020202020204" pitchFamily="34" charset="0"/>
              </a:endParaRPr>
            </a:p>
          </p:txBody>
        </p:sp>
        <p:sp>
          <p:nvSpPr>
            <p:cNvPr id="259" name="object 33">
              <a:extLst>
                <a:ext uri="{FF2B5EF4-FFF2-40B4-BE49-F238E27FC236}">
                  <a16:creationId xmlns:a16="http://schemas.microsoft.com/office/drawing/2014/main" id="{D6DBBAA0-9437-824B-B733-0819C373B3F6}"/>
                </a:ext>
              </a:extLst>
            </p:cNvPr>
            <p:cNvSpPr txBox="1"/>
            <p:nvPr/>
          </p:nvSpPr>
          <p:spPr>
            <a:xfrm>
              <a:off x="2021170" y="4791444"/>
              <a:ext cx="40326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E </a:t>
              </a:r>
              <a:r>
                <a:rPr lang="en-US" altLang="zh-CN" sz="1400" spc="165" dirty="0">
                  <a:solidFill>
                    <a:srgbClr val="1B8E1D"/>
                  </a:solidFill>
                  <a:latin typeface="Arial" panose="020B0604020202020204" pitchFamily="34" charset="0"/>
                  <a:cs typeface="Arial" panose="020B0604020202020204" pitchFamily="34" charset="0"/>
                </a:rPr>
                <a:t>L</a:t>
              </a:r>
              <a:r>
                <a:rPr lang="en-US" altLang="zh-CN" sz="1400" spc="165" dirty="0">
                  <a:latin typeface="Arial" panose="020B0604020202020204" pitchFamily="34" charset="0"/>
                  <a:cs typeface="Arial" panose="020B0604020202020204" pitchFamily="34" charset="0"/>
                </a:rPr>
                <a:t> R</a:t>
              </a:r>
              <a:endParaRPr sz="1400" dirty="0">
                <a:latin typeface="Arial" panose="020B0604020202020204" pitchFamily="34" charset="0"/>
                <a:cs typeface="Arial" panose="020B0604020202020204" pitchFamily="34" charset="0"/>
              </a:endParaRPr>
            </a:p>
          </p:txBody>
        </p:sp>
      </p:grpSp>
      <p:sp>
        <p:nvSpPr>
          <p:cNvPr id="260" name="object 33">
            <a:extLst>
              <a:ext uri="{FF2B5EF4-FFF2-40B4-BE49-F238E27FC236}">
                <a16:creationId xmlns:a16="http://schemas.microsoft.com/office/drawing/2014/main" id="{CD8FBBCF-EBEB-914D-A188-68A099CB14C5}"/>
              </a:ext>
            </a:extLst>
          </p:cNvPr>
          <p:cNvSpPr txBox="1"/>
          <p:nvPr/>
        </p:nvSpPr>
        <p:spPr>
          <a:xfrm>
            <a:off x="3550638" y="4013330"/>
            <a:ext cx="614841" cy="228268"/>
          </a:xfrm>
          <a:prstGeom prst="rect">
            <a:avLst/>
          </a:prstGeom>
          <a:solidFill>
            <a:schemeClr val="bg1"/>
          </a:solidFill>
        </p:spPr>
        <p:txBody>
          <a:bodyPr vert="horz" wrap="square" lIns="0" tIns="12700" rIns="0" bIns="0" rtlCol="0">
            <a:spAutoFit/>
          </a:bodyPr>
          <a:lstStyle/>
          <a:p>
            <a:pPr marL="12700">
              <a:lnSpc>
                <a:spcPct val="100000"/>
              </a:lnSpc>
              <a:spcBef>
                <a:spcPts val="100"/>
              </a:spcBef>
            </a:pPr>
            <a:r>
              <a:rPr lang="en-US" altLang="zh-CN" sz="1400" spc="165" dirty="0">
                <a:latin typeface="Arial" panose="020B0604020202020204" pitchFamily="34" charset="0"/>
                <a:cs typeface="Arial" panose="020B0604020202020204" pitchFamily="34" charset="0"/>
              </a:rPr>
              <a:t>H </a:t>
            </a:r>
            <a:r>
              <a:rPr lang="en-US" altLang="zh-CN" sz="1400" spc="165" dirty="0">
                <a:solidFill>
                  <a:srgbClr val="1B8E1D"/>
                </a:solidFill>
                <a:latin typeface="Arial" panose="020B0604020202020204" pitchFamily="34" charset="0"/>
                <a:cs typeface="Arial" panose="020B0604020202020204" pitchFamily="34" charset="0"/>
              </a:rPr>
              <a:t> </a:t>
            </a:r>
            <a:r>
              <a:rPr lang="en-US" altLang="zh-CN" sz="1400" spc="165" dirty="0">
                <a:latin typeface="Arial" panose="020B0604020202020204" pitchFamily="34" charset="0"/>
                <a:cs typeface="Arial" panose="020B0604020202020204" pitchFamily="34" charset="0"/>
              </a:rPr>
              <a:t> P</a:t>
            </a:r>
            <a:endParaRPr sz="1400" dirty="0">
              <a:latin typeface="Arial" panose="020B0604020202020204" pitchFamily="34" charset="0"/>
              <a:cs typeface="Arial" panose="020B0604020202020204" pitchFamily="34" charset="0"/>
            </a:endParaRPr>
          </a:p>
        </p:txBody>
      </p:sp>
      <p:sp>
        <p:nvSpPr>
          <p:cNvPr id="261" name="Right Arrow 260">
            <a:extLst>
              <a:ext uri="{FF2B5EF4-FFF2-40B4-BE49-F238E27FC236}">
                <a16:creationId xmlns:a16="http://schemas.microsoft.com/office/drawing/2014/main" id="{040E6BA6-FA96-B242-A47F-92E42F5BC72B}"/>
              </a:ext>
            </a:extLst>
          </p:cNvPr>
          <p:cNvSpPr/>
          <p:nvPr/>
        </p:nvSpPr>
        <p:spPr>
          <a:xfrm rot="2996330">
            <a:off x="3910777" y="4783036"/>
            <a:ext cx="400688" cy="266355"/>
          </a:xfrm>
          <a:prstGeom prst="rightArrow">
            <a:avLst>
              <a:gd name="adj1" fmla="val 55369"/>
              <a:gd name="adj2" fmla="val 50000"/>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62" name="object 16">
            <a:extLst>
              <a:ext uri="{FF2B5EF4-FFF2-40B4-BE49-F238E27FC236}">
                <a16:creationId xmlns:a16="http://schemas.microsoft.com/office/drawing/2014/main" id="{74D1D98B-5F21-AB4D-9311-76BB9B406B3B}"/>
              </a:ext>
            </a:extLst>
          </p:cNvPr>
          <p:cNvSpPr/>
          <p:nvPr/>
        </p:nvSpPr>
        <p:spPr>
          <a:xfrm rot="21076004">
            <a:off x="5043985" y="5576163"/>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3" name="object 17">
            <a:extLst>
              <a:ext uri="{FF2B5EF4-FFF2-40B4-BE49-F238E27FC236}">
                <a16:creationId xmlns:a16="http://schemas.microsoft.com/office/drawing/2014/main" id="{641867F0-E497-5D45-84FF-E1D8F62B0CA7}"/>
              </a:ext>
            </a:extLst>
          </p:cNvPr>
          <p:cNvSpPr/>
          <p:nvPr/>
        </p:nvSpPr>
        <p:spPr>
          <a:xfrm>
            <a:off x="5043985" y="6213930"/>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4" name="object 18">
            <a:extLst>
              <a:ext uri="{FF2B5EF4-FFF2-40B4-BE49-F238E27FC236}">
                <a16:creationId xmlns:a16="http://schemas.microsoft.com/office/drawing/2014/main" id="{9517CB93-6EBF-F04B-B665-E87B5B903020}"/>
              </a:ext>
            </a:extLst>
          </p:cNvPr>
          <p:cNvSpPr/>
          <p:nvPr/>
        </p:nvSpPr>
        <p:spPr>
          <a:xfrm>
            <a:off x="4851825" y="6215990"/>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5" name="object 34">
            <a:extLst>
              <a:ext uri="{FF2B5EF4-FFF2-40B4-BE49-F238E27FC236}">
                <a16:creationId xmlns:a16="http://schemas.microsoft.com/office/drawing/2014/main" id="{0AD480C7-3AEB-8B4B-B41A-D1C860BA54A8}"/>
              </a:ext>
            </a:extLst>
          </p:cNvPr>
          <p:cNvSpPr/>
          <p:nvPr/>
        </p:nvSpPr>
        <p:spPr>
          <a:xfrm>
            <a:off x="4853782" y="5956646"/>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6" name="object 35">
            <a:extLst>
              <a:ext uri="{FF2B5EF4-FFF2-40B4-BE49-F238E27FC236}">
                <a16:creationId xmlns:a16="http://schemas.microsoft.com/office/drawing/2014/main" id="{7CF3931C-3B3F-384C-BA79-2D9622CD8765}"/>
              </a:ext>
            </a:extLst>
          </p:cNvPr>
          <p:cNvSpPr/>
          <p:nvPr/>
        </p:nvSpPr>
        <p:spPr>
          <a:xfrm>
            <a:off x="4853783" y="5956643"/>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67" name="object 36">
            <a:extLst>
              <a:ext uri="{FF2B5EF4-FFF2-40B4-BE49-F238E27FC236}">
                <a16:creationId xmlns:a16="http://schemas.microsoft.com/office/drawing/2014/main" id="{F298378D-81AB-0F48-8C10-35D6DA8BF0FE}"/>
              </a:ext>
            </a:extLst>
          </p:cNvPr>
          <p:cNvSpPr txBox="1"/>
          <p:nvPr/>
        </p:nvSpPr>
        <p:spPr>
          <a:xfrm>
            <a:off x="4988933" y="602571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69" name="object 37">
            <a:extLst>
              <a:ext uri="{FF2B5EF4-FFF2-40B4-BE49-F238E27FC236}">
                <a16:creationId xmlns:a16="http://schemas.microsoft.com/office/drawing/2014/main" id="{8A7D131E-0E24-2541-B401-1940263DF1EF}"/>
              </a:ext>
            </a:extLst>
          </p:cNvPr>
          <p:cNvSpPr/>
          <p:nvPr/>
        </p:nvSpPr>
        <p:spPr>
          <a:xfrm>
            <a:off x="5389374" y="6129308"/>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0" name="object 38">
            <a:extLst>
              <a:ext uri="{FF2B5EF4-FFF2-40B4-BE49-F238E27FC236}">
                <a16:creationId xmlns:a16="http://schemas.microsoft.com/office/drawing/2014/main" id="{6BC0458B-7A46-8C4B-8655-7AE2E1477373}"/>
              </a:ext>
            </a:extLst>
          </p:cNvPr>
          <p:cNvSpPr/>
          <p:nvPr/>
        </p:nvSpPr>
        <p:spPr>
          <a:xfrm>
            <a:off x="5359570" y="5963860"/>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1" name="object 39">
            <a:extLst>
              <a:ext uri="{FF2B5EF4-FFF2-40B4-BE49-F238E27FC236}">
                <a16:creationId xmlns:a16="http://schemas.microsoft.com/office/drawing/2014/main" id="{94D6F082-45A4-4245-88EC-B11B8349996C}"/>
              </a:ext>
            </a:extLst>
          </p:cNvPr>
          <p:cNvSpPr/>
          <p:nvPr/>
        </p:nvSpPr>
        <p:spPr>
          <a:xfrm>
            <a:off x="5384742" y="5963857"/>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2" name="object 40">
            <a:extLst>
              <a:ext uri="{FF2B5EF4-FFF2-40B4-BE49-F238E27FC236}">
                <a16:creationId xmlns:a16="http://schemas.microsoft.com/office/drawing/2014/main" id="{9C7559B2-25B7-8D4D-80FC-6EB0FD651254}"/>
              </a:ext>
            </a:extLst>
          </p:cNvPr>
          <p:cNvSpPr txBox="1"/>
          <p:nvPr/>
        </p:nvSpPr>
        <p:spPr>
          <a:xfrm>
            <a:off x="5503645" y="6037595"/>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273" name="object 19">
            <a:extLst>
              <a:ext uri="{FF2B5EF4-FFF2-40B4-BE49-F238E27FC236}">
                <a16:creationId xmlns:a16="http://schemas.microsoft.com/office/drawing/2014/main" id="{3E0EA7BC-39D3-7D4E-8773-3B6500D5BB3E}"/>
              </a:ext>
            </a:extLst>
          </p:cNvPr>
          <p:cNvSpPr/>
          <p:nvPr/>
        </p:nvSpPr>
        <p:spPr>
          <a:xfrm>
            <a:off x="5658314" y="6320270"/>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4" name="Right Arrow 273">
            <a:extLst>
              <a:ext uri="{FF2B5EF4-FFF2-40B4-BE49-F238E27FC236}">
                <a16:creationId xmlns:a16="http://schemas.microsoft.com/office/drawing/2014/main" id="{5CF08090-40BE-D948-ACCB-E2ABDCD0B413}"/>
              </a:ext>
            </a:extLst>
          </p:cNvPr>
          <p:cNvSpPr/>
          <p:nvPr/>
        </p:nvSpPr>
        <p:spPr>
          <a:xfrm rot="19109993">
            <a:off x="6394260" y="5361099"/>
            <a:ext cx="402028" cy="272517"/>
          </a:xfrm>
          <a:prstGeom prst="rightArrow">
            <a:avLst/>
          </a:prstGeom>
        </p:spPr>
        <p:style>
          <a:lnRef idx="1">
            <a:schemeClr val="accent3"/>
          </a:lnRef>
          <a:fillRef idx="3">
            <a:schemeClr val="accent3"/>
          </a:fillRef>
          <a:effectRef idx="2">
            <a:schemeClr val="accent3"/>
          </a:effectRef>
          <a:fontRef idx="minor">
            <a:schemeClr val="lt1"/>
          </a:fontRef>
        </p:style>
        <p:txBody>
          <a:bodyPr rtlCol="0" anchor="ctr"/>
          <a:lstStyle/>
          <a:p>
            <a:pPr algn="ctr"/>
            <a:endParaRPr lang="en-US"/>
          </a:p>
        </p:txBody>
      </p:sp>
      <p:sp>
        <p:nvSpPr>
          <p:cNvPr id="275" name="object 15">
            <a:extLst>
              <a:ext uri="{FF2B5EF4-FFF2-40B4-BE49-F238E27FC236}">
                <a16:creationId xmlns:a16="http://schemas.microsoft.com/office/drawing/2014/main" id="{6CA4BD6D-F1B9-D141-921E-B42363EA399F}"/>
              </a:ext>
            </a:extLst>
          </p:cNvPr>
          <p:cNvSpPr/>
          <p:nvPr/>
        </p:nvSpPr>
        <p:spPr>
          <a:xfrm rot="460354">
            <a:off x="7791496" y="4100415"/>
            <a:ext cx="649617" cy="483084"/>
          </a:xfrm>
          <a:custGeom>
            <a:avLst/>
            <a:gdLst/>
            <a:ahLst/>
            <a:cxnLst/>
            <a:rect l="l" t="t" r="r" b="b"/>
            <a:pathLst>
              <a:path w="1249045" h="874395">
                <a:moveTo>
                  <a:pt x="0" y="0"/>
                </a:moveTo>
                <a:lnTo>
                  <a:pt x="1249037" y="873788"/>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6" name="object 14">
            <a:extLst>
              <a:ext uri="{FF2B5EF4-FFF2-40B4-BE49-F238E27FC236}">
                <a16:creationId xmlns:a16="http://schemas.microsoft.com/office/drawing/2014/main" id="{B24313E7-1114-CD42-9994-FA760C3D5F91}"/>
              </a:ext>
            </a:extLst>
          </p:cNvPr>
          <p:cNvSpPr/>
          <p:nvPr/>
        </p:nvSpPr>
        <p:spPr>
          <a:xfrm rot="21322664">
            <a:off x="6400435" y="3861608"/>
            <a:ext cx="745257" cy="692318"/>
          </a:xfrm>
          <a:custGeom>
            <a:avLst/>
            <a:gdLst/>
            <a:ahLst/>
            <a:cxnLst/>
            <a:rect l="l" t="t" r="r" b="b"/>
            <a:pathLst>
              <a:path w="1398270" h="974725">
                <a:moveTo>
                  <a:pt x="1397668" y="0"/>
                </a:moveTo>
                <a:lnTo>
                  <a:pt x="0" y="97433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7" name="object 27">
            <a:extLst>
              <a:ext uri="{FF2B5EF4-FFF2-40B4-BE49-F238E27FC236}">
                <a16:creationId xmlns:a16="http://schemas.microsoft.com/office/drawing/2014/main" id="{0A65587B-B3AC-E241-9C7B-B967A176D67C}"/>
              </a:ext>
            </a:extLst>
          </p:cNvPr>
          <p:cNvSpPr/>
          <p:nvPr/>
        </p:nvSpPr>
        <p:spPr>
          <a:xfrm>
            <a:off x="6589632" y="4828046"/>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8" name="object 28">
            <a:extLst>
              <a:ext uri="{FF2B5EF4-FFF2-40B4-BE49-F238E27FC236}">
                <a16:creationId xmlns:a16="http://schemas.microsoft.com/office/drawing/2014/main" id="{9D54AE02-65B4-7240-90CA-87F4C4A5FBE6}"/>
              </a:ext>
            </a:extLst>
          </p:cNvPr>
          <p:cNvSpPr/>
          <p:nvPr/>
        </p:nvSpPr>
        <p:spPr>
          <a:xfrm>
            <a:off x="5969472" y="4765929"/>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79" name="object 29">
            <a:extLst>
              <a:ext uri="{FF2B5EF4-FFF2-40B4-BE49-F238E27FC236}">
                <a16:creationId xmlns:a16="http://schemas.microsoft.com/office/drawing/2014/main" id="{92A52419-B39B-FA42-890F-8948FCABC8C1}"/>
              </a:ext>
            </a:extLst>
          </p:cNvPr>
          <p:cNvSpPr/>
          <p:nvPr/>
        </p:nvSpPr>
        <p:spPr>
          <a:xfrm>
            <a:off x="6436805" y="4737317"/>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0" name="object 31">
            <a:extLst>
              <a:ext uri="{FF2B5EF4-FFF2-40B4-BE49-F238E27FC236}">
                <a16:creationId xmlns:a16="http://schemas.microsoft.com/office/drawing/2014/main" id="{D2647BF1-6E97-244A-B5B3-A004349C81D9}"/>
              </a:ext>
            </a:extLst>
          </p:cNvPr>
          <p:cNvSpPr/>
          <p:nvPr/>
        </p:nvSpPr>
        <p:spPr>
          <a:xfrm>
            <a:off x="6112533" y="4508412"/>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1" name="object 32">
            <a:extLst>
              <a:ext uri="{FF2B5EF4-FFF2-40B4-BE49-F238E27FC236}">
                <a16:creationId xmlns:a16="http://schemas.microsoft.com/office/drawing/2014/main" id="{47867413-7249-C54C-9EE4-E75B4E686749}"/>
              </a:ext>
            </a:extLst>
          </p:cNvPr>
          <p:cNvSpPr/>
          <p:nvPr/>
        </p:nvSpPr>
        <p:spPr>
          <a:xfrm>
            <a:off x="6112531" y="4508421"/>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2" name="object 33">
            <a:extLst>
              <a:ext uri="{FF2B5EF4-FFF2-40B4-BE49-F238E27FC236}">
                <a16:creationId xmlns:a16="http://schemas.microsoft.com/office/drawing/2014/main" id="{C64B8CC2-61C7-2748-AD78-86981000581B}"/>
              </a:ext>
            </a:extLst>
          </p:cNvPr>
          <p:cNvSpPr txBox="1"/>
          <p:nvPr/>
        </p:nvSpPr>
        <p:spPr>
          <a:xfrm>
            <a:off x="6273541" y="4590013"/>
            <a:ext cx="381000" cy="228268"/>
          </a:xfrm>
          <a:prstGeom prst="rect">
            <a:avLst/>
          </a:prstGeom>
        </p:spPr>
        <p:txBody>
          <a:bodyPr vert="horz" wrap="square" lIns="0" tIns="12700" rIns="0" bIns="0" rtlCol="0">
            <a:spAutoFit/>
          </a:bodyPr>
          <a:lstStyle/>
          <a:p>
            <a:pPr marL="12700">
              <a:lnSpc>
                <a:spcPct val="100000"/>
              </a:lnSpc>
              <a:spcBef>
                <a:spcPts val="100"/>
              </a:spcBef>
            </a:pPr>
            <a:r>
              <a:rPr sz="1400" spc="165" dirty="0">
                <a:latin typeface="Arial" panose="020B0604020202020204" pitchFamily="34" charset="0"/>
                <a:cs typeface="Arial" panose="020B0604020202020204" pitchFamily="34" charset="0"/>
              </a:rPr>
              <a:t>A</a:t>
            </a:r>
            <a:r>
              <a:rPr sz="1400" spc="-70" dirty="0">
                <a:latin typeface="Arial" panose="020B0604020202020204" pitchFamily="34" charset="0"/>
                <a:cs typeface="Arial" panose="020B0604020202020204" pitchFamily="34" charset="0"/>
              </a:rPr>
              <a:t> </a:t>
            </a:r>
            <a:r>
              <a:rPr sz="1400" spc="155" dirty="0">
                <a:latin typeface="Arial" panose="020B0604020202020204" pitchFamily="34" charset="0"/>
                <a:cs typeface="Arial" panose="020B0604020202020204" pitchFamily="34" charset="0"/>
              </a:rPr>
              <a:t>C</a:t>
            </a:r>
            <a:endParaRPr sz="1400">
              <a:latin typeface="Arial" panose="020B0604020202020204" pitchFamily="34" charset="0"/>
              <a:cs typeface="Arial" panose="020B0604020202020204" pitchFamily="34" charset="0"/>
            </a:endParaRPr>
          </a:p>
        </p:txBody>
      </p:sp>
      <p:sp>
        <p:nvSpPr>
          <p:cNvPr id="283" name="object 27">
            <a:extLst>
              <a:ext uri="{FF2B5EF4-FFF2-40B4-BE49-F238E27FC236}">
                <a16:creationId xmlns:a16="http://schemas.microsoft.com/office/drawing/2014/main" id="{883B215D-5023-2E4B-8825-52484E9CA613}"/>
              </a:ext>
            </a:extLst>
          </p:cNvPr>
          <p:cNvSpPr/>
          <p:nvPr/>
        </p:nvSpPr>
        <p:spPr>
          <a:xfrm>
            <a:off x="8588104" y="4826404"/>
            <a:ext cx="231775" cy="231775"/>
          </a:xfrm>
          <a:custGeom>
            <a:avLst/>
            <a:gdLst/>
            <a:ahLst/>
            <a:cxnLst/>
            <a:rect l="l" t="t" r="r" b="b"/>
            <a:pathLst>
              <a:path w="231775" h="231775">
                <a:moveTo>
                  <a:pt x="0" y="0"/>
                </a:moveTo>
                <a:lnTo>
                  <a:pt x="231272" y="23127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4" name="object 28">
            <a:extLst>
              <a:ext uri="{FF2B5EF4-FFF2-40B4-BE49-F238E27FC236}">
                <a16:creationId xmlns:a16="http://schemas.microsoft.com/office/drawing/2014/main" id="{D6A2B395-BC86-2C4F-91E0-BE3271DCEDBB}"/>
              </a:ext>
            </a:extLst>
          </p:cNvPr>
          <p:cNvSpPr/>
          <p:nvPr/>
        </p:nvSpPr>
        <p:spPr>
          <a:xfrm>
            <a:off x="7967944" y="4764287"/>
            <a:ext cx="300355" cy="300355"/>
          </a:xfrm>
          <a:custGeom>
            <a:avLst/>
            <a:gdLst/>
            <a:ahLst/>
            <a:cxnLst/>
            <a:rect l="l" t="t" r="r" b="b"/>
            <a:pathLst>
              <a:path w="300355" h="300354">
                <a:moveTo>
                  <a:pt x="299894" y="0"/>
                </a:moveTo>
                <a:lnTo>
                  <a:pt x="0" y="299894"/>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5" name="object 29">
            <a:extLst>
              <a:ext uri="{FF2B5EF4-FFF2-40B4-BE49-F238E27FC236}">
                <a16:creationId xmlns:a16="http://schemas.microsoft.com/office/drawing/2014/main" id="{89BE40B4-4BD1-F94C-A7A9-E197059C224B}"/>
              </a:ext>
            </a:extLst>
          </p:cNvPr>
          <p:cNvSpPr/>
          <p:nvPr/>
        </p:nvSpPr>
        <p:spPr>
          <a:xfrm>
            <a:off x="8435277" y="4735675"/>
            <a:ext cx="0" cy="327660"/>
          </a:xfrm>
          <a:custGeom>
            <a:avLst/>
            <a:gdLst/>
            <a:ahLst/>
            <a:cxnLst/>
            <a:rect l="l" t="t" r="r" b="b"/>
            <a:pathLst>
              <a:path h="327660">
                <a:moveTo>
                  <a:pt x="0" y="0"/>
                </a:moveTo>
                <a:lnTo>
                  <a:pt x="0" y="32707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6" name="object 31">
            <a:extLst>
              <a:ext uri="{FF2B5EF4-FFF2-40B4-BE49-F238E27FC236}">
                <a16:creationId xmlns:a16="http://schemas.microsoft.com/office/drawing/2014/main" id="{A45B82FB-B0F0-EB43-9DCF-B6E6EBACE9EE}"/>
              </a:ext>
            </a:extLst>
          </p:cNvPr>
          <p:cNvSpPr/>
          <p:nvPr/>
        </p:nvSpPr>
        <p:spPr>
          <a:xfrm>
            <a:off x="8111005" y="4506770"/>
            <a:ext cx="639445" cy="400685"/>
          </a:xfrm>
          <a:custGeom>
            <a:avLst/>
            <a:gdLst/>
            <a:ahLst/>
            <a:cxnLst/>
            <a:rect l="l" t="t" r="r" b="b"/>
            <a:pathLst>
              <a:path w="639444" h="400685">
                <a:moveTo>
                  <a:pt x="319498" y="0"/>
                </a:moveTo>
                <a:lnTo>
                  <a:pt x="270593" y="2346"/>
                </a:lnTo>
                <a:lnTo>
                  <a:pt x="222619" y="9386"/>
                </a:lnTo>
                <a:lnTo>
                  <a:pt x="176505" y="21119"/>
                </a:lnTo>
                <a:lnTo>
                  <a:pt x="133183" y="37545"/>
                </a:lnTo>
                <a:lnTo>
                  <a:pt x="93583" y="58664"/>
                </a:lnTo>
                <a:lnTo>
                  <a:pt x="52640" y="90084"/>
                </a:lnTo>
                <a:lnTo>
                  <a:pt x="23395" y="124921"/>
                </a:lnTo>
                <a:lnTo>
                  <a:pt x="5848" y="162035"/>
                </a:lnTo>
                <a:lnTo>
                  <a:pt x="0" y="200288"/>
                </a:lnTo>
                <a:lnTo>
                  <a:pt x="5848" y="238541"/>
                </a:lnTo>
                <a:lnTo>
                  <a:pt x="23395" y="275655"/>
                </a:lnTo>
                <a:lnTo>
                  <a:pt x="52640" y="310492"/>
                </a:lnTo>
                <a:lnTo>
                  <a:pt x="93583" y="341912"/>
                </a:lnTo>
                <a:lnTo>
                  <a:pt x="133183" y="363031"/>
                </a:lnTo>
                <a:lnTo>
                  <a:pt x="176505" y="379457"/>
                </a:lnTo>
                <a:lnTo>
                  <a:pt x="222619" y="391190"/>
                </a:lnTo>
                <a:lnTo>
                  <a:pt x="270593" y="398230"/>
                </a:lnTo>
                <a:lnTo>
                  <a:pt x="319498" y="400577"/>
                </a:lnTo>
                <a:lnTo>
                  <a:pt x="368404" y="398230"/>
                </a:lnTo>
                <a:lnTo>
                  <a:pt x="416379" y="391190"/>
                </a:lnTo>
                <a:lnTo>
                  <a:pt x="462495" y="379457"/>
                </a:lnTo>
                <a:lnTo>
                  <a:pt x="505819" y="363031"/>
                </a:lnTo>
                <a:lnTo>
                  <a:pt x="545423" y="341912"/>
                </a:lnTo>
                <a:lnTo>
                  <a:pt x="586366" y="310492"/>
                </a:lnTo>
                <a:lnTo>
                  <a:pt x="615611" y="275655"/>
                </a:lnTo>
                <a:lnTo>
                  <a:pt x="633157" y="238541"/>
                </a:lnTo>
                <a:lnTo>
                  <a:pt x="639006" y="200288"/>
                </a:lnTo>
                <a:lnTo>
                  <a:pt x="633157" y="162035"/>
                </a:lnTo>
                <a:lnTo>
                  <a:pt x="615611" y="124921"/>
                </a:lnTo>
                <a:lnTo>
                  <a:pt x="586366" y="90084"/>
                </a:lnTo>
                <a:lnTo>
                  <a:pt x="545423" y="58664"/>
                </a:lnTo>
                <a:lnTo>
                  <a:pt x="505819" y="37545"/>
                </a:lnTo>
                <a:lnTo>
                  <a:pt x="462495" y="21119"/>
                </a:lnTo>
                <a:lnTo>
                  <a:pt x="416379" y="9386"/>
                </a:lnTo>
                <a:lnTo>
                  <a:pt x="368404" y="2346"/>
                </a:lnTo>
                <a:lnTo>
                  <a:pt x="319498"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7" name="object 32">
            <a:extLst>
              <a:ext uri="{FF2B5EF4-FFF2-40B4-BE49-F238E27FC236}">
                <a16:creationId xmlns:a16="http://schemas.microsoft.com/office/drawing/2014/main" id="{DF07F365-EFE7-A843-AEE4-2F04F310DE17}"/>
              </a:ext>
            </a:extLst>
          </p:cNvPr>
          <p:cNvSpPr/>
          <p:nvPr/>
        </p:nvSpPr>
        <p:spPr>
          <a:xfrm>
            <a:off x="8111003" y="4506779"/>
            <a:ext cx="639445" cy="400685"/>
          </a:xfrm>
          <a:custGeom>
            <a:avLst/>
            <a:gdLst/>
            <a:ahLst/>
            <a:cxnLst/>
            <a:rect l="l" t="t" r="r" b="b"/>
            <a:pathLst>
              <a:path w="639444" h="400685">
                <a:moveTo>
                  <a:pt x="545427" y="58662"/>
                </a:moveTo>
                <a:lnTo>
                  <a:pt x="586370" y="90081"/>
                </a:lnTo>
                <a:lnTo>
                  <a:pt x="615615" y="124917"/>
                </a:lnTo>
                <a:lnTo>
                  <a:pt x="633162" y="162030"/>
                </a:lnTo>
                <a:lnTo>
                  <a:pt x="639011" y="200283"/>
                </a:lnTo>
                <a:lnTo>
                  <a:pt x="633162" y="238535"/>
                </a:lnTo>
                <a:lnTo>
                  <a:pt x="615615" y="275649"/>
                </a:lnTo>
                <a:lnTo>
                  <a:pt x="586370" y="310485"/>
                </a:lnTo>
                <a:lnTo>
                  <a:pt x="545427" y="341904"/>
                </a:lnTo>
                <a:lnTo>
                  <a:pt x="505823" y="363022"/>
                </a:lnTo>
                <a:lnTo>
                  <a:pt x="462498" y="379447"/>
                </a:lnTo>
                <a:lnTo>
                  <a:pt x="416383" y="391180"/>
                </a:lnTo>
                <a:lnTo>
                  <a:pt x="368407" y="398219"/>
                </a:lnTo>
                <a:lnTo>
                  <a:pt x="319501" y="400566"/>
                </a:lnTo>
                <a:lnTo>
                  <a:pt x="270596" y="398219"/>
                </a:lnTo>
                <a:lnTo>
                  <a:pt x="222621" y="391180"/>
                </a:lnTo>
                <a:lnTo>
                  <a:pt x="176507" y="379447"/>
                </a:lnTo>
                <a:lnTo>
                  <a:pt x="133184" y="363022"/>
                </a:lnTo>
                <a:lnTo>
                  <a:pt x="93583" y="341904"/>
                </a:lnTo>
                <a:lnTo>
                  <a:pt x="52640" y="310485"/>
                </a:lnTo>
                <a:lnTo>
                  <a:pt x="23395" y="275649"/>
                </a:lnTo>
                <a:lnTo>
                  <a:pt x="5848" y="238535"/>
                </a:lnTo>
                <a:lnTo>
                  <a:pt x="0" y="200283"/>
                </a:lnTo>
                <a:lnTo>
                  <a:pt x="5848" y="162030"/>
                </a:lnTo>
                <a:lnTo>
                  <a:pt x="23395" y="124917"/>
                </a:lnTo>
                <a:lnTo>
                  <a:pt x="52640" y="90081"/>
                </a:lnTo>
                <a:lnTo>
                  <a:pt x="93583" y="58662"/>
                </a:lnTo>
                <a:lnTo>
                  <a:pt x="133184" y="37543"/>
                </a:lnTo>
                <a:lnTo>
                  <a:pt x="176507" y="21118"/>
                </a:lnTo>
                <a:lnTo>
                  <a:pt x="222621" y="9385"/>
                </a:lnTo>
                <a:lnTo>
                  <a:pt x="270596" y="2346"/>
                </a:lnTo>
                <a:lnTo>
                  <a:pt x="319501" y="0"/>
                </a:lnTo>
                <a:lnTo>
                  <a:pt x="368407" y="2346"/>
                </a:lnTo>
                <a:lnTo>
                  <a:pt x="416383" y="9385"/>
                </a:lnTo>
                <a:lnTo>
                  <a:pt x="462498" y="21118"/>
                </a:lnTo>
                <a:lnTo>
                  <a:pt x="505823" y="37543"/>
                </a:lnTo>
                <a:lnTo>
                  <a:pt x="545427" y="58662"/>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88" name="object 33">
            <a:extLst>
              <a:ext uri="{FF2B5EF4-FFF2-40B4-BE49-F238E27FC236}">
                <a16:creationId xmlns:a16="http://schemas.microsoft.com/office/drawing/2014/main" id="{6D7BAE82-FE50-E44B-8321-DD2372490C06}"/>
              </a:ext>
            </a:extLst>
          </p:cNvPr>
          <p:cNvSpPr txBox="1"/>
          <p:nvPr/>
        </p:nvSpPr>
        <p:spPr>
          <a:xfrm>
            <a:off x="8272013" y="4588371"/>
            <a:ext cx="381000" cy="228268"/>
          </a:xfrm>
          <a:prstGeom prst="rect">
            <a:avLst/>
          </a:prstGeom>
        </p:spPr>
        <p:txBody>
          <a:bodyPr vert="horz" wrap="square" lIns="0" tIns="12700" rIns="0" bIns="0" rtlCol="0">
            <a:spAutoFit/>
          </a:bodyPr>
          <a:lstStyle/>
          <a:p>
            <a:pPr marL="12700">
              <a:lnSpc>
                <a:spcPct val="100000"/>
              </a:lnSpc>
              <a:spcBef>
                <a:spcPts val="100"/>
              </a:spcBef>
            </a:pPr>
            <a:r>
              <a:rPr lang="en-US" sz="1400" spc="165" dirty="0">
                <a:latin typeface="Arial" panose="020B0604020202020204" pitchFamily="34" charset="0"/>
                <a:cs typeface="Arial" panose="020B0604020202020204" pitchFamily="34" charset="0"/>
              </a:rPr>
              <a:t>S X</a:t>
            </a:r>
            <a:endParaRPr sz="1400" dirty="0">
              <a:latin typeface="Arial" panose="020B0604020202020204" pitchFamily="34" charset="0"/>
              <a:cs typeface="Arial" panose="020B0604020202020204" pitchFamily="34" charset="0"/>
            </a:endParaRPr>
          </a:p>
        </p:txBody>
      </p:sp>
      <p:sp>
        <p:nvSpPr>
          <p:cNvPr id="289" name="object 16">
            <a:extLst>
              <a:ext uri="{FF2B5EF4-FFF2-40B4-BE49-F238E27FC236}">
                <a16:creationId xmlns:a16="http://schemas.microsoft.com/office/drawing/2014/main" id="{E76F29DB-0FAD-234D-9200-60BF3FD8321A}"/>
              </a:ext>
            </a:extLst>
          </p:cNvPr>
          <p:cNvSpPr/>
          <p:nvPr/>
        </p:nvSpPr>
        <p:spPr>
          <a:xfrm rot="20297059">
            <a:off x="7078848" y="4152755"/>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0" name="object 17">
            <a:extLst>
              <a:ext uri="{FF2B5EF4-FFF2-40B4-BE49-F238E27FC236}">
                <a16:creationId xmlns:a16="http://schemas.microsoft.com/office/drawing/2014/main" id="{3B76305B-FBD5-8640-9ADB-FBC0E707F673}"/>
              </a:ext>
            </a:extLst>
          </p:cNvPr>
          <p:cNvSpPr/>
          <p:nvPr/>
        </p:nvSpPr>
        <p:spPr>
          <a:xfrm>
            <a:off x="7141237" y="4790481"/>
            <a:ext cx="173355" cy="277495"/>
          </a:xfrm>
          <a:custGeom>
            <a:avLst/>
            <a:gdLst/>
            <a:ahLst/>
            <a:cxnLst/>
            <a:rect l="l" t="t" r="r" b="b"/>
            <a:pathLst>
              <a:path w="173354" h="277495">
                <a:moveTo>
                  <a:pt x="0" y="0"/>
                </a:moveTo>
                <a:lnTo>
                  <a:pt x="173323"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1" name="object 18">
            <a:extLst>
              <a:ext uri="{FF2B5EF4-FFF2-40B4-BE49-F238E27FC236}">
                <a16:creationId xmlns:a16="http://schemas.microsoft.com/office/drawing/2014/main" id="{40CCF44B-22B3-394A-BE01-510A3F9F4030}"/>
              </a:ext>
            </a:extLst>
          </p:cNvPr>
          <p:cNvSpPr/>
          <p:nvPr/>
        </p:nvSpPr>
        <p:spPr>
          <a:xfrm>
            <a:off x="6949077" y="4792541"/>
            <a:ext cx="173355" cy="277495"/>
          </a:xfrm>
          <a:custGeom>
            <a:avLst/>
            <a:gdLst/>
            <a:ahLst/>
            <a:cxnLst/>
            <a:rect l="l" t="t" r="r" b="b"/>
            <a:pathLst>
              <a:path w="173354" h="277495">
                <a:moveTo>
                  <a:pt x="173313" y="0"/>
                </a:moveTo>
                <a:lnTo>
                  <a:pt x="0" y="277376"/>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2" name="object 34">
            <a:extLst>
              <a:ext uri="{FF2B5EF4-FFF2-40B4-BE49-F238E27FC236}">
                <a16:creationId xmlns:a16="http://schemas.microsoft.com/office/drawing/2014/main" id="{983141B8-4D16-8B45-96C5-D1A0980E7FE2}"/>
              </a:ext>
            </a:extLst>
          </p:cNvPr>
          <p:cNvSpPr/>
          <p:nvPr/>
        </p:nvSpPr>
        <p:spPr>
          <a:xfrm>
            <a:off x="6951034" y="4533197"/>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3" name="object 35">
            <a:extLst>
              <a:ext uri="{FF2B5EF4-FFF2-40B4-BE49-F238E27FC236}">
                <a16:creationId xmlns:a16="http://schemas.microsoft.com/office/drawing/2014/main" id="{4E33553A-61CC-E643-9280-574C7D0B754E}"/>
              </a:ext>
            </a:extLst>
          </p:cNvPr>
          <p:cNvSpPr/>
          <p:nvPr/>
        </p:nvSpPr>
        <p:spPr>
          <a:xfrm>
            <a:off x="6951035" y="4533194"/>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4" name="object 36">
            <a:extLst>
              <a:ext uri="{FF2B5EF4-FFF2-40B4-BE49-F238E27FC236}">
                <a16:creationId xmlns:a16="http://schemas.microsoft.com/office/drawing/2014/main" id="{7F2AE441-5FFD-C84E-BC8F-5BF197669BA2}"/>
              </a:ext>
            </a:extLst>
          </p:cNvPr>
          <p:cNvSpPr txBox="1"/>
          <p:nvPr/>
        </p:nvSpPr>
        <p:spPr>
          <a:xfrm>
            <a:off x="7086185" y="4602262"/>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H</a:t>
            </a:r>
            <a:endParaRPr sz="1400" dirty="0">
              <a:latin typeface="Arial" panose="020B0604020202020204" pitchFamily="34" charset="0"/>
              <a:cs typeface="Arial" panose="020B0604020202020204" pitchFamily="34" charset="0"/>
            </a:endParaRPr>
          </a:p>
        </p:txBody>
      </p:sp>
      <p:sp>
        <p:nvSpPr>
          <p:cNvPr id="295" name="object 2">
            <a:extLst>
              <a:ext uri="{FF2B5EF4-FFF2-40B4-BE49-F238E27FC236}">
                <a16:creationId xmlns:a16="http://schemas.microsoft.com/office/drawing/2014/main" id="{2A05DC4A-2344-8B43-9225-9CD0019077AE}"/>
              </a:ext>
            </a:extLst>
          </p:cNvPr>
          <p:cNvSpPr/>
          <p:nvPr/>
        </p:nvSpPr>
        <p:spPr>
          <a:xfrm rot="413349" flipH="1">
            <a:off x="7578037" y="4059235"/>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6" name="object 37">
            <a:extLst>
              <a:ext uri="{FF2B5EF4-FFF2-40B4-BE49-F238E27FC236}">
                <a16:creationId xmlns:a16="http://schemas.microsoft.com/office/drawing/2014/main" id="{EB43BA5F-CE33-144A-9705-73AE78B521F2}"/>
              </a:ext>
            </a:extLst>
          </p:cNvPr>
          <p:cNvSpPr/>
          <p:nvPr/>
        </p:nvSpPr>
        <p:spPr>
          <a:xfrm>
            <a:off x="7486626" y="4705859"/>
            <a:ext cx="212090" cy="367665"/>
          </a:xfrm>
          <a:custGeom>
            <a:avLst/>
            <a:gdLst/>
            <a:ahLst/>
            <a:cxnLst/>
            <a:rect l="l" t="t" r="r" b="b"/>
            <a:pathLst>
              <a:path w="212089" h="367664">
                <a:moveTo>
                  <a:pt x="212054" y="0"/>
                </a:moveTo>
                <a:lnTo>
                  <a:pt x="0" y="367285"/>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7" name="object 38">
            <a:extLst>
              <a:ext uri="{FF2B5EF4-FFF2-40B4-BE49-F238E27FC236}">
                <a16:creationId xmlns:a16="http://schemas.microsoft.com/office/drawing/2014/main" id="{ECD9E891-E429-AE41-9E71-8EC09C65C5F3}"/>
              </a:ext>
            </a:extLst>
          </p:cNvPr>
          <p:cNvSpPr/>
          <p:nvPr/>
        </p:nvSpPr>
        <p:spPr>
          <a:xfrm>
            <a:off x="7456822" y="45404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8" name="object 39">
            <a:extLst>
              <a:ext uri="{FF2B5EF4-FFF2-40B4-BE49-F238E27FC236}">
                <a16:creationId xmlns:a16="http://schemas.microsoft.com/office/drawing/2014/main" id="{29AF11BF-DA9C-F448-A7B8-7B19030CB6EC}"/>
              </a:ext>
            </a:extLst>
          </p:cNvPr>
          <p:cNvSpPr/>
          <p:nvPr/>
        </p:nvSpPr>
        <p:spPr>
          <a:xfrm>
            <a:off x="7481994" y="454040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299" name="object 40">
            <a:extLst>
              <a:ext uri="{FF2B5EF4-FFF2-40B4-BE49-F238E27FC236}">
                <a16:creationId xmlns:a16="http://schemas.microsoft.com/office/drawing/2014/main" id="{72C414E1-7220-B340-B60B-A1A8343F863C}"/>
              </a:ext>
            </a:extLst>
          </p:cNvPr>
          <p:cNvSpPr txBox="1"/>
          <p:nvPr/>
        </p:nvSpPr>
        <p:spPr>
          <a:xfrm>
            <a:off x="7600897" y="4614146"/>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P</a:t>
            </a:r>
            <a:endParaRPr sz="1400" dirty="0">
              <a:latin typeface="Arial" panose="020B0604020202020204" pitchFamily="34" charset="0"/>
              <a:cs typeface="Arial" panose="020B0604020202020204" pitchFamily="34" charset="0"/>
            </a:endParaRPr>
          </a:p>
        </p:txBody>
      </p:sp>
      <p:sp>
        <p:nvSpPr>
          <p:cNvPr id="300" name="object 19">
            <a:extLst>
              <a:ext uri="{FF2B5EF4-FFF2-40B4-BE49-F238E27FC236}">
                <a16:creationId xmlns:a16="http://schemas.microsoft.com/office/drawing/2014/main" id="{B9678207-1941-674E-B746-0A00D58DE19E}"/>
              </a:ext>
            </a:extLst>
          </p:cNvPr>
          <p:cNvSpPr/>
          <p:nvPr/>
        </p:nvSpPr>
        <p:spPr>
          <a:xfrm>
            <a:off x="7755566" y="4896821"/>
            <a:ext cx="78248" cy="175028"/>
          </a:xfrm>
          <a:custGeom>
            <a:avLst/>
            <a:gdLst/>
            <a:ahLst/>
            <a:cxnLst/>
            <a:rect l="l" t="t" r="r" b="b"/>
            <a:pathLst>
              <a:path w="133350" h="299085">
                <a:moveTo>
                  <a:pt x="0" y="0"/>
                </a:moveTo>
                <a:lnTo>
                  <a:pt x="133027" y="298797"/>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1" name="object 16">
            <a:extLst>
              <a:ext uri="{FF2B5EF4-FFF2-40B4-BE49-F238E27FC236}">
                <a16:creationId xmlns:a16="http://schemas.microsoft.com/office/drawing/2014/main" id="{BD968CF6-B63F-D348-910F-7A5F7D4ED33C}"/>
              </a:ext>
            </a:extLst>
          </p:cNvPr>
          <p:cNvSpPr/>
          <p:nvPr/>
        </p:nvSpPr>
        <p:spPr>
          <a:xfrm rot="864832">
            <a:off x="7137927" y="3427431"/>
            <a:ext cx="179355" cy="446660"/>
          </a:xfrm>
          <a:custGeom>
            <a:avLst/>
            <a:gdLst/>
            <a:ahLst/>
            <a:cxnLst/>
            <a:rect l="l" t="t" r="r" b="b"/>
            <a:pathLst>
              <a:path w="567054" h="1049020">
                <a:moveTo>
                  <a:pt x="566789" y="0"/>
                </a:moveTo>
                <a:lnTo>
                  <a:pt x="0" y="1048513"/>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2" name="object 34">
            <a:extLst>
              <a:ext uri="{FF2B5EF4-FFF2-40B4-BE49-F238E27FC236}">
                <a16:creationId xmlns:a16="http://schemas.microsoft.com/office/drawing/2014/main" id="{E61EF7A2-6778-FC4D-8FDC-C19F4509B368}"/>
              </a:ext>
            </a:extLst>
          </p:cNvPr>
          <p:cNvSpPr/>
          <p:nvPr/>
        </p:nvSpPr>
        <p:spPr>
          <a:xfrm>
            <a:off x="6860856" y="3807914"/>
            <a:ext cx="379730" cy="379730"/>
          </a:xfrm>
          <a:custGeom>
            <a:avLst/>
            <a:gdLst/>
            <a:ahLst/>
            <a:cxnLst/>
            <a:rect l="l" t="t" r="r" b="b"/>
            <a:pathLst>
              <a:path w="379729" h="379729">
                <a:moveTo>
                  <a:pt x="210494" y="0"/>
                </a:moveTo>
                <a:lnTo>
                  <a:pt x="168720" y="0"/>
                </a:lnTo>
                <a:lnTo>
                  <a:pt x="127755" y="9126"/>
                </a:lnTo>
                <a:lnTo>
                  <a:pt x="89219" y="27380"/>
                </a:lnTo>
                <a:lnTo>
                  <a:pt x="54733" y="54761"/>
                </a:lnTo>
                <a:lnTo>
                  <a:pt x="27366" y="89265"/>
                </a:lnTo>
                <a:lnTo>
                  <a:pt x="9122" y="127821"/>
                </a:lnTo>
                <a:lnTo>
                  <a:pt x="0" y="168808"/>
                </a:lnTo>
                <a:lnTo>
                  <a:pt x="0" y="210605"/>
                </a:lnTo>
                <a:lnTo>
                  <a:pt x="9122" y="251593"/>
                </a:lnTo>
                <a:lnTo>
                  <a:pt x="27366" y="290152"/>
                </a:lnTo>
                <a:lnTo>
                  <a:pt x="54733" y="324661"/>
                </a:lnTo>
                <a:lnTo>
                  <a:pt x="89219" y="352037"/>
                </a:lnTo>
                <a:lnTo>
                  <a:pt x="127755" y="370288"/>
                </a:lnTo>
                <a:lnTo>
                  <a:pt x="168720" y="379413"/>
                </a:lnTo>
                <a:lnTo>
                  <a:pt x="210494" y="379413"/>
                </a:lnTo>
                <a:lnTo>
                  <a:pt x="251459" y="370288"/>
                </a:lnTo>
                <a:lnTo>
                  <a:pt x="289994" y="352037"/>
                </a:lnTo>
                <a:lnTo>
                  <a:pt x="324481" y="324661"/>
                </a:lnTo>
                <a:lnTo>
                  <a:pt x="351848" y="290152"/>
                </a:lnTo>
                <a:lnTo>
                  <a:pt x="370092" y="251593"/>
                </a:lnTo>
                <a:lnTo>
                  <a:pt x="379214" y="210605"/>
                </a:lnTo>
                <a:lnTo>
                  <a:pt x="379214" y="168808"/>
                </a:lnTo>
                <a:lnTo>
                  <a:pt x="370092" y="127821"/>
                </a:lnTo>
                <a:lnTo>
                  <a:pt x="351848" y="89265"/>
                </a:lnTo>
                <a:lnTo>
                  <a:pt x="324481" y="54761"/>
                </a:lnTo>
                <a:lnTo>
                  <a:pt x="289994" y="27380"/>
                </a:lnTo>
                <a:lnTo>
                  <a:pt x="251459" y="9126"/>
                </a:lnTo>
                <a:lnTo>
                  <a:pt x="210494"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3" name="object 35">
            <a:extLst>
              <a:ext uri="{FF2B5EF4-FFF2-40B4-BE49-F238E27FC236}">
                <a16:creationId xmlns:a16="http://schemas.microsoft.com/office/drawing/2014/main" id="{2FA7CD81-58CF-4F43-A1D4-960239AEFD68}"/>
              </a:ext>
            </a:extLst>
          </p:cNvPr>
          <p:cNvSpPr/>
          <p:nvPr/>
        </p:nvSpPr>
        <p:spPr>
          <a:xfrm>
            <a:off x="6860857" y="3807911"/>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4" name="object 36">
            <a:extLst>
              <a:ext uri="{FF2B5EF4-FFF2-40B4-BE49-F238E27FC236}">
                <a16:creationId xmlns:a16="http://schemas.microsoft.com/office/drawing/2014/main" id="{2C2A9868-34D3-4846-8073-B003EA00195B}"/>
              </a:ext>
            </a:extLst>
          </p:cNvPr>
          <p:cNvSpPr txBox="1"/>
          <p:nvPr/>
        </p:nvSpPr>
        <p:spPr>
          <a:xfrm>
            <a:off x="6986863" y="3881551"/>
            <a:ext cx="141605" cy="228268"/>
          </a:xfrm>
          <a:prstGeom prst="rect">
            <a:avLst/>
          </a:prstGeom>
        </p:spPr>
        <p:txBody>
          <a:bodyPr vert="horz" wrap="square" lIns="0" tIns="12700" rIns="0" bIns="0" rtlCol="0">
            <a:spAutoFit/>
          </a:bodyPr>
          <a:lstStyle/>
          <a:p>
            <a:pPr marL="12700">
              <a:lnSpc>
                <a:spcPct val="100000"/>
              </a:lnSpc>
              <a:spcBef>
                <a:spcPts val="100"/>
              </a:spcBef>
            </a:pPr>
            <a:r>
              <a:rPr lang="en-US" sz="1400" spc="-10" dirty="0">
                <a:latin typeface="Arial" panose="020B0604020202020204" pitchFamily="34" charset="0"/>
                <a:cs typeface="Arial" panose="020B0604020202020204" pitchFamily="34" charset="0"/>
              </a:rPr>
              <a:t>E</a:t>
            </a:r>
            <a:endParaRPr sz="1400" dirty="0">
              <a:latin typeface="Arial" panose="020B0604020202020204" pitchFamily="34" charset="0"/>
              <a:cs typeface="Arial" panose="020B0604020202020204" pitchFamily="34" charset="0"/>
            </a:endParaRPr>
          </a:p>
        </p:txBody>
      </p:sp>
      <p:sp>
        <p:nvSpPr>
          <p:cNvPr id="305" name="object 2">
            <a:extLst>
              <a:ext uri="{FF2B5EF4-FFF2-40B4-BE49-F238E27FC236}">
                <a16:creationId xmlns:a16="http://schemas.microsoft.com/office/drawing/2014/main" id="{3573FABB-E9CA-204D-B591-966DB32DE309}"/>
              </a:ext>
            </a:extLst>
          </p:cNvPr>
          <p:cNvSpPr/>
          <p:nvPr/>
        </p:nvSpPr>
        <p:spPr>
          <a:xfrm rot="19502218" flipH="1">
            <a:off x="7593009" y="3334314"/>
            <a:ext cx="45719" cy="753409"/>
          </a:xfrm>
          <a:custGeom>
            <a:avLst/>
            <a:gdLst/>
            <a:ahLst/>
            <a:cxnLst/>
            <a:rect l="l" t="t" r="r" b="b"/>
            <a:pathLst>
              <a:path h="1092200">
                <a:moveTo>
                  <a:pt x="0" y="0"/>
                </a:moveTo>
                <a:lnTo>
                  <a:pt x="0" y="1092052"/>
                </a:lnTo>
              </a:path>
            </a:pathLst>
          </a:custGeom>
          <a:ln w="28612">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6" name="object 38">
            <a:extLst>
              <a:ext uri="{FF2B5EF4-FFF2-40B4-BE49-F238E27FC236}">
                <a16:creationId xmlns:a16="http://schemas.microsoft.com/office/drawing/2014/main" id="{23104D59-13C3-6E4B-95CE-E3FFCDD962B0}"/>
              </a:ext>
            </a:extLst>
          </p:cNvPr>
          <p:cNvSpPr/>
          <p:nvPr/>
        </p:nvSpPr>
        <p:spPr>
          <a:xfrm>
            <a:off x="7584001" y="3810556"/>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7" name="object 40">
            <a:extLst>
              <a:ext uri="{FF2B5EF4-FFF2-40B4-BE49-F238E27FC236}">
                <a16:creationId xmlns:a16="http://schemas.microsoft.com/office/drawing/2014/main" id="{D8650844-7090-E84D-809D-2B2E4B329D26}"/>
              </a:ext>
            </a:extLst>
          </p:cNvPr>
          <p:cNvSpPr txBox="1"/>
          <p:nvPr/>
        </p:nvSpPr>
        <p:spPr>
          <a:xfrm>
            <a:off x="7696072" y="3888863"/>
            <a:ext cx="179705" cy="228268"/>
          </a:xfrm>
          <a:prstGeom prst="rect">
            <a:avLst/>
          </a:prstGeom>
        </p:spPr>
        <p:txBody>
          <a:bodyPr vert="horz" wrap="square" lIns="0" tIns="12700" rIns="0" bIns="0" rtlCol="0">
            <a:spAutoFit/>
          </a:bodyPr>
          <a:lstStyle/>
          <a:p>
            <a:pPr marL="12700">
              <a:lnSpc>
                <a:spcPct val="100000"/>
              </a:lnSpc>
              <a:spcBef>
                <a:spcPts val="100"/>
              </a:spcBef>
            </a:pPr>
            <a:r>
              <a:rPr lang="en-US" sz="1400" spc="130" dirty="0">
                <a:latin typeface="Arial" panose="020B0604020202020204" pitchFamily="34" charset="0"/>
                <a:cs typeface="Arial" panose="020B0604020202020204" pitchFamily="34" charset="0"/>
              </a:rPr>
              <a:t>R</a:t>
            </a:r>
            <a:endParaRPr sz="1400" dirty="0">
              <a:latin typeface="Arial" panose="020B0604020202020204" pitchFamily="34" charset="0"/>
              <a:cs typeface="Arial" panose="020B0604020202020204" pitchFamily="34" charset="0"/>
            </a:endParaRPr>
          </a:p>
        </p:txBody>
      </p:sp>
      <p:sp>
        <p:nvSpPr>
          <p:cNvPr id="308" name="object 38">
            <a:extLst>
              <a:ext uri="{FF2B5EF4-FFF2-40B4-BE49-F238E27FC236}">
                <a16:creationId xmlns:a16="http://schemas.microsoft.com/office/drawing/2014/main" id="{59942EDB-268F-AC4C-A829-EA6F105F9020}"/>
              </a:ext>
            </a:extLst>
          </p:cNvPr>
          <p:cNvSpPr/>
          <p:nvPr/>
        </p:nvSpPr>
        <p:spPr>
          <a:xfrm>
            <a:off x="7220906" y="3236511"/>
            <a:ext cx="379730" cy="379730"/>
          </a:xfrm>
          <a:custGeom>
            <a:avLst/>
            <a:gdLst/>
            <a:ahLst/>
            <a:cxnLst/>
            <a:rect l="l" t="t" r="r" b="b"/>
            <a:pathLst>
              <a:path w="379729" h="379729">
                <a:moveTo>
                  <a:pt x="210496" y="0"/>
                </a:moveTo>
                <a:lnTo>
                  <a:pt x="168721" y="0"/>
                </a:lnTo>
                <a:lnTo>
                  <a:pt x="127755" y="9126"/>
                </a:lnTo>
                <a:lnTo>
                  <a:pt x="89220" y="27380"/>
                </a:lnTo>
                <a:lnTo>
                  <a:pt x="54733" y="54761"/>
                </a:lnTo>
                <a:lnTo>
                  <a:pt x="27366" y="89265"/>
                </a:lnTo>
                <a:lnTo>
                  <a:pt x="9122" y="127821"/>
                </a:lnTo>
                <a:lnTo>
                  <a:pt x="0" y="168808"/>
                </a:lnTo>
                <a:lnTo>
                  <a:pt x="0" y="210605"/>
                </a:lnTo>
                <a:lnTo>
                  <a:pt x="9122" y="251593"/>
                </a:lnTo>
                <a:lnTo>
                  <a:pt x="27366" y="290152"/>
                </a:lnTo>
                <a:lnTo>
                  <a:pt x="54733" y="324661"/>
                </a:lnTo>
                <a:lnTo>
                  <a:pt x="89220" y="352037"/>
                </a:lnTo>
                <a:lnTo>
                  <a:pt x="127755" y="370288"/>
                </a:lnTo>
                <a:lnTo>
                  <a:pt x="168721" y="379413"/>
                </a:lnTo>
                <a:lnTo>
                  <a:pt x="210496" y="379413"/>
                </a:lnTo>
                <a:lnTo>
                  <a:pt x="251463" y="370288"/>
                </a:lnTo>
                <a:lnTo>
                  <a:pt x="290002" y="352037"/>
                </a:lnTo>
                <a:lnTo>
                  <a:pt x="324494" y="324661"/>
                </a:lnTo>
                <a:lnTo>
                  <a:pt x="351856" y="290152"/>
                </a:lnTo>
                <a:lnTo>
                  <a:pt x="370097" y="251593"/>
                </a:lnTo>
                <a:lnTo>
                  <a:pt x="379218" y="210605"/>
                </a:lnTo>
                <a:lnTo>
                  <a:pt x="379218" y="168808"/>
                </a:lnTo>
                <a:lnTo>
                  <a:pt x="370097" y="127821"/>
                </a:lnTo>
                <a:lnTo>
                  <a:pt x="351856" y="89265"/>
                </a:lnTo>
                <a:lnTo>
                  <a:pt x="324494" y="54761"/>
                </a:lnTo>
                <a:lnTo>
                  <a:pt x="290002" y="27380"/>
                </a:lnTo>
                <a:lnTo>
                  <a:pt x="251463" y="9126"/>
                </a:lnTo>
                <a:lnTo>
                  <a:pt x="210496" y="0"/>
                </a:lnTo>
                <a:close/>
              </a:path>
            </a:pathLst>
          </a:custGeom>
          <a:solidFill>
            <a:srgbClr val="FFFFFF"/>
          </a:solidFill>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09" name="object 39">
            <a:extLst>
              <a:ext uri="{FF2B5EF4-FFF2-40B4-BE49-F238E27FC236}">
                <a16:creationId xmlns:a16="http://schemas.microsoft.com/office/drawing/2014/main" id="{D12B3D6D-991B-4440-8153-A21B0B6672CF}"/>
              </a:ext>
            </a:extLst>
          </p:cNvPr>
          <p:cNvSpPr/>
          <p:nvPr/>
        </p:nvSpPr>
        <p:spPr>
          <a:xfrm>
            <a:off x="7227790" y="3236508"/>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28575">
            <a:solidFill>
              <a:schemeClr val="accent1"/>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sp>
        <p:nvSpPr>
          <p:cNvPr id="310" name="object 40">
            <a:extLst>
              <a:ext uri="{FF2B5EF4-FFF2-40B4-BE49-F238E27FC236}">
                <a16:creationId xmlns:a16="http://schemas.microsoft.com/office/drawing/2014/main" id="{144D1555-2F10-BE40-AD3C-36BA8757AB54}"/>
              </a:ext>
            </a:extLst>
          </p:cNvPr>
          <p:cNvSpPr txBox="1"/>
          <p:nvPr/>
        </p:nvSpPr>
        <p:spPr>
          <a:xfrm>
            <a:off x="7374125" y="3291958"/>
            <a:ext cx="179705" cy="228268"/>
          </a:xfrm>
          <a:prstGeom prst="rect">
            <a:avLst/>
          </a:prstGeom>
        </p:spPr>
        <p:txBody>
          <a:bodyPr vert="horz" wrap="square" lIns="0" tIns="12700" rIns="0" bIns="0" rtlCol="0">
            <a:spAutoFit/>
          </a:bodyPr>
          <a:lstStyle/>
          <a:p>
            <a:pPr marL="12700">
              <a:lnSpc>
                <a:spcPct val="100000"/>
              </a:lnSpc>
              <a:spcBef>
                <a:spcPts val="100"/>
              </a:spcBef>
            </a:pPr>
            <a:r>
              <a:rPr lang="en-US" altLang="zh-CN" sz="1400" spc="130" dirty="0">
                <a:solidFill>
                  <a:srgbClr val="1B8E1D"/>
                </a:solidFill>
                <a:latin typeface="Arial" panose="020B0604020202020204" pitchFamily="34" charset="0"/>
                <a:cs typeface="Arial" panose="020B0604020202020204" pitchFamily="34" charset="0"/>
              </a:rPr>
              <a:t>L</a:t>
            </a:r>
            <a:endParaRPr sz="1400" dirty="0">
              <a:solidFill>
                <a:srgbClr val="1B8E1D"/>
              </a:solidFill>
              <a:latin typeface="Arial" panose="020B0604020202020204" pitchFamily="34" charset="0"/>
              <a:cs typeface="Arial" panose="020B0604020202020204" pitchFamily="34" charset="0"/>
            </a:endParaRPr>
          </a:p>
        </p:txBody>
      </p:sp>
      <p:sp>
        <p:nvSpPr>
          <p:cNvPr id="311" name="object 39">
            <a:extLst>
              <a:ext uri="{FF2B5EF4-FFF2-40B4-BE49-F238E27FC236}">
                <a16:creationId xmlns:a16="http://schemas.microsoft.com/office/drawing/2014/main" id="{9A51308B-FB8E-484D-B35B-2B305FFC507C}"/>
              </a:ext>
            </a:extLst>
          </p:cNvPr>
          <p:cNvSpPr/>
          <p:nvPr/>
        </p:nvSpPr>
        <p:spPr>
          <a:xfrm>
            <a:off x="7577169" y="3815125"/>
            <a:ext cx="379730" cy="379730"/>
          </a:xfrm>
          <a:custGeom>
            <a:avLst/>
            <a:gdLst/>
            <a:ahLst/>
            <a:cxnLst/>
            <a:rect l="l" t="t" r="r" b="b"/>
            <a:pathLst>
              <a:path w="379729" h="379729">
                <a:moveTo>
                  <a:pt x="324488" y="54760"/>
                </a:moveTo>
                <a:lnTo>
                  <a:pt x="351854" y="89268"/>
                </a:lnTo>
                <a:lnTo>
                  <a:pt x="370098" y="127826"/>
                </a:lnTo>
                <a:lnTo>
                  <a:pt x="379220" y="168814"/>
                </a:lnTo>
                <a:lnTo>
                  <a:pt x="379220" y="210611"/>
                </a:lnTo>
                <a:lnTo>
                  <a:pt x="370098" y="251598"/>
                </a:lnTo>
                <a:lnTo>
                  <a:pt x="351854" y="290154"/>
                </a:lnTo>
                <a:lnTo>
                  <a:pt x="324488" y="324659"/>
                </a:lnTo>
                <a:lnTo>
                  <a:pt x="290000" y="352039"/>
                </a:lnTo>
                <a:lnTo>
                  <a:pt x="251464" y="370292"/>
                </a:lnTo>
                <a:lnTo>
                  <a:pt x="210498" y="379419"/>
                </a:lnTo>
                <a:lnTo>
                  <a:pt x="168722" y="379419"/>
                </a:lnTo>
                <a:lnTo>
                  <a:pt x="127756" y="370292"/>
                </a:lnTo>
                <a:lnTo>
                  <a:pt x="89219" y="352039"/>
                </a:lnTo>
                <a:lnTo>
                  <a:pt x="54732" y="324659"/>
                </a:lnTo>
                <a:lnTo>
                  <a:pt x="27366" y="290154"/>
                </a:lnTo>
                <a:lnTo>
                  <a:pt x="9122" y="251598"/>
                </a:lnTo>
                <a:lnTo>
                  <a:pt x="0" y="210611"/>
                </a:lnTo>
                <a:lnTo>
                  <a:pt x="0" y="168814"/>
                </a:lnTo>
                <a:lnTo>
                  <a:pt x="9122" y="127826"/>
                </a:lnTo>
                <a:lnTo>
                  <a:pt x="27366" y="89268"/>
                </a:lnTo>
                <a:lnTo>
                  <a:pt x="54732" y="54760"/>
                </a:lnTo>
                <a:lnTo>
                  <a:pt x="89219" y="27380"/>
                </a:lnTo>
                <a:lnTo>
                  <a:pt x="127756" y="9126"/>
                </a:lnTo>
                <a:lnTo>
                  <a:pt x="168722" y="0"/>
                </a:lnTo>
                <a:lnTo>
                  <a:pt x="210498" y="0"/>
                </a:lnTo>
                <a:lnTo>
                  <a:pt x="251464" y="9126"/>
                </a:lnTo>
                <a:lnTo>
                  <a:pt x="290000" y="27380"/>
                </a:lnTo>
                <a:lnTo>
                  <a:pt x="324488" y="54760"/>
                </a:lnTo>
              </a:path>
            </a:pathLst>
          </a:custGeom>
          <a:ln w="9537">
            <a:solidFill>
              <a:srgbClr val="000000"/>
            </a:solidFill>
          </a:ln>
        </p:spPr>
        <p:txBody>
          <a:bodyPr wrap="square" lIns="0" tIns="0" rIns="0" bIns="0" rtlCol="0"/>
          <a:lstStyle/>
          <a:p>
            <a:endParaRPr sz="1400">
              <a:latin typeface="Arial" panose="020B0604020202020204" pitchFamily="34" charset="0"/>
              <a:cs typeface="Arial" panose="020B0604020202020204" pitchFamily="34" charset="0"/>
            </a:endParaRPr>
          </a:p>
        </p:txBody>
      </p:sp>
      <p:cxnSp>
        <p:nvCxnSpPr>
          <p:cNvPr id="316" name="Straight Arrow Connector 315">
            <a:extLst>
              <a:ext uri="{FF2B5EF4-FFF2-40B4-BE49-F238E27FC236}">
                <a16:creationId xmlns:a16="http://schemas.microsoft.com/office/drawing/2014/main" id="{217147B3-24EF-2244-9CAE-4D7B0084870A}"/>
              </a:ext>
            </a:extLst>
          </p:cNvPr>
          <p:cNvCxnSpPr/>
          <p:nvPr/>
        </p:nvCxnSpPr>
        <p:spPr>
          <a:xfrm flipH="1">
            <a:off x="1621792" y="3287065"/>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7" name="Straight Arrow Connector 316">
            <a:extLst>
              <a:ext uri="{FF2B5EF4-FFF2-40B4-BE49-F238E27FC236}">
                <a16:creationId xmlns:a16="http://schemas.microsoft.com/office/drawing/2014/main" id="{E0D29B44-B891-374D-B6BA-5BEA3D00D687}"/>
              </a:ext>
            </a:extLst>
          </p:cNvPr>
          <p:cNvCxnSpPr/>
          <p:nvPr/>
        </p:nvCxnSpPr>
        <p:spPr>
          <a:xfrm flipH="1">
            <a:off x="2387631" y="5408314"/>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8" name="Straight Arrow Connector 317">
            <a:extLst>
              <a:ext uri="{FF2B5EF4-FFF2-40B4-BE49-F238E27FC236}">
                <a16:creationId xmlns:a16="http://schemas.microsoft.com/office/drawing/2014/main" id="{682C8BC9-0638-7D4A-A4E4-59E6C6816B43}"/>
              </a:ext>
            </a:extLst>
          </p:cNvPr>
          <p:cNvCxnSpPr>
            <a:cxnSpLocks/>
          </p:cNvCxnSpPr>
          <p:nvPr/>
        </p:nvCxnSpPr>
        <p:spPr>
          <a:xfrm>
            <a:off x="583095" y="5371117"/>
            <a:ext cx="159781" cy="234447"/>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9" name="Straight Arrow Connector 318">
            <a:extLst>
              <a:ext uri="{FF2B5EF4-FFF2-40B4-BE49-F238E27FC236}">
                <a16:creationId xmlns:a16="http://schemas.microsoft.com/office/drawing/2014/main" id="{1B51CAA1-5DD2-3E42-B56A-A05F5C992940}"/>
              </a:ext>
            </a:extLst>
          </p:cNvPr>
          <p:cNvCxnSpPr/>
          <p:nvPr/>
        </p:nvCxnSpPr>
        <p:spPr>
          <a:xfrm flipH="1">
            <a:off x="5007096" y="3655306"/>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0" name="Straight Arrow Connector 319">
            <a:extLst>
              <a:ext uri="{FF2B5EF4-FFF2-40B4-BE49-F238E27FC236}">
                <a16:creationId xmlns:a16="http://schemas.microsoft.com/office/drawing/2014/main" id="{0D19AA17-B364-E64C-A000-2314753268C7}"/>
              </a:ext>
            </a:extLst>
          </p:cNvPr>
          <p:cNvCxnSpPr/>
          <p:nvPr/>
        </p:nvCxnSpPr>
        <p:spPr>
          <a:xfrm flipH="1">
            <a:off x="3974809" y="3671809"/>
            <a:ext cx="262519" cy="209649"/>
          </a:xfrm>
          <a:prstGeom prst="straightConnector1">
            <a:avLst/>
          </a:prstGeom>
          <a:ln>
            <a:solidFill>
              <a:schemeClr val="accent6"/>
            </a:solidFill>
            <a:tailEnd type="triangle"/>
          </a:ln>
          <a:effectLst/>
        </p:spPr>
        <p:style>
          <a:lnRef idx="2">
            <a:schemeClr val="accent1"/>
          </a:lnRef>
          <a:fillRef idx="0">
            <a:schemeClr val="accent1"/>
          </a:fillRef>
          <a:effectRef idx="1">
            <a:schemeClr val="accent1"/>
          </a:effectRef>
          <a:fontRef idx="minor">
            <a:schemeClr val="tx1"/>
          </a:fontRef>
        </p:style>
      </p:cxnSp>
      <p:sp>
        <p:nvSpPr>
          <p:cNvPr id="325" name="Rectangle 324">
            <a:extLst>
              <a:ext uri="{FF2B5EF4-FFF2-40B4-BE49-F238E27FC236}">
                <a16:creationId xmlns:a16="http://schemas.microsoft.com/office/drawing/2014/main" id="{8372ABE3-0DDD-A147-BA1E-2F517DF13A0C}"/>
              </a:ext>
            </a:extLst>
          </p:cNvPr>
          <p:cNvSpPr/>
          <p:nvPr/>
        </p:nvSpPr>
        <p:spPr>
          <a:xfrm>
            <a:off x="6751976" y="5775937"/>
            <a:ext cx="2273443" cy="954107"/>
          </a:xfrm>
          <a:prstGeom prst="rect">
            <a:avLst/>
          </a:prstGeom>
          <a:ln>
            <a:solidFill>
              <a:schemeClr val="accent1"/>
            </a:solidFill>
          </a:ln>
        </p:spPr>
        <p:txBody>
          <a:bodyPr wrap="square">
            <a:spAutoFit/>
          </a:bodyPr>
          <a:lstStyle/>
          <a:p>
            <a:r>
              <a:rPr lang="en-US" sz="1400" dirty="0">
                <a:solidFill>
                  <a:srgbClr val="C00000"/>
                </a:solidFill>
                <a:latin typeface="Times New Roman" panose="02020603050405020304" pitchFamily="18" charset="0"/>
                <a:cs typeface="Times New Roman" panose="02020603050405020304" pitchFamily="18" charset="0"/>
              </a:rPr>
              <a:t>Create a new root node. And then the height of the tree grows by one. And that's a legal 2-3 tree, so we stop.</a:t>
            </a:r>
          </a:p>
        </p:txBody>
      </p:sp>
      <p:sp>
        <p:nvSpPr>
          <p:cNvPr id="3" name="Slide Number Placeholder 5">
            <a:extLst>
              <a:ext uri="{FF2B5EF4-FFF2-40B4-BE49-F238E27FC236}">
                <a16:creationId xmlns:a16="http://schemas.microsoft.com/office/drawing/2014/main" id="{3B96197D-A941-967F-E099-2D75C02BE2B5}"/>
              </a:ext>
            </a:extLst>
          </p:cNvPr>
          <p:cNvSpPr>
            <a:spLocks noGrp="1"/>
          </p:cNvSpPr>
          <p:nvPr>
            <p:ph type="sldNum" sz="quarter" idx="12"/>
          </p:nvPr>
        </p:nvSpPr>
        <p:spPr>
          <a:xfrm>
            <a:off x="7051321" y="6547481"/>
            <a:ext cx="2133600" cy="365125"/>
          </a:xfrm>
        </p:spPr>
        <p:txBody>
          <a:bodyPr/>
          <a:lstStyle/>
          <a:p>
            <a:fld id="{325BE2B7-23DB-644D-89A2-CA3C2E8FEF83}" type="slidenum">
              <a:rPr lang="en-US" smtClean="0"/>
              <a:t>6</a:t>
            </a:fld>
            <a:endParaRPr lang="en-US" dirty="0"/>
          </a:p>
        </p:txBody>
      </p:sp>
    </p:spTree>
    <p:extLst>
      <p:ext uri="{BB962C8B-B14F-4D97-AF65-F5344CB8AC3E}">
        <p14:creationId xmlns:p14="http://schemas.microsoft.com/office/powerpoint/2010/main" val="25456193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dissolv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45"/>
                                        </p:tgtEl>
                                        <p:attrNameLst>
                                          <p:attrName>style.visibility</p:attrName>
                                        </p:attrNameLst>
                                      </p:cBhvr>
                                      <p:to>
                                        <p:strVal val="visible"/>
                                      </p:to>
                                    </p:set>
                                    <p:animEffect transition="in" filter="dissolve">
                                      <p:cBhvr>
                                        <p:cTn id="12" dur="500"/>
                                        <p:tgtEl>
                                          <p:spTgt spid="4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34"/>
                                        </p:tgtEl>
                                        <p:attrNameLst>
                                          <p:attrName>style.visibility</p:attrName>
                                        </p:attrNameLst>
                                      </p:cBhvr>
                                      <p:to>
                                        <p:strVal val="visible"/>
                                      </p:to>
                                    </p:set>
                                    <p:animEffect transition="in" filter="dissolve">
                                      <p:cBhvr>
                                        <p:cTn id="17" dur="500"/>
                                        <p:tgtEl>
                                          <p:spTgt spid="34"/>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dissolve">
                                      <p:cBhvr>
                                        <p:cTn id="22" dur="500"/>
                                        <p:tgtEl>
                                          <p:spTgt spid="1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44"/>
                                        </p:tgtEl>
                                        <p:attrNameLst>
                                          <p:attrName>style.visibility</p:attrName>
                                        </p:attrNameLst>
                                      </p:cBhvr>
                                      <p:to>
                                        <p:strVal val="visible"/>
                                      </p:to>
                                    </p:set>
                                    <p:animEffect transition="in" filter="dissolve">
                                      <p:cBhvr>
                                        <p:cTn id="27" dur="500"/>
                                        <p:tgtEl>
                                          <p:spTgt spid="44"/>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nodeType="clickEffect">
                                  <p:stCondLst>
                                    <p:cond delay="0"/>
                                  </p:stCondLst>
                                  <p:childTnLst>
                                    <p:set>
                                      <p:cBhvr>
                                        <p:cTn id="31" dur="1" fill="hold">
                                          <p:stCondLst>
                                            <p:cond delay="0"/>
                                          </p:stCondLst>
                                        </p:cTn>
                                        <p:tgtEl>
                                          <p:spTgt spid="316"/>
                                        </p:tgtEl>
                                        <p:attrNameLst>
                                          <p:attrName>style.visibility</p:attrName>
                                        </p:attrNameLst>
                                      </p:cBhvr>
                                      <p:to>
                                        <p:strVal val="visible"/>
                                      </p:to>
                                    </p:set>
                                    <p:animEffect transition="in" filter="dissolve">
                                      <p:cBhvr>
                                        <p:cTn id="32" dur="500"/>
                                        <p:tgtEl>
                                          <p:spTgt spid="316"/>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6"/>
                                        </p:tgtEl>
                                        <p:attrNameLst>
                                          <p:attrName>style.visibility</p:attrName>
                                        </p:attrNameLst>
                                      </p:cBhvr>
                                      <p:to>
                                        <p:strVal val="visible"/>
                                      </p:to>
                                    </p:set>
                                    <p:animEffect transition="in" filter="dissolve">
                                      <p:cBhvr>
                                        <p:cTn id="37" dur="500"/>
                                        <p:tgtEl>
                                          <p:spTgt spid="16"/>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43"/>
                                        </p:tgtEl>
                                        <p:attrNameLst>
                                          <p:attrName>style.visibility</p:attrName>
                                        </p:attrNameLst>
                                      </p:cBhvr>
                                      <p:to>
                                        <p:strVal val="visible"/>
                                      </p:to>
                                    </p:set>
                                    <p:animEffect transition="in" filter="dissolve">
                                      <p:cBhvr>
                                        <p:cTn id="40" dur="500"/>
                                        <p:tgtEl>
                                          <p:spTgt spid="43"/>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grpId="0" nodeType="clickEffect">
                                  <p:stCondLst>
                                    <p:cond delay="0"/>
                                  </p:stCondLst>
                                  <p:childTnLst>
                                    <p:set>
                                      <p:cBhvr>
                                        <p:cTn id="44" dur="1" fill="hold">
                                          <p:stCondLst>
                                            <p:cond delay="0"/>
                                          </p:stCondLst>
                                        </p:cTn>
                                        <p:tgtEl>
                                          <p:spTgt spid="19"/>
                                        </p:tgtEl>
                                        <p:attrNameLst>
                                          <p:attrName>style.visibility</p:attrName>
                                        </p:attrNameLst>
                                      </p:cBhvr>
                                      <p:to>
                                        <p:strVal val="visible"/>
                                      </p:to>
                                    </p:set>
                                    <p:animEffect transition="in" filter="dissolve">
                                      <p:cBhvr>
                                        <p:cTn id="45" dur="500"/>
                                        <p:tgtEl>
                                          <p:spTgt spid="1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dissolve">
                                      <p:cBhvr>
                                        <p:cTn id="50" dur="500"/>
                                        <p:tgtEl>
                                          <p:spTgt spid="1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20"/>
                                        </p:tgtEl>
                                        <p:attrNameLst>
                                          <p:attrName>style.visibility</p:attrName>
                                        </p:attrNameLst>
                                      </p:cBhvr>
                                      <p:to>
                                        <p:strVal val="visible"/>
                                      </p:to>
                                    </p:set>
                                    <p:animEffect transition="in" filter="dissolve">
                                      <p:cBhvr>
                                        <p:cTn id="55" dur="500"/>
                                        <p:tgtEl>
                                          <p:spTgt spid="20"/>
                                        </p:tgtEl>
                                      </p:cBhvr>
                                    </p:animEffect>
                                  </p:childTnLst>
                                </p:cTn>
                              </p:par>
                              <p:par>
                                <p:cTn id="56" presetID="9" presetClass="exit" presetSubtype="0" fill="hold" grpId="1" nodeType="withEffect">
                                  <p:stCondLst>
                                    <p:cond delay="0"/>
                                  </p:stCondLst>
                                  <p:childTnLst>
                                    <p:animEffect transition="out" filter="dissolve">
                                      <p:cBhvr>
                                        <p:cTn id="57" dur="500"/>
                                        <p:tgtEl>
                                          <p:spTgt spid="43"/>
                                        </p:tgtEl>
                                      </p:cBhvr>
                                    </p:animEffect>
                                    <p:set>
                                      <p:cBhvr>
                                        <p:cTn id="58" dur="1" fill="hold">
                                          <p:stCondLst>
                                            <p:cond delay="499"/>
                                          </p:stCondLst>
                                        </p:cTn>
                                        <p:tgtEl>
                                          <p:spTgt spid="43"/>
                                        </p:tgtEl>
                                        <p:attrNameLst>
                                          <p:attrName>style.visibility</p:attrName>
                                        </p:attrNameLst>
                                      </p:cBhvr>
                                      <p:to>
                                        <p:strVal val="hidden"/>
                                      </p:to>
                                    </p:set>
                                  </p:childTnLst>
                                </p:cTn>
                              </p:par>
                              <p:par>
                                <p:cTn id="59" presetID="9" presetClass="entr" presetSubtype="0" fill="hold" grpId="0" nodeType="withEffect">
                                  <p:stCondLst>
                                    <p:cond delay="0"/>
                                  </p:stCondLst>
                                  <p:childTnLst>
                                    <p:set>
                                      <p:cBhvr>
                                        <p:cTn id="60" dur="1" fill="hold">
                                          <p:stCondLst>
                                            <p:cond delay="0"/>
                                          </p:stCondLst>
                                        </p:cTn>
                                        <p:tgtEl>
                                          <p:spTgt spid="48"/>
                                        </p:tgtEl>
                                        <p:attrNameLst>
                                          <p:attrName>style.visibility</p:attrName>
                                        </p:attrNameLst>
                                      </p:cBhvr>
                                      <p:to>
                                        <p:strVal val="visible"/>
                                      </p:to>
                                    </p:set>
                                    <p:animEffect transition="in" filter="dissolve">
                                      <p:cBhvr>
                                        <p:cTn id="61" dur="500"/>
                                        <p:tgtEl>
                                          <p:spTgt spid="4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49"/>
                                        </p:tgtEl>
                                        <p:attrNameLst>
                                          <p:attrName>style.visibility</p:attrName>
                                        </p:attrNameLst>
                                      </p:cBhvr>
                                      <p:to>
                                        <p:strVal val="visible"/>
                                      </p:to>
                                    </p:set>
                                    <p:animEffect transition="in" filter="dissolve">
                                      <p:cBhvr>
                                        <p:cTn id="64" dur="500"/>
                                        <p:tgtEl>
                                          <p:spTgt spid="49"/>
                                        </p:tgtEl>
                                      </p:cBhvr>
                                    </p:animEffect>
                                  </p:childTnLst>
                                </p:cTn>
                              </p:par>
                            </p:childTnLst>
                          </p:cTn>
                        </p:par>
                      </p:childTnLst>
                    </p:cTn>
                  </p:par>
                  <p:par>
                    <p:cTn id="65" fill="hold">
                      <p:stCondLst>
                        <p:cond delay="indefinite"/>
                      </p:stCondLst>
                      <p:childTnLst>
                        <p:par>
                          <p:cTn id="66" fill="hold">
                            <p:stCondLst>
                              <p:cond delay="0"/>
                            </p:stCondLst>
                            <p:childTnLst>
                              <p:par>
                                <p:cTn id="67" presetID="9" presetClass="entr" presetSubtype="0" fill="hold" grpId="0" nodeType="clickEffect">
                                  <p:stCondLst>
                                    <p:cond delay="0"/>
                                  </p:stCondLst>
                                  <p:childTnLst>
                                    <p:set>
                                      <p:cBhvr>
                                        <p:cTn id="68" dur="1" fill="hold">
                                          <p:stCondLst>
                                            <p:cond delay="0"/>
                                          </p:stCondLst>
                                        </p:cTn>
                                        <p:tgtEl>
                                          <p:spTgt spid="23"/>
                                        </p:tgtEl>
                                        <p:attrNameLst>
                                          <p:attrName>style.visibility</p:attrName>
                                        </p:attrNameLst>
                                      </p:cBhvr>
                                      <p:to>
                                        <p:strVal val="visible"/>
                                      </p:to>
                                    </p:set>
                                    <p:animEffect transition="in" filter="dissolve">
                                      <p:cBhvr>
                                        <p:cTn id="69" dur="500"/>
                                        <p:tgtEl>
                                          <p:spTgt spid="23"/>
                                        </p:tgtEl>
                                      </p:cBhvr>
                                    </p:animEffect>
                                  </p:childTnLst>
                                </p:cTn>
                              </p:par>
                            </p:childTnLst>
                          </p:cTn>
                        </p:par>
                      </p:childTnLst>
                    </p:cTn>
                  </p:par>
                  <p:par>
                    <p:cTn id="70" fill="hold">
                      <p:stCondLst>
                        <p:cond delay="indefinite"/>
                      </p:stCondLst>
                      <p:childTnLst>
                        <p:par>
                          <p:cTn id="71" fill="hold">
                            <p:stCondLst>
                              <p:cond delay="0"/>
                            </p:stCondLst>
                            <p:childTnLst>
                              <p:par>
                                <p:cTn id="72" presetID="9" presetClass="entr" presetSubtype="0" fill="hold" grpId="0" nodeType="clickEffect">
                                  <p:stCondLst>
                                    <p:cond delay="0"/>
                                  </p:stCondLst>
                                  <p:childTnLst>
                                    <p:set>
                                      <p:cBhvr>
                                        <p:cTn id="73" dur="1" fill="hold">
                                          <p:stCondLst>
                                            <p:cond delay="0"/>
                                          </p:stCondLst>
                                        </p:cTn>
                                        <p:tgtEl>
                                          <p:spTgt spid="53"/>
                                        </p:tgtEl>
                                        <p:attrNameLst>
                                          <p:attrName>style.visibility</p:attrName>
                                        </p:attrNameLst>
                                      </p:cBhvr>
                                      <p:to>
                                        <p:strVal val="visible"/>
                                      </p:to>
                                    </p:set>
                                    <p:animEffect transition="in" filter="dissolve">
                                      <p:cBhvr>
                                        <p:cTn id="74" dur="500"/>
                                        <p:tgtEl>
                                          <p:spTgt spid="53"/>
                                        </p:tgtEl>
                                      </p:cBhvr>
                                    </p:animEffect>
                                  </p:childTnLst>
                                </p:cTn>
                              </p:par>
                            </p:childTnLst>
                          </p:cTn>
                        </p:par>
                      </p:childTnLst>
                    </p:cTn>
                  </p:par>
                  <p:par>
                    <p:cTn id="75" fill="hold">
                      <p:stCondLst>
                        <p:cond delay="indefinite"/>
                      </p:stCondLst>
                      <p:childTnLst>
                        <p:par>
                          <p:cTn id="76" fill="hold">
                            <p:stCondLst>
                              <p:cond delay="0"/>
                            </p:stCondLst>
                            <p:childTnLst>
                              <p:par>
                                <p:cTn id="77" presetID="9" presetClass="entr" presetSubtype="0" fill="hold" nodeType="clickEffect">
                                  <p:stCondLst>
                                    <p:cond delay="0"/>
                                  </p:stCondLst>
                                  <p:childTnLst>
                                    <p:set>
                                      <p:cBhvr>
                                        <p:cTn id="78" dur="1" fill="hold">
                                          <p:stCondLst>
                                            <p:cond delay="0"/>
                                          </p:stCondLst>
                                        </p:cTn>
                                        <p:tgtEl>
                                          <p:spTgt spid="35"/>
                                        </p:tgtEl>
                                        <p:attrNameLst>
                                          <p:attrName>style.visibility</p:attrName>
                                        </p:attrNameLst>
                                      </p:cBhvr>
                                      <p:to>
                                        <p:strVal val="visible"/>
                                      </p:to>
                                    </p:set>
                                    <p:animEffect transition="in" filter="dissolve">
                                      <p:cBhvr>
                                        <p:cTn id="79" dur="500"/>
                                        <p:tgtEl>
                                          <p:spTgt spid="35"/>
                                        </p:tgtEl>
                                      </p:cBhvr>
                                    </p:animEffect>
                                  </p:childTnLst>
                                </p:cTn>
                              </p:par>
                              <p:par>
                                <p:cTn id="80" presetID="9" presetClass="entr" presetSubtype="0" fill="hold"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par>
                                <p:cTn id="83" presetID="9" presetClass="entr" presetSubtype="0" fill="hold" nodeType="withEffect">
                                  <p:stCondLst>
                                    <p:cond delay="0"/>
                                  </p:stCondLst>
                                  <p:childTnLst>
                                    <p:set>
                                      <p:cBhvr>
                                        <p:cTn id="84" dur="1" fill="hold">
                                          <p:stCondLst>
                                            <p:cond delay="0"/>
                                          </p:stCondLst>
                                        </p:cTn>
                                        <p:tgtEl>
                                          <p:spTgt spid="36"/>
                                        </p:tgtEl>
                                        <p:attrNameLst>
                                          <p:attrName>style.visibility</p:attrName>
                                        </p:attrNameLst>
                                      </p:cBhvr>
                                      <p:to>
                                        <p:strVal val="visible"/>
                                      </p:to>
                                    </p:set>
                                    <p:animEffect transition="in" filter="dissolve">
                                      <p:cBhvr>
                                        <p:cTn id="85" dur="500"/>
                                        <p:tgtEl>
                                          <p:spTgt spid="36"/>
                                        </p:tgtEl>
                                      </p:cBhvr>
                                    </p:animEffect>
                                  </p:childTnLst>
                                </p:cTn>
                              </p:par>
                            </p:childTnLst>
                          </p:cTn>
                        </p:par>
                      </p:childTnLst>
                    </p:cTn>
                  </p:par>
                  <p:par>
                    <p:cTn id="86" fill="hold">
                      <p:stCondLst>
                        <p:cond delay="indefinite"/>
                      </p:stCondLst>
                      <p:childTnLst>
                        <p:par>
                          <p:cTn id="87" fill="hold">
                            <p:stCondLst>
                              <p:cond delay="0"/>
                            </p:stCondLst>
                            <p:childTnLst>
                              <p:par>
                                <p:cTn id="88" presetID="9" presetClass="entr" presetSubtype="0" fill="hold" grpId="0" nodeType="clickEffect">
                                  <p:stCondLst>
                                    <p:cond delay="0"/>
                                  </p:stCondLst>
                                  <p:childTnLst>
                                    <p:set>
                                      <p:cBhvr>
                                        <p:cTn id="89" dur="1" fill="hold">
                                          <p:stCondLst>
                                            <p:cond delay="0"/>
                                          </p:stCondLst>
                                        </p:cTn>
                                        <p:tgtEl>
                                          <p:spTgt spid="55"/>
                                        </p:tgtEl>
                                        <p:attrNameLst>
                                          <p:attrName>style.visibility</p:attrName>
                                        </p:attrNameLst>
                                      </p:cBhvr>
                                      <p:to>
                                        <p:strVal val="visible"/>
                                      </p:to>
                                    </p:set>
                                    <p:animEffect transition="in" filter="dissolve">
                                      <p:cBhvr>
                                        <p:cTn id="90" dur="500"/>
                                        <p:tgtEl>
                                          <p:spTgt spid="55"/>
                                        </p:tgtEl>
                                      </p:cBhvr>
                                    </p:animEffect>
                                  </p:childTnLst>
                                </p:cTn>
                              </p:par>
                            </p:childTnLst>
                          </p:cTn>
                        </p:par>
                      </p:childTnLst>
                    </p:cTn>
                  </p:par>
                  <p:par>
                    <p:cTn id="91" fill="hold">
                      <p:stCondLst>
                        <p:cond delay="indefinite"/>
                      </p:stCondLst>
                      <p:childTnLst>
                        <p:par>
                          <p:cTn id="92" fill="hold">
                            <p:stCondLst>
                              <p:cond delay="0"/>
                            </p:stCondLst>
                            <p:childTnLst>
                              <p:par>
                                <p:cTn id="93" presetID="9" presetClass="entr" presetSubtype="0" fill="hold" grpId="0" nodeType="clickEffect">
                                  <p:stCondLst>
                                    <p:cond delay="0"/>
                                  </p:stCondLst>
                                  <p:childTnLst>
                                    <p:set>
                                      <p:cBhvr>
                                        <p:cTn id="94" dur="1" fill="hold">
                                          <p:stCondLst>
                                            <p:cond delay="0"/>
                                          </p:stCondLst>
                                        </p:cTn>
                                        <p:tgtEl>
                                          <p:spTgt spid="54"/>
                                        </p:tgtEl>
                                        <p:attrNameLst>
                                          <p:attrName>style.visibility</p:attrName>
                                        </p:attrNameLst>
                                      </p:cBhvr>
                                      <p:to>
                                        <p:strVal val="visible"/>
                                      </p:to>
                                    </p:set>
                                    <p:animEffect transition="in" filter="dissolve">
                                      <p:cBhvr>
                                        <p:cTn id="95" dur="500"/>
                                        <p:tgtEl>
                                          <p:spTgt spid="54"/>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nodeType="clickEffect">
                                  <p:stCondLst>
                                    <p:cond delay="0"/>
                                  </p:stCondLst>
                                  <p:childTnLst>
                                    <p:set>
                                      <p:cBhvr>
                                        <p:cTn id="99" dur="1" fill="hold">
                                          <p:stCondLst>
                                            <p:cond delay="0"/>
                                          </p:stCondLst>
                                        </p:cTn>
                                        <p:tgtEl>
                                          <p:spTgt spid="317"/>
                                        </p:tgtEl>
                                        <p:attrNameLst>
                                          <p:attrName>style.visibility</p:attrName>
                                        </p:attrNameLst>
                                      </p:cBhvr>
                                      <p:to>
                                        <p:strVal val="visible"/>
                                      </p:to>
                                    </p:set>
                                    <p:animEffect transition="in" filter="dissolve">
                                      <p:cBhvr>
                                        <p:cTn id="100" dur="500"/>
                                        <p:tgtEl>
                                          <p:spTgt spid="317"/>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nodeType="clickEffect">
                                  <p:stCondLst>
                                    <p:cond delay="0"/>
                                  </p:stCondLst>
                                  <p:childTnLst>
                                    <p:set>
                                      <p:cBhvr>
                                        <p:cTn id="104" dur="1" fill="hold">
                                          <p:stCondLst>
                                            <p:cond delay="0"/>
                                          </p:stCondLst>
                                        </p:cTn>
                                        <p:tgtEl>
                                          <p:spTgt spid="66"/>
                                        </p:tgtEl>
                                        <p:attrNameLst>
                                          <p:attrName>style.visibility</p:attrName>
                                        </p:attrNameLst>
                                      </p:cBhvr>
                                      <p:to>
                                        <p:strVal val="visible"/>
                                      </p:to>
                                    </p:set>
                                    <p:animEffect transition="in" filter="dissolve">
                                      <p:cBhvr>
                                        <p:cTn id="105" dur="500"/>
                                        <p:tgtEl>
                                          <p:spTgt spid="66"/>
                                        </p:tgtEl>
                                      </p:cBhvr>
                                    </p:animEffect>
                                  </p:childTnLst>
                                </p:cTn>
                              </p:par>
                              <p:par>
                                <p:cTn id="106" presetID="9" presetClass="entr" presetSubtype="0" fill="hold" grpId="2" nodeType="withEffect">
                                  <p:stCondLst>
                                    <p:cond delay="0"/>
                                  </p:stCondLst>
                                  <p:childTnLst>
                                    <p:set>
                                      <p:cBhvr>
                                        <p:cTn id="107" dur="1" fill="hold">
                                          <p:stCondLst>
                                            <p:cond delay="0"/>
                                          </p:stCondLst>
                                        </p:cTn>
                                        <p:tgtEl>
                                          <p:spTgt spid="69"/>
                                        </p:tgtEl>
                                        <p:attrNameLst>
                                          <p:attrName>style.visibility</p:attrName>
                                        </p:attrNameLst>
                                      </p:cBhvr>
                                      <p:to>
                                        <p:strVal val="visible"/>
                                      </p:to>
                                    </p:set>
                                    <p:animEffect transition="in" filter="dissolve">
                                      <p:cBhvr>
                                        <p:cTn id="108" dur="500"/>
                                        <p:tgtEl>
                                          <p:spTgt spid="69"/>
                                        </p:tgtEl>
                                      </p:cBhvr>
                                    </p:animEffect>
                                  </p:childTnLst>
                                </p:cTn>
                              </p:par>
                            </p:childTnLst>
                          </p:cTn>
                        </p:par>
                      </p:childTnLst>
                    </p:cTn>
                  </p:par>
                  <p:par>
                    <p:cTn id="109" fill="hold">
                      <p:stCondLst>
                        <p:cond delay="indefinite"/>
                      </p:stCondLst>
                      <p:childTnLst>
                        <p:par>
                          <p:cTn id="110" fill="hold">
                            <p:stCondLst>
                              <p:cond delay="0"/>
                            </p:stCondLst>
                            <p:childTnLst>
                              <p:par>
                                <p:cTn id="111" presetID="9" presetClass="entr" presetSubtype="0" fill="hold" grpId="0" nodeType="clickEffect">
                                  <p:stCondLst>
                                    <p:cond delay="0"/>
                                  </p:stCondLst>
                                  <p:childTnLst>
                                    <p:set>
                                      <p:cBhvr>
                                        <p:cTn id="112" dur="1" fill="hold">
                                          <p:stCondLst>
                                            <p:cond delay="0"/>
                                          </p:stCondLst>
                                        </p:cTn>
                                        <p:tgtEl>
                                          <p:spTgt spid="70"/>
                                        </p:tgtEl>
                                        <p:attrNameLst>
                                          <p:attrName>style.visibility</p:attrName>
                                        </p:attrNameLst>
                                      </p:cBhvr>
                                      <p:to>
                                        <p:strVal val="visible"/>
                                      </p:to>
                                    </p:set>
                                    <p:animEffect transition="in" filter="dissolve">
                                      <p:cBhvr>
                                        <p:cTn id="113" dur="500"/>
                                        <p:tgtEl>
                                          <p:spTgt spid="70"/>
                                        </p:tgtEl>
                                      </p:cBhvr>
                                    </p:animEffect>
                                  </p:childTnLst>
                                </p:cTn>
                              </p:par>
                            </p:childTnLst>
                          </p:cTn>
                        </p:par>
                      </p:childTnLst>
                    </p:cTn>
                  </p:par>
                  <p:par>
                    <p:cTn id="114" fill="hold">
                      <p:stCondLst>
                        <p:cond delay="indefinite"/>
                      </p:stCondLst>
                      <p:childTnLst>
                        <p:par>
                          <p:cTn id="115" fill="hold">
                            <p:stCondLst>
                              <p:cond delay="0"/>
                            </p:stCondLst>
                            <p:childTnLst>
                              <p:par>
                                <p:cTn id="116" presetID="9" presetClass="entr" presetSubtype="0" fill="hold" grpId="0" nodeType="clickEffect">
                                  <p:stCondLst>
                                    <p:cond delay="0"/>
                                  </p:stCondLst>
                                  <p:childTnLst>
                                    <p:set>
                                      <p:cBhvr>
                                        <p:cTn id="117" dur="1" fill="hold">
                                          <p:stCondLst>
                                            <p:cond delay="0"/>
                                          </p:stCondLst>
                                        </p:cTn>
                                        <p:tgtEl>
                                          <p:spTgt spid="56"/>
                                        </p:tgtEl>
                                        <p:attrNameLst>
                                          <p:attrName>style.visibility</p:attrName>
                                        </p:attrNameLst>
                                      </p:cBhvr>
                                      <p:to>
                                        <p:strVal val="visible"/>
                                      </p:to>
                                    </p:set>
                                    <p:animEffect transition="in" filter="dissolve">
                                      <p:cBhvr>
                                        <p:cTn id="118" dur="500"/>
                                        <p:tgtEl>
                                          <p:spTgt spid="56"/>
                                        </p:tgtEl>
                                      </p:cBhvr>
                                    </p:animEffect>
                                  </p:childTnLst>
                                </p:cTn>
                              </p:par>
                            </p:childTnLst>
                          </p:cTn>
                        </p:par>
                      </p:childTnLst>
                    </p:cTn>
                  </p:par>
                  <p:par>
                    <p:cTn id="119" fill="hold">
                      <p:stCondLst>
                        <p:cond delay="indefinite"/>
                      </p:stCondLst>
                      <p:childTnLst>
                        <p:par>
                          <p:cTn id="120" fill="hold">
                            <p:stCondLst>
                              <p:cond delay="0"/>
                            </p:stCondLst>
                            <p:childTnLst>
                              <p:par>
                                <p:cTn id="121" presetID="9" presetClass="entr" presetSubtype="0" fill="hold" nodeType="clickEffect">
                                  <p:stCondLst>
                                    <p:cond delay="0"/>
                                  </p:stCondLst>
                                  <p:childTnLst>
                                    <p:set>
                                      <p:cBhvr>
                                        <p:cTn id="122" dur="1" fill="hold">
                                          <p:stCondLst>
                                            <p:cond delay="0"/>
                                          </p:stCondLst>
                                        </p:cTn>
                                        <p:tgtEl>
                                          <p:spTgt spid="318"/>
                                        </p:tgtEl>
                                        <p:attrNameLst>
                                          <p:attrName>style.visibility</p:attrName>
                                        </p:attrNameLst>
                                      </p:cBhvr>
                                      <p:to>
                                        <p:strVal val="visible"/>
                                      </p:to>
                                    </p:set>
                                    <p:animEffect transition="in" filter="dissolve">
                                      <p:cBhvr>
                                        <p:cTn id="123" dur="500"/>
                                        <p:tgtEl>
                                          <p:spTgt spid="318"/>
                                        </p:tgtEl>
                                      </p:cBhvr>
                                    </p:animEffect>
                                  </p:childTnLst>
                                </p:cTn>
                              </p:par>
                            </p:childTnLst>
                          </p:cTn>
                        </p:par>
                      </p:childTnLst>
                    </p:cTn>
                  </p:par>
                  <p:par>
                    <p:cTn id="124" fill="hold">
                      <p:stCondLst>
                        <p:cond delay="indefinite"/>
                      </p:stCondLst>
                      <p:childTnLst>
                        <p:par>
                          <p:cTn id="125" fill="hold">
                            <p:stCondLst>
                              <p:cond delay="0"/>
                            </p:stCondLst>
                            <p:childTnLst>
                              <p:par>
                                <p:cTn id="126" presetID="9" presetClass="entr" presetSubtype="0" fill="hold" grpId="3" nodeType="clickEffect">
                                  <p:stCondLst>
                                    <p:cond delay="0"/>
                                  </p:stCondLst>
                                  <p:childTnLst>
                                    <p:set>
                                      <p:cBhvr>
                                        <p:cTn id="127" dur="1" fill="hold">
                                          <p:stCondLst>
                                            <p:cond delay="0"/>
                                          </p:stCondLst>
                                        </p:cTn>
                                        <p:tgtEl>
                                          <p:spTgt spid="74"/>
                                        </p:tgtEl>
                                        <p:attrNameLst>
                                          <p:attrName>style.visibility</p:attrName>
                                        </p:attrNameLst>
                                      </p:cBhvr>
                                      <p:to>
                                        <p:strVal val="visible"/>
                                      </p:to>
                                    </p:set>
                                    <p:animEffect transition="in" filter="dissolve">
                                      <p:cBhvr>
                                        <p:cTn id="128" dur="500"/>
                                        <p:tgtEl>
                                          <p:spTgt spid="74"/>
                                        </p:tgtEl>
                                      </p:cBhvr>
                                    </p:animEffect>
                                  </p:childTnLst>
                                </p:cTn>
                              </p:par>
                              <p:par>
                                <p:cTn id="129" presetID="9" presetClass="entr" presetSubtype="0" fill="hold" nodeType="withEffect">
                                  <p:stCondLst>
                                    <p:cond delay="0"/>
                                  </p:stCondLst>
                                  <p:childTnLst>
                                    <p:set>
                                      <p:cBhvr>
                                        <p:cTn id="130" dur="1" fill="hold">
                                          <p:stCondLst>
                                            <p:cond delay="0"/>
                                          </p:stCondLst>
                                        </p:cTn>
                                        <p:tgtEl>
                                          <p:spTgt spid="71"/>
                                        </p:tgtEl>
                                        <p:attrNameLst>
                                          <p:attrName>style.visibility</p:attrName>
                                        </p:attrNameLst>
                                      </p:cBhvr>
                                      <p:to>
                                        <p:strVal val="visible"/>
                                      </p:to>
                                    </p:set>
                                    <p:animEffect transition="in" filter="dissolve">
                                      <p:cBhvr>
                                        <p:cTn id="131" dur="500"/>
                                        <p:tgtEl>
                                          <p:spTgt spid="71"/>
                                        </p:tgtEl>
                                      </p:cBhvr>
                                    </p:animEffect>
                                  </p:childTnLst>
                                </p:cTn>
                              </p:par>
                            </p:childTnLst>
                          </p:cTn>
                        </p:par>
                      </p:childTnLst>
                    </p:cTn>
                  </p:par>
                  <p:par>
                    <p:cTn id="132" fill="hold">
                      <p:stCondLst>
                        <p:cond delay="indefinite"/>
                      </p:stCondLst>
                      <p:childTnLst>
                        <p:par>
                          <p:cTn id="133" fill="hold">
                            <p:stCondLst>
                              <p:cond delay="0"/>
                            </p:stCondLst>
                            <p:childTnLst>
                              <p:par>
                                <p:cTn id="134" presetID="9" presetClass="entr" presetSubtype="0" fill="hold" grpId="0" nodeType="clickEffect">
                                  <p:stCondLst>
                                    <p:cond delay="0"/>
                                  </p:stCondLst>
                                  <p:childTnLst>
                                    <p:set>
                                      <p:cBhvr>
                                        <p:cTn id="135" dur="1" fill="hold">
                                          <p:stCondLst>
                                            <p:cond delay="0"/>
                                          </p:stCondLst>
                                        </p:cTn>
                                        <p:tgtEl>
                                          <p:spTgt spid="76"/>
                                        </p:tgtEl>
                                        <p:attrNameLst>
                                          <p:attrName>style.visibility</p:attrName>
                                        </p:attrNameLst>
                                      </p:cBhvr>
                                      <p:to>
                                        <p:strVal val="visible"/>
                                      </p:to>
                                    </p:set>
                                    <p:animEffect transition="in" filter="dissolve">
                                      <p:cBhvr>
                                        <p:cTn id="136" dur="500"/>
                                        <p:tgtEl>
                                          <p:spTgt spid="76"/>
                                        </p:tgtEl>
                                      </p:cBhvr>
                                    </p:animEffect>
                                  </p:childTnLst>
                                </p:cTn>
                              </p:par>
                            </p:childTnLst>
                          </p:cTn>
                        </p:par>
                      </p:childTnLst>
                    </p:cTn>
                  </p:par>
                  <p:par>
                    <p:cTn id="137" fill="hold">
                      <p:stCondLst>
                        <p:cond delay="indefinite"/>
                      </p:stCondLst>
                      <p:childTnLst>
                        <p:par>
                          <p:cTn id="138" fill="hold">
                            <p:stCondLst>
                              <p:cond delay="0"/>
                            </p:stCondLst>
                            <p:childTnLst>
                              <p:par>
                                <p:cTn id="139" presetID="9" presetClass="entr" presetSubtype="0" fill="hold" grpId="0" nodeType="clickEffect">
                                  <p:stCondLst>
                                    <p:cond delay="0"/>
                                  </p:stCondLst>
                                  <p:childTnLst>
                                    <p:set>
                                      <p:cBhvr>
                                        <p:cTn id="140" dur="1" fill="hold">
                                          <p:stCondLst>
                                            <p:cond delay="0"/>
                                          </p:stCondLst>
                                        </p:cTn>
                                        <p:tgtEl>
                                          <p:spTgt spid="75"/>
                                        </p:tgtEl>
                                        <p:attrNameLst>
                                          <p:attrName>style.visibility</p:attrName>
                                        </p:attrNameLst>
                                      </p:cBhvr>
                                      <p:to>
                                        <p:strVal val="visible"/>
                                      </p:to>
                                    </p:set>
                                    <p:animEffect transition="in" filter="dissolve">
                                      <p:cBhvr>
                                        <p:cTn id="141" dur="500"/>
                                        <p:tgtEl>
                                          <p:spTgt spid="75"/>
                                        </p:tgtEl>
                                      </p:cBhvr>
                                    </p:animEffect>
                                  </p:childTnLst>
                                </p:cTn>
                              </p:par>
                            </p:childTnLst>
                          </p:cTn>
                        </p:par>
                      </p:childTnLst>
                    </p:cTn>
                  </p:par>
                  <p:par>
                    <p:cTn id="142" fill="hold">
                      <p:stCondLst>
                        <p:cond delay="indefinite"/>
                      </p:stCondLst>
                      <p:childTnLst>
                        <p:par>
                          <p:cTn id="143" fill="hold">
                            <p:stCondLst>
                              <p:cond delay="0"/>
                            </p:stCondLst>
                            <p:childTnLst>
                              <p:par>
                                <p:cTn id="144" presetID="9" presetClass="entr" presetSubtype="0" fill="hold" nodeType="clickEffect">
                                  <p:stCondLst>
                                    <p:cond delay="0"/>
                                  </p:stCondLst>
                                  <p:childTnLst>
                                    <p:set>
                                      <p:cBhvr>
                                        <p:cTn id="145" dur="1" fill="hold">
                                          <p:stCondLst>
                                            <p:cond delay="0"/>
                                          </p:stCondLst>
                                        </p:cTn>
                                        <p:tgtEl>
                                          <p:spTgt spid="78"/>
                                        </p:tgtEl>
                                        <p:attrNameLst>
                                          <p:attrName>style.visibility</p:attrName>
                                        </p:attrNameLst>
                                      </p:cBhvr>
                                      <p:to>
                                        <p:strVal val="visible"/>
                                      </p:to>
                                    </p:set>
                                    <p:animEffect transition="in" filter="dissolve">
                                      <p:cBhvr>
                                        <p:cTn id="146" dur="500"/>
                                        <p:tgtEl>
                                          <p:spTgt spid="7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82"/>
                                        </p:tgtEl>
                                        <p:attrNameLst>
                                          <p:attrName>style.visibility</p:attrName>
                                        </p:attrNameLst>
                                      </p:cBhvr>
                                      <p:to>
                                        <p:strVal val="visible"/>
                                      </p:to>
                                    </p:set>
                                    <p:animEffect transition="in" filter="dissolve">
                                      <p:cBhvr>
                                        <p:cTn id="149" dur="500"/>
                                        <p:tgtEl>
                                          <p:spTgt spid="82"/>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81"/>
                                        </p:tgtEl>
                                        <p:attrNameLst>
                                          <p:attrName>style.visibility</p:attrName>
                                        </p:attrNameLst>
                                      </p:cBhvr>
                                      <p:to>
                                        <p:strVal val="visible"/>
                                      </p:to>
                                    </p:set>
                                    <p:animEffect transition="in" filter="dissolve">
                                      <p:cBhvr>
                                        <p:cTn id="152" dur="500"/>
                                        <p:tgtEl>
                                          <p:spTgt spid="81"/>
                                        </p:tgtEl>
                                      </p:cBhvr>
                                    </p:animEffect>
                                  </p:childTnLst>
                                </p:cTn>
                              </p:par>
                              <p:par>
                                <p:cTn id="153" presetID="9" presetClass="exit" presetSubtype="0" fill="hold" grpId="3" nodeType="withEffect">
                                  <p:stCondLst>
                                    <p:cond delay="0"/>
                                  </p:stCondLst>
                                  <p:childTnLst>
                                    <p:animEffect transition="out" filter="dissolve">
                                      <p:cBhvr>
                                        <p:cTn id="154" dur="500"/>
                                        <p:tgtEl>
                                          <p:spTgt spid="69"/>
                                        </p:tgtEl>
                                      </p:cBhvr>
                                    </p:animEffect>
                                    <p:set>
                                      <p:cBhvr>
                                        <p:cTn id="155" dur="1" fill="hold">
                                          <p:stCondLst>
                                            <p:cond delay="499"/>
                                          </p:stCondLst>
                                        </p:cTn>
                                        <p:tgtEl>
                                          <p:spTgt spid="69"/>
                                        </p:tgtEl>
                                        <p:attrNameLst>
                                          <p:attrName>style.visibility</p:attrName>
                                        </p:attrNameLst>
                                      </p:cBhvr>
                                      <p:to>
                                        <p:strVal val="hidden"/>
                                      </p:to>
                                    </p:set>
                                  </p:childTnLst>
                                </p:cTn>
                              </p:par>
                            </p:childTnLst>
                          </p:cTn>
                        </p:par>
                      </p:childTnLst>
                    </p:cTn>
                  </p:par>
                  <p:par>
                    <p:cTn id="156" fill="hold">
                      <p:stCondLst>
                        <p:cond delay="indefinite"/>
                      </p:stCondLst>
                      <p:childTnLst>
                        <p:par>
                          <p:cTn id="157" fill="hold">
                            <p:stCondLst>
                              <p:cond delay="0"/>
                            </p:stCondLst>
                            <p:childTnLst>
                              <p:par>
                                <p:cTn id="158" presetID="9" presetClass="entr" presetSubtype="0" fill="hold" grpId="0" nodeType="clickEffect">
                                  <p:stCondLst>
                                    <p:cond delay="0"/>
                                  </p:stCondLst>
                                  <p:childTnLst>
                                    <p:set>
                                      <p:cBhvr>
                                        <p:cTn id="159" dur="1" fill="hold">
                                          <p:stCondLst>
                                            <p:cond delay="0"/>
                                          </p:stCondLst>
                                        </p:cTn>
                                        <p:tgtEl>
                                          <p:spTgt spid="77"/>
                                        </p:tgtEl>
                                        <p:attrNameLst>
                                          <p:attrName>style.visibility</p:attrName>
                                        </p:attrNameLst>
                                      </p:cBhvr>
                                      <p:to>
                                        <p:strVal val="visible"/>
                                      </p:to>
                                    </p:set>
                                    <p:animEffect transition="in" filter="dissolve">
                                      <p:cBhvr>
                                        <p:cTn id="160" dur="500"/>
                                        <p:tgtEl>
                                          <p:spTgt spid="77"/>
                                        </p:tgtEl>
                                      </p:cBhvr>
                                    </p:animEffect>
                                  </p:childTnLst>
                                </p:cTn>
                              </p:par>
                            </p:childTnLst>
                          </p:cTn>
                        </p:par>
                      </p:childTnLst>
                    </p:cTn>
                  </p:par>
                  <p:par>
                    <p:cTn id="161" fill="hold">
                      <p:stCondLst>
                        <p:cond delay="indefinite"/>
                      </p:stCondLst>
                      <p:childTnLst>
                        <p:par>
                          <p:cTn id="162" fill="hold">
                            <p:stCondLst>
                              <p:cond delay="0"/>
                            </p:stCondLst>
                            <p:childTnLst>
                              <p:par>
                                <p:cTn id="163" presetID="9" presetClass="entr" presetSubtype="0" fill="hold" grpId="0" nodeType="clickEffect">
                                  <p:stCondLst>
                                    <p:cond delay="0"/>
                                  </p:stCondLst>
                                  <p:childTnLst>
                                    <p:set>
                                      <p:cBhvr>
                                        <p:cTn id="164" dur="1" fill="hold">
                                          <p:stCondLst>
                                            <p:cond delay="0"/>
                                          </p:stCondLst>
                                        </p:cTn>
                                        <p:tgtEl>
                                          <p:spTgt spid="89"/>
                                        </p:tgtEl>
                                        <p:attrNameLst>
                                          <p:attrName>style.visibility</p:attrName>
                                        </p:attrNameLst>
                                      </p:cBhvr>
                                      <p:to>
                                        <p:strVal val="visible"/>
                                      </p:to>
                                    </p:set>
                                    <p:animEffect transition="in" filter="dissolve">
                                      <p:cBhvr>
                                        <p:cTn id="165" dur="500"/>
                                        <p:tgtEl>
                                          <p:spTgt spid="89"/>
                                        </p:tgtEl>
                                      </p:cBhvr>
                                    </p:animEffect>
                                  </p:childTnLst>
                                </p:cTn>
                              </p:par>
                            </p:childTnLst>
                          </p:cTn>
                        </p:par>
                      </p:childTnLst>
                    </p:cTn>
                  </p:par>
                  <p:par>
                    <p:cTn id="166" fill="hold">
                      <p:stCondLst>
                        <p:cond delay="indefinite"/>
                      </p:stCondLst>
                      <p:childTnLst>
                        <p:par>
                          <p:cTn id="167" fill="hold">
                            <p:stCondLst>
                              <p:cond delay="0"/>
                            </p:stCondLst>
                            <p:childTnLst>
                              <p:par>
                                <p:cTn id="168" presetID="9" presetClass="entr" presetSubtype="0" fill="hold" nodeType="clickEffect">
                                  <p:stCondLst>
                                    <p:cond delay="0"/>
                                  </p:stCondLst>
                                  <p:childTnLst>
                                    <p:set>
                                      <p:cBhvr>
                                        <p:cTn id="169" dur="1" fill="hold">
                                          <p:stCondLst>
                                            <p:cond delay="0"/>
                                          </p:stCondLst>
                                        </p:cTn>
                                        <p:tgtEl>
                                          <p:spTgt spid="90"/>
                                        </p:tgtEl>
                                        <p:attrNameLst>
                                          <p:attrName>style.visibility</p:attrName>
                                        </p:attrNameLst>
                                      </p:cBhvr>
                                      <p:to>
                                        <p:strVal val="visible"/>
                                      </p:to>
                                    </p:set>
                                    <p:animEffect transition="in" filter="dissolve">
                                      <p:cBhvr>
                                        <p:cTn id="170" dur="500"/>
                                        <p:tgtEl>
                                          <p:spTgt spid="90"/>
                                        </p:tgtEl>
                                      </p:cBhvr>
                                    </p:animEffect>
                                  </p:childTnLst>
                                </p:cTn>
                              </p:par>
                            </p:childTnLst>
                          </p:cTn>
                        </p:par>
                      </p:childTnLst>
                    </p:cTn>
                  </p:par>
                  <p:par>
                    <p:cTn id="171" fill="hold">
                      <p:stCondLst>
                        <p:cond delay="indefinite"/>
                      </p:stCondLst>
                      <p:childTnLst>
                        <p:par>
                          <p:cTn id="172" fill="hold">
                            <p:stCondLst>
                              <p:cond delay="0"/>
                            </p:stCondLst>
                            <p:childTnLst>
                              <p:par>
                                <p:cTn id="173" presetID="9" presetClass="entr" presetSubtype="0" fill="hold" grpId="0" nodeType="clickEffect">
                                  <p:stCondLst>
                                    <p:cond delay="0"/>
                                  </p:stCondLst>
                                  <p:childTnLst>
                                    <p:set>
                                      <p:cBhvr>
                                        <p:cTn id="174" dur="1" fill="hold">
                                          <p:stCondLst>
                                            <p:cond delay="0"/>
                                          </p:stCondLst>
                                        </p:cTn>
                                        <p:tgtEl>
                                          <p:spTgt spid="136"/>
                                        </p:tgtEl>
                                        <p:attrNameLst>
                                          <p:attrName>style.visibility</p:attrName>
                                        </p:attrNameLst>
                                      </p:cBhvr>
                                      <p:to>
                                        <p:strVal val="visible"/>
                                      </p:to>
                                    </p:set>
                                    <p:animEffect transition="in" filter="dissolve">
                                      <p:cBhvr>
                                        <p:cTn id="175" dur="500"/>
                                        <p:tgtEl>
                                          <p:spTgt spid="136"/>
                                        </p:tgtEl>
                                      </p:cBhvr>
                                    </p:animEffect>
                                  </p:childTnLst>
                                </p:cTn>
                              </p:par>
                            </p:childTnLst>
                          </p:cTn>
                        </p:par>
                      </p:childTnLst>
                    </p:cTn>
                  </p:par>
                  <p:par>
                    <p:cTn id="176" fill="hold">
                      <p:stCondLst>
                        <p:cond delay="indefinite"/>
                      </p:stCondLst>
                      <p:childTnLst>
                        <p:par>
                          <p:cTn id="177" fill="hold">
                            <p:stCondLst>
                              <p:cond delay="0"/>
                            </p:stCondLst>
                            <p:childTnLst>
                              <p:par>
                                <p:cTn id="178" presetID="9" presetClass="entr" presetSubtype="0" fill="hold" grpId="0" nodeType="clickEffect">
                                  <p:stCondLst>
                                    <p:cond delay="0"/>
                                  </p:stCondLst>
                                  <p:childTnLst>
                                    <p:set>
                                      <p:cBhvr>
                                        <p:cTn id="179" dur="1" fill="hold">
                                          <p:stCondLst>
                                            <p:cond delay="0"/>
                                          </p:stCondLst>
                                        </p:cTn>
                                        <p:tgtEl>
                                          <p:spTgt spid="128"/>
                                        </p:tgtEl>
                                        <p:attrNameLst>
                                          <p:attrName>style.visibility</p:attrName>
                                        </p:attrNameLst>
                                      </p:cBhvr>
                                      <p:to>
                                        <p:strVal val="visible"/>
                                      </p:to>
                                    </p:set>
                                    <p:animEffect transition="in" filter="dissolve">
                                      <p:cBhvr>
                                        <p:cTn id="180" dur="500"/>
                                        <p:tgtEl>
                                          <p:spTgt spid="128"/>
                                        </p:tgtEl>
                                      </p:cBhvr>
                                    </p:animEffect>
                                  </p:childTnLst>
                                </p:cTn>
                              </p:par>
                              <p:par>
                                <p:cTn id="181" presetID="9" presetClass="entr" presetSubtype="0" fill="hold" grpId="0" nodeType="withEffect">
                                  <p:stCondLst>
                                    <p:cond delay="0"/>
                                  </p:stCondLst>
                                  <p:childTnLst>
                                    <p:set>
                                      <p:cBhvr>
                                        <p:cTn id="182" dur="1" fill="hold">
                                          <p:stCondLst>
                                            <p:cond delay="0"/>
                                          </p:stCondLst>
                                        </p:cTn>
                                        <p:tgtEl>
                                          <p:spTgt spid="95"/>
                                        </p:tgtEl>
                                        <p:attrNameLst>
                                          <p:attrName>style.visibility</p:attrName>
                                        </p:attrNameLst>
                                      </p:cBhvr>
                                      <p:to>
                                        <p:strVal val="visible"/>
                                      </p:to>
                                    </p:set>
                                    <p:animEffect transition="in" filter="dissolve">
                                      <p:cBhvr>
                                        <p:cTn id="183" dur="500"/>
                                        <p:tgtEl>
                                          <p:spTgt spid="95"/>
                                        </p:tgtEl>
                                      </p:cBhvr>
                                    </p:animEffect>
                                  </p:childTnLst>
                                </p:cTn>
                              </p:par>
                              <p:par>
                                <p:cTn id="184" presetID="9" presetClass="entr" presetSubtype="0" fill="hold" nodeType="withEffect">
                                  <p:stCondLst>
                                    <p:cond delay="0"/>
                                  </p:stCondLst>
                                  <p:childTnLst>
                                    <p:set>
                                      <p:cBhvr>
                                        <p:cTn id="185" dur="1" fill="hold">
                                          <p:stCondLst>
                                            <p:cond delay="0"/>
                                          </p:stCondLst>
                                        </p:cTn>
                                        <p:tgtEl>
                                          <p:spTgt spid="97"/>
                                        </p:tgtEl>
                                        <p:attrNameLst>
                                          <p:attrName>style.visibility</p:attrName>
                                        </p:attrNameLst>
                                      </p:cBhvr>
                                      <p:to>
                                        <p:strVal val="visible"/>
                                      </p:to>
                                    </p:set>
                                    <p:animEffect transition="in" filter="dissolve">
                                      <p:cBhvr>
                                        <p:cTn id="186" dur="500"/>
                                        <p:tgtEl>
                                          <p:spTgt spid="97"/>
                                        </p:tgtEl>
                                      </p:cBhvr>
                                    </p:animEffect>
                                  </p:childTnLst>
                                </p:cTn>
                              </p:par>
                              <p:par>
                                <p:cTn id="187" presetID="9" presetClass="entr" presetSubtype="0" fill="hold" nodeType="withEffect">
                                  <p:stCondLst>
                                    <p:cond delay="0"/>
                                  </p:stCondLst>
                                  <p:childTnLst>
                                    <p:set>
                                      <p:cBhvr>
                                        <p:cTn id="188" dur="1" fill="hold">
                                          <p:stCondLst>
                                            <p:cond delay="0"/>
                                          </p:stCondLst>
                                        </p:cTn>
                                        <p:tgtEl>
                                          <p:spTgt spid="109"/>
                                        </p:tgtEl>
                                        <p:attrNameLst>
                                          <p:attrName>style.visibility</p:attrName>
                                        </p:attrNameLst>
                                      </p:cBhvr>
                                      <p:to>
                                        <p:strVal val="visible"/>
                                      </p:to>
                                    </p:set>
                                    <p:animEffect transition="in" filter="dissolve">
                                      <p:cBhvr>
                                        <p:cTn id="189" dur="500"/>
                                        <p:tgtEl>
                                          <p:spTgt spid="109"/>
                                        </p:tgtEl>
                                      </p:cBhvr>
                                    </p:animEffect>
                                  </p:childTnLst>
                                </p:cTn>
                              </p:par>
                              <p:par>
                                <p:cTn id="190" presetID="9" presetClass="entr" presetSubtype="0" fill="hold" nodeType="withEffect">
                                  <p:stCondLst>
                                    <p:cond delay="0"/>
                                  </p:stCondLst>
                                  <p:childTnLst>
                                    <p:set>
                                      <p:cBhvr>
                                        <p:cTn id="191" dur="1" fill="hold">
                                          <p:stCondLst>
                                            <p:cond delay="0"/>
                                          </p:stCondLst>
                                        </p:cTn>
                                        <p:tgtEl>
                                          <p:spTgt spid="118"/>
                                        </p:tgtEl>
                                        <p:attrNameLst>
                                          <p:attrName>style.visibility</p:attrName>
                                        </p:attrNameLst>
                                      </p:cBhvr>
                                      <p:to>
                                        <p:strVal val="visible"/>
                                      </p:to>
                                    </p:set>
                                    <p:animEffect transition="in" filter="dissolve">
                                      <p:cBhvr>
                                        <p:cTn id="192" dur="500"/>
                                        <p:tgtEl>
                                          <p:spTgt spid="118"/>
                                        </p:tgtEl>
                                      </p:cBhvr>
                                    </p:animEffect>
                                  </p:childTnLst>
                                </p:cTn>
                              </p:par>
                              <p:par>
                                <p:cTn id="193" presetID="9" presetClass="entr" presetSubtype="0" fill="hold" nodeType="withEffect">
                                  <p:stCondLst>
                                    <p:cond delay="0"/>
                                  </p:stCondLst>
                                  <p:childTnLst>
                                    <p:set>
                                      <p:cBhvr>
                                        <p:cTn id="194" dur="1" fill="hold">
                                          <p:stCondLst>
                                            <p:cond delay="0"/>
                                          </p:stCondLst>
                                        </p:cTn>
                                        <p:tgtEl>
                                          <p:spTgt spid="125"/>
                                        </p:tgtEl>
                                        <p:attrNameLst>
                                          <p:attrName>style.visibility</p:attrName>
                                        </p:attrNameLst>
                                      </p:cBhvr>
                                      <p:to>
                                        <p:strVal val="visible"/>
                                      </p:to>
                                    </p:set>
                                    <p:animEffect transition="in" filter="dissolve">
                                      <p:cBhvr>
                                        <p:cTn id="195" dur="500"/>
                                        <p:tgtEl>
                                          <p:spTgt spid="125"/>
                                        </p:tgtEl>
                                      </p:cBhvr>
                                    </p:animEffect>
                                  </p:childTnLst>
                                </p:cTn>
                              </p:par>
                              <p:par>
                                <p:cTn id="196" presetID="9" presetClass="entr" presetSubtype="0" fill="hold" nodeType="withEffect">
                                  <p:stCondLst>
                                    <p:cond delay="0"/>
                                  </p:stCondLst>
                                  <p:childTnLst>
                                    <p:set>
                                      <p:cBhvr>
                                        <p:cTn id="197" dur="1" fill="hold">
                                          <p:stCondLst>
                                            <p:cond delay="0"/>
                                          </p:stCondLst>
                                        </p:cTn>
                                        <p:tgtEl>
                                          <p:spTgt spid="130"/>
                                        </p:tgtEl>
                                        <p:attrNameLst>
                                          <p:attrName>style.visibility</p:attrName>
                                        </p:attrNameLst>
                                      </p:cBhvr>
                                      <p:to>
                                        <p:strVal val="visible"/>
                                      </p:to>
                                    </p:set>
                                    <p:animEffect transition="in" filter="dissolve">
                                      <p:cBhvr>
                                        <p:cTn id="198" dur="500"/>
                                        <p:tgtEl>
                                          <p:spTgt spid="130"/>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05"/>
                                        </p:tgtEl>
                                        <p:attrNameLst>
                                          <p:attrName>style.visibility</p:attrName>
                                        </p:attrNameLst>
                                      </p:cBhvr>
                                      <p:to>
                                        <p:strVal val="visible"/>
                                      </p:to>
                                    </p:set>
                                    <p:animEffect transition="in" filter="dissolve">
                                      <p:cBhvr>
                                        <p:cTn id="201" dur="500"/>
                                        <p:tgtEl>
                                          <p:spTgt spid="105"/>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04"/>
                                        </p:tgtEl>
                                        <p:attrNameLst>
                                          <p:attrName>style.visibility</p:attrName>
                                        </p:attrNameLst>
                                      </p:cBhvr>
                                      <p:to>
                                        <p:strVal val="visible"/>
                                      </p:to>
                                    </p:set>
                                    <p:animEffect transition="in" filter="dissolve">
                                      <p:cBhvr>
                                        <p:cTn id="204" dur="500"/>
                                        <p:tgtEl>
                                          <p:spTgt spid="104"/>
                                        </p:tgtEl>
                                      </p:cBhvr>
                                    </p:animEffect>
                                  </p:childTnLst>
                                </p:cTn>
                              </p:par>
                            </p:childTnLst>
                          </p:cTn>
                        </p:par>
                      </p:childTnLst>
                    </p:cTn>
                  </p:par>
                  <p:par>
                    <p:cTn id="205" fill="hold">
                      <p:stCondLst>
                        <p:cond delay="indefinite"/>
                      </p:stCondLst>
                      <p:childTnLst>
                        <p:par>
                          <p:cTn id="206" fill="hold">
                            <p:stCondLst>
                              <p:cond delay="0"/>
                            </p:stCondLst>
                            <p:childTnLst>
                              <p:par>
                                <p:cTn id="207" presetID="9" presetClass="entr" presetSubtype="0" fill="hold" grpId="0" nodeType="clickEffect">
                                  <p:stCondLst>
                                    <p:cond delay="0"/>
                                  </p:stCondLst>
                                  <p:childTnLst>
                                    <p:set>
                                      <p:cBhvr>
                                        <p:cTn id="208" dur="1" fill="hold">
                                          <p:stCondLst>
                                            <p:cond delay="0"/>
                                          </p:stCondLst>
                                        </p:cTn>
                                        <p:tgtEl>
                                          <p:spTgt spid="138"/>
                                        </p:tgtEl>
                                        <p:attrNameLst>
                                          <p:attrName>style.visibility</p:attrName>
                                        </p:attrNameLst>
                                      </p:cBhvr>
                                      <p:to>
                                        <p:strVal val="visible"/>
                                      </p:to>
                                    </p:set>
                                    <p:animEffect transition="in" filter="dissolve">
                                      <p:cBhvr>
                                        <p:cTn id="209" dur="500"/>
                                        <p:tgtEl>
                                          <p:spTgt spid="138"/>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137"/>
                                        </p:tgtEl>
                                        <p:attrNameLst>
                                          <p:attrName>style.visibility</p:attrName>
                                        </p:attrNameLst>
                                      </p:cBhvr>
                                      <p:to>
                                        <p:strVal val="visible"/>
                                      </p:to>
                                    </p:set>
                                    <p:animEffect transition="in" filter="dissolve">
                                      <p:cBhvr>
                                        <p:cTn id="214" dur="500"/>
                                        <p:tgtEl>
                                          <p:spTgt spid="137"/>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nodeType="clickEffect">
                                  <p:stCondLst>
                                    <p:cond delay="0"/>
                                  </p:stCondLst>
                                  <p:childTnLst>
                                    <p:set>
                                      <p:cBhvr>
                                        <p:cTn id="218" dur="1" fill="hold">
                                          <p:stCondLst>
                                            <p:cond delay="0"/>
                                          </p:stCondLst>
                                        </p:cTn>
                                        <p:tgtEl>
                                          <p:spTgt spid="319"/>
                                        </p:tgtEl>
                                        <p:attrNameLst>
                                          <p:attrName>style.visibility</p:attrName>
                                        </p:attrNameLst>
                                      </p:cBhvr>
                                      <p:to>
                                        <p:strVal val="visible"/>
                                      </p:to>
                                    </p:set>
                                    <p:animEffect transition="in" filter="dissolve">
                                      <p:cBhvr>
                                        <p:cTn id="219" dur="500"/>
                                        <p:tgtEl>
                                          <p:spTgt spid="319"/>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nodeType="clickEffect">
                                  <p:stCondLst>
                                    <p:cond delay="0"/>
                                  </p:stCondLst>
                                  <p:childTnLst>
                                    <p:set>
                                      <p:cBhvr>
                                        <p:cTn id="223" dur="1" fill="hold">
                                          <p:stCondLst>
                                            <p:cond delay="0"/>
                                          </p:stCondLst>
                                        </p:cTn>
                                        <p:tgtEl>
                                          <p:spTgt spid="139"/>
                                        </p:tgtEl>
                                        <p:attrNameLst>
                                          <p:attrName>style.visibility</p:attrName>
                                        </p:attrNameLst>
                                      </p:cBhvr>
                                      <p:to>
                                        <p:strVal val="visible"/>
                                      </p:to>
                                    </p:set>
                                    <p:animEffect transition="in" filter="dissolve">
                                      <p:cBhvr>
                                        <p:cTn id="224" dur="500"/>
                                        <p:tgtEl>
                                          <p:spTgt spid="139"/>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143"/>
                                        </p:tgtEl>
                                        <p:attrNameLst>
                                          <p:attrName>style.visibility</p:attrName>
                                        </p:attrNameLst>
                                      </p:cBhvr>
                                      <p:to>
                                        <p:strVal val="visible"/>
                                      </p:to>
                                    </p:set>
                                    <p:animEffect transition="in" filter="dissolve">
                                      <p:cBhvr>
                                        <p:cTn id="229" dur="500"/>
                                        <p:tgtEl>
                                          <p:spTgt spid="143"/>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42"/>
                                        </p:tgtEl>
                                        <p:attrNameLst>
                                          <p:attrName>style.visibility</p:attrName>
                                        </p:attrNameLst>
                                      </p:cBhvr>
                                      <p:to>
                                        <p:strVal val="visible"/>
                                      </p:to>
                                    </p:set>
                                    <p:animEffect transition="in" filter="dissolve">
                                      <p:cBhvr>
                                        <p:cTn id="234" dur="500"/>
                                        <p:tgtEl>
                                          <p:spTgt spid="14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nodeType="clickEffect">
                                  <p:stCondLst>
                                    <p:cond delay="0"/>
                                  </p:stCondLst>
                                  <p:childTnLst>
                                    <p:set>
                                      <p:cBhvr>
                                        <p:cTn id="238" dur="1" fill="hold">
                                          <p:stCondLst>
                                            <p:cond delay="0"/>
                                          </p:stCondLst>
                                        </p:cTn>
                                        <p:tgtEl>
                                          <p:spTgt spid="320"/>
                                        </p:tgtEl>
                                        <p:attrNameLst>
                                          <p:attrName>style.visibility</p:attrName>
                                        </p:attrNameLst>
                                      </p:cBhvr>
                                      <p:to>
                                        <p:strVal val="visible"/>
                                      </p:to>
                                    </p:set>
                                    <p:animEffect transition="in" filter="dissolve">
                                      <p:cBhvr>
                                        <p:cTn id="239" dur="500"/>
                                        <p:tgtEl>
                                          <p:spTgt spid="320"/>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ntr" presetSubtype="0" fill="hold" nodeType="clickEffect">
                                  <p:stCondLst>
                                    <p:cond delay="0"/>
                                  </p:stCondLst>
                                  <p:childTnLst>
                                    <p:set>
                                      <p:cBhvr>
                                        <p:cTn id="243" dur="1" fill="hold">
                                          <p:stCondLst>
                                            <p:cond delay="0"/>
                                          </p:stCondLst>
                                        </p:cTn>
                                        <p:tgtEl>
                                          <p:spTgt spid="60"/>
                                        </p:tgtEl>
                                        <p:attrNameLst>
                                          <p:attrName>style.visibility</p:attrName>
                                        </p:attrNameLst>
                                      </p:cBhvr>
                                      <p:to>
                                        <p:strVal val="visible"/>
                                      </p:to>
                                    </p:set>
                                    <p:animEffect transition="in" filter="dissolve">
                                      <p:cBhvr>
                                        <p:cTn id="244" dur="500"/>
                                        <p:tgtEl>
                                          <p:spTgt spid="60"/>
                                        </p:tgtEl>
                                      </p:cBhvr>
                                    </p:animEffect>
                                  </p:childTnLst>
                                </p:cTn>
                              </p:par>
                            </p:childTnLst>
                          </p:cTn>
                        </p:par>
                      </p:childTnLst>
                    </p:cTn>
                  </p:par>
                  <p:par>
                    <p:cTn id="245" fill="hold">
                      <p:stCondLst>
                        <p:cond delay="indefinite"/>
                      </p:stCondLst>
                      <p:childTnLst>
                        <p:par>
                          <p:cTn id="246" fill="hold">
                            <p:stCondLst>
                              <p:cond delay="0"/>
                            </p:stCondLst>
                            <p:childTnLst>
                              <p:par>
                                <p:cTn id="247" presetID="9" presetClass="entr" presetSubtype="0" fill="hold" grpId="0" nodeType="clickEffect">
                                  <p:stCondLst>
                                    <p:cond delay="0"/>
                                  </p:stCondLst>
                                  <p:childTnLst>
                                    <p:set>
                                      <p:cBhvr>
                                        <p:cTn id="248" dur="1" fill="hold">
                                          <p:stCondLst>
                                            <p:cond delay="0"/>
                                          </p:stCondLst>
                                        </p:cTn>
                                        <p:tgtEl>
                                          <p:spTgt spid="145"/>
                                        </p:tgtEl>
                                        <p:attrNameLst>
                                          <p:attrName>style.visibility</p:attrName>
                                        </p:attrNameLst>
                                      </p:cBhvr>
                                      <p:to>
                                        <p:strVal val="visible"/>
                                      </p:to>
                                    </p:set>
                                    <p:animEffect transition="in" filter="dissolve">
                                      <p:cBhvr>
                                        <p:cTn id="249" dur="500"/>
                                        <p:tgtEl>
                                          <p:spTgt spid="145"/>
                                        </p:tgtEl>
                                      </p:cBhvr>
                                    </p:animEffect>
                                  </p:childTnLst>
                                </p:cTn>
                              </p:par>
                            </p:childTnLst>
                          </p:cTn>
                        </p:par>
                      </p:childTnLst>
                    </p:cTn>
                  </p:par>
                  <p:par>
                    <p:cTn id="250" fill="hold">
                      <p:stCondLst>
                        <p:cond delay="indefinite"/>
                      </p:stCondLst>
                      <p:childTnLst>
                        <p:par>
                          <p:cTn id="251" fill="hold">
                            <p:stCondLst>
                              <p:cond delay="0"/>
                            </p:stCondLst>
                            <p:childTnLst>
                              <p:par>
                                <p:cTn id="252" presetID="9" presetClass="entr" presetSubtype="0" fill="hold" grpId="0" nodeType="clickEffect">
                                  <p:stCondLst>
                                    <p:cond delay="0"/>
                                  </p:stCondLst>
                                  <p:childTnLst>
                                    <p:set>
                                      <p:cBhvr>
                                        <p:cTn id="253" dur="1" fill="hold">
                                          <p:stCondLst>
                                            <p:cond delay="0"/>
                                          </p:stCondLst>
                                        </p:cTn>
                                        <p:tgtEl>
                                          <p:spTgt spid="144"/>
                                        </p:tgtEl>
                                        <p:attrNameLst>
                                          <p:attrName>style.visibility</p:attrName>
                                        </p:attrNameLst>
                                      </p:cBhvr>
                                      <p:to>
                                        <p:strVal val="visible"/>
                                      </p:to>
                                    </p:set>
                                    <p:animEffect transition="in" filter="dissolve">
                                      <p:cBhvr>
                                        <p:cTn id="254" dur="500"/>
                                        <p:tgtEl>
                                          <p:spTgt spid="144"/>
                                        </p:tgtEl>
                                      </p:cBhvr>
                                    </p:animEffect>
                                  </p:childTnLst>
                                </p:cTn>
                              </p:par>
                            </p:childTnLst>
                          </p:cTn>
                        </p:par>
                      </p:childTnLst>
                    </p:cTn>
                  </p:par>
                  <p:par>
                    <p:cTn id="255" fill="hold">
                      <p:stCondLst>
                        <p:cond delay="indefinite"/>
                      </p:stCondLst>
                      <p:childTnLst>
                        <p:par>
                          <p:cTn id="256" fill="hold">
                            <p:stCondLst>
                              <p:cond delay="0"/>
                            </p:stCondLst>
                            <p:childTnLst>
                              <p:par>
                                <p:cTn id="257" presetID="9" presetClass="entr" presetSubtype="0" fill="hold" nodeType="clickEffect">
                                  <p:stCondLst>
                                    <p:cond delay="0"/>
                                  </p:stCondLst>
                                  <p:childTnLst>
                                    <p:set>
                                      <p:cBhvr>
                                        <p:cTn id="258" dur="1" fill="hold">
                                          <p:stCondLst>
                                            <p:cond delay="0"/>
                                          </p:stCondLst>
                                        </p:cTn>
                                        <p:tgtEl>
                                          <p:spTgt spid="216"/>
                                        </p:tgtEl>
                                        <p:attrNameLst>
                                          <p:attrName>style.visibility</p:attrName>
                                        </p:attrNameLst>
                                      </p:cBhvr>
                                      <p:to>
                                        <p:strVal val="visible"/>
                                      </p:to>
                                    </p:set>
                                    <p:animEffect transition="in" filter="dissolve">
                                      <p:cBhvr>
                                        <p:cTn id="259" dur="500"/>
                                        <p:tgtEl>
                                          <p:spTgt spid="216"/>
                                        </p:tgtEl>
                                      </p:cBhvr>
                                    </p:animEffect>
                                  </p:childTnLst>
                                </p:cTn>
                              </p:par>
                            </p:childTnLst>
                          </p:cTn>
                        </p:par>
                      </p:childTnLst>
                    </p:cTn>
                  </p:par>
                  <p:par>
                    <p:cTn id="260" fill="hold">
                      <p:stCondLst>
                        <p:cond delay="indefinite"/>
                      </p:stCondLst>
                      <p:childTnLst>
                        <p:par>
                          <p:cTn id="261" fill="hold">
                            <p:stCondLst>
                              <p:cond delay="0"/>
                            </p:stCondLst>
                            <p:childTnLst>
                              <p:par>
                                <p:cTn id="262" presetID="9" presetClass="entr" presetSubtype="0" fill="hold" grpId="0" nodeType="clickEffect">
                                  <p:stCondLst>
                                    <p:cond delay="0"/>
                                  </p:stCondLst>
                                  <p:childTnLst>
                                    <p:set>
                                      <p:cBhvr>
                                        <p:cTn id="263" dur="1" fill="hold">
                                          <p:stCondLst>
                                            <p:cond delay="0"/>
                                          </p:stCondLst>
                                        </p:cTn>
                                        <p:tgtEl>
                                          <p:spTgt spid="256"/>
                                        </p:tgtEl>
                                        <p:attrNameLst>
                                          <p:attrName>style.visibility</p:attrName>
                                        </p:attrNameLst>
                                      </p:cBhvr>
                                      <p:to>
                                        <p:strVal val="visible"/>
                                      </p:to>
                                    </p:set>
                                    <p:animEffect transition="in" filter="dissolve">
                                      <p:cBhvr>
                                        <p:cTn id="264" dur="500"/>
                                        <p:tgtEl>
                                          <p:spTgt spid="256"/>
                                        </p:tgtEl>
                                      </p:cBhvr>
                                    </p:animEffect>
                                  </p:childTnLst>
                                </p:cTn>
                              </p:par>
                            </p:childTnLst>
                          </p:cTn>
                        </p:par>
                      </p:childTnLst>
                    </p:cTn>
                  </p:par>
                  <p:par>
                    <p:cTn id="265" fill="hold">
                      <p:stCondLst>
                        <p:cond delay="indefinite"/>
                      </p:stCondLst>
                      <p:childTnLst>
                        <p:par>
                          <p:cTn id="266" fill="hold">
                            <p:stCondLst>
                              <p:cond delay="0"/>
                            </p:stCondLst>
                            <p:childTnLst>
                              <p:par>
                                <p:cTn id="267" presetID="9" presetClass="entr" presetSubtype="0" fill="hold" grpId="0" nodeType="clickEffect">
                                  <p:stCondLst>
                                    <p:cond delay="0"/>
                                  </p:stCondLst>
                                  <p:childTnLst>
                                    <p:set>
                                      <p:cBhvr>
                                        <p:cTn id="268" dur="1" fill="hold">
                                          <p:stCondLst>
                                            <p:cond delay="0"/>
                                          </p:stCondLst>
                                        </p:cTn>
                                        <p:tgtEl>
                                          <p:spTgt spid="146"/>
                                        </p:tgtEl>
                                        <p:attrNameLst>
                                          <p:attrName>style.visibility</p:attrName>
                                        </p:attrNameLst>
                                      </p:cBhvr>
                                      <p:to>
                                        <p:strVal val="visible"/>
                                      </p:to>
                                    </p:set>
                                    <p:animEffect transition="in" filter="dissolve">
                                      <p:cBhvr>
                                        <p:cTn id="269" dur="500"/>
                                        <p:tgtEl>
                                          <p:spTgt spid="146"/>
                                        </p:tgtEl>
                                      </p:cBhvr>
                                    </p:animEffect>
                                  </p:childTnLst>
                                </p:cTn>
                              </p:par>
                            </p:childTnLst>
                          </p:cTn>
                        </p:par>
                      </p:childTnLst>
                    </p:cTn>
                  </p:par>
                  <p:par>
                    <p:cTn id="270" fill="hold">
                      <p:stCondLst>
                        <p:cond delay="indefinite"/>
                      </p:stCondLst>
                      <p:childTnLst>
                        <p:par>
                          <p:cTn id="271" fill="hold">
                            <p:stCondLst>
                              <p:cond delay="0"/>
                            </p:stCondLst>
                            <p:childTnLst>
                              <p:par>
                                <p:cTn id="272" presetID="9" presetClass="entr" presetSubtype="0" fill="hold" grpId="0" nodeType="clickEffect">
                                  <p:stCondLst>
                                    <p:cond delay="0"/>
                                  </p:stCondLst>
                                  <p:childTnLst>
                                    <p:set>
                                      <p:cBhvr>
                                        <p:cTn id="273" dur="1" fill="hold">
                                          <p:stCondLst>
                                            <p:cond delay="0"/>
                                          </p:stCondLst>
                                        </p:cTn>
                                        <p:tgtEl>
                                          <p:spTgt spid="260"/>
                                        </p:tgtEl>
                                        <p:attrNameLst>
                                          <p:attrName>style.visibility</p:attrName>
                                        </p:attrNameLst>
                                      </p:cBhvr>
                                      <p:to>
                                        <p:strVal val="visible"/>
                                      </p:to>
                                    </p:set>
                                    <p:animEffect transition="in" filter="dissolve">
                                      <p:cBhvr>
                                        <p:cTn id="274" dur="500"/>
                                        <p:tgtEl>
                                          <p:spTgt spid="260"/>
                                        </p:tgtEl>
                                      </p:cBhvr>
                                    </p:animEffect>
                                  </p:childTnLst>
                                </p:cTn>
                              </p:par>
                            </p:childTnLst>
                          </p:cTn>
                        </p:par>
                      </p:childTnLst>
                    </p:cTn>
                  </p:par>
                  <p:par>
                    <p:cTn id="275" fill="hold">
                      <p:stCondLst>
                        <p:cond delay="indefinite"/>
                      </p:stCondLst>
                      <p:childTnLst>
                        <p:par>
                          <p:cTn id="276" fill="hold">
                            <p:stCondLst>
                              <p:cond delay="0"/>
                            </p:stCondLst>
                            <p:childTnLst>
                              <p:par>
                                <p:cTn id="277" presetID="9" presetClass="entr" presetSubtype="0" fill="hold" nodeType="clickEffect">
                                  <p:stCondLst>
                                    <p:cond delay="0"/>
                                  </p:stCondLst>
                                  <p:childTnLst>
                                    <p:set>
                                      <p:cBhvr>
                                        <p:cTn id="278" dur="1" fill="hold">
                                          <p:stCondLst>
                                            <p:cond delay="0"/>
                                          </p:stCondLst>
                                        </p:cTn>
                                        <p:tgtEl>
                                          <p:spTgt spid="257"/>
                                        </p:tgtEl>
                                        <p:attrNameLst>
                                          <p:attrName>style.visibility</p:attrName>
                                        </p:attrNameLst>
                                      </p:cBhvr>
                                      <p:to>
                                        <p:strVal val="visible"/>
                                      </p:to>
                                    </p:set>
                                    <p:animEffect transition="in" filter="dissolve">
                                      <p:cBhvr>
                                        <p:cTn id="279" dur="500"/>
                                        <p:tgtEl>
                                          <p:spTgt spid="257"/>
                                        </p:tgtEl>
                                      </p:cBhvr>
                                    </p:animEffect>
                                  </p:childTnLst>
                                </p:cTn>
                              </p:par>
                            </p:childTnLst>
                          </p:cTn>
                        </p:par>
                      </p:childTnLst>
                    </p:cTn>
                  </p:par>
                  <p:par>
                    <p:cTn id="280" fill="hold">
                      <p:stCondLst>
                        <p:cond delay="indefinite"/>
                      </p:stCondLst>
                      <p:childTnLst>
                        <p:par>
                          <p:cTn id="281" fill="hold">
                            <p:stCondLst>
                              <p:cond delay="0"/>
                            </p:stCondLst>
                            <p:childTnLst>
                              <p:par>
                                <p:cTn id="282" presetID="9" presetClass="entr" presetSubtype="0" fill="hold" grpId="0" nodeType="clickEffect">
                                  <p:stCondLst>
                                    <p:cond delay="0"/>
                                  </p:stCondLst>
                                  <p:childTnLst>
                                    <p:set>
                                      <p:cBhvr>
                                        <p:cTn id="283" dur="1" fill="hold">
                                          <p:stCondLst>
                                            <p:cond delay="0"/>
                                          </p:stCondLst>
                                        </p:cTn>
                                        <p:tgtEl>
                                          <p:spTgt spid="261"/>
                                        </p:tgtEl>
                                        <p:attrNameLst>
                                          <p:attrName>style.visibility</p:attrName>
                                        </p:attrNameLst>
                                      </p:cBhvr>
                                      <p:to>
                                        <p:strVal val="visible"/>
                                      </p:to>
                                    </p:set>
                                    <p:animEffect transition="in" filter="dissolve">
                                      <p:cBhvr>
                                        <p:cTn id="284" dur="500"/>
                                        <p:tgtEl>
                                          <p:spTgt spid="261"/>
                                        </p:tgtEl>
                                      </p:cBhvr>
                                    </p:animEffect>
                                  </p:childTnLst>
                                </p:cTn>
                              </p:par>
                            </p:childTnLst>
                          </p:cTn>
                        </p:par>
                      </p:childTnLst>
                    </p:cTn>
                  </p:par>
                  <p:par>
                    <p:cTn id="285" fill="hold">
                      <p:stCondLst>
                        <p:cond delay="indefinite"/>
                      </p:stCondLst>
                      <p:childTnLst>
                        <p:par>
                          <p:cTn id="286" fill="hold">
                            <p:stCondLst>
                              <p:cond delay="0"/>
                            </p:stCondLst>
                            <p:childTnLst>
                              <p:par>
                                <p:cTn id="287" presetID="9" presetClass="entr" presetSubtype="0" fill="hold" grpId="0" nodeType="clickEffect">
                                  <p:stCondLst>
                                    <p:cond delay="0"/>
                                  </p:stCondLst>
                                  <p:childTnLst>
                                    <p:set>
                                      <p:cBhvr>
                                        <p:cTn id="288" dur="1" fill="hold">
                                          <p:stCondLst>
                                            <p:cond delay="0"/>
                                          </p:stCondLst>
                                        </p:cTn>
                                        <p:tgtEl>
                                          <p:spTgt spid="268"/>
                                        </p:tgtEl>
                                        <p:attrNameLst>
                                          <p:attrName>style.visibility</p:attrName>
                                        </p:attrNameLst>
                                      </p:cBhvr>
                                      <p:to>
                                        <p:strVal val="visible"/>
                                      </p:to>
                                    </p:set>
                                    <p:animEffect transition="in" filter="dissolve">
                                      <p:cBhvr>
                                        <p:cTn id="289" dur="500"/>
                                        <p:tgtEl>
                                          <p:spTgt spid="268"/>
                                        </p:tgtEl>
                                      </p:cBhvr>
                                    </p:animEffect>
                                  </p:childTnLst>
                                </p:cTn>
                              </p:par>
                              <p:par>
                                <p:cTn id="290" presetID="9" presetClass="entr" presetSubtype="0" fill="hold" grpId="0" nodeType="withEffect">
                                  <p:stCondLst>
                                    <p:cond delay="0"/>
                                  </p:stCondLst>
                                  <p:childTnLst>
                                    <p:set>
                                      <p:cBhvr>
                                        <p:cTn id="291" dur="1" fill="hold">
                                          <p:stCondLst>
                                            <p:cond delay="0"/>
                                          </p:stCondLst>
                                        </p:cTn>
                                        <p:tgtEl>
                                          <p:spTgt spid="219"/>
                                        </p:tgtEl>
                                        <p:attrNameLst>
                                          <p:attrName>style.visibility</p:attrName>
                                        </p:attrNameLst>
                                      </p:cBhvr>
                                      <p:to>
                                        <p:strVal val="visible"/>
                                      </p:to>
                                    </p:set>
                                    <p:animEffect transition="in" filter="dissolve">
                                      <p:cBhvr>
                                        <p:cTn id="292" dur="500"/>
                                        <p:tgtEl>
                                          <p:spTgt spid="219"/>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220"/>
                                        </p:tgtEl>
                                        <p:attrNameLst>
                                          <p:attrName>style.visibility</p:attrName>
                                        </p:attrNameLst>
                                      </p:cBhvr>
                                      <p:to>
                                        <p:strVal val="visible"/>
                                      </p:to>
                                    </p:set>
                                    <p:animEffect transition="in" filter="dissolve">
                                      <p:cBhvr>
                                        <p:cTn id="295" dur="500"/>
                                        <p:tgtEl>
                                          <p:spTgt spid="220"/>
                                        </p:tgtEl>
                                      </p:cBhvr>
                                    </p:animEffect>
                                  </p:childTnLst>
                                </p:cTn>
                              </p:par>
                              <p:par>
                                <p:cTn id="296" presetID="9" presetClass="entr" presetSubtype="0" fill="hold" nodeType="withEffect">
                                  <p:stCondLst>
                                    <p:cond delay="0"/>
                                  </p:stCondLst>
                                  <p:childTnLst>
                                    <p:set>
                                      <p:cBhvr>
                                        <p:cTn id="297" dur="1" fill="hold">
                                          <p:stCondLst>
                                            <p:cond delay="0"/>
                                          </p:stCondLst>
                                        </p:cTn>
                                        <p:tgtEl>
                                          <p:spTgt spid="221"/>
                                        </p:tgtEl>
                                        <p:attrNameLst>
                                          <p:attrName>style.visibility</p:attrName>
                                        </p:attrNameLst>
                                      </p:cBhvr>
                                      <p:to>
                                        <p:strVal val="visible"/>
                                      </p:to>
                                    </p:set>
                                    <p:animEffect transition="in" filter="dissolve">
                                      <p:cBhvr>
                                        <p:cTn id="298" dur="500"/>
                                        <p:tgtEl>
                                          <p:spTgt spid="221"/>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228"/>
                                        </p:tgtEl>
                                        <p:attrNameLst>
                                          <p:attrName>style.visibility</p:attrName>
                                        </p:attrNameLst>
                                      </p:cBhvr>
                                      <p:to>
                                        <p:strVal val="visible"/>
                                      </p:to>
                                    </p:set>
                                    <p:animEffect transition="in" filter="dissolve">
                                      <p:cBhvr>
                                        <p:cTn id="301" dur="500"/>
                                        <p:tgtEl>
                                          <p:spTgt spid="228"/>
                                        </p:tgtEl>
                                      </p:cBhvr>
                                    </p:animEffect>
                                  </p:childTnLst>
                                </p:cTn>
                              </p:par>
                              <p:par>
                                <p:cTn id="302" presetID="9" presetClass="entr" presetSubtype="0" fill="hold" nodeType="withEffect">
                                  <p:stCondLst>
                                    <p:cond delay="0"/>
                                  </p:stCondLst>
                                  <p:childTnLst>
                                    <p:set>
                                      <p:cBhvr>
                                        <p:cTn id="303" dur="1" fill="hold">
                                          <p:stCondLst>
                                            <p:cond delay="0"/>
                                          </p:stCondLst>
                                        </p:cTn>
                                        <p:tgtEl>
                                          <p:spTgt spid="235"/>
                                        </p:tgtEl>
                                        <p:attrNameLst>
                                          <p:attrName>style.visibility</p:attrName>
                                        </p:attrNameLst>
                                      </p:cBhvr>
                                      <p:to>
                                        <p:strVal val="visible"/>
                                      </p:to>
                                    </p:set>
                                    <p:animEffect transition="in" filter="dissolve">
                                      <p:cBhvr>
                                        <p:cTn id="304" dur="500"/>
                                        <p:tgtEl>
                                          <p:spTgt spid="235"/>
                                        </p:tgtEl>
                                      </p:cBhvr>
                                    </p:animEffect>
                                  </p:childTnLst>
                                </p:cTn>
                              </p:par>
                              <p:par>
                                <p:cTn id="305" presetID="9" presetClass="entr" presetSubtype="0" fill="hold" nodeType="withEffect">
                                  <p:stCondLst>
                                    <p:cond delay="0"/>
                                  </p:stCondLst>
                                  <p:childTnLst>
                                    <p:set>
                                      <p:cBhvr>
                                        <p:cTn id="306" dur="1" fill="hold">
                                          <p:stCondLst>
                                            <p:cond delay="0"/>
                                          </p:stCondLst>
                                        </p:cTn>
                                        <p:tgtEl>
                                          <p:spTgt spid="238"/>
                                        </p:tgtEl>
                                        <p:attrNameLst>
                                          <p:attrName>style.visibility</p:attrName>
                                        </p:attrNameLst>
                                      </p:cBhvr>
                                      <p:to>
                                        <p:strVal val="visible"/>
                                      </p:to>
                                    </p:set>
                                    <p:animEffect transition="in" filter="dissolve">
                                      <p:cBhvr>
                                        <p:cTn id="307" dur="500"/>
                                        <p:tgtEl>
                                          <p:spTgt spid="238"/>
                                        </p:tgtEl>
                                      </p:cBhvr>
                                    </p:animEffect>
                                  </p:childTnLst>
                                </p:cTn>
                              </p:par>
                              <p:par>
                                <p:cTn id="308" presetID="9" presetClass="entr" presetSubtype="0" fill="hold" nodeType="withEffect">
                                  <p:stCondLst>
                                    <p:cond delay="0"/>
                                  </p:stCondLst>
                                  <p:childTnLst>
                                    <p:set>
                                      <p:cBhvr>
                                        <p:cTn id="309" dur="1" fill="hold">
                                          <p:stCondLst>
                                            <p:cond delay="0"/>
                                          </p:stCondLst>
                                        </p:cTn>
                                        <p:tgtEl>
                                          <p:spTgt spid="241"/>
                                        </p:tgtEl>
                                        <p:attrNameLst>
                                          <p:attrName>style.visibility</p:attrName>
                                        </p:attrNameLst>
                                      </p:cBhvr>
                                      <p:to>
                                        <p:strVal val="visible"/>
                                      </p:to>
                                    </p:set>
                                    <p:animEffect transition="in" filter="dissolve">
                                      <p:cBhvr>
                                        <p:cTn id="310" dur="500"/>
                                        <p:tgtEl>
                                          <p:spTgt spid="241"/>
                                        </p:tgtEl>
                                      </p:cBhvr>
                                    </p:animEffect>
                                  </p:childTnLst>
                                </p:cTn>
                              </p:par>
                              <p:par>
                                <p:cTn id="311" presetID="9" presetClass="entr" presetSubtype="0" fill="hold" nodeType="withEffect">
                                  <p:stCondLst>
                                    <p:cond delay="0"/>
                                  </p:stCondLst>
                                  <p:childTnLst>
                                    <p:set>
                                      <p:cBhvr>
                                        <p:cTn id="312" dur="1" fill="hold">
                                          <p:stCondLst>
                                            <p:cond delay="0"/>
                                          </p:stCondLst>
                                        </p:cTn>
                                        <p:tgtEl>
                                          <p:spTgt spid="247"/>
                                        </p:tgtEl>
                                        <p:attrNameLst>
                                          <p:attrName>style.visibility</p:attrName>
                                        </p:attrNameLst>
                                      </p:cBhvr>
                                      <p:to>
                                        <p:strVal val="visible"/>
                                      </p:to>
                                    </p:set>
                                    <p:animEffect transition="in" filter="dissolve">
                                      <p:cBhvr>
                                        <p:cTn id="313" dur="500"/>
                                        <p:tgtEl>
                                          <p:spTgt spid="247"/>
                                        </p:tgtEl>
                                      </p:cBhvr>
                                    </p:animEffect>
                                  </p:childTnLst>
                                </p:cTn>
                              </p:par>
                              <p:par>
                                <p:cTn id="314" presetID="9" presetClass="entr" presetSubtype="0" fill="hold" nodeType="withEffect">
                                  <p:stCondLst>
                                    <p:cond delay="0"/>
                                  </p:stCondLst>
                                  <p:childTnLst>
                                    <p:set>
                                      <p:cBhvr>
                                        <p:cTn id="315" dur="1" fill="hold">
                                          <p:stCondLst>
                                            <p:cond delay="0"/>
                                          </p:stCondLst>
                                        </p:cTn>
                                        <p:tgtEl>
                                          <p:spTgt spid="253"/>
                                        </p:tgtEl>
                                        <p:attrNameLst>
                                          <p:attrName>style.visibility</p:attrName>
                                        </p:attrNameLst>
                                      </p:cBhvr>
                                      <p:to>
                                        <p:strVal val="visible"/>
                                      </p:to>
                                    </p:set>
                                    <p:animEffect transition="in" filter="dissolve">
                                      <p:cBhvr>
                                        <p:cTn id="316" dur="500"/>
                                        <p:tgtEl>
                                          <p:spTgt spid="253"/>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262"/>
                                        </p:tgtEl>
                                        <p:attrNameLst>
                                          <p:attrName>style.visibility</p:attrName>
                                        </p:attrNameLst>
                                      </p:cBhvr>
                                      <p:to>
                                        <p:strVal val="visible"/>
                                      </p:to>
                                    </p:set>
                                    <p:animEffect transition="in" filter="dissolve">
                                      <p:cBhvr>
                                        <p:cTn id="319" dur="500"/>
                                        <p:tgtEl>
                                          <p:spTgt spid="262"/>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263"/>
                                        </p:tgtEl>
                                        <p:attrNameLst>
                                          <p:attrName>style.visibility</p:attrName>
                                        </p:attrNameLst>
                                      </p:cBhvr>
                                      <p:to>
                                        <p:strVal val="visible"/>
                                      </p:to>
                                    </p:set>
                                    <p:animEffect transition="in" filter="dissolve">
                                      <p:cBhvr>
                                        <p:cTn id="322" dur="500"/>
                                        <p:tgtEl>
                                          <p:spTgt spid="263"/>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264"/>
                                        </p:tgtEl>
                                        <p:attrNameLst>
                                          <p:attrName>style.visibility</p:attrName>
                                        </p:attrNameLst>
                                      </p:cBhvr>
                                      <p:to>
                                        <p:strVal val="visible"/>
                                      </p:to>
                                    </p:set>
                                    <p:animEffect transition="in" filter="dissolve">
                                      <p:cBhvr>
                                        <p:cTn id="325" dur="500"/>
                                        <p:tgtEl>
                                          <p:spTgt spid="264"/>
                                        </p:tgtEl>
                                      </p:cBhvr>
                                    </p:animEffect>
                                  </p:childTnLst>
                                </p:cTn>
                              </p:par>
                              <p:par>
                                <p:cTn id="326" presetID="9" presetClass="entr" presetSubtype="0" fill="hold" grpId="0" nodeType="withEffect">
                                  <p:stCondLst>
                                    <p:cond delay="0"/>
                                  </p:stCondLst>
                                  <p:childTnLst>
                                    <p:set>
                                      <p:cBhvr>
                                        <p:cTn id="327" dur="1" fill="hold">
                                          <p:stCondLst>
                                            <p:cond delay="0"/>
                                          </p:stCondLst>
                                        </p:cTn>
                                        <p:tgtEl>
                                          <p:spTgt spid="265"/>
                                        </p:tgtEl>
                                        <p:attrNameLst>
                                          <p:attrName>style.visibility</p:attrName>
                                        </p:attrNameLst>
                                      </p:cBhvr>
                                      <p:to>
                                        <p:strVal val="visible"/>
                                      </p:to>
                                    </p:set>
                                    <p:animEffect transition="in" filter="dissolve">
                                      <p:cBhvr>
                                        <p:cTn id="328" dur="500"/>
                                        <p:tgtEl>
                                          <p:spTgt spid="265"/>
                                        </p:tgtEl>
                                      </p:cBhvr>
                                    </p:animEffect>
                                  </p:childTnLst>
                                </p:cTn>
                              </p:par>
                              <p:par>
                                <p:cTn id="329" presetID="9" presetClass="entr" presetSubtype="0" fill="hold" grpId="0" nodeType="withEffect">
                                  <p:stCondLst>
                                    <p:cond delay="0"/>
                                  </p:stCondLst>
                                  <p:childTnLst>
                                    <p:set>
                                      <p:cBhvr>
                                        <p:cTn id="330" dur="1" fill="hold">
                                          <p:stCondLst>
                                            <p:cond delay="0"/>
                                          </p:stCondLst>
                                        </p:cTn>
                                        <p:tgtEl>
                                          <p:spTgt spid="266"/>
                                        </p:tgtEl>
                                        <p:attrNameLst>
                                          <p:attrName>style.visibility</p:attrName>
                                        </p:attrNameLst>
                                      </p:cBhvr>
                                      <p:to>
                                        <p:strVal val="visible"/>
                                      </p:to>
                                    </p:set>
                                    <p:animEffect transition="in" filter="dissolve">
                                      <p:cBhvr>
                                        <p:cTn id="331" dur="500"/>
                                        <p:tgtEl>
                                          <p:spTgt spid="266"/>
                                        </p:tgtEl>
                                      </p:cBhvr>
                                    </p:animEffect>
                                  </p:childTnLst>
                                </p:cTn>
                              </p:par>
                              <p:par>
                                <p:cTn id="332" presetID="9" presetClass="entr" presetSubtype="0" fill="hold" grpId="0" nodeType="withEffect">
                                  <p:stCondLst>
                                    <p:cond delay="0"/>
                                  </p:stCondLst>
                                  <p:childTnLst>
                                    <p:set>
                                      <p:cBhvr>
                                        <p:cTn id="333" dur="1" fill="hold">
                                          <p:stCondLst>
                                            <p:cond delay="0"/>
                                          </p:stCondLst>
                                        </p:cTn>
                                        <p:tgtEl>
                                          <p:spTgt spid="267"/>
                                        </p:tgtEl>
                                        <p:attrNameLst>
                                          <p:attrName>style.visibility</p:attrName>
                                        </p:attrNameLst>
                                      </p:cBhvr>
                                      <p:to>
                                        <p:strVal val="visible"/>
                                      </p:to>
                                    </p:set>
                                    <p:animEffect transition="in" filter="dissolve">
                                      <p:cBhvr>
                                        <p:cTn id="334" dur="500"/>
                                        <p:tgtEl>
                                          <p:spTgt spid="267"/>
                                        </p:tgtEl>
                                      </p:cBhvr>
                                    </p:animEffect>
                                  </p:childTnLst>
                                </p:cTn>
                              </p:par>
                              <p:par>
                                <p:cTn id="335" presetID="9" presetClass="entr" presetSubtype="0" fill="hold" grpId="0" nodeType="withEffect">
                                  <p:stCondLst>
                                    <p:cond delay="0"/>
                                  </p:stCondLst>
                                  <p:childTnLst>
                                    <p:set>
                                      <p:cBhvr>
                                        <p:cTn id="336" dur="1" fill="hold">
                                          <p:stCondLst>
                                            <p:cond delay="0"/>
                                          </p:stCondLst>
                                        </p:cTn>
                                        <p:tgtEl>
                                          <p:spTgt spid="269"/>
                                        </p:tgtEl>
                                        <p:attrNameLst>
                                          <p:attrName>style.visibility</p:attrName>
                                        </p:attrNameLst>
                                      </p:cBhvr>
                                      <p:to>
                                        <p:strVal val="visible"/>
                                      </p:to>
                                    </p:set>
                                    <p:animEffect transition="in" filter="dissolve">
                                      <p:cBhvr>
                                        <p:cTn id="337" dur="500"/>
                                        <p:tgtEl>
                                          <p:spTgt spid="269"/>
                                        </p:tgtEl>
                                      </p:cBhvr>
                                    </p:animEffect>
                                  </p:childTnLst>
                                </p:cTn>
                              </p:par>
                              <p:par>
                                <p:cTn id="338" presetID="9" presetClass="entr" presetSubtype="0" fill="hold" grpId="0" nodeType="withEffect">
                                  <p:stCondLst>
                                    <p:cond delay="0"/>
                                  </p:stCondLst>
                                  <p:childTnLst>
                                    <p:set>
                                      <p:cBhvr>
                                        <p:cTn id="339" dur="1" fill="hold">
                                          <p:stCondLst>
                                            <p:cond delay="0"/>
                                          </p:stCondLst>
                                        </p:cTn>
                                        <p:tgtEl>
                                          <p:spTgt spid="270"/>
                                        </p:tgtEl>
                                        <p:attrNameLst>
                                          <p:attrName>style.visibility</p:attrName>
                                        </p:attrNameLst>
                                      </p:cBhvr>
                                      <p:to>
                                        <p:strVal val="visible"/>
                                      </p:to>
                                    </p:set>
                                    <p:animEffect transition="in" filter="dissolve">
                                      <p:cBhvr>
                                        <p:cTn id="340" dur="500"/>
                                        <p:tgtEl>
                                          <p:spTgt spid="270"/>
                                        </p:tgtEl>
                                      </p:cBhvr>
                                    </p:animEffect>
                                  </p:childTnLst>
                                </p:cTn>
                              </p:par>
                              <p:par>
                                <p:cTn id="341" presetID="9" presetClass="entr" presetSubtype="0" fill="hold" grpId="0" nodeType="withEffect">
                                  <p:stCondLst>
                                    <p:cond delay="0"/>
                                  </p:stCondLst>
                                  <p:childTnLst>
                                    <p:set>
                                      <p:cBhvr>
                                        <p:cTn id="342" dur="1" fill="hold">
                                          <p:stCondLst>
                                            <p:cond delay="0"/>
                                          </p:stCondLst>
                                        </p:cTn>
                                        <p:tgtEl>
                                          <p:spTgt spid="271"/>
                                        </p:tgtEl>
                                        <p:attrNameLst>
                                          <p:attrName>style.visibility</p:attrName>
                                        </p:attrNameLst>
                                      </p:cBhvr>
                                      <p:to>
                                        <p:strVal val="visible"/>
                                      </p:to>
                                    </p:set>
                                    <p:animEffect transition="in" filter="dissolve">
                                      <p:cBhvr>
                                        <p:cTn id="343" dur="500"/>
                                        <p:tgtEl>
                                          <p:spTgt spid="271"/>
                                        </p:tgtEl>
                                      </p:cBhvr>
                                    </p:animEffect>
                                  </p:childTnLst>
                                </p:cTn>
                              </p:par>
                              <p:par>
                                <p:cTn id="344" presetID="9" presetClass="entr" presetSubtype="0" fill="hold" grpId="0" nodeType="withEffect">
                                  <p:stCondLst>
                                    <p:cond delay="0"/>
                                  </p:stCondLst>
                                  <p:childTnLst>
                                    <p:set>
                                      <p:cBhvr>
                                        <p:cTn id="345" dur="1" fill="hold">
                                          <p:stCondLst>
                                            <p:cond delay="0"/>
                                          </p:stCondLst>
                                        </p:cTn>
                                        <p:tgtEl>
                                          <p:spTgt spid="272"/>
                                        </p:tgtEl>
                                        <p:attrNameLst>
                                          <p:attrName>style.visibility</p:attrName>
                                        </p:attrNameLst>
                                      </p:cBhvr>
                                      <p:to>
                                        <p:strVal val="visible"/>
                                      </p:to>
                                    </p:set>
                                    <p:animEffect transition="in" filter="dissolve">
                                      <p:cBhvr>
                                        <p:cTn id="346" dur="500"/>
                                        <p:tgtEl>
                                          <p:spTgt spid="272"/>
                                        </p:tgtEl>
                                      </p:cBhvr>
                                    </p:animEffect>
                                  </p:childTnLst>
                                </p:cTn>
                              </p:par>
                              <p:par>
                                <p:cTn id="347" presetID="9" presetClass="entr" presetSubtype="0" fill="hold" grpId="0" nodeType="withEffect">
                                  <p:stCondLst>
                                    <p:cond delay="0"/>
                                  </p:stCondLst>
                                  <p:childTnLst>
                                    <p:set>
                                      <p:cBhvr>
                                        <p:cTn id="348" dur="1" fill="hold">
                                          <p:stCondLst>
                                            <p:cond delay="0"/>
                                          </p:stCondLst>
                                        </p:cTn>
                                        <p:tgtEl>
                                          <p:spTgt spid="273"/>
                                        </p:tgtEl>
                                        <p:attrNameLst>
                                          <p:attrName>style.visibility</p:attrName>
                                        </p:attrNameLst>
                                      </p:cBhvr>
                                      <p:to>
                                        <p:strVal val="visible"/>
                                      </p:to>
                                    </p:set>
                                    <p:animEffect transition="in" filter="dissolve">
                                      <p:cBhvr>
                                        <p:cTn id="349" dur="500"/>
                                        <p:tgtEl>
                                          <p:spTgt spid="273"/>
                                        </p:tgtEl>
                                      </p:cBhvr>
                                    </p:animEffect>
                                  </p:childTnLst>
                                </p:cTn>
                              </p:par>
                            </p:childTnLst>
                          </p:cTn>
                        </p:par>
                      </p:childTnLst>
                    </p:cTn>
                  </p:par>
                  <p:par>
                    <p:cTn id="350" fill="hold">
                      <p:stCondLst>
                        <p:cond delay="indefinite"/>
                      </p:stCondLst>
                      <p:childTnLst>
                        <p:par>
                          <p:cTn id="351" fill="hold">
                            <p:stCondLst>
                              <p:cond delay="0"/>
                            </p:stCondLst>
                            <p:childTnLst>
                              <p:par>
                                <p:cTn id="352" presetID="9" presetClass="entr" presetSubtype="0" fill="hold" grpId="0" nodeType="clickEffect">
                                  <p:stCondLst>
                                    <p:cond delay="0"/>
                                  </p:stCondLst>
                                  <p:childTnLst>
                                    <p:set>
                                      <p:cBhvr>
                                        <p:cTn id="353" dur="1" fill="hold">
                                          <p:stCondLst>
                                            <p:cond delay="0"/>
                                          </p:stCondLst>
                                        </p:cTn>
                                        <p:tgtEl>
                                          <p:spTgt spid="147"/>
                                        </p:tgtEl>
                                        <p:attrNameLst>
                                          <p:attrName>style.visibility</p:attrName>
                                        </p:attrNameLst>
                                      </p:cBhvr>
                                      <p:to>
                                        <p:strVal val="visible"/>
                                      </p:to>
                                    </p:set>
                                    <p:animEffect transition="in" filter="dissolve">
                                      <p:cBhvr>
                                        <p:cTn id="354" dur="500"/>
                                        <p:tgtEl>
                                          <p:spTgt spid="147"/>
                                        </p:tgtEl>
                                      </p:cBhvr>
                                    </p:animEffect>
                                  </p:childTnLst>
                                </p:cTn>
                              </p:par>
                            </p:childTnLst>
                          </p:cTn>
                        </p:par>
                      </p:childTnLst>
                    </p:cTn>
                  </p:par>
                  <p:par>
                    <p:cTn id="355" fill="hold">
                      <p:stCondLst>
                        <p:cond delay="indefinite"/>
                      </p:stCondLst>
                      <p:childTnLst>
                        <p:par>
                          <p:cTn id="356" fill="hold">
                            <p:stCondLst>
                              <p:cond delay="0"/>
                            </p:stCondLst>
                            <p:childTnLst>
                              <p:par>
                                <p:cTn id="357" presetID="9" presetClass="entr" presetSubtype="0" fill="hold" grpId="0" nodeType="clickEffect">
                                  <p:stCondLst>
                                    <p:cond delay="0"/>
                                  </p:stCondLst>
                                  <p:childTnLst>
                                    <p:set>
                                      <p:cBhvr>
                                        <p:cTn id="358" dur="1" fill="hold">
                                          <p:stCondLst>
                                            <p:cond delay="0"/>
                                          </p:stCondLst>
                                        </p:cTn>
                                        <p:tgtEl>
                                          <p:spTgt spid="274"/>
                                        </p:tgtEl>
                                        <p:attrNameLst>
                                          <p:attrName>style.visibility</p:attrName>
                                        </p:attrNameLst>
                                      </p:cBhvr>
                                      <p:to>
                                        <p:strVal val="visible"/>
                                      </p:to>
                                    </p:set>
                                    <p:animEffect transition="in" filter="dissolve">
                                      <p:cBhvr>
                                        <p:cTn id="359" dur="500"/>
                                        <p:tgtEl>
                                          <p:spTgt spid="274"/>
                                        </p:tgtEl>
                                      </p:cBhvr>
                                    </p:animEffect>
                                  </p:childTnLst>
                                </p:cTn>
                              </p:par>
                            </p:childTnLst>
                          </p:cTn>
                        </p:par>
                      </p:childTnLst>
                    </p:cTn>
                  </p:par>
                  <p:par>
                    <p:cTn id="360" fill="hold">
                      <p:stCondLst>
                        <p:cond delay="indefinite"/>
                      </p:stCondLst>
                      <p:childTnLst>
                        <p:par>
                          <p:cTn id="361" fill="hold">
                            <p:stCondLst>
                              <p:cond delay="0"/>
                            </p:stCondLst>
                            <p:childTnLst>
                              <p:par>
                                <p:cTn id="362" presetID="9" presetClass="entr" presetSubtype="0" fill="hold" grpId="0" nodeType="clickEffect">
                                  <p:stCondLst>
                                    <p:cond delay="0"/>
                                  </p:stCondLst>
                                  <p:childTnLst>
                                    <p:set>
                                      <p:cBhvr>
                                        <p:cTn id="363" dur="1" fill="hold">
                                          <p:stCondLst>
                                            <p:cond delay="0"/>
                                          </p:stCondLst>
                                        </p:cTn>
                                        <p:tgtEl>
                                          <p:spTgt spid="275"/>
                                        </p:tgtEl>
                                        <p:attrNameLst>
                                          <p:attrName>style.visibility</p:attrName>
                                        </p:attrNameLst>
                                      </p:cBhvr>
                                      <p:to>
                                        <p:strVal val="visible"/>
                                      </p:to>
                                    </p:set>
                                    <p:animEffect transition="in" filter="dissolve">
                                      <p:cBhvr>
                                        <p:cTn id="364" dur="500"/>
                                        <p:tgtEl>
                                          <p:spTgt spid="275"/>
                                        </p:tgtEl>
                                      </p:cBhvr>
                                    </p:animEffect>
                                  </p:childTnLst>
                                </p:cTn>
                              </p:par>
                              <p:par>
                                <p:cTn id="365" presetID="9" presetClass="entr" presetSubtype="0" fill="hold" grpId="0" nodeType="withEffect">
                                  <p:stCondLst>
                                    <p:cond delay="0"/>
                                  </p:stCondLst>
                                  <p:childTnLst>
                                    <p:set>
                                      <p:cBhvr>
                                        <p:cTn id="366" dur="1" fill="hold">
                                          <p:stCondLst>
                                            <p:cond delay="0"/>
                                          </p:stCondLst>
                                        </p:cTn>
                                        <p:tgtEl>
                                          <p:spTgt spid="276"/>
                                        </p:tgtEl>
                                        <p:attrNameLst>
                                          <p:attrName>style.visibility</p:attrName>
                                        </p:attrNameLst>
                                      </p:cBhvr>
                                      <p:to>
                                        <p:strVal val="visible"/>
                                      </p:to>
                                    </p:set>
                                    <p:animEffect transition="in" filter="dissolve">
                                      <p:cBhvr>
                                        <p:cTn id="367" dur="500"/>
                                        <p:tgtEl>
                                          <p:spTgt spid="276"/>
                                        </p:tgtEl>
                                      </p:cBhvr>
                                    </p:animEffect>
                                  </p:childTnLst>
                                </p:cTn>
                              </p:par>
                              <p:par>
                                <p:cTn id="368" presetID="9" presetClass="entr" presetSubtype="0" fill="hold" grpId="0" nodeType="withEffect">
                                  <p:stCondLst>
                                    <p:cond delay="0"/>
                                  </p:stCondLst>
                                  <p:childTnLst>
                                    <p:set>
                                      <p:cBhvr>
                                        <p:cTn id="369" dur="1" fill="hold">
                                          <p:stCondLst>
                                            <p:cond delay="0"/>
                                          </p:stCondLst>
                                        </p:cTn>
                                        <p:tgtEl>
                                          <p:spTgt spid="277"/>
                                        </p:tgtEl>
                                        <p:attrNameLst>
                                          <p:attrName>style.visibility</p:attrName>
                                        </p:attrNameLst>
                                      </p:cBhvr>
                                      <p:to>
                                        <p:strVal val="visible"/>
                                      </p:to>
                                    </p:set>
                                    <p:animEffect transition="in" filter="dissolve">
                                      <p:cBhvr>
                                        <p:cTn id="370" dur="500"/>
                                        <p:tgtEl>
                                          <p:spTgt spid="277"/>
                                        </p:tgtEl>
                                      </p:cBhvr>
                                    </p:animEffect>
                                  </p:childTnLst>
                                </p:cTn>
                              </p:par>
                              <p:par>
                                <p:cTn id="371" presetID="9" presetClass="entr" presetSubtype="0" fill="hold" grpId="0" nodeType="withEffect">
                                  <p:stCondLst>
                                    <p:cond delay="0"/>
                                  </p:stCondLst>
                                  <p:childTnLst>
                                    <p:set>
                                      <p:cBhvr>
                                        <p:cTn id="372" dur="1" fill="hold">
                                          <p:stCondLst>
                                            <p:cond delay="0"/>
                                          </p:stCondLst>
                                        </p:cTn>
                                        <p:tgtEl>
                                          <p:spTgt spid="278"/>
                                        </p:tgtEl>
                                        <p:attrNameLst>
                                          <p:attrName>style.visibility</p:attrName>
                                        </p:attrNameLst>
                                      </p:cBhvr>
                                      <p:to>
                                        <p:strVal val="visible"/>
                                      </p:to>
                                    </p:set>
                                    <p:animEffect transition="in" filter="dissolve">
                                      <p:cBhvr>
                                        <p:cTn id="373" dur="500"/>
                                        <p:tgtEl>
                                          <p:spTgt spid="278"/>
                                        </p:tgtEl>
                                      </p:cBhvr>
                                    </p:animEffect>
                                  </p:childTnLst>
                                </p:cTn>
                              </p:par>
                              <p:par>
                                <p:cTn id="374" presetID="9" presetClass="entr" presetSubtype="0" fill="hold" grpId="0" nodeType="withEffect">
                                  <p:stCondLst>
                                    <p:cond delay="0"/>
                                  </p:stCondLst>
                                  <p:childTnLst>
                                    <p:set>
                                      <p:cBhvr>
                                        <p:cTn id="375" dur="1" fill="hold">
                                          <p:stCondLst>
                                            <p:cond delay="0"/>
                                          </p:stCondLst>
                                        </p:cTn>
                                        <p:tgtEl>
                                          <p:spTgt spid="279"/>
                                        </p:tgtEl>
                                        <p:attrNameLst>
                                          <p:attrName>style.visibility</p:attrName>
                                        </p:attrNameLst>
                                      </p:cBhvr>
                                      <p:to>
                                        <p:strVal val="visible"/>
                                      </p:to>
                                    </p:set>
                                    <p:animEffect transition="in" filter="dissolve">
                                      <p:cBhvr>
                                        <p:cTn id="376" dur="500"/>
                                        <p:tgtEl>
                                          <p:spTgt spid="279"/>
                                        </p:tgtEl>
                                      </p:cBhvr>
                                    </p:animEffect>
                                  </p:childTnLst>
                                </p:cTn>
                              </p:par>
                              <p:par>
                                <p:cTn id="377" presetID="9" presetClass="entr" presetSubtype="0" fill="hold" grpId="0" nodeType="withEffect">
                                  <p:stCondLst>
                                    <p:cond delay="0"/>
                                  </p:stCondLst>
                                  <p:childTnLst>
                                    <p:set>
                                      <p:cBhvr>
                                        <p:cTn id="378" dur="1" fill="hold">
                                          <p:stCondLst>
                                            <p:cond delay="0"/>
                                          </p:stCondLst>
                                        </p:cTn>
                                        <p:tgtEl>
                                          <p:spTgt spid="280"/>
                                        </p:tgtEl>
                                        <p:attrNameLst>
                                          <p:attrName>style.visibility</p:attrName>
                                        </p:attrNameLst>
                                      </p:cBhvr>
                                      <p:to>
                                        <p:strVal val="visible"/>
                                      </p:to>
                                    </p:set>
                                    <p:animEffect transition="in" filter="dissolve">
                                      <p:cBhvr>
                                        <p:cTn id="379" dur="500"/>
                                        <p:tgtEl>
                                          <p:spTgt spid="280"/>
                                        </p:tgtEl>
                                      </p:cBhvr>
                                    </p:animEffect>
                                  </p:childTnLst>
                                </p:cTn>
                              </p:par>
                              <p:par>
                                <p:cTn id="380" presetID="9" presetClass="entr" presetSubtype="0" fill="hold" grpId="0" nodeType="withEffect">
                                  <p:stCondLst>
                                    <p:cond delay="0"/>
                                  </p:stCondLst>
                                  <p:childTnLst>
                                    <p:set>
                                      <p:cBhvr>
                                        <p:cTn id="381" dur="1" fill="hold">
                                          <p:stCondLst>
                                            <p:cond delay="0"/>
                                          </p:stCondLst>
                                        </p:cTn>
                                        <p:tgtEl>
                                          <p:spTgt spid="281"/>
                                        </p:tgtEl>
                                        <p:attrNameLst>
                                          <p:attrName>style.visibility</p:attrName>
                                        </p:attrNameLst>
                                      </p:cBhvr>
                                      <p:to>
                                        <p:strVal val="visible"/>
                                      </p:to>
                                    </p:set>
                                    <p:animEffect transition="in" filter="dissolve">
                                      <p:cBhvr>
                                        <p:cTn id="382" dur="500"/>
                                        <p:tgtEl>
                                          <p:spTgt spid="281"/>
                                        </p:tgtEl>
                                      </p:cBhvr>
                                    </p:animEffect>
                                  </p:childTnLst>
                                </p:cTn>
                              </p:par>
                              <p:par>
                                <p:cTn id="383" presetID="9" presetClass="entr" presetSubtype="0" fill="hold" grpId="0" nodeType="withEffect">
                                  <p:stCondLst>
                                    <p:cond delay="0"/>
                                  </p:stCondLst>
                                  <p:childTnLst>
                                    <p:set>
                                      <p:cBhvr>
                                        <p:cTn id="384" dur="1" fill="hold">
                                          <p:stCondLst>
                                            <p:cond delay="0"/>
                                          </p:stCondLst>
                                        </p:cTn>
                                        <p:tgtEl>
                                          <p:spTgt spid="282"/>
                                        </p:tgtEl>
                                        <p:attrNameLst>
                                          <p:attrName>style.visibility</p:attrName>
                                        </p:attrNameLst>
                                      </p:cBhvr>
                                      <p:to>
                                        <p:strVal val="visible"/>
                                      </p:to>
                                    </p:set>
                                    <p:animEffect transition="in" filter="dissolve">
                                      <p:cBhvr>
                                        <p:cTn id="385" dur="500"/>
                                        <p:tgtEl>
                                          <p:spTgt spid="282"/>
                                        </p:tgtEl>
                                      </p:cBhvr>
                                    </p:animEffect>
                                  </p:childTnLst>
                                </p:cTn>
                              </p:par>
                              <p:par>
                                <p:cTn id="386" presetID="9" presetClass="entr" presetSubtype="0" fill="hold" grpId="0" nodeType="withEffect">
                                  <p:stCondLst>
                                    <p:cond delay="0"/>
                                  </p:stCondLst>
                                  <p:childTnLst>
                                    <p:set>
                                      <p:cBhvr>
                                        <p:cTn id="387" dur="1" fill="hold">
                                          <p:stCondLst>
                                            <p:cond delay="0"/>
                                          </p:stCondLst>
                                        </p:cTn>
                                        <p:tgtEl>
                                          <p:spTgt spid="283"/>
                                        </p:tgtEl>
                                        <p:attrNameLst>
                                          <p:attrName>style.visibility</p:attrName>
                                        </p:attrNameLst>
                                      </p:cBhvr>
                                      <p:to>
                                        <p:strVal val="visible"/>
                                      </p:to>
                                    </p:set>
                                    <p:animEffect transition="in" filter="dissolve">
                                      <p:cBhvr>
                                        <p:cTn id="388" dur="500"/>
                                        <p:tgtEl>
                                          <p:spTgt spid="283"/>
                                        </p:tgtEl>
                                      </p:cBhvr>
                                    </p:animEffect>
                                  </p:childTnLst>
                                </p:cTn>
                              </p:par>
                              <p:par>
                                <p:cTn id="389" presetID="9" presetClass="entr" presetSubtype="0" fill="hold" grpId="0" nodeType="withEffect">
                                  <p:stCondLst>
                                    <p:cond delay="0"/>
                                  </p:stCondLst>
                                  <p:childTnLst>
                                    <p:set>
                                      <p:cBhvr>
                                        <p:cTn id="390" dur="1" fill="hold">
                                          <p:stCondLst>
                                            <p:cond delay="0"/>
                                          </p:stCondLst>
                                        </p:cTn>
                                        <p:tgtEl>
                                          <p:spTgt spid="284"/>
                                        </p:tgtEl>
                                        <p:attrNameLst>
                                          <p:attrName>style.visibility</p:attrName>
                                        </p:attrNameLst>
                                      </p:cBhvr>
                                      <p:to>
                                        <p:strVal val="visible"/>
                                      </p:to>
                                    </p:set>
                                    <p:animEffect transition="in" filter="dissolve">
                                      <p:cBhvr>
                                        <p:cTn id="391" dur="500"/>
                                        <p:tgtEl>
                                          <p:spTgt spid="284"/>
                                        </p:tgtEl>
                                      </p:cBhvr>
                                    </p:animEffect>
                                  </p:childTnLst>
                                </p:cTn>
                              </p:par>
                              <p:par>
                                <p:cTn id="392" presetID="9" presetClass="entr" presetSubtype="0" fill="hold" grpId="0" nodeType="withEffect">
                                  <p:stCondLst>
                                    <p:cond delay="0"/>
                                  </p:stCondLst>
                                  <p:childTnLst>
                                    <p:set>
                                      <p:cBhvr>
                                        <p:cTn id="393" dur="1" fill="hold">
                                          <p:stCondLst>
                                            <p:cond delay="0"/>
                                          </p:stCondLst>
                                        </p:cTn>
                                        <p:tgtEl>
                                          <p:spTgt spid="285"/>
                                        </p:tgtEl>
                                        <p:attrNameLst>
                                          <p:attrName>style.visibility</p:attrName>
                                        </p:attrNameLst>
                                      </p:cBhvr>
                                      <p:to>
                                        <p:strVal val="visible"/>
                                      </p:to>
                                    </p:set>
                                    <p:animEffect transition="in" filter="dissolve">
                                      <p:cBhvr>
                                        <p:cTn id="394" dur="500"/>
                                        <p:tgtEl>
                                          <p:spTgt spid="285"/>
                                        </p:tgtEl>
                                      </p:cBhvr>
                                    </p:animEffect>
                                  </p:childTnLst>
                                </p:cTn>
                              </p:par>
                              <p:par>
                                <p:cTn id="395" presetID="9" presetClass="entr" presetSubtype="0" fill="hold" grpId="0" nodeType="withEffect">
                                  <p:stCondLst>
                                    <p:cond delay="0"/>
                                  </p:stCondLst>
                                  <p:childTnLst>
                                    <p:set>
                                      <p:cBhvr>
                                        <p:cTn id="396" dur="1" fill="hold">
                                          <p:stCondLst>
                                            <p:cond delay="0"/>
                                          </p:stCondLst>
                                        </p:cTn>
                                        <p:tgtEl>
                                          <p:spTgt spid="286"/>
                                        </p:tgtEl>
                                        <p:attrNameLst>
                                          <p:attrName>style.visibility</p:attrName>
                                        </p:attrNameLst>
                                      </p:cBhvr>
                                      <p:to>
                                        <p:strVal val="visible"/>
                                      </p:to>
                                    </p:set>
                                    <p:animEffect transition="in" filter="dissolve">
                                      <p:cBhvr>
                                        <p:cTn id="397" dur="500"/>
                                        <p:tgtEl>
                                          <p:spTgt spid="286"/>
                                        </p:tgtEl>
                                      </p:cBhvr>
                                    </p:animEffect>
                                  </p:childTnLst>
                                </p:cTn>
                              </p:par>
                              <p:par>
                                <p:cTn id="398" presetID="9" presetClass="entr" presetSubtype="0" fill="hold" grpId="0" nodeType="withEffect">
                                  <p:stCondLst>
                                    <p:cond delay="0"/>
                                  </p:stCondLst>
                                  <p:childTnLst>
                                    <p:set>
                                      <p:cBhvr>
                                        <p:cTn id="399" dur="1" fill="hold">
                                          <p:stCondLst>
                                            <p:cond delay="0"/>
                                          </p:stCondLst>
                                        </p:cTn>
                                        <p:tgtEl>
                                          <p:spTgt spid="287"/>
                                        </p:tgtEl>
                                        <p:attrNameLst>
                                          <p:attrName>style.visibility</p:attrName>
                                        </p:attrNameLst>
                                      </p:cBhvr>
                                      <p:to>
                                        <p:strVal val="visible"/>
                                      </p:to>
                                    </p:set>
                                    <p:animEffect transition="in" filter="dissolve">
                                      <p:cBhvr>
                                        <p:cTn id="400" dur="500"/>
                                        <p:tgtEl>
                                          <p:spTgt spid="287"/>
                                        </p:tgtEl>
                                      </p:cBhvr>
                                    </p:animEffect>
                                  </p:childTnLst>
                                </p:cTn>
                              </p:par>
                              <p:par>
                                <p:cTn id="401" presetID="9" presetClass="entr" presetSubtype="0" fill="hold" grpId="0" nodeType="withEffect">
                                  <p:stCondLst>
                                    <p:cond delay="0"/>
                                  </p:stCondLst>
                                  <p:childTnLst>
                                    <p:set>
                                      <p:cBhvr>
                                        <p:cTn id="402" dur="1" fill="hold">
                                          <p:stCondLst>
                                            <p:cond delay="0"/>
                                          </p:stCondLst>
                                        </p:cTn>
                                        <p:tgtEl>
                                          <p:spTgt spid="288"/>
                                        </p:tgtEl>
                                        <p:attrNameLst>
                                          <p:attrName>style.visibility</p:attrName>
                                        </p:attrNameLst>
                                      </p:cBhvr>
                                      <p:to>
                                        <p:strVal val="visible"/>
                                      </p:to>
                                    </p:set>
                                    <p:animEffect transition="in" filter="dissolve">
                                      <p:cBhvr>
                                        <p:cTn id="403" dur="500"/>
                                        <p:tgtEl>
                                          <p:spTgt spid="288"/>
                                        </p:tgtEl>
                                      </p:cBhvr>
                                    </p:animEffect>
                                  </p:childTnLst>
                                </p:cTn>
                              </p:par>
                              <p:par>
                                <p:cTn id="404" presetID="9" presetClass="entr" presetSubtype="0" fill="hold" grpId="0" nodeType="withEffect">
                                  <p:stCondLst>
                                    <p:cond delay="0"/>
                                  </p:stCondLst>
                                  <p:childTnLst>
                                    <p:set>
                                      <p:cBhvr>
                                        <p:cTn id="405" dur="1" fill="hold">
                                          <p:stCondLst>
                                            <p:cond delay="0"/>
                                          </p:stCondLst>
                                        </p:cTn>
                                        <p:tgtEl>
                                          <p:spTgt spid="289"/>
                                        </p:tgtEl>
                                        <p:attrNameLst>
                                          <p:attrName>style.visibility</p:attrName>
                                        </p:attrNameLst>
                                      </p:cBhvr>
                                      <p:to>
                                        <p:strVal val="visible"/>
                                      </p:to>
                                    </p:set>
                                    <p:animEffect transition="in" filter="dissolve">
                                      <p:cBhvr>
                                        <p:cTn id="406" dur="500"/>
                                        <p:tgtEl>
                                          <p:spTgt spid="289"/>
                                        </p:tgtEl>
                                      </p:cBhvr>
                                    </p:animEffect>
                                  </p:childTnLst>
                                </p:cTn>
                              </p:par>
                              <p:par>
                                <p:cTn id="407" presetID="9" presetClass="entr" presetSubtype="0" fill="hold" grpId="0" nodeType="withEffect">
                                  <p:stCondLst>
                                    <p:cond delay="0"/>
                                  </p:stCondLst>
                                  <p:childTnLst>
                                    <p:set>
                                      <p:cBhvr>
                                        <p:cTn id="408" dur="1" fill="hold">
                                          <p:stCondLst>
                                            <p:cond delay="0"/>
                                          </p:stCondLst>
                                        </p:cTn>
                                        <p:tgtEl>
                                          <p:spTgt spid="290"/>
                                        </p:tgtEl>
                                        <p:attrNameLst>
                                          <p:attrName>style.visibility</p:attrName>
                                        </p:attrNameLst>
                                      </p:cBhvr>
                                      <p:to>
                                        <p:strVal val="visible"/>
                                      </p:to>
                                    </p:set>
                                    <p:animEffect transition="in" filter="dissolve">
                                      <p:cBhvr>
                                        <p:cTn id="409" dur="500"/>
                                        <p:tgtEl>
                                          <p:spTgt spid="290"/>
                                        </p:tgtEl>
                                      </p:cBhvr>
                                    </p:animEffect>
                                  </p:childTnLst>
                                </p:cTn>
                              </p:par>
                              <p:par>
                                <p:cTn id="410" presetID="9" presetClass="entr" presetSubtype="0" fill="hold" grpId="0" nodeType="withEffect">
                                  <p:stCondLst>
                                    <p:cond delay="0"/>
                                  </p:stCondLst>
                                  <p:childTnLst>
                                    <p:set>
                                      <p:cBhvr>
                                        <p:cTn id="411" dur="1" fill="hold">
                                          <p:stCondLst>
                                            <p:cond delay="0"/>
                                          </p:stCondLst>
                                        </p:cTn>
                                        <p:tgtEl>
                                          <p:spTgt spid="291"/>
                                        </p:tgtEl>
                                        <p:attrNameLst>
                                          <p:attrName>style.visibility</p:attrName>
                                        </p:attrNameLst>
                                      </p:cBhvr>
                                      <p:to>
                                        <p:strVal val="visible"/>
                                      </p:to>
                                    </p:set>
                                    <p:animEffect transition="in" filter="dissolve">
                                      <p:cBhvr>
                                        <p:cTn id="412" dur="500"/>
                                        <p:tgtEl>
                                          <p:spTgt spid="291"/>
                                        </p:tgtEl>
                                      </p:cBhvr>
                                    </p:animEffect>
                                  </p:childTnLst>
                                </p:cTn>
                              </p:par>
                              <p:par>
                                <p:cTn id="413" presetID="9" presetClass="entr" presetSubtype="0" fill="hold" grpId="0" nodeType="withEffect">
                                  <p:stCondLst>
                                    <p:cond delay="0"/>
                                  </p:stCondLst>
                                  <p:childTnLst>
                                    <p:set>
                                      <p:cBhvr>
                                        <p:cTn id="414" dur="1" fill="hold">
                                          <p:stCondLst>
                                            <p:cond delay="0"/>
                                          </p:stCondLst>
                                        </p:cTn>
                                        <p:tgtEl>
                                          <p:spTgt spid="292"/>
                                        </p:tgtEl>
                                        <p:attrNameLst>
                                          <p:attrName>style.visibility</p:attrName>
                                        </p:attrNameLst>
                                      </p:cBhvr>
                                      <p:to>
                                        <p:strVal val="visible"/>
                                      </p:to>
                                    </p:set>
                                    <p:animEffect transition="in" filter="dissolve">
                                      <p:cBhvr>
                                        <p:cTn id="415" dur="500"/>
                                        <p:tgtEl>
                                          <p:spTgt spid="292"/>
                                        </p:tgtEl>
                                      </p:cBhvr>
                                    </p:animEffect>
                                  </p:childTnLst>
                                </p:cTn>
                              </p:par>
                              <p:par>
                                <p:cTn id="416" presetID="9" presetClass="entr" presetSubtype="0" fill="hold" grpId="0" nodeType="withEffect">
                                  <p:stCondLst>
                                    <p:cond delay="0"/>
                                  </p:stCondLst>
                                  <p:childTnLst>
                                    <p:set>
                                      <p:cBhvr>
                                        <p:cTn id="417" dur="1" fill="hold">
                                          <p:stCondLst>
                                            <p:cond delay="0"/>
                                          </p:stCondLst>
                                        </p:cTn>
                                        <p:tgtEl>
                                          <p:spTgt spid="293"/>
                                        </p:tgtEl>
                                        <p:attrNameLst>
                                          <p:attrName>style.visibility</p:attrName>
                                        </p:attrNameLst>
                                      </p:cBhvr>
                                      <p:to>
                                        <p:strVal val="visible"/>
                                      </p:to>
                                    </p:set>
                                    <p:animEffect transition="in" filter="dissolve">
                                      <p:cBhvr>
                                        <p:cTn id="418" dur="500"/>
                                        <p:tgtEl>
                                          <p:spTgt spid="293"/>
                                        </p:tgtEl>
                                      </p:cBhvr>
                                    </p:animEffect>
                                  </p:childTnLst>
                                </p:cTn>
                              </p:par>
                              <p:par>
                                <p:cTn id="419" presetID="9" presetClass="entr" presetSubtype="0" fill="hold" grpId="0" nodeType="withEffect">
                                  <p:stCondLst>
                                    <p:cond delay="0"/>
                                  </p:stCondLst>
                                  <p:childTnLst>
                                    <p:set>
                                      <p:cBhvr>
                                        <p:cTn id="420" dur="1" fill="hold">
                                          <p:stCondLst>
                                            <p:cond delay="0"/>
                                          </p:stCondLst>
                                        </p:cTn>
                                        <p:tgtEl>
                                          <p:spTgt spid="294"/>
                                        </p:tgtEl>
                                        <p:attrNameLst>
                                          <p:attrName>style.visibility</p:attrName>
                                        </p:attrNameLst>
                                      </p:cBhvr>
                                      <p:to>
                                        <p:strVal val="visible"/>
                                      </p:to>
                                    </p:set>
                                    <p:animEffect transition="in" filter="dissolve">
                                      <p:cBhvr>
                                        <p:cTn id="421" dur="500"/>
                                        <p:tgtEl>
                                          <p:spTgt spid="294"/>
                                        </p:tgtEl>
                                      </p:cBhvr>
                                    </p:animEffect>
                                  </p:childTnLst>
                                </p:cTn>
                              </p:par>
                              <p:par>
                                <p:cTn id="422" presetID="9" presetClass="entr" presetSubtype="0" fill="hold" grpId="0" nodeType="withEffect">
                                  <p:stCondLst>
                                    <p:cond delay="0"/>
                                  </p:stCondLst>
                                  <p:childTnLst>
                                    <p:set>
                                      <p:cBhvr>
                                        <p:cTn id="423" dur="1" fill="hold">
                                          <p:stCondLst>
                                            <p:cond delay="0"/>
                                          </p:stCondLst>
                                        </p:cTn>
                                        <p:tgtEl>
                                          <p:spTgt spid="295"/>
                                        </p:tgtEl>
                                        <p:attrNameLst>
                                          <p:attrName>style.visibility</p:attrName>
                                        </p:attrNameLst>
                                      </p:cBhvr>
                                      <p:to>
                                        <p:strVal val="visible"/>
                                      </p:to>
                                    </p:set>
                                    <p:animEffect transition="in" filter="dissolve">
                                      <p:cBhvr>
                                        <p:cTn id="424" dur="500"/>
                                        <p:tgtEl>
                                          <p:spTgt spid="295"/>
                                        </p:tgtEl>
                                      </p:cBhvr>
                                    </p:animEffect>
                                  </p:childTnLst>
                                </p:cTn>
                              </p:par>
                              <p:par>
                                <p:cTn id="425" presetID="9" presetClass="entr" presetSubtype="0" fill="hold" grpId="0" nodeType="withEffect">
                                  <p:stCondLst>
                                    <p:cond delay="0"/>
                                  </p:stCondLst>
                                  <p:childTnLst>
                                    <p:set>
                                      <p:cBhvr>
                                        <p:cTn id="426" dur="1" fill="hold">
                                          <p:stCondLst>
                                            <p:cond delay="0"/>
                                          </p:stCondLst>
                                        </p:cTn>
                                        <p:tgtEl>
                                          <p:spTgt spid="296"/>
                                        </p:tgtEl>
                                        <p:attrNameLst>
                                          <p:attrName>style.visibility</p:attrName>
                                        </p:attrNameLst>
                                      </p:cBhvr>
                                      <p:to>
                                        <p:strVal val="visible"/>
                                      </p:to>
                                    </p:set>
                                    <p:animEffect transition="in" filter="dissolve">
                                      <p:cBhvr>
                                        <p:cTn id="427" dur="500"/>
                                        <p:tgtEl>
                                          <p:spTgt spid="296"/>
                                        </p:tgtEl>
                                      </p:cBhvr>
                                    </p:animEffect>
                                  </p:childTnLst>
                                </p:cTn>
                              </p:par>
                              <p:par>
                                <p:cTn id="428" presetID="9" presetClass="entr" presetSubtype="0" fill="hold" grpId="0" nodeType="withEffect">
                                  <p:stCondLst>
                                    <p:cond delay="0"/>
                                  </p:stCondLst>
                                  <p:childTnLst>
                                    <p:set>
                                      <p:cBhvr>
                                        <p:cTn id="429" dur="1" fill="hold">
                                          <p:stCondLst>
                                            <p:cond delay="0"/>
                                          </p:stCondLst>
                                        </p:cTn>
                                        <p:tgtEl>
                                          <p:spTgt spid="297"/>
                                        </p:tgtEl>
                                        <p:attrNameLst>
                                          <p:attrName>style.visibility</p:attrName>
                                        </p:attrNameLst>
                                      </p:cBhvr>
                                      <p:to>
                                        <p:strVal val="visible"/>
                                      </p:to>
                                    </p:set>
                                    <p:animEffect transition="in" filter="dissolve">
                                      <p:cBhvr>
                                        <p:cTn id="430" dur="500"/>
                                        <p:tgtEl>
                                          <p:spTgt spid="297"/>
                                        </p:tgtEl>
                                      </p:cBhvr>
                                    </p:animEffect>
                                  </p:childTnLst>
                                </p:cTn>
                              </p:par>
                              <p:par>
                                <p:cTn id="431" presetID="9" presetClass="entr" presetSubtype="0" fill="hold" grpId="0" nodeType="withEffect">
                                  <p:stCondLst>
                                    <p:cond delay="0"/>
                                  </p:stCondLst>
                                  <p:childTnLst>
                                    <p:set>
                                      <p:cBhvr>
                                        <p:cTn id="432" dur="1" fill="hold">
                                          <p:stCondLst>
                                            <p:cond delay="0"/>
                                          </p:stCondLst>
                                        </p:cTn>
                                        <p:tgtEl>
                                          <p:spTgt spid="298"/>
                                        </p:tgtEl>
                                        <p:attrNameLst>
                                          <p:attrName>style.visibility</p:attrName>
                                        </p:attrNameLst>
                                      </p:cBhvr>
                                      <p:to>
                                        <p:strVal val="visible"/>
                                      </p:to>
                                    </p:set>
                                    <p:animEffect transition="in" filter="dissolve">
                                      <p:cBhvr>
                                        <p:cTn id="433" dur="500"/>
                                        <p:tgtEl>
                                          <p:spTgt spid="298"/>
                                        </p:tgtEl>
                                      </p:cBhvr>
                                    </p:animEffect>
                                  </p:childTnLst>
                                </p:cTn>
                              </p:par>
                              <p:par>
                                <p:cTn id="434" presetID="9" presetClass="entr" presetSubtype="0" fill="hold" grpId="0" nodeType="withEffect">
                                  <p:stCondLst>
                                    <p:cond delay="0"/>
                                  </p:stCondLst>
                                  <p:childTnLst>
                                    <p:set>
                                      <p:cBhvr>
                                        <p:cTn id="435" dur="1" fill="hold">
                                          <p:stCondLst>
                                            <p:cond delay="0"/>
                                          </p:stCondLst>
                                        </p:cTn>
                                        <p:tgtEl>
                                          <p:spTgt spid="299"/>
                                        </p:tgtEl>
                                        <p:attrNameLst>
                                          <p:attrName>style.visibility</p:attrName>
                                        </p:attrNameLst>
                                      </p:cBhvr>
                                      <p:to>
                                        <p:strVal val="visible"/>
                                      </p:to>
                                    </p:set>
                                    <p:animEffect transition="in" filter="dissolve">
                                      <p:cBhvr>
                                        <p:cTn id="436" dur="500"/>
                                        <p:tgtEl>
                                          <p:spTgt spid="299"/>
                                        </p:tgtEl>
                                      </p:cBhvr>
                                    </p:animEffect>
                                  </p:childTnLst>
                                </p:cTn>
                              </p:par>
                              <p:par>
                                <p:cTn id="437" presetID="9" presetClass="entr" presetSubtype="0" fill="hold" grpId="0" nodeType="withEffect">
                                  <p:stCondLst>
                                    <p:cond delay="0"/>
                                  </p:stCondLst>
                                  <p:childTnLst>
                                    <p:set>
                                      <p:cBhvr>
                                        <p:cTn id="438" dur="1" fill="hold">
                                          <p:stCondLst>
                                            <p:cond delay="0"/>
                                          </p:stCondLst>
                                        </p:cTn>
                                        <p:tgtEl>
                                          <p:spTgt spid="300"/>
                                        </p:tgtEl>
                                        <p:attrNameLst>
                                          <p:attrName>style.visibility</p:attrName>
                                        </p:attrNameLst>
                                      </p:cBhvr>
                                      <p:to>
                                        <p:strVal val="visible"/>
                                      </p:to>
                                    </p:set>
                                    <p:animEffect transition="in" filter="dissolve">
                                      <p:cBhvr>
                                        <p:cTn id="439" dur="500"/>
                                        <p:tgtEl>
                                          <p:spTgt spid="300"/>
                                        </p:tgtEl>
                                      </p:cBhvr>
                                    </p:animEffect>
                                  </p:childTnLst>
                                </p:cTn>
                              </p:par>
                              <p:par>
                                <p:cTn id="440" presetID="9" presetClass="entr" presetSubtype="0" fill="hold" grpId="0" nodeType="withEffect">
                                  <p:stCondLst>
                                    <p:cond delay="0"/>
                                  </p:stCondLst>
                                  <p:childTnLst>
                                    <p:set>
                                      <p:cBhvr>
                                        <p:cTn id="441" dur="1" fill="hold">
                                          <p:stCondLst>
                                            <p:cond delay="0"/>
                                          </p:stCondLst>
                                        </p:cTn>
                                        <p:tgtEl>
                                          <p:spTgt spid="301"/>
                                        </p:tgtEl>
                                        <p:attrNameLst>
                                          <p:attrName>style.visibility</p:attrName>
                                        </p:attrNameLst>
                                      </p:cBhvr>
                                      <p:to>
                                        <p:strVal val="visible"/>
                                      </p:to>
                                    </p:set>
                                    <p:animEffect transition="in" filter="dissolve">
                                      <p:cBhvr>
                                        <p:cTn id="442" dur="500"/>
                                        <p:tgtEl>
                                          <p:spTgt spid="301"/>
                                        </p:tgtEl>
                                      </p:cBhvr>
                                    </p:animEffect>
                                  </p:childTnLst>
                                </p:cTn>
                              </p:par>
                              <p:par>
                                <p:cTn id="443" presetID="9" presetClass="entr" presetSubtype="0" fill="hold" grpId="0" nodeType="withEffect">
                                  <p:stCondLst>
                                    <p:cond delay="0"/>
                                  </p:stCondLst>
                                  <p:childTnLst>
                                    <p:set>
                                      <p:cBhvr>
                                        <p:cTn id="444" dur="1" fill="hold">
                                          <p:stCondLst>
                                            <p:cond delay="0"/>
                                          </p:stCondLst>
                                        </p:cTn>
                                        <p:tgtEl>
                                          <p:spTgt spid="302"/>
                                        </p:tgtEl>
                                        <p:attrNameLst>
                                          <p:attrName>style.visibility</p:attrName>
                                        </p:attrNameLst>
                                      </p:cBhvr>
                                      <p:to>
                                        <p:strVal val="visible"/>
                                      </p:to>
                                    </p:set>
                                    <p:animEffect transition="in" filter="dissolve">
                                      <p:cBhvr>
                                        <p:cTn id="445" dur="500"/>
                                        <p:tgtEl>
                                          <p:spTgt spid="302"/>
                                        </p:tgtEl>
                                      </p:cBhvr>
                                    </p:animEffect>
                                  </p:childTnLst>
                                </p:cTn>
                              </p:par>
                              <p:par>
                                <p:cTn id="446" presetID="9" presetClass="entr" presetSubtype="0" fill="hold" grpId="0" nodeType="withEffect">
                                  <p:stCondLst>
                                    <p:cond delay="0"/>
                                  </p:stCondLst>
                                  <p:childTnLst>
                                    <p:set>
                                      <p:cBhvr>
                                        <p:cTn id="447" dur="1" fill="hold">
                                          <p:stCondLst>
                                            <p:cond delay="0"/>
                                          </p:stCondLst>
                                        </p:cTn>
                                        <p:tgtEl>
                                          <p:spTgt spid="303"/>
                                        </p:tgtEl>
                                        <p:attrNameLst>
                                          <p:attrName>style.visibility</p:attrName>
                                        </p:attrNameLst>
                                      </p:cBhvr>
                                      <p:to>
                                        <p:strVal val="visible"/>
                                      </p:to>
                                    </p:set>
                                    <p:animEffect transition="in" filter="dissolve">
                                      <p:cBhvr>
                                        <p:cTn id="448" dur="500"/>
                                        <p:tgtEl>
                                          <p:spTgt spid="303"/>
                                        </p:tgtEl>
                                      </p:cBhvr>
                                    </p:animEffect>
                                  </p:childTnLst>
                                </p:cTn>
                              </p:par>
                              <p:par>
                                <p:cTn id="449" presetID="9" presetClass="entr" presetSubtype="0" fill="hold" grpId="0" nodeType="withEffect">
                                  <p:stCondLst>
                                    <p:cond delay="0"/>
                                  </p:stCondLst>
                                  <p:childTnLst>
                                    <p:set>
                                      <p:cBhvr>
                                        <p:cTn id="450" dur="1" fill="hold">
                                          <p:stCondLst>
                                            <p:cond delay="0"/>
                                          </p:stCondLst>
                                        </p:cTn>
                                        <p:tgtEl>
                                          <p:spTgt spid="304"/>
                                        </p:tgtEl>
                                        <p:attrNameLst>
                                          <p:attrName>style.visibility</p:attrName>
                                        </p:attrNameLst>
                                      </p:cBhvr>
                                      <p:to>
                                        <p:strVal val="visible"/>
                                      </p:to>
                                    </p:set>
                                    <p:animEffect transition="in" filter="dissolve">
                                      <p:cBhvr>
                                        <p:cTn id="451" dur="500"/>
                                        <p:tgtEl>
                                          <p:spTgt spid="304"/>
                                        </p:tgtEl>
                                      </p:cBhvr>
                                    </p:animEffect>
                                  </p:childTnLst>
                                </p:cTn>
                              </p:par>
                              <p:par>
                                <p:cTn id="452" presetID="9" presetClass="entr" presetSubtype="0" fill="hold" grpId="0" nodeType="withEffect">
                                  <p:stCondLst>
                                    <p:cond delay="0"/>
                                  </p:stCondLst>
                                  <p:childTnLst>
                                    <p:set>
                                      <p:cBhvr>
                                        <p:cTn id="453" dur="1" fill="hold">
                                          <p:stCondLst>
                                            <p:cond delay="0"/>
                                          </p:stCondLst>
                                        </p:cTn>
                                        <p:tgtEl>
                                          <p:spTgt spid="305"/>
                                        </p:tgtEl>
                                        <p:attrNameLst>
                                          <p:attrName>style.visibility</p:attrName>
                                        </p:attrNameLst>
                                      </p:cBhvr>
                                      <p:to>
                                        <p:strVal val="visible"/>
                                      </p:to>
                                    </p:set>
                                    <p:animEffect transition="in" filter="dissolve">
                                      <p:cBhvr>
                                        <p:cTn id="454" dur="500"/>
                                        <p:tgtEl>
                                          <p:spTgt spid="305"/>
                                        </p:tgtEl>
                                      </p:cBhvr>
                                    </p:animEffect>
                                  </p:childTnLst>
                                </p:cTn>
                              </p:par>
                              <p:par>
                                <p:cTn id="455" presetID="9" presetClass="entr" presetSubtype="0" fill="hold" grpId="0" nodeType="withEffect">
                                  <p:stCondLst>
                                    <p:cond delay="0"/>
                                  </p:stCondLst>
                                  <p:childTnLst>
                                    <p:set>
                                      <p:cBhvr>
                                        <p:cTn id="456" dur="1" fill="hold">
                                          <p:stCondLst>
                                            <p:cond delay="0"/>
                                          </p:stCondLst>
                                        </p:cTn>
                                        <p:tgtEl>
                                          <p:spTgt spid="306"/>
                                        </p:tgtEl>
                                        <p:attrNameLst>
                                          <p:attrName>style.visibility</p:attrName>
                                        </p:attrNameLst>
                                      </p:cBhvr>
                                      <p:to>
                                        <p:strVal val="visible"/>
                                      </p:to>
                                    </p:set>
                                    <p:animEffect transition="in" filter="dissolve">
                                      <p:cBhvr>
                                        <p:cTn id="457" dur="500"/>
                                        <p:tgtEl>
                                          <p:spTgt spid="306"/>
                                        </p:tgtEl>
                                      </p:cBhvr>
                                    </p:animEffect>
                                  </p:childTnLst>
                                </p:cTn>
                              </p:par>
                              <p:par>
                                <p:cTn id="458" presetID="9" presetClass="entr" presetSubtype="0" fill="hold" grpId="0" nodeType="withEffect">
                                  <p:stCondLst>
                                    <p:cond delay="0"/>
                                  </p:stCondLst>
                                  <p:childTnLst>
                                    <p:set>
                                      <p:cBhvr>
                                        <p:cTn id="459" dur="1" fill="hold">
                                          <p:stCondLst>
                                            <p:cond delay="0"/>
                                          </p:stCondLst>
                                        </p:cTn>
                                        <p:tgtEl>
                                          <p:spTgt spid="307"/>
                                        </p:tgtEl>
                                        <p:attrNameLst>
                                          <p:attrName>style.visibility</p:attrName>
                                        </p:attrNameLst>
                                      </p:cBhvr>
                                      <p:to>
                                        <p:strVal val="visible"/>
                                      </p:to>
                                    </p:set>
                                    <p:animEffect transition="in" filter="dissolve">
                                      <p:cBhvr>
                                        <p:cTn id="460" dur="500"/>
                                        <p:tgtEl>
                                          <p:spTgt spid="307"/>
                                        </p:tgtEl>
                                      </p:cBhvr>
                                    </p:animEffect>
                                  </p:childTnLst>
                                </p:cTn>
                              </p:par>
                              <p:par>
                                <p:cTn id="461" presetID="9" presetClass="entr" presetSubtype="0" fill="hold" grpId="0" nodeType="withEffect">
                                  <p:stCondLst>
                                    <p:cond delay="0"/>
                                  </p:stCondLst>
                                  <p:childTnLst>
                                    <p:set>
                                      <p:cBhvr>
                                        <p:cTn id="462" dur="1" fill="hold">
                                          <p:stCondLst>
                                            <p:cond delay="0"/>
                                          </p:stCondLst>
                                        </p:cTn>
                                        <p:tgtEl>
                                          <p:spTgt spid="308"/>
                                        </p:tgtEl>
                                        <p:attrNameLst>
                                          <p:attrName>style.visibility</p:attrName>
                                        </p:attrNameLst>
                                      </p:cBhvr>
                                      <p:to>
                                        <p:strVal val="visible"/>
                                      </p:to>
                                    </p:set>
                                    <p:animEffect transition="in" filter="dissolve">
                                      <p:cBhvr>
                                        <p:cTn id="463" dur="500"/>
                                        <p:tgtEl>
                                          <p:spTgt spid="308"/>
                                        </p:tgtEl>
                                      </p:cBhvr>
                                    </p:animEffect>
                                  </p:childTnLst>
                                </p:cTn>
                              </p:par>
                              <p:par>
                                <p:cTn id="464" presetID="9" presetClass="entr" presetSubtype="0" fill="hold" grpId="0" nodeType="withEffect">
                                  <p:stCondLst>
                                    <p:cond delay="0"/>
                                  </p:stCondLst>
                                  <p:childTnLst>
                                    <p:set>
                                      <p:cBhvr>
                                        <p:cTn id="465" dur="1" fill="hold">
                                          <p:stCondLst>
                                            <p:cond delay="0"/>
                                          </p:stCondLst>
                                        </p:cTn>
                                        <p:tgtEl>
                                          <p:spTgt spid="309"/>
                                        </p:tgtEl>
                                        <p:attrNameLst>
                                          <p:attrName>style.visibility</p:attrName>
                                        </p:attrNameLst>
                                      </p:cBhvr>
                                      <p:to>
                                        <p:strVal val="visible"/>
                                      </p:to>
                                    </p:set>
                                    <p:animEffect transition="in" filter="dissolve">
                                      <p:cBhvr>
                                        <p:cTn id="466" dur="500"/>
                                        <p:tgtEl>
                                          <p:spTgt spid="309"/>
                                        </p:tgtEl>
                                      </p:cBhvr>
                                    </p:animEffect>
                                  </p:childTnLst>
                                </p:cTn>
                              </p:par>
                              <p:par>
                                <p:cTn id="467" presetID="9" presetClass="entr" presetSubtype="0" fill="hold" grpId="0" nodeType="withEffect">
                                  <p:stCondLst>
                                    <p:cond delay="0"/>
                                  </p:stCondLst>
                                  <p:childTnLst>
                                    <p:set>
                                      <p:cBhvr>
                                        <p:cTn id="468" dur="1" fill="hold">
                                          <p:stCondLst>
                                            <p:cond delay="0"/>
                                          </p:stCondLst>
                                        </p:cTn>
                                        <p:tgtEl>
                                          <p:spTgt spid="310"/>
                                        </p:tgtEl>
                                        <p:attrNameLst>
                                          <p:attrName>style.visibility</p:attrName>
                                        </p:attrNameLst>
                                      </p:cBhvr>
                                      <p:to>
                                        <p:strVal val="visible"/>
                                      </p:to>
                                    </p:set>
                                    <p:animEffect transition="in" filter="dissolve">
                                      <p:cBhvr>
                                        <p:cTn id="469" dur="500"/>
                                        <p:tgtEl>
                                          <p:spTgt spid="310"/>
                                        </p:tgtEl>
                                      </p:cBhvr>
                                    </p:animEffect>
                                  </p:childTnLst>
                                </p:cTn>
                              </p:par>
                              <p:par>
                                <p:cTn id="470" presetID="9" presetClass="entr" presetSubtype="0" fill="hold" grpId="0" nodeType="withEffect">
                                  <p:stCondLst>
                                    <p:cond delay="0"/>
                                  </p:stCondLst>
                                  <p:childTnLst>
                                    <p:set>
                                      <p:cBhvr>
                                        <p:cTn id="471" dur="1" fill="hold">
                                          <p:stCondLst>
                                            <p:cond delay="0"/>
                                          </p:stCondLst>
                                        </p:cTn>
                                        <p:tgtEl>
                                          <p:spTgt spid="311"/>
                                        </p:tgtEl>
                                        <p:attrNameLst>
                                          <p:attrName>style.visibility</p:attrName>
                                        </p:attrNameLst>
                                      </p:cBhvr>
                                      <p:to>
                                        <p:strVal val="visible"/>
                                      </p:to>
                                    </p:set>
                                    <p:animEffect transition="in" filter="dissolve">
                                      <p:cBhvr>
                                        <p:cTn id="472" dur="500"/>
                                        <p:tgtEl>
                                          <p:spTgt spid="311"/>
                                        </p:tgtEl>
                                      </p:cBhvr>
                                    </p:animEffect>
                                  </p:childTnLst>
                                </p:cTn>
                              </p:par>
                            </p:childTnLst>
                          </p:cTn>
                        </p:par>
                      </p:childTnLst>
                    </p:cTn>
                  </p:par>
                  <p:par>
                    <p:cTn id="473" fill="hold">
                      <p:stCondLst>
                        <p:cond delay="indefinite"/>
                      </p:stCondLst>
                      <p:childTnLst>
                        <p:par>
                          <p:cTn id="474" fill="hold">
                            <p:stCondLst>
                              <p:cond delay="0"/>
                            </p:stCondLst>
                            <p:childTnLst>
                              <p:par>
                                <p:cTn id="475" presetID="9" presetClass="entr" presetSubtype="0" fill="hold" grpId="0" nodeType="clickEffect">
                                  <p:stCondLst>
                                    <p:cond delay="0"/>
                                  </p:stCondLst>
                                  <p:childTnLst>
                                    <p:set>
                                      <p:cBhvr>
                                        <p:cTn id="476" dur="1" fill="hold">
                                          <p:stCondLst>
                                            <p:cond delay="0"/>
                                          </p:stCondLst>
                                        </p:cTn>
                                        <p:tgtEl>
                                          <p:spTgt spid="325"/>
                                        </p:tgtEl>
                                        <p:attrNameLst>
                                          <p:attrName>style.visibility</p:attrName>
                                        </p:attrNameLst>
                                      </p:cBhvr>
                                      <p:to>
                                        <p:strVal val="visible"/>
                                      </p:to>
                                    </p:set>
                                    <p:animEffect transition="in" filter="dissolve">
                                      <p:cBhvr>
                                        <p:cTn id="477" dur="500"/>
                                        <p:tgtEl>
                                          <p:spTgt spid="3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8" grpId="0" animBg="1"/>
      <p:bldP spid="256" grpId="0" animBg="1"/>
      <p:bldP spid="128" grpId="0" animBg="1"/>
      <p:bldP spid="81" grpId="0" animBg="1"/>
      <p:bldP spid="82" grpId="0" animBg="1"/>
      <p:bldP spid="74" grpId="3" animBg="1"/>
      <p:bldP spid="69" grpId="2" animBg="1"/>
      <p:bldP spid="69" grpId="3" animBg="1"/>
      <p:bldP spid="49" grpId="0" animBg="1"/>
      <p:bldP spid="48" grpId="0" animBg="1"/>
      <p:bldP spid="43" grpId="0" animBg="1"/>
      <p:bldP spid="43" grpId="1" animBg="1"/>
      <p:bldP spid="10" grpId="0"/>
      <p:bldP spid="14" grpId="0"/>
      <p:bldP spid="15" grpId="0"/>
      <p:bldP spid="19" grpId="0"/>
      <p:bldP spid="23" grpId="0"/>
      <p:bldP spid="44" grpId="0"/>
      <p:bldP spid="45" grpId="0"/>
      <p:bldP spid="53" grpId="0" animBg="1"/>
      <p:bldP spid="54" grpId="0"/>
      <p:bldP spid="55" grpId="0"/>
      <p:bldP spid="56" grpId="0"/>
      <p:bldP spid="70" grpId="0"/>
      <p:bldP spid="75" grpId="0"/>
      <p:bldP spid="76" grpId="0"/>
      <p:bldP spid="77" grpId="0"/>
      <p:bldP spid="89" grpId="0" animBg="1"/>
      <p:bldP spid="95" grpId="0" animBg="1"/>
      <p:bldP spid="104" grpId="0" animBg="1"/>
      <p:bldP spid="105" grpId="0" animBg="1"/>
      <p:bldP spid="136" grpId="0" animBg="1"/>
      <p:bldP spid="137" grpId="0"/>
      <p:bldP spid="138" grpId="0"/>
      <p:bldP spid="142" grpId="0"/>
      <p:bldP spid="143" grpId="0"/>
      <p:bldP spid="144" grpId="0"/>
      <p:bldP spid="145" grpId="0"/>
      <p:bldP spid="146" grpId="0"/>
      <p:bldP spid="147" grpId="0"/>
      <p:bldP spid="219" grpId="0" animBg="1"/>
      <p:bldP spid="220" grpId="0" animBg="1"/>
      <p:bldP spid="228" grpId="0" animBg="1"/>
      <p:bldP spid="260" grpId="0" animBg="1"/>
      <p:bldP spid="261" grpId="0" animBg="1"/>
      <p:bldP spid="262" grpId="0" animBg="1"/>
      <p:bldP spid="263" grpId="0" animBg="1"/>
      <p:bldP spid="264" grpId="0" animBg="1"/>
      <p:bldP spid="265" grpId="0" animBg="1"/>
      <p:bldP spid="266" grpId="0" animBg="1"/>
      <p:bldP spid="267" grpId="0"/>
      <p:bldP spid="269" grpId="0" animBg="1"/>
      <p:bldP spid="270" grpId="0" animBg="1"/>
      <p:bldP spid="271" grpId="0" animBg="1"/>
      <p:bldP spid="272" grpId="0"/>
      <p:bldP spid="273" grpId="0" animBg="1"/>
      <p:bldP spid="274" grpId="0" animBg="1"/>
      <p:bldP spid="275" grpId="0" animBg="1"/>
      <p:bldP spid="276" grpId="0" animBg="1"/>
      <p:bldP spid="277" grpId="0" animBg="1"/>
      <p:bldP spid="278" grpId="0" animBg="1"/>
      <p:bldP spid="279" grpId="0" animBg="1"/>
      <p:bldP spid="280" grpId="0" animBg="1"/>
      <p:bldP spid="281" grpId="0" animBg="1"/>
      <p:bldP spid="282" grpId="0"/>
      <p:bldP spid="283" grpId="0" animBg="1"/>
      <p:bldP spid="284" grpId="0" animBg="1"/>
      <p:bldP spid="285" grpId="0" animBg="1"/>
      <p:bldP spid="286" grpId="0" animBg="1"/>
      <p:bldP spid="287" grpId="0" animBg="1"/>
      <p:bldP spid="288" grpId="0"/>
      <p:bldP spid="289" grpId="0" animBg="1"/>
      <p:bldP spid="290" grpId="0" animBg="1"/>
      <p:bldP spid="291" grpId="0" animBg="1"/>
      <p:bldP spid="292" grpId="0" animBg="1"/>
      <p:bldP spid="293" grpId="0" animBg="1"/>
      <p:bldP spid="294" grpId="0"/>
      <p:bldP spid="295" grpId="0" animBg="1"/>
      <p:bldP spid="296" grpId="0" animBg="1"/>
      <p:bldP spid="297" grpId="0" animBg="1"/>
      <p:bldP spid="298" grpId="0" animBg="1"/>
      <p:bldP spid="299" grpId="0"/>
      <p:bldP spid="300" grpId="0" animBg="1"/>
      <p:bldP spid="301" grpId="0" animBg="1"/>
      <p:bldP spid="302" grpId="0" animBg="1"/>
      <p:bldP spid="303" grpId="0" animBg="1"/>
      <p:bldP spid="304" grpId="0"/>
      <p:bldP spid="305" grpId="0" animBg="1"/>
      <p:bldP spid="306" grpId="0" animBg="1"/>
      <p:bldP spid="307" grpId="0"/>
      <p:bldP spid="308" grpId="0" animBg="1"/>
      <p:bldP spid="309" grpId="0" animBg="1"/>
      <p:bldP spid="310" grpId="0"/>
      <p:bldP spid="311" grpId="0" animBg="1"/>
      <p:bldP spid="32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063FF-7949-B942-81D6-C0F4616B4278}"/>
              </a:ext>
            </a:extLst>
          </p:cNvPr>
          <p:cNvSpPr>
            <a:spLocks noGrp="1"/>
          </p:cNvSpPr>
          <p:nvPr>
            <p:ph type="title"/>
          </p:nvPr>
        </p:nvSpPr>
        <p:spPr/>
        <p:txBody>
          <a:bodyPr/>
          <a:lstStyle/>
          <a:p>
            <a:r>
              <a:rPr lang="en-US" dirty="0"/>
              <a:t>Local Transformations in a 2-3 Tree</a:t>
            </a:r>
          </a:p>
        </p:txBody>
      </p:sp>
      <p:sp>
        <p:nvSpPr>
          <p:cNvPr id="5" name="object 3">
            <a:extLst>
              <a:ext uri="{FF2B5EF4-FFF2-40B4-BE49-F238E27FC236}">
                <a16:creationId xmlns:a16="http://schemas.microsoft.com/office/drawing/2014/main" id="{8DD70E6F-6922-A94F-80B3-7F58315FD618}"/>
              </a:ext>
            </a:extLst>
          </p:cNvPr>
          <p:cNvSpPr/>
          <p:nvPr/>
        </p:nvSpPr>
        <p:spPr>
          <a:xfrm>
            <a:off x="2219179" y="5345635"/>
            <a:ext cx="444500" cy="344170"/>
          </a:xfrm>
          <a:custGeom>
            <a:avLst/>
            <a:gdLst/>
            <a:ahLst/>
            <a:cxnLst/>
            <a:rect l="l" t="t" r="r" b="b"/>
            <a:pathLst>
              <a:path w="444500" h="344170">
                <a:moveTo>
                  <a:pt x="0" y="0"/>
                </a:moveTo>
                <a:lnTo>
                  <a:pt x="444492" y="344086"/>
                </a:lnTo>
              </a:path>
            </a:pathLst>
          </a:custGeom>
          <a:ln w="24928">
            <a:solidFill>
              <a:srgbClr val="231F20"/>
            </a:solidFill>
          </a:ln>
        </p:spPr>
        <p:txBody>
          <a:bodyPr wrap="square" lIns="0" tIns="0" rIns="0" bIns="0" rtlCol="0"/>
          <a:lstStyle/>
          <a:p>
            <a:endParaRPr/>
          </a:p>
        </p:txBody>
      </p:sp>
      <p:sp>
        <p:nvSpPr>
          <p:cNvPr id="6" name="object 4">
            <a:extLst>
              <a:ext uri="{FF2B5EF4-FFF2-40B4-BE49-F238E27FC236}">
                <a16:creationId xmlns:a16="http://schemas.microsoft.com/office/drawing/2014/main" id="{F62BD20D-31BB-4840-9AD3-93F5A3D9DC78}"/>
              </a:ext>
            </a:extLst>
          </p:cNvPr>
          <p:cNvSpPr/>
          <p:nvPr/>
        </p:nvSpPr>
        <p:spPr>
          <a:xfrm>
            <a:off x="1725475" y="5333747"/>
            <a:ext cx="468630" cy="356235"/>
          </a:xfrm>
          <a:custGeom>
            <a:avLst/>
            <a:gdLst/>
            <a:ahLst/>
            <a:cxnLst/>
            <a:rect l="l" t="t" r="r" b="b"/>
            <a:pathLst>
              <a:path w="468629" h="356235">
                <a:moveTo>
                  <a:pt x="468507" y="0"/>
                </a:moveTo>
                <a:lnTo>
                  <a:pt x="0" y="355943"/>
                </a:lnTo>
              </a:path>
            </a:pathLst>
          </a:custGeom>
          <a:ln w="24928">
            <a:solidFill>
              <a:srgbClr val="231F20"/>
            </a:solidFill>
          </a:ln>
        </p:spPr>
        <p:txBody>
          <a:bodyPr wrap="square" lIns="0" tIns="0" rIns="0" bIns="0" rtlCol="0"/>
          <a:lstStyle/>
          <a:p>
            <a:endParaRPr/>
          </a:p>
        </p:txBody>
      </p:sp>
      <p:sp>
        <p:nvSpPr>
          <p:cNvPr id="7" name="object 5">
            <a:extLst>
              <a:ext uri="{FF2B5EF4-FFF2-40B4-BE49-F238E27FC236}">
                <a16:creationId xmlns:a16="http://schemas.microsoft.com/office/drawing/2014/main" id="{188EF841-8818-C242-A863-9859D1E6048A}"/>
              </a:ext>
            </a:extLst>
          </p:cNvPr>
          <p:cNvSpPr/>
          <p:nvPr/>
        </p:nvSpPr>
        <p:spPr>
          <a:xfrm>
            <a:off x="4095604" y="5345635"/>
            <a:ext cx="444500" cy="344170"/>
          </a:xfrm>
          <a:custGeom>
            <a:avLst/>
            <a:gdLst/>
            <a:ahLst/>
            <a:cxnLst/>
            <a:rect l="l" t="t" r="r" b="b"/>
            <a:pathLst>
              <a:path w="444500" h="344170">
                <a:moveTo>
                  <a:pt x="0" y="0"/>
                </a:moveTo>
                <a:lnTo>
                  <a:pt x="444492" y="344086"/>
                </a:lnTo>
              </a:path>
            </a:pathLst>
          </a:custGeom>
          <a:ln w="24928">
            <a:solidFill>
              <a:srgbClr val="231F20"/>
            </a:solidFill>
          </a:ln>
        </p:spPr>
        <p:txBody>
          <a:bodyPr wrap="square" lIns="0" tIns="0" rIns="0" bIns="0" rtlCol="0"/>
          <a:lstStyle/>
          <a:p>
            <a:endParaRPr/>
          </a:p>
        </p:txBody>
      </p:sp>
      <p:sp>
        <p:nvSpPr>
          <p:cNvPr id="8" name="object 6">
            <a:extLst>
              <a:ext uri="{FF2B5EF4-FFF2-40B4-BE49-F238E27FC236}">
                <a16:creationId xmlns:a16="http://schemas.microsoft.com/office/drawing/2014/main" id="{19614496-5AEA-1845-B1E9-3A7E897E35B3}"/>
              </a:ext>
            </a:extLst>
          </p:cNvPr>
          <p:cNvSpPr/>
          <p:nvPr/>
        </p:nvSpPr>
        <p:spPr>
          <a:xfrm>
            <a:off x="3601901" y="5333747"/>
            <a:ext cx="468630" cy="356235"/>
          </a:xfrm>
          <a:custGeom>
            <a:avLst/>
            <a:gdLst/>
            <a:ahLst/>
            <a:cxnLst/>
            <a:rect l="l" t="t" r="r" b="b"/>
            <a:pathLst>
              <a:path w="468629" h="356235">
                <a:moveTo>
                  <a:pt x="468532" y="0"/>
                </a:moveTo>
                <a:lnTo>
                  <a:pt x="0" y="355943"/>
                </a:lnTo>
              </a:path>
            </a:pathLst>
          </a:custGeom>
          <a:ln w="24928">
            <a:solidFill>
              <a:srgbClr val="231F20"/>
            </a:solidFill>
          </a:ln>
        </p:spPr>
        <p:txBody>
          <a:bodyPr wrap="square" lIns="0" tIns="0" rIns="0" bIns="0" rtlCol="0"/>
          <a:lstStyle/>
          <a:p>
            <a:endParaRPr/>
          </a:p>
        </p:txBody>
      </p:sp>
      <p:sp>
        <p:nvSpPr>
          <p:cNvPr id="9" name="object 7">
            <a:extLst>
              <a:ext uri="{FF2B5EF4-FFF2-40B4-BE49-F238E27FC236}">
                <a16:creationId xmlns:a16="http://schemas.microsoft.com/office/drawing/2014/main" id="{6F1E8AED-4CDF-A54D-960A-546D89B284BC}"/>
              </a:ext>
            </a:extLst>
          </p:cNvPr>
          <p:cNvSpPr/>
          <p:nvPr/>
        </p:nvSpPr>
        <p:spPr>
          <a:xfrm>
            <a:off x="3216993" y="4808958"/>
            <a:ext cx="851535" cy="535940"/>
          </a:xfrm>
          <a:custGeom>
            <a:avLst/>
            <a:gdLst/>
            <a:ahLst/>
            <a:cxnLst/>
            <a:rect l="l" t="t" r="r" b="b"/>
            <a:pathLst>
              <a:path w="851535" h="535939">
                <a:moveTo>
                  <a:pt x="0" y="0"/>
                </a:moveTo>
                <a:lnTo>
                  <a:pt x="851004" y="535500"/>
                </a:lnTo>
              </a:path>
            </a:pathLst>
          </a:custGeom>
          <a:ln w="24930">
            <a:solidFill>
              <a:srgbClr val="231F20"/>
            </a:solidFill>
          </a:ln>
        </p:spPr>
        <p:txBody>
          <a:bodyPr wrap="square" lIns="0" tIns="0" rIns="0" bIns="0" rtlCol="0"/>
          <a:lstStyle/>
          <a:p>
            <a:endParaRPr/>
          </a:p>
        </p:txBody>
      </p:sp>
      <p:sp>
        <p:nvSpPr>
          <p:cNvPr id="10" name="object 8">
            <a:extLst>
              <a:ext uri="{FF2B5EF4-FFF2-40B4-BE49-F238E27FC236}">
                <a16:creationId xmlns:a16="http://schemas.microsoft.com/office/drawing/2014/main" id="{63E8CE22-152B-0D46-A5DF-2EFA927CC3EF}"/>
              </a:ext>
            </a:extLst>
          </p:cNvPr>
          <p:cNvSpPr/>
          <p:nvPr/>
        </p:nvSpPr>
        <p:spPr>
          <a:xfrm>
            <a:off x="2208189" y="4808958"/>
            <a:ext cx="835025" cy="535940"/>
          </a:xfrm>
          <a:custGeom>
            <a:avLst/>
            <a:gdLst/>
            <a:ahLst/>
            <a:cxnLst/>
            <a:rect l="l" t="t" r="r" b="b"/>
            <a:pathLst>
              <a:path w="835025" h="535939">
                <a:moveTo>
                  <a:pt x="834470" y="0"/>
                </a:moveTo>
                <a:lnTo>
                  <a:pt x="0" y="535500"/>
                </a:lnTo>
              </a:path>
            </a:pathLst>
          </a:custGeom>
          <a:ln w="24930">
            <a:solidFill>
              <a:srgbClr val="231F20"/>
            </a:solidFill>
          </a:ln>
        </p:spPr>
        <p:txBody>
          <a:bodyPr wrap="square" lIns="0" tIns="0" rIns="0" bIns="0" rtlCol="0"/>
          <a:lstStyle/>
          <a:p>
            <a:endParaRPr/>
          </a:p>
        </p:txBody>
      </p:sp>
      <p:sp>
        <p:nvSpPr>
          <p:cNvPr id="11" name="object 9">
            <a:extLst>
              <a:ext uri="{FF2B5EF4-FFF2-40B4-BE49-F238E27FC236}">
                <a16:creationId xmlns:a16="http://schemas.microsoft.com/office/drawing/2014/main" id="{4BBF01ED-C83D-2B47-A597-CCB662B49FC8}"/>
              </a:ext>
            </a:extLst>
          </p:cNvPr>
          <p:cNvSpPr/>
          <p:nvPr/>
        </p:nvSpPr>
        <p:spPr>
          <a:xfrm>
            <a:off x="3233566" y="4780396"/>
            <a:ext cx="2312670" cy="459105"/>
          </a:xfrm>
          <a:custGeom>
            <a:avLst/>
            <a:gdLst/>
            <a:ahLst/>
            <a:cxnLst/>
            <a:rect l="l" t="t" r="r" b="b"/>
            <a:pathLst>
              <a:path w="2312670" h="459104">
                <a:moveTo>
                  <a:pt x="0" y="0"/>
                </a:moveTo>
                <a:lnTo>
                  <a:pt x="2312387" y="458615"/>
                </a:lnTo>
              </a:path>
            </a:pathLst>
          </a:custGeom>
          <a:ln w="24936">
            <a:solidFill>
              <a:srgbClr val="231F20"/>
            </a:solidFill>
          </a:ln>
        </p:spPr>
        <p:txBody>
          <a:bodyPr wrap="square" lIns="0" tIns="0" rIns="0" bIns="0" rtlCol="0"/>
          <a:lstStyle/>
          <a:p>
            <a:endParaRPr/>
          </a:p>
        </p:txBody>
      </p:sp>
      <p:sp>
        <p:nvSpPr>
          <p:cNvPr id="12" name="object 10">
            <a:extLst>
              <a:ext uri="{FF2B5EF4-FFF2-40B4-BE49-F238E27FC236}">
                <a16:creationId xmlns:a16="http://schemas.microsoft.com/office/drawing/2014/main" id="{75F570A4-DED2-314D-8CCF-B86BBC7FF655}"/>
              </a:ext>
            </a:extLst>
          </p:cNvPr>
          <p:cNvSpPr/>
          <p:nvPr/>
        </p:nvSpPr>
        <p:spPr>
          <a:xfrm>
            <a:off x="746875" y="4780396"/>
            <a:ext cx="2263140" cy="425450"/>
          </a:xfrm>
          <a:custGeom>
            <a:avLst/>
            <a:gdLst/>
            <a:ahLst/>
            <a:cxnLst/>
            <a:rect l="l" t="t" r="r" b="b"/>
            <a:pathLst>
              <a:path w="2263140" h="425450">
                <a:moveTo>
                  <a:pt x="2262536" y="0"/>
                </a:moveTo>
                <a:lnTo>
                  <a:pt x="0" y="425389"/>
                </a:lnTo>
              </a:path>
            </a:pathLst>
          </a:custGeom>
          <a:ln w="24936">
            <a:solidFill>
              <a:srgbClr val="231F20"/>
            </a:solidFill>
          </a:ln>
        </p:spPr>
        <p:txBody>
          <a:bodyPr wrap="square" lIns="0" tIns="0" rIns="0" bIns="0" rtlCol="0"/>
          <a:lstStyle/>
          <a:p>
            <a:endParaRPr/>
          </a:p>
        </p:txBody>
      </p:sp>
      <p:sp>
        <p:nvSpPr>
          <p:cNvPr id="13" name="object 11">
            <a:extLst>
              <a:ext uri="{FF2B5EF4-FFF2-40B4-BE49-F238E27FC236}">
                <a16:creationId xmlns:a16="http://schemas.microsoft.com/office/drawing/2014/main" id="{26AD7B3E-0F55-6948-9659-F01B6D9DF771}"/>
              </a:ext>
            </a:extLst>
          </p:cNvPr>
          <p:cNvSpPr/>
          <p:nvPr/>
        </p:nvSpPr>
        <p:spPr>
          <a:xfrm>
            <a:off x="3353988" y="3198898"/>
            <a:ext cx="1221105" cy="467359"/>
          </a:xfrm>
          <a:custGeom>
            <a:avLst/>
            <a:gdLst/>
            <a:ahLst/>
            <a:cxnLst/>
            <a:rect l="l" t="t" r="r" b="b"/>
            <a:pathLst>
              <a:path w="1221104" h="467360">
                <a:moveTo>
                  <a:pt x="0" y="0"/>
                </a:moveTo>
                <a:lnTo>
                  <a:pt x="1220533" y="466952"/>
                </a:lnTo>
              </a:path>
            </a:pathLst>
          </a:custGeom>
          <a:ln w="24934">
            <a:solidFill>
              <a:srgbClr val="231F20"/>
            </a:solidFill>
          </a:ln>
        </p:spPr>
        <p:txBody>
          <a:bodyPr wrap="square" lIns="0" tIns="0" rIns="0" bIns="0" rtlCol="0"/>
          <a:lstStyle/>
          <a:p>
            <a:endParaRPr/>
          </a:p>
        </p:txBody>
      </p:sp>
      <p:sp>
        <p:nvSpPr>
          <p:cNvPr id="14" name="object 12">
            <a:extLst>
              <a:ext uri="{FF2B5EF4-FFF2-40B4-BE49-F238E27FC236}">
                <a16:creationId xmlns:a16="http://schemas.microsoft.com/office/drawing/2014/main" id="{6524AC1B-D98E-0B47-A2B2-979239AFAD92}"/>
              </a:ext>
            </a:extLst>
          </p:cNvPr>
          <p:cNvSpPr/>
          <p:nvPr/>
        </p:nvSpPr>
        <p:spPr>
          <a:xfrm>
            <a:off x="1722522" y="3198898"/>
            <a:ext cx="1158240" cy="479425"/>
          </a:xfrm>
          <a:custGeom>
            <a:avLst/>
            <a:gdLst/>
            <a:ahLst/>
            <a:cxnLst/>
            <a:rect l="l" t="t" r="r" b="b"/>
            <a:pathLst>
              <a:path w="1158239" h="479425">
                <a:moveTo>
                  <a:pt x="1158238" y="0"/>
                </a:moveTo>
                <a:lnTo>
                  <a:pt x="0" y="479409"/>
                </a:lnTo>
              </a:path>
            </a:pathLst>
          </a:custGeom>
          <a:ln w="24934">
            <a:solidFill>
              <a:srgbClr val="231F20"/>
            </a:solidFill>
          </a:ln>
        </p:spPr>
        <p:txBody>
          <a:bodyPr wrap="square" lIns="0" tIns="0" rIns="0" bIns="0" rtlCol="0"/>
          <a:lstStyle/>
          <a:p>
            <a:endParaRPr/>
          </a:p>
        </p:txBody>
      </p:sp>
      <p:sp>
        <p:nvSpPr>
          <p:cNvPr id="15" name="object 13">
            <a:extLst>
              <a:ext uri="{FF2B5EF4-FFF2-40B4-BE49-F238E27FC236}">
                <a16:creationId xmlns:a16="http://schemas.microsoft.com/office/drawing/2014/main" id="{5A67F68A-2555-6D49-B162-C4DC006D9657}"/>
              </a:ext>
            </a:extLst>
          </p:cNvPr>
          <p:cNvSpPr/>
          <p:nvPr/>
        </p:nvSpPr>
        <p:spPr>
          <a:xfrm>
            <a:off x="3216993" y="3210836"/>
            <a:ext cx="423545" cy="467995"/>
          </a:xfrm>
          <a:custGeom>
            <a:avLst/>
            <a:gdLst/>
            <a:ahLst/>
            <a:cxnLst/>
            <a:rect l="l" t="t" r="r" b="b"/>
            <a:pathLst>
              <a:path w="423545" h="467995">
                <a:moveTo>
                  <a:pt x="0" y="0"/>
                </a:moveTo>
                <a:lnTo>
                  <a:pt x="423444" y="467476"/>
                </a:lnTo>
              </a:path>
            </a:pathLst>
          </a:custGeom>
          <a:ln w="24924">
            <a:solidFill>
              <a:srgbClr val="231F20"/>
            </a:solidFill>
          </a:ln>
        </p:spPr>
        <p:txBody>
          <a:bodyPr wrap="square" lIns="0" tIns="0" rIns="0" bIns="0" rtlCol="0"/>
          <a:lstStyle/>
          <a:p>
            <a:endParaRPr/>
          </a:p>
        </p:txBody>
      </p:sp>
      <p:sp>
        <p:nvSpPr>
          <p:cNvPr id="16" name="object 14">
            <a:extLst>
              <a:ext uri="{FF2B5EF4-FFF2-40B4-BE49-F238E27FC236}">
                <a16:creationId xmlns:a16="http://schemas.microsoft.com/office/drawing/2014/main" id="{46E0984A-93E7-8C4F-AFED-F2C56A176438}"/>
              </a:ext>
            </a:extLst>
          </p:cNvPr>
          <p:cNvSpPr/>
          <p:nvPr/>
        </p:nvSpPr>
        <p:spPr>
          <a:xfrm>
            <a:off x="2669041" y="3210836"/>
            <a:ext cx="374015" cy="455295"/>
          </a:xfrm>
          <a:custGeom>
            <a:avLst/>
            <a:gdLst/>
            <a:ahLst/>
            <a:cxnLst/>
            <a:rect l="l" t="t" r="r" b="b"/>
            <a:pathLst>
              <a:path w="374014" h="455295">
                <a:moveTo>
                  <a:pt x="373618" y="0"/>
                </a:moveTo>
                <a:lnTo>
                  <a:pt x="0" y="455020"/>
                </a:lnTo>
              </a:path>
            </a:pathLst>
          </a:custGeom>
          <a:ln w="24922">
            <a:solidFill>
              <a:srgbClr val="231F20"/>
            </a:solidFill>
          </a:ln>
        </p:spPr>
        <p:txBody>
          <a:bodyPr wrap="square" lIns="0" tIns="0" rIns="0" bIns="0" rtlCol="0"/>
          <a:lstStyle/>
          <a:p>
            <a:endParaRPr/>
          </a:p>
        </p:txBody>
      </p:sp>
      <p:sp>
        <p:nvSpPr>
          <p:cNvPr id="17" name="object 15">
            <a:extLst>
              <a:ext uri="{FF2B5EF4-FFF2-40B4-BE49-F238E27FC236}">
                <a16:creationId xmlns:a16="http://schemas.microsoft.com/office/drawing/2014/main" id="{EEB366E0-3853-A24B-8DEE-89078AF4A284}"/>
              </a:ext>
            </a:extLst>
          </p:cNvPr>
          <p:cNvSpPr/>
          <p:nvPr/>
        </p:nvSpPr>
        <p:spPr>
          <a:xfrm>
            <a:off x="2693943" y="3061205"/>
            <a:ext cx="847090" cy="262255"/>
          </a:xfrm>
          <a:custGeom>
            <a:avLst/>
            <a:gdLst/>
            <a:ahLst/>
            <a:cxnLst/>
            <a:rect l="l" t="t" r="r" b="b"/>
            <a:pathLst>
              <a:path w="847089" h="262255">
                <a:moveTo>
                  <a:pt x="697407" y="0"/>
                </a:moveTo>
                <a:lnTo>
                  <a:pt x="149453" y="0"/>
                </a:lnTo>
                <a:lnTo>
                  <a:pt x="102211" y="6676"/>
                </a:lnTo>
                <a:lnTo>
                  <a:pt x="61184" y="25267"/>
                </a:lnTo>
                <a:lnTo>
                  <a:pt x="28833" y="53613"/>
                </a:lnTo>
                <a:lnTo>
                  <a:pt x="7618" y="89555"/>
                </a:lnTo>
                <a:lnTo>
                  <a:pt x="0" y="130937"/>
                </a:lnTo>
                <a:lnTo>
                  <a:pt x="7618" y="172306"/>
                </a:lnTo>
                <a:lnTo>
                  <a:pt x="28833" y="208233"/>
                </a:lnTo>
                <a:lnTo>
                  <a:pt x="61184" y="236562"/>
                </a:lnTo>
                <a:lnTo>
                  <a:pt x="102211" y="255139"/>
                </a:lnTo>
                <a:lnTo>
                  <a:pt x="149453" y="261810"/>
                </a:lnTo>
                <a:lnTo>
                  <a:pt x="697407" y="261810"/>
                </a:lnTo>
                <a:lnTo>
                  <a:pt x="744640" y="255139"/>
                </a:lnTo>
                <a:lnTo>
                  <a:pt x="785666" y="236562"/>
                </a:lnTo>
                <a:lnTo>
                  <a:pt x="818020" y="208233"/>
                </a:lnTo>
                <a:lnTo>
                  <a:pt x="839240" y="172306"/>
                </a:lnTo>
                <a:lnTo>
                  <a:pt x="846861" y="130937"/>
                </a:lnTo>
                <a:lnTo>
                  <a:pt x="839240" y="89555"/>
                </a:lnTo>
                <a:lnTo>
                  <a:pt x="818020" y="53613"/>
                </a:lnTo>
                <a:lnTo>
                  <a:pt x="785666" y="25267"/>
                </a:lnTo>
                <a:lnTo>
                  <a:pt x="744640" y="6676"/>
                </a:lnTo>
                <a:lnTo>
                  <a:pt x="697407" y="0"/>
                </a:lnTo>
                <a:close/>
              </a:path>
            </a:pathLst>
          </a:custGeom>
          <a:solidFill>
            <a:srgbClr val="FFFFFF"/>
          </a:solidFill>
        </p:spPr>
        <p:txBody>
          <a:bodyPr wrap="square" lIns="0" tIns="0" rIns="0" bIns="0" rtlCol="0"/>
          <a:lstStyle/>
          <a:p>
            <a:endParaRPr/>
          </a:p>
        </p:txBody>
      </p:sp>
      <p:sp>
        <p:nvSpPr>
          <p:cNvPr id="18" name="object 16">
            <a:extLst>
              <a:ext uri="{FF2B5EF4-FFF2-40B4-BE49-F238E27FC236}">
                <a16:creationId xmlns:a16="http://schemas.microsoft.com/office/drawing/2014/main" id="{042FF707-6846-9349-B862-18EDE957D1CB}"/>
              </a:ext>
            </a:extLst>
          </p:cNvPr>
          <p:cNvSpPr/>
          <p:nvPr/>
        </p:nvSpPr>
        <p:spPr>
          <a:xfrm>
            <a:off x="2693940" y="3061213"/>
            <a:ext cx="847090" cy="262255"/>
          </a:xfrm>
          <a:custGeom>
            <a:avLst/>
            <a:gdLst/>
            <a:ahLst/>
            <a:cxnLst/>
            <a:rect l="l" t="t" r="r" b="b"/>
            <a:pathLst>
              <a:path w="847089" h="262255">
                <a:moveTo>
                  <a:pt x="846864" y="130929"/>
                </a:moveTo>
                <a:lnTo>
                  <a:pt x="839243" y="172301"/>
                </a:lnTo>
                <a:lnTo>
                  <a:pt x="818022" y="208229"/>
                </a:lnTo>
                <a:lnTo>
                  <a:pt x="785667" y="236559"/>
                </a:lnTo>
                <a:lnTo>
                  <a:pt x="744642" y="255137"/>
                </a:lnTo>
                <a:lnTo>
                  <a:pt x="697411" y="261809"/>
                </a:lnTo>
                <a:lnTo>
                  <a:pt x="149452" y="261809"/>
                </a:lnTo>
                <a:lnTo>
                  <a:pt x="102212" y="255137"/>
                </a:lnTo>
                <a:lnTo>
                  <a:pt x="61186" y="236559"/>
                </a:lnTo>
                <a:lnTo>
                  <a:pt x="28834" y="208229"/>
                </a:lnTo>
                <a:lnTo>
                  <a:pt x="7618" y="172301"/>
                </a:lnTo>
                <a:lnTo>
                  <a:pt x="0" y="130929"/>
                </a:lnTo>
                <a:lnTo>
                  <a:pt x="7618" y="89552"/>
                </a:lnTo>
                <a:lnTo>
                  <a:pt x="28834" y="53612"/>
                </a:lnTo>
                <a:lnTo>
                  <a:pt x="61186" y="25267"/>
                </a:lnTo>
                <a:lnTo>
                  <a:pt x="102212" y="6676"/>
                </a:lnTo>
                <a:lnTo>
                  <a:pt x="149452" y="0"/>
                </a:lnTo>
                <a:lnTo>
                  <a:pt x="697411" y="0"/>
                </a:lnTo>
                <a:lnTo>
                  <a:pt x="744642" y="6676"/>
                </a:lnTo>
                <a:lnTo>
                  <a:pt x="785667" y="25267"/>
                </a:lnTo>
                <a:lnTo>
                  <a:pt x="818022" y="53612"/>
                </a:lnTo>
                <a:lnTo>
                  <a:pt x="839243" y="89552"/>
                </a:lnTo>
                <a:lnTo>
                  <a:pt x="846864" y="130929"/>
                </a:lnTo>
                <a:close/>
              </a:path>
            </a:pathLst>
          </a:custGeom>
          <a:ln w="12455">
            <a:solidFill>
              <a:srgbClr val="231F20"/>
            </a:solidFill>
          </a:ln>
        </p:spPr>
        <p:txBody>
          <a:bodyPr wrap="square" lIns="0" tIns="0" rIns="0" bIns="0" rtlCol="0"/>
          <a:lstStyle/>
          <a:p>
            <a:endParaRPr/>
          </a:p>
        </p:txBody>
      </p:sp>
      <p:sp>
        <p:nvSpPr>
          <p:cNvPr id="19" name="object 17">
            <a:extLst>
              <a:ext uri="{FF2B5EF4-FFF2-40B4-BE49-F238E27FC236}">
                <a16:creationId xmlns:a16="http://schemas.microsoft.com/office/drawing/2014/main" id="{68FEAAED-E5D9-2342-8F70-14809AFCA4ED}"/>
              </a:ext>
            </a:extLst>
          </p:cNvPr>
          <p:cNvSpPr/>
          <p:nvPr/>
        </p:nvSpPr>
        <p:spPr>
          <a:xfrm>
            <a:off x="3233566" y="2758399"/>
            <a:ext cx="2312670" cy="459105"/>
          </a:xfrm>
          <a:custGeom>
            <a:avLst/>
            <a:gdLst/>
            <a:ahLst/>
            <a:cxnLst/>
            <a:rect l="l" t="t" r="r" b="b"/>
            <a:pathLst>
              <a:path w="2312670" h="459105">
                <a:moveTo>
                  <a:pt x="0" y="0"/>
                </a:moveTo>
                <a:lnTo>
                  <a:pt x="2312387" y="458615"/>
                </a:lnTo>
              </a:path>
            </a:pathLst>
          </a:custGeom>
          <a:ln w="24936">
            <a:solidFill>
              <a:srgbClr val="231F20"/>
            </a:solidFill>
          </a:ln>
        </p:spPr>
        <p:txBody>
          <a:bodyPr wrap="square" lIns="0" tIns="0" rIns="0" bIns="0" rtlCol="0"/>
          <a:lstStyle/>
          <a:p>
            <a:endParaRPr/>
          </a:p>
        </p:txBody>
      </p:sp>
      <p:sp>
        <p:nvSpPr>
          <p:cNvPr id="20" name="object 18">
            <a:extLst>
              <a:ext uri="{FF2B5EF4-FFF2-40B4-BE49-F238E27FC236}">
                <a16:creationId xmlns:a16="http://schemas.microsoft.com/office/drawing/2014/main" id="{3130BF1D-75A8-9C48-BC9D-68B29AD33B6F}"/>
              </a:ext>
            </a:extLst>
          </p:cNvPr>
          <p:cNvSpPr/>
          <p:nvPr/>
        </p:nvSpPr>
        <p:spPr>
          <a:xfrm>
            <a:off x="746875" y="2758399"/>
            <a:ext cx="2263140" cy="425450"/>
          </a:xfrm>
          <a:custGeom>
            <a:avLst/>
            <a:gdLst/>
            <a:ahLst/>
            <a:cxnLst/>
            <a:rect l="l" t="t" r="r" b="b"/>
            <a:pathLst>
              <a:path w="2263140" h="425450">
                <a:moveTo>
                  <a:pt x="2262536" y="0"/>
                </a:moveTo>
                <a:lnTo>
                  <a:pt x="0" y="425389"/>
                </a:lnTo>
              </a:path>
            </a:pathLst>
          </a:custGeom>
          <a:ln w="24936">
            <a:solidFill>
              <a:srgbClr val="231F20"/>
            </a:solidFill>
          </a:ln>
        </p:spPr>
        <p:txBody>
          <a:bodyPr wrap="square" lIns="0" tIns="0" rIns="0" bIns="0" rtlCol="0"/>
          <a:lstStyle/>
          <a:p>
            <a:endParaRPr/>
          </a:p>
        </p:txBody>
      </p:sp>
      <p:sp>
        <p:nvSpPr>
          <p:cNvPr id="21" name="object 19">
            <a:extLst>
              <a:ext uri="{FF2B5EF4-FFF2-40B4-BE49-F238E27FC236}">
                <a16:creationId xmlns:a16="http://schemas.microsoft.com/office/drawing/2014/main" id="{DB8AE8E9-1797-4643-BC96-A294EDC968F1}"/>
              </a:ext>
            </a:extLst>
          </p:cNvPr>
          <p:cNvSpPr/>
          <p:nvPr/>
        </p:nvSpPr>
        <p:spPr>
          <a:xfrm>
            <a:off x="3121502" y="2770337"/>
            <a:ext cx="0" cy="286385"/>
          </a:xfrm>
          <a:custGeom>
            <a:avLst/>
            <a:gdLst/>
            <a:ahLst/>
            <a:cxnLst/>
            <a:rect l="l" t="t" r="r" b="b"/>
            <a:pathLst>
              <a:path h="286385">
                <a:moveTo>
                  <a:pt x="0" y="0"/>
                </a:moveTo>
                <a:lnTo>
                  <a:pt x="0" y="286172"/>
                </a:lnTo>
              </a:path>
            </a:pathLst>
          </a:custGeom>
          <a:ln w="24912">
            <a:solidFill>
              <a:srgbClr val="231F20"/>
            </a:solidFill>
          </a:ln>
        </p:spPr>
        <p:txBody>
          <a:bodyPr wrap="square" lIns="0" tIns="0" rIns="0" bIns="0" rtlCol="0"/>
          <a:lstStyle/>
          <a:p>
            <a:endParaRPr/>
          </a:p>
        </p:txBody>
      </p:sp>
      <p:sp>
        <p:nvSpPr>
          <p:cNvPr id="22" name="object 20">
            <a:extLst>
              <a:ext uri="{FF2B5EF4-FFF2-40B4-BE49-F238E27FC236}">
                <a16:creationId xmlns:a16="http://schemas.microsoft.com/office/drawing/2014/main" id="{4F0A5F1D-2544-A545-AA04-DF5CA49DF93C}"/>
              </a:ext>
            </a:extLst>
          </p:cNvPr>
          <p:cNvSpPr/>
          <p:nvPr/>
        </p:nvSpPr>
        <p:spPr>
          <a:xfrm>
            <a:off x="2822594" y="2620705"/>
            <a:ext cx="598170" cy="262255"/>
          </a:xfrm>
          <a:custGeom>
            <a:avLst/>
            <a:gdLst/>
            <a:ahLst/>
            <a:cxnLst/>
            <a:rect l="l" t="t" r="r" b="b"/>
            <a:pathLst>
              <a:path w="598170" h="262255">
                <a:moveTo>
                  <a:pt x="448322" y="0"/>
                </a:moveTo>
                <a:lnTo>
                  <a:pt x="149453" y="0"/>
                </a:lnTo>
                <a:lnTo>
                  <a:pt x="102220" y="6674"/>
                </a:lnTo>
                <a:lnTo>
                  <a:pt x="61195" y="25258"/>
                </a:lnTo>
                <a:lnTo>
                  <a:pt x="28840" y="53599"/>
                </a:lnTo>
                <a:lnTo>
                  <a:pt x="7620" y="89539"/>
                </a:lnTo>
                <a:lnTo>
                  <a:pt x="0" y="130924"/>
                </a:lnTo>
                <a:lnTo>
                  <a:pt x="7620" y="172287"/>
                </a:lnTo>
                <a:lnTo>
                  <a:pt x="28840" y="208210"/>
                </a:lnTo>
                <a:lnTo>
                  <a:pt x="61195" y="236537"/>
                </a:lnTo>
                <a:lnTo>
                  <a:pt x="102220" y="255114"/>
                </a:lnTo>
                <a:lnTo>
                  <a:pt x="149453" y="261785"/>
                </a:lnTo>
                <a:lnTo>
                  <a:pt x="448322" y="261785"/>
                </a:lnTo>
                <a:lnTo>
                  <a:pt x="495574" y="255114"/>
                </a:lnTo>
                <a:lnTo>
                  <a:pt x="536602" y="236537"/>
                </a:lnTo>
                <a:lnTo>
                  <a:pt x="568950" y="208210"/>
                </a:lnTo>
                <a:lnTo>
                  <a:pt x="590160" y="172287"/>
                </a:lnTo>
                <a:lnTo>
                  <a:pt x="597776" y="130924"/>
                </a:lnTo>
                <a:lnTo>
                  <a:pt x="590160" y="89539"/>
                </a:lnTo>
                <a:lnTo>
                  <a:pt x="568950" y="53599"/>
                </a:lnTo>
                <a:lnTo>
                  <a:pt x="536602" y="25258"/>
                </a:lnTo>
                <a:lnTo>
                  <a:pt x="495574" y="6674"/>
                </a:lnTo>
                <a:lnTo>
                  <a:pt x="448322" y="0"/>
                </a:lnTo>
                <a:close/>
              </a:path>
            </a:pathLst>
          </a:custGeom>
          <a:solidFill>
            <a:srgbClr val="FFFFFF"/>
          </a:solidFill>
        </p:spPr>
        <p:txBody>
          <a:bodyPr wrap="square" lIns="0" tIns="0" rIns="0" bIns="0" rtlCol="0"/>
          <a:lstStyle/>
          <a:p>
            <a:endParaRPr/>
          </a:p>
        </p:txBody>
      </p:sp>
      <p:sp>
        <p:nvSpPr>
          <p:cNvPr id="23" name="object 21">
            <a:extLst>
              <a:ext uri="{FF2B5EF4-FFF2-40B4-BE49-F238E27FC236}">
                <a16:creationId xmlns:a16="http://schemas.microsoft.com/office/drawing/2014/main" id="{3B54C8E2-B3C3-034F-80EE-125AFDB085BC}"/>
              </a:ext>
            </a:extLst>
          </p:cNvPr>
          <p:cNvSpPr/>
          <p:nvPr/>
        </p:nvSpPr>
        <p:spPr>
          <a:xfrm>
            <a:off x="2822585" y="2620700"/>
            <a:ext cx="598170" cy="262255"/>
          </a:xfrm>
          <a:custGeom>
            <a:avLst/>
            <a:gdLst/>
            <a:ahLst/>
            <a:cxnLst/>
            <a:rect l="l" t="t" r="r" b="b"/>
            <a:pathLst>
              <a:path w="598170" h="262255">
                <a:moveTo>
                  <a:pt x="597785" y="130929"/>
                </a:moveTo>
                <a:lnTo>
                  <a:pt x="590168" y="172289"/>
                </a:lnTo>
                <a:lnTo>
                  <a:pt x="568957" y="208209"/>
                </a:lnTo>
                <a:lnTo>
                  <a:pt x="536609" y="236536"/>
                </a:lnTo>
                <a:lnTo>
                  <a:pt x="495582" y="255112"/>
                </a:lnTo>
                <a:lnTo>
                  <a:pt x="448332" y="261783"/>
                </a:lnTo>
                <a:lnTo>
                  <a:pt x="149452" y="261783"/>
                </a:lnTo>
                <a:lnTo>
                  <a:pt x="102222" y="255112"/>
                </a:lnTo>
                <a:lnTo>
                  <a:pt x="61196" y="236536"/>
                </a:lnTo>
                <a:lnTo>
                  <a:pt x="28841" y="208209"/>
                </a:lnTo>
                <a:lnTo>
                  <a:pt x="7621" y="172289"/>
                </a:lnTo>
                <a:lnTo>
                  <a:pt x="0" y="130929"/>
                </a:lnTo>
                <a:lnTo>
                  <a:pt x="7621" y="89543"/>
                </a:lnTo>
                <a:lnTo>
                  <a:pt x="28841" y="53601"/>
                </a:lnTo>
                <a:lnTo>
                  <a:pt x="61196" y="25259"/>
                </a:lnTo>
                <a:lnTo>
                  <a:pt x="102222" y="6674"/>
                </a:lnTo>
                <a:lnTo>
                  <a:pt x="149452" y="0"/>
                </a:lnTo>
                <a:lnTo>
                  <a:pt x="448332" y="0"/>
                </a:lnTo>
                <a:lnTo>
                  <a:pt x="495582" y="6674"/>
                </a:lnTo>
                <a:lnTo>
                  <a:pt x="536609" y="25259"/>
                </a:lnTo>
                <a:lnTo>
                  <a:pt x="568957" y="53601"/>
                </a:lnTo>
                <a:lnTo>
                  <a:pt x="590168" y="89543"/>
                </a:lnTo>
                <a:lnTo>
                  <a:pt x="597785" y="130929"/>
                </a:lnTo>
                <a:close/>
              </a:path>
            </a:pathLst>
          </a:custGeom>
          <a:ln w="12454">
            <a:solidFill>
              <a:srgbClr val="231F20"/>
            </a:solidFill>
          </a:ln>
        </p:spPr>
        <p:txBody>
          <a:bodyPr wrap="square" lIns="0" tIns="0" rIns="0" bIns="0" rtlCol="0"/>
          <a:lstStyle/>
          <a:p>
            <a:endParaRPr/>
          </a:p>
        </p:txBody>
      </p:sp>
      <p:sp>
        <p:nvSpPr>
          <p:cNvPr id="24" name="object 22">
            <a:extLst>
              <a:ext uri="{FF2B5EF4-FFF2-40B4-BE49-F238E27FC236}">
                <a16:creationId xmlns:a16="http://schemas.microsoft.com/office/drawing/2014/main" id="{2495B7BE-2ECA-8241-A8E6-48A7CF06FF5B}"/>
              </a:ext>
            </a:extLst>
          </p:cNvPr>
          <p:cNvSpPr txBox="1"/>
          <p:nvPr/>
        </p:nvSpPr>
        <p:spPr>
          <a:xfrm>
            <a:off x="2806172" y="2615334"/>
            <a:ext cx="625475" cy="705485"/>
          </a:xfrm>
          <a:prstGeom prst="rect">
            <a:avLst/>
          </a:prstGeom>
        </p:spPr>
        <p:txBody>
          <a:bodyPr vert="horz" wrap="square" lIns="0" tIns="15240" rIns="0" bIns="0" rtlCol="0">
            <a:spAutoFit/>
          </a:bodyPr>
          <a:lstStyle/>
          <a:p>
            <a:pPr algn="ctr">
              <a:lnSpc>
                <a:spcPct val="100000"/>
              </a:lnSpc>
              <a:spcBef>
                <a:spcPts val="120"/>
              </a:spcBef>
            </a:pPr>
            <a:r>
              <a:rPr sz="1550" spc="10" dirty="0">
                <a:solidFill>
                  <a:srgbClr val="231F20"/>
                </a:solidFill>
                <a:latin typeface="DejaVu Sans Mono"/>
                <a:cs typeface="DejaVu Sans Mono"/>
              </a:rPr>
              <a:t>a</a:t>
            </a:r>
            <a:r>
              <a:rPr sz="1550" spc="-40" dirty="0">
                <a:solidFill>
                  <a:srgbClr val="231F20"/>
                </a:solidFill>
                <a:latin typeface="DejaVu Sans Mono"/>
                <a:cs typeface="DejaVu Sans Mono"/>
              </a:rPr>
              <a:t> </a:t>
            </a:r>
            <a:r>
              <a:rPr sz="1550" spc="10" dirty="0">
                <a:solidFill>
                  <a:srgbClr val="231F20"/>
                </a:solidFill>
                <a:latin typeface="DejaVu Sans Mono"/>
                <a:cs typeface="DejaVu Sans Mono"/>
              </a:rPr>
              <a:t>e</a:t>
            </a:r>
            <a:endParaRPr sz="1550">
              <a:latin typeface="DejaVu Sans Mono"/>
              <a:cs typeface="DejaVu Sans Mono"/>
            </a:endParaRPr>
          </a:p>
          <a:p>
            <a:pPr algn="ctr">
              <a:lnSpc>
                <a:spcPct val="100000"/>
              </a:lnSpc>
              <a:spcBef>
                <a:spcPts val="1610"/>
              </a:spcBef>
            </a:pPr>
            <a:r>
              <a:rPr sz="1550" spc="10" dirty="0">
                <a:solidFill>
                  <a:srgbClr val="231F20"/>
                </a:solidFill>
                <a:latin typeface="DejaVu Sans Mono"/>
                <a:cs typeface="DejaVu Sans Mono"/>
              </a:rPr>
              <a:t>b c</a:t>
            </a:r>
            <a:r>
              <a:rPr sz="1550" spc="-85" dirty="0">
                <a:solidFill>
                  <a:srgbClr val="231F20"/>
                </a:solidFill>
                <a:latin typeface="DejaVu Sans Mono"/>
                <a:cs typeface="DejaVu Sans Mono"/>
              </a:rPr>
              <a:t> </a:t>
            </a:r>
            <a:r>
              <a:rPr sz="1550" spc="10" dirty="0">
                <a:solidFill>
                  <a:srgbClr val="231F20"/>
                </a:solidFill>
                <a:latin typeface="DejaVu Sans Mono"/>
                <a:cs typeface="DejaVu Sans Mono"/>
              </a:rPr>
              <a:t>d</a:t>
            </a:r>
            <a:endParaRPr sz="1550">
              <a:latin typeface="DejaVu Sans Mono"/>
              <a:cs typeface="DejaVu Sans Mono"/>
            </a:endParaRPr>
          </a:p>
        </p:txBody>
      </p:sp>
      <p:sp>
        <p:nvSpPr>
          <p:cNvPr id="25" name="object 23">
            <a:extLst>
              <a:ext uri="{FF2B5EF4-FFF2-40B4-BE49-F238E27FC236}">
                <a16:creationId xmlns:a16="http://schemas.microsoft.com/office/drawing/2014/main" id="{B41B9378-C468-4248-8A1C-6B581F3CACC4}"/>
              </a:ext>
            </a:extLst>
          </p:cNvPr>
          <p:cNvSpPr/>
          <p:nvPr/>
        </p:nvSpPr>
        <p:spPr>
          <a:xfrm>
            <a:off x="1252049" y="3581196"/>
            <a:ext cx="859790" cy="782955"/>
          </a:xfrm>
          <a:custGeom>
            <a:avLst/>
            <a:gdLst/>
            <a:ahLst/>
            <a:cxnLst/>
            <a:rect l="l" t="t" r="r" b="b"/>
            <a:pathLst>
              <a:path w="859789" h="782954">
                <a:moveTo>
                  <a:pt x="434283" y="0"/>
                </a:moveTo>
                <a:lnTo>
                  <a:pt x="360324" y="9815"/>
                </a:lnTo>
                <a:lnTo>
                  <a:pt x="324580" y="27749"/>
                </a:lnTo>
                <a:lnTo>
                  <a:pt x="290453" y="54356"/>
                </a:lnTo>
                <a:lnTo>
                  <a:pt x="258537" y="89626"/>
                </a:lnTo>
                <a:lnTo>
                  <a:pt x="229425" y="133550"/>
                </a:lnTo>
                <a:lnTo>
                  <a:pt x="42608" y="461147"/>
                </a:lnTo>
                <a:lnTo>
                  <a:pt x="19633" y="508513"/>
                </a:lnTo>
                <a:lnTo>
                  <a:pt x="5528" y="553776"/>
                </a:lnTo>
                <a:lnTo>
                  <a:pt x="0" y="596428"/>
                </a:lnTo>
                <a:lnTo>
                  <a:pt x="2752" y="635963"/>
                </a:lnTo>
                <a:lnTo>
                  <a:pt x="31925" y="703649"/>
                </a:lnTo>
                <a:lnTo>
                  <a:pt x="90690" y="752775"/>
                </a:lnTo>
                <a:lnTo>
                  <a:pt x="130433" y="769110"/>
                </a:lnTo>
                <a:lnTo>
                  <a:pt x="176692" y="779283"/>
                </a:lnTo>
                <a:lnTo>
                  <a:pt x="229171" y="782787"/>
                </a:lnTo>
                <a:lnTo>
                  <a:pt x="635964" y="782787"/>
                </a:lnTo>
                <a:lnTo>
                  <a:pt x="688345" y="779345"/>
                </a:lnTo>
                <a:lnTo>
                  <a:pt x="734305" y="769350"/>
                </a:lnTo>
                <a:lnTo>
                  <a:pt x="773565" y="753302"/>
                </a:lnTo>
                <a:lnTo>
                  <a:pt x="805846" y="731699"/>
                </a:lnTo>
                <a:lnTo>
                  <a:pt x="848354" y="673822"/>
                </a:lnTo>
                <a:lnTo>
                  <a:pt x="859593" y="599706"/>
                </a:lnTo>
                <a:lnTo>
                  <a:pt x="852790" y="557805"/>
                </a:lnTo>
                <a:lnTo>
                  <a:pt x="837331" y="513341"/>
                </a:lnTo>
                <a:lnTo>
                  <a:pt x="812939" y="466811"/>
                </a:lnTo>
                <a:lnTo>
                  <a:pt x="605878" y="127861"/>
                </a:lnTo>
                <a:lnTo>
                  <a:pt x="575456" y="84835"/>
                </a:lnTo>
                <a:lnTo>
                  <a:pt x="542491" y="50545"/>
                </a:lnTo>
                <a:lnTo>
                  <a:pt x="507578" y="24982"/>
                </a:lnTo>
                <a:lnTo>
                  <a:pt x="471311" y="8137"/>
                </a:lnTo>
                <a:lnTo>
                  <a:pt x="434283" y="0"/>
                </a:lnTo>
                <a:close/>
              </a:path>
            </a:pathLst>
          </a:custGeom>
          <a:solidFill>
            <a:srgbClr val="FFFFFF"/>
          </a:solidFill>
        </p:spPr>
        <p:txBody>
          <a:bodyPr wrap="square" lIns="0" tIns="0" rIns="0" bIns="0" rtlCol="0"/>
          <a:lstStyle/>
          <a:p>
            <a:endParaRPr>
              <a:solidFill>
                <a:schemeClr val="accent1"/>
              </a:solidFill>
            </a:endParaRPr>
          </a:p>
        </p:txBody>
      </p:sp>
      <p:sp>
        <p:nvSpPr>
          <p:cNvPr id="26" name="object 24">
            <a:extLst>
              <a:ext uri="{FF2B5EF4-FFF2-40B4-BE49-F238E27FC236}">
                <a16:creationId xmlns:a16="http://schemas.microsoft.com/office/drawing/2014/main" id="{0A841149-1B8D-D94F-B3B1-8FE22CF0260B}"/>
              </a:ext>
            </a:extLst>
          </p:cNvPr>
          <p:cNvSpPr/>
          <p:nvPr/>
        </p:nvSpPr>
        <p:spPr>
          <a:xfrm>
            <a:off x="1252054" y="3581199"/>
            <a:ext cx="859790" cy="782955"/>
          </a:xfrm>
          <a:custGeom>
            <a:avLst/>
            <a:gdLst/>
            <a:ahLst/>
            <a:cxnLst/>
            <a:rect l="l" t="t" r="r" b="b"/>
            <a:pathLst>
              <a:path w="859789" h="782954">
                <a:moveTo>
                  <a:pt x="635959" y="782784"/>
                </a:moveTo>
                <a:lnTo>
                  <a:pt x="688340" y="779342"/>
                </a:lnTo>
                <a:lnTo>
                  <a:pt x="734301" y="769348"/>
                </a:lnTo>
                <a:lnTo>
                  <a:pt x="773562" y="753300"/>
                </a:lnTo>
                <a:lnTo>
                  <a:pt x="805844" y="731696"/>
                </a:lnTo>
                <a:lnTo>
                  <a:pt x="848354" y="673819"/>
                </a:lnTo>
                <a:lnTo>
                  <a:pt x="859596" y="599703"/>
                </a:lnTo>
                <a:lnTo>
                  <a:pt x="852793" y="557802"/>
                </a:lnTo>
                <a:lnTo>
                  <a:pt x="837335" y="513336"/>
                </a:lnTo>
                <a:lnTo>
                  <a:pt x="812943" y="466805"/>
                </a:lnTo>
                <a:lnTo>
                  <a:pt x="605884" y="127861"/>
                </a:lnTo>
                <a:lnTo>
                  <a:pt x="575461" y="84835"/>
                </a:lnTo>
                <a:lnTo>
                  <a:pt x="542496" y="50545"/>
                </a:lnTo>
                <a:lnTo>
                  <a:pt x="507582" y="24982"/>
                </a:lnTo>
                <a:lnTo>
                  <a:pt x="471313" y="8136"/>
                </a:lnTo>
                <a:lnTo>
                  <a:pt x="434284" y="0"/>
                </a:lnTo>
                <a:lnTo>
                  <a:pt x="397089" y="562"/>
                </a:lnTo>
                <a:lnTo>
                  <a:pt x="324578" y="27751"/>
                </a:lnTo>
                <a:lnTo>
                  <a:pt x="290451" y="54358"/>
                </a:lnTo>
                <a:lnTo>
                  <a:pt x="258534" y="89628"/>
                </a:lnTo>
                <a:lnTo>
                  <a:pt x="229422" y="133553"/>
                </a:lnTo>
                <a:lnTo>
                  <a:pt x="42613" y="461139"/>
                </a:lnTo>
                <a:lnTo>
                  <a:pt x="19635" y="508505"/>
                </a:lnTo>
                <a:lnTo>
                  <a:pt x="5529" y="553768"/>
                </a:lnTo>
                <a:lnTo>
                  <a:pt x="0" y="596421"/>
                </a:lnTo>
                <a:lnTo>
                  <a:pt x="2752" y="635956"/>
                </a:lnTo>
                <a:lnTo>
                  <a:pt x="31924" y="703644"/>
                </a:lnTo>
                <a:lnTo>
                  <a:pt x="90690" y="752771"/>
                </a:lnTo>
                <a:lnTo>
                  <a:pt x="130434" y="769107"/>
                </a:lnTo>
                <a:lnTo>
                  <a:pt x="176693" y="779280"/>
                </a:lnTo>
                <a:lnTo>
                  <a:pt x="229173" y="782784"/>
                </a:lnTo>
                <a:lnTo>
                  <a:pt x="635959"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27" name="object 25">
            <a:extLst>
              <a:ext uri="{FF2B5EF4-FFF2-40B4-BE49-F238E27FC236}">
                <a16:creationId xmlns:a16="http://schemas.microsoft.com/office/drawing/2014/main" id="{B1300E6E-AC85-5F46-929D-AE5BB62378CE}"/>
              </a:ext>
            </a:extLst>
          </p:cNvPr>
          <p:cNvSpPr txBox="1"/>
          <p:nvPr/>
        </p:nvSpPr>
        <p:spPr>
          <a:xfrm>
            <a:off x="1356338"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a</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b</a:t>
            </a:r>
            <a:endParaRPr sz="1350">
              <a:solidFill>
                <a:schemeClr val="accent1"/>
              </a:solidFill>
              <a:latin typeface="DejaVu Sans Mono"/>
              <a:cs typeface="DejaVu Sans Mono"/>
            </a:endParaRPr>
          </a:p>
        </p:txBody>
      </p:sp>
      <p:sp>
        <p:nvSpPr>
          <p:cNvPr id="28" name="object 26">
            <a:extLst>
              <a:ext uri="{FF2B5EF4-FFF2-40B4-BE49-F238E27FC236}">
                <a16:creationId xmlns:a16="http://schemas.microsoft.com/office/drawing/2014/main" id="{DB429AF4-CFFE-B648-8415-CBB7660058AF}"/>
              </a:ext>
            </a:extLst>
          </p:cNvPr>
          <p:cNvSpPr/>
          <p:nvPr/>
        </p:nvSpPr>
        <p:spPr>
          <a:xfrm>
            <a:off x="264253" y="3072609"/>
            <a:ext cx="926465" cy="1291590"/>
          </a:xfrm>
          <a:custGeom>
            <a:avLst/>
            <a:gdLst/>
            <a:ahLst/>
            <a:cxnLst/>
            <a:rect l="l" t="t" r="r" b="b"/>
            <a:pathLst>
              <a:path w="926464" h="1291589">
                <a:moveTo>
                  <a:pt x="448204" y="0"/>
                </a:moveTo>
                <a:lnTo>
                  <a:pt x="391518" y="23471"/>
                </a:lnTo>
                <a:lnTo>
                  <a:pt x="364765" y="52304"/>
                </a:lnTo>
                <a:lnTo>
                  <a:pt x="339814" y="92526"/>
                </a:lnTo>
                <a:lnTo>
                  <a:pt x="317223" y="144132"/>
                </a:lnTo>
                <a:lnTo>
                  <a:pt x="20805" y="944092"/>
                </a:lnTo>
                <a:lnTo>
                  <a:pt x="6813" y="991047"/>
                </a:lnTo>
                <a:lnTo>
                  <a:pt x="0" y="1036134"/>
                </a:lnTo>
                <a:lnTo>
                  <a:pt x="71" y="1078931"/>
                </a:lnTo>
                <a:lnTo>
                  <a:pt x="6735" y="1119015"/>
                </a:lnTo>
                <a:lnTo>
                  <a:pt x="19697" y="1155964"/>
                </a:lnTo>
                <a:lnTo>
                  <a:pt x="38665" y="1189356"/>
                </a:lnTo>
                <a:lnTo>
                  <a:pt x="63346" y="1218769"/>
                </a:lnTo>
                <a:lnTo>
                  <a:pt x="93447" y="1243781"/>
                </a:lnTo>
                <a:lnTo>
                  <a:pt x="128673" y="1263970"/>
                </a:lnTo>
                <a:lnTo>
                  <a:pt x="168733" y="1278913"/>
                </a:lnTo>
                <a:lnTo>
                  <a:pt x="213334" y="1288188"/>
                </a:lnTo>
                <a:lnTo>
                  <a:pt x="262181" y="1291374"/>
                </a:lnTo>
                <a:lnTo>
                  <a:pt x="668949" y="1291374"/>
                </a:lnTo>
                <a:lnTo>
                  <a:pt x="717723" y="1288216"/>
                </a:lnTo>
                <a:lnTo>
                  <a:pt x="762112" y="1279024"/>
                </a:lnTo>
                <a:lnTo>
                  <a:pt x="801830" y="1264214"/>
                </a:lnTo>
                <a:lnTo>
                  <a:pt x="836595" y="1244205"/>
                </a:lnTo>
                <a:lnTo>
                  <a:pt x="866123" y="1219416"/>
                </a:lnTo>
                <a:lnTo>
                  <a:pt x="908334" y="1157168"/>
                </a:lnTo>
                <a:lnTo>
                  <a:pt x="920449" y="1120546"/>
                </a:lnTo>
                <a:lnTo>
                  <a:pt x="926194" y="1080817"/>
                </a:lnTo>
                <a:lnTo>
                  <a:pt x="925283" y="1038398"/>
                </a:lnTo>
                <a:lnTo>
                  <a:pt x="917434" y="993708"/>
                </a:lnTo>
                <a:lnTo>
                  <a:pt x="902362" y="947165"/>
                </a:lnTo>
                <a:lnTo>
                  <a:pt x="582462" y="141084"/>
                </a:lnTo>
                <a:lnTo>
                  <a:pt x="558691" y="90011"/>
                </a:lnTo>
                <a:lnTo>
                  <a:pt x="532823" y="50373"/>
                </a:lnTo>
                <a:lnTo>
                  <a:pt x="505414" y="22162"/>
                </a:lnTo>
                <a:lnTo>
                  <a:pt x="448204" y="0"/>
                </a:lnTo>
                <a:close/>
              </a:path>
            </a:pathLst>
          </a:custGeom>
          <a:solidFill>
            <a:srgbClr val="FFFFFF"/>
          </a:solidFill>
        </p:spPr>
        <p:txBody>
          <a:bodyPr wrap="square" lIns="0" tIns="0" rIns="0" bIns="0" rtlCol="0"/>
          <a:lstStyle/>
          <a:p>
            <a:endParaRPr/>
          </a:p>
        </p:txBody>
      </p:sp>
      <p:sp>
        <p:nvSpPr>
          <p:cNvPr id="29" name="object 27">
            <a:extLst>
              <a:ext uri="{FF2B5EF4-FFF2-40B4-BE49-F238E27FC236}">
                <a16:creationId xmlns:a16="http://schemas.microsoft.com/office/drawing/2014/main" id="{D4186F4C-06D0-E244-9272-078616B83FF8}"/>
              </a:ext>
            </a:extLst>
          </p:cNvPr>
          <p:cNvSpPr/>
          <p:nvPr/>
        </p:nvSpPr>
        <p:spPr>
          <a:xfrm>
            <a:off x="264259" y="3072608"/>
            <a:ext cx="926465" cy="1291590"/>
          </a:xfrm>
          <a:custGeom>
            <a:avLst/>
            <a:gdLst/>
            <a:ahLst/>
            <a:cxnLst/>
            <a:rect l="l" t="t" r="r" b="b"/>
            <a:pathLst>
              <a:path w="926464" h="1291589">
                <a:moveTo>
                  <a:pt x="668943" y="1291375"/>
                </a:moveTo>
                <a:lnTo>
                  <a:pt x="717718" y="1288218"/>
                </a:lnTo>
                <a:lnTo>
                  <a:pt x="762107" y="1279025"/>
                </a:lnTo>
                <a:lnTo>
                  <a:pt x="801826" y="1264215"/>
                </a:lnTo>
                <a:lnTo>
                  <a:pt x="836592" y="1244206"/>
                </a:lnTo>
                <a:lnTo>
                  <a:pt x="866121" y="1219416"/>
                </a:lnTo>
                <a:lnTo>
                  <a:pt x="908333" y="1157167"/>
                </a:lnTo>
                <a:lnTo>
                  <a:pt x="920449" y="1120545"/>
                </a:lnTo>
                <a:lnTo>
                  <a:pt x="926194" y="1080815"/>
                </a:lnTo>
                <a:lnTo>
                  <a:pt x="925283" y="1038396"/>
                </a:lnTo>
                <a:lnTo>
                  <a:pt x="917434" y="993706"/>
                </a:lnTo>
                <a:lnTo>
                  <a:pt x="902361" y="947164"/>
                </a:lnTo>
                <a:lnTo>
                  <a:pt x="582458" y="141092"/>
                </a:lnTo>
                <a:lnTo>
                  <a:pt x="558690" y="90016"/>
                </a:lnTo>
                <a:lnTo>
                  <a:pt x="532822" y="50376"/>
                </a:lnTo>
                <a:lnTo>
                  <a:pt x="505414" y="22164"/>
                </a:lnTo>
                <a:lnTo>
                  <a:pt x="448202" y="0"/>
                </a:lnTo>
                <a:lnTo>
                  <a:pt x="419515" y="6034"/>
                </a:lnTo>
                <a:lnTo>
                  <a:pt x="364761" y="52306"/>
                </a:lnTo>
                <a:lnTo>
                  <a:pt x="339810" y="92530"/>
                </a:lnTo>
                <a:lnTo>
                  <a:pt x="317220" y="144137"/>
                </a:lnTo>
                <a:lnTo>
                  <a:pt x="20808" y="944093"/>
                </a:lnTo>
                <a:lnTo>
                  <a:pt x="6814" y="991048"/>
                </a:lnTo>
                <a:lnTo>
                  <a:pt x="0" y="1036134"/>
                </a:lnTo>
                <a:lnTo>
                  <a:pt x="70" y="1078930"/>
                </a:lnTo>
                <a:lnTo>
                  <a:pt x="6733" y="1119014"/>
                </a:lnTo>
                <a:lnTo>
                  <a:pt x="19695" y="1155963"/>
                </a:lnTo>
                <a:lnTo>
                  <a:pt x="38664" y="1189356"/>
                </a:lnTo>
                <a:lnTo>
                  <a:pt x="63345" y="1218769"/>
                </a:lnTo>
                <a:lnTo>
                  <a:pt x="93446" y="1243782"/>
                </a:lnTo>
                <a:lnTo>
                  <a:pt x="128673" y="1263971"/>
                </a:lnTo>
                <a:lnTo>
                  <a:pt x="168734" y="1278914"/>
                </a:lnTo>
                <a:lnTo>
                  <a:pt x="213334" y="1288190"/>
                </a:lnTo>
                <a:lnTo>
                  <a:pt x="262182" y="1291375"/>
                </a:lnTo>
                <a:lnTo>
                  <a:pt x="668943" y="1291375"/>
                </a:lnTo>
                <a:close/>
              </a:path>
            </a:pathLst>
          </a:custGeom>
          <a:ln w="23125">
            <a:solidFill>
              <a:srgbClr val="BCBEC0"/>
            </a:solidFill>
          </a:ln>
        </p:spPr>
        <p:txBody>
          <a:bodyPr wrap="square" lIns="0" tIns="0" rIns="0" bIns="0" rtlCol="0"/>
          <a:lstStyle/>
          <a:p>
            <a:endParaRPr/>
          </a:p>
        </p:txBody>
      </p:sp>
      <p:sp>
        <p:nvSpPr>
          <p:cNvPr id="30" name="object 28">
            <a:extLst>
              <a:ext uri="{FF2B5EF4-FFF2-40B4-BE49-F238E27FC236}">
                <a16:creationId xmlns:a16="http://schemas.microsoft.com/office/drawing/2014/main" id="{D05EC5B7-61E0-9B4F-9165-3B7117E67806}"/>
              </a:ext>
            </a:extLst>
          </p:cNvPr>
          <p:cNvSpPr txBox="1"/>
          <p:nvPr/>
        </p:nvSpPr>
        <p:spPr>
          <a:xfrm>
            <a:off x="459167" y="3843002"/>
            <a:ext cx="534670" cy="464820"/>
          </a:xfrm>
          <a:prstGeom prst="rect">
            <a:avLst/>
          </a:prstGeom>
        </p:spPr>
        <p:txBody>
          <a:bodyPr vert="horz" wrap="square" lIns="0" tIns="52704" rIns="0" bIns="0" rtlCol="0">
            <a:spAutoFit/>
          </a:bodyPr>
          <a:lstStyle/>
          <a:p>
            <a:pPr marL="12700" marR="5080" indent="127635">
              <a:lnSpc>
                <a:spcPts val="1570"/>
              </a:lnSpc>
              <a:spcBef>
                <a:spcPts val="414"/>
              </a:spcBef>
            </a:pPr>
            <a:r>
              <a:rPr sz="1550" i="1" spc="-85" dirty="0">
                <a:solidFill>
                  <a:schemeClr val="accent1"/>
                </a:solidFill>
                <a:latin typeface="Times New Roman"/>
                <a:cs typeface="Times New Roman"/>
              </a:rPr>
              <a:t>less  </a:t>
            </a:r>
            <a:r>
              <a:rPr sz="1550" i="1" spc="15" dirty="0">
                <a:solidFill>
                  <a:schemeClr val="accent1"/>
                </a:solidFill>
                <a:latin typeface="Times New Roman"/>
                <a:cs typeface="Times New Roman"/>
              </a:rPr>
              <a:t>than</a:t>
            </a:r>
            <a:r>
              <a:rPr sz="1550" i="1" spc="-120" dirty="0">
                <a:solidFill>
                  <a:schemeClr val="accent1"/>
                </a:solidFill>
                <a:latin typeface="Times New Roman"/>
                <a:cs typeface="Times New Roman"/>
              </a:rPr>
              <a:t> </a:t>
            </a:r>
            <a:r>
              <a:rPr sz="1350" spc="10" dirty="0">
                <a:solidFill>
                  <a:schemeClr val="accent1"/>
                </a:solidFill>
                <a:latin typeface="DejaVu Sans Mono"/>
                <a:cs typeface="DejaVu Sans Mono"/>
              </a:rPr>
              <a:t>a</a:t>
            </a:r>
            <a:endParaRPr sz="1350">
              <a:solidFill>
                <a:schemeClr val="accent1"/>
              </a:solidFill>
              <a:latin typeface="DejaVu Sans Mono"/>
              <a:cs typeface="DejaVu Sans Mono"/>
            </a:endParaRPr>
          </a:p>
        </p:txBody>
      </p:sp>
      <p:sp>
        <p:nvSpPr>
          <p:cNvPr id="31" name="object 29">
            <a:extLst>
              <a:ext uri="{FF2B5EF4-FFF2-40B4-BE49-F238E27FC236}">
                <a16:creationId xmlns:a16="http://schemas.microsoft.com/office/drawing/2014/main" id="{5E543338-6905-1445-9A8E-4D377AD3CEEE}"/>
              </a:ext>
            </a:extLst>
          </p:cNvPr>
          <p:cNvSpPr/>
          <p:nvPr/>
        </p:nvSpPr>
        <p:spPr>
          <a:xfrm>
            <a:off x="2220762" y="3581206"/>
            <a:ext cx="859790" cy="782955"/>
          </a:xfrm>
          <a:custGeom>
            <a:avLst/>
            <a:gdLst/>
            <a:ahLst/>
            <a:cxnLst/>
            <a:rect l="l" t="t" r="r" b="b"/>
            <a:pathLst>
              <a:path w="859789" h="782954">
                <a:moveTo>
                  <a:pt x="425291" y="0"/>
                </a:moveTo>
                <a:lnTo>
                  <a:pt x="351999" y="24983"/>
                </a:lnTo>
                <a:lnTo>
                  <a:pt x="317089" y="50544"/>
                </a:lnTo>
                <a:lnTo>
                  <a:pt x="284128" y="84831"/>
                </a:lnTo>
                <a:lnTo>
                  <a:pt x="253713"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2" y="779273"/>
                </a:lnTo>
                <a:lnTo>
                  <a:pt x="729163" y="769100"/>
                </a:lnTo>
                <a:lnTo>
                  <a:pt x="768908" y="752765"/>
                </a:lnTo>
                <a:lnTo>
                  <a:pt x="801844" y="730775"/>
                </a:lnTo>
                <a:lnTo>
                  <a:pt x="846108" y="671862"/>
                </a:lnTo>
                <a:lnTo>
                  <a:pt x="859599" y="596418"/>
                </a:lnTo>
                <a:lnTo>
                  <a:pt x="854068" y="553765"/>
                </a:lnTo>
                <a:lnTo>
                  <a:pt x="839961" y="508503"/>
                </a:lnTo>
                <a:lnTo>
                  <a:pt x="816983" y="461137"/>
                </a:lnTo>
                <a:lnTo>
                  <a:pt x="630153" y="133540"/>
                </a:lnTo>
                <a:lnTo>
                  <a:pt x="601041" y="89616"/>
                </a:lnTo>
                <a:lnTo>
                  <a:pt x="569124" y="54348"/>
                </a:lnTo>
                <a:lnTo>
                  <a:pt x="534996" y="27743"/>
                </a:lnTo>
                <a:lnTo>
                  <a:pt x="499251" y="9811"/>
                </a:lnTo>
                <a:lnTo>
                  <a:pt x="425291" y="0"/>
                </a:lnTo>
                <a:close/>
              </a:path>
            </a:pathLst>
          </a:custGeom>
          <a:solidFill>
            <a:srgbClr val="FFFFFF"/>
          </a:solidFill>
        </p:spPr>
        <p:txBody>
          <a:bodyPr wrap="square" lIns="0" tIns="0" rIns="0" bIns="0" rtlCol="0"/>
          <a:lstStyle/>
          <a:p>
            <a:endParaRPr>
              <a:solidFill>
                <a:schemeClr val="accent1"/>
              </a:solidFill>
            </a:endParaRPr>
          </a:p>
        </p:txBody>
      </p:sp>
      <p:sp>
        <p:nvSpPr>
          <p:cNvPr id="32" name="object 30">
            <a:extLst>
              <a:ext uri="{FF2B5EF4-FFF2-40B4-BE49-F238E27FC236}">
                <a16:creationId xmlns:a16="http://schemas.microsoft.com/office/drawing/2014/main" id="{9A71D181-00C8-0348-8245-472789045C97}"/>
              </a:ext>
            </a:extLst>
          </p:cNvPr>
          <p:cNvSpPr/>
          <p:nvPr/>
        </p:nvSpPr>
        <p:spPr>
          <a:xfrm>
            <a:off x="2220763" y="3581209"/>
            <a:ext cx="859790" cy="782955"/>
          </a:xfrm>
          <a:custGeom>
            <a:avLst/>
            <a:gdLst/>
            <a:ahLst/>
            <a:cxnLst/>
            <a:rect l="l" t="t" r="r" b="b"/>
            <a:pathLst>
              <a:path w="859789" h="782954">
                <a:moveTo>
                  <a:pt x="223637" y="782774"/>
                </a:moveTo>
                <a:lnTo>
                  <a:pt x="171256" y="779332"/>
                </a:lnTo>
                <a:lnTo>
                  <a:pt x="125295" y="769337"/>
                </a:lnTo>
                <a:lnTo>
                  <a:pt x="86034" y="753289"/>
                </a:lnTo>
                <a:lnTo>
                  <a:pt x="53752" y="731686"/>
                </a:lnTo>
                <a:lnTo>
                  <a:pt x="11241" y="673809"/>
                </a:lnTo>
                <a:lnTo>
                  <a:pt x="0" y="599693"/>
                </a:lnTo>
                <a:lnTo>
                  <a:pt x="6802" y="557792"/>
                </a:lnTo>
                <a:lnTo>
                  <a:pt x="22261" y="513326"/>
                </a:lnTo>
                <a:lnTo>
                  <a:pt x="46653" y="466795"/>
                </a:lnTo>
                <a:lnTo>
                  <a:pt x="253712" y="127851"/>
                </a:lnTo>
                <a:lnTo>
                  <a:pt x="284128" y="84831"/>
                </a:lnTo>
                <a:lnTo>
                  <a:pt x="317088" y="50544"/>
                </a:lnTo>
                <a:lnTo>
                  <a:pt x="351999" y="24982"/>
                </a:lnTo>
                <a:lnTo>
                  <a:pt x="388264" y="8137"/>
                </a:lnTo>
                <a:lnTo>
                  <a:pt x="425291" y="0"/>
                </a:lnTo>
                <a:lnTo>
                  <a:pt x="462484" y="561"/>
                </a:lnTo>
                <a:lnTo>
                  <a:pt x="534993" y="27745"/>
                </a:lnTo>
                <a:lnTo>
                  <a:pt x="569120" y="54350"/>
                </a:lnTo>
                <a:lnTo>
                  <a:pt x="601037" y="89619"/>
                </a:lnTo>
                <a:lnTo>
                  <a:pt x="630149" y="133543"/>
                </a:lnTo>
                <a:lnTo>
                  <a:pt x="816983" y="461129"/>
                </a:lnTo>
                <a:lnTo>
                  <a:pt x="839960" y="508495"/>
                </a:lnTo>
                <a:lnTo>
                  <a:pt x="854066" y="553758"/>
                </a:lnTo>
                <a:lnTo>
                  <a:pt x="859596" y="596411"/>
                </a:lnTo>
                <a:lnTo>
                  <a:pt x="856844" y="635946"/>
                </a:lnTo>
                <a:lnTo>
                  <a:pt x="827671" y="703634"/>
                </a:lnTo>
                <a:lnTo>
                  <a:pt x="768906" y="752761"/>
                </a:lnTo>
                <a:lnTo>
                  <a:pt x="729161" y="769097"/>
                </a:lnTo>
                <a:lnTo>
                  <a:pt x="682902" y="779270"/>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33" name="object 31">
            <a:extLst>
              <a:ext uri="{FF2B5EF4-FFF2-40B4-BE49-F238E27FC236}">
                <a16:creationId xmlns:a16="http://schemas.microsoft.com/office/drawing/2014/main" id="{DDC5DD93-6B4C-A44F-BCFD-E9B9B3AE136E}"/>
              </a:ext>
            </a:extLst>
          </p:cNvPr>
          <p:cNvSpPr txBox="1"/>
          <p:nvPr/>
        </p:nvSpPr>
        <p:spPr>
          <a:xfrm>
            <a:off x="2326316"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b</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c</a:t>
            </a:r>
            <a:endParaRPr sz="1350">
              <a:solidFill>
                <a:schemeClr val="accent1"/>
              </a:solidFill>
              <a:latin typeface="DejaVu Sans Mono"/>
              <a:cs typeface="DejaVu Sans Mono"/>
            </a:endParaRPr>
          </a:p>
        </p:txBody>
      </p:sp>
      <p:sp>
        <p:nvSpPr>
          <p:cNvPr id="34" name="object 32">
            <a:extLst>
              <a:ext uri="{FF2B5EF4-FFF2-40B4-BE49-F238E27FC236}">
                <a16:creationId xmlns:a16="http://schemas.microsoft.com/office/drawing/2014/main" id="{BFFB959A-0327-BE4E-8903-F9B113469D0C}"/>
              </a:ext>
            </a:extLst>
          </p:cNvPr>
          <p:cNvSpPr/>
          <p:nvPr/>
        </p:nvSpPr>
        <p:spPr>
          <a:xfrm>
            <a:off x="4141431" y="3581196"/>
            <a:ext cx="859790" cy="782955"/>
          </a:xfrm>
          <a:custGeom>
            <a:avLst/>
            <a:gdLst/>
            <a:ahLst/>
            <a:cxnLst/>
            <a:rect l="l" t="t" r="r" b="b"/>
            <a:pathLst>
              <a:path w="859790" h="782954">
                <a:moveTo>
                  <a:pt x="434285" y="0"/>
                </a:moveTo>
                <a:lnTo>
                  <a:pt x="360331" y="9815"/>
                </a:lnTo>
                <a:lnTo>
                  <a:pt x="324591" y="27749"/>
                </a:lnTo>
                <a:lnTo>
                  <a:pt x="290467" y="54356"/>
                </a:lnTo>
                <a:lnTo>
                  <a:pt x="258554" y="89626"/>
                </a:lnTo>
                <a:lnTo>
                  <a:pt x="229445" y="133550"/>
                </a:lnTo>
                <a:lnTo>
                  <a:pt x="42628" y="461147"/>
                </a:lnTo>
                <a:lnTo>
                  <a:pt x="19644" y="508513"/>
                </a:lnTo>
                <a:lnTo>
                  <a:pt x="5533" y="553776"/>
                </a:lnTo>
                <a:lnTo>
                  <a:pt x="0" y="596428"/>
                </a:lnTo>
                <a:lnTo>
                  <a:pt x="2750" y="635963"/>
                </a:lnTo>
                <a:lnTo>
                  <a:pt x="31922" y="703649"/>
                </a:lnTo>
                <a:lnTo>
                  <a:pt x="90693" y="752775"/>
                </a:lnTo>
                <a:lnTo>
                  <a:pt x="130441" y="769110"/>
                </a:lnTo>
                <a:lnTo>
                  <a:pt x="176706" y="779283"/>
                </a:lnTo>
                <a:lnTo>
                  <a:pt x="229191" y="782787"/>
                </a:lnTo>
                <a:lnTo>
                  <a:pt x="635972" y="782787"/>
                </a:lnTo>
                <a:lnTo>
                  <a:pt x="688353" y="779345"/>
                </a:lnTo>
                <a:lnTo>
                  <a:pt x="734314" y="769350"/>
                </a:lnTo>
                <a:lnTo>
                  <a:pt x="773575" y="753302"/>
                </a:lnTo>
                <a:lnTo>
                  <a:pt x="805858" y="731699"/>
                </a:lnTo>
                <a:lnTo>
                  <a:pt x="848369" y="673822"/>
                </a:lnTo>
                <a:lnTo>
                  <a:pt x="859612" y="599706"/>
                </a:lnTo>
                <a:lnTo>
                  <a:pt x="852809" y="557805"/>
                </a:lnTo>
                <a:lnTo>
                  <a:pt x="837352" y="513341"/>
                </a:lnTo>
                <a:lnTo>
                  <a:pt x="812959" y="466811"/>
                </a:lnTo>
                <a:lnTo>
                  <a:pt x="605873" y="127861"/>
                </a:lnTo>
                <a:lnTo>
                  <a:pt x="575452" y="84835"/>
                </a:lnTo>
                <a:lnTo>
                  <a:pt x="542488" y="50545"/>
                </a:lnTo>
                <a:lnTo>
                  <a:pt x="507576" y="24982"/>
                </a:lnTo>
                <a:lnTo>
                  <a:pt x="471311" y="8137"/>
                </a:lnTo>
                <a:lnTo>
                  <a:pt x="434285" y="0"/>
                </a:lnTo>
                <a:close/>
              </a:path>
            </a:pathLst>
          </a:custGeom>
          <a:solidFill>
            <a:srgbClr val="FFFFFF"/>
          </a:solidFill>
        </p:spPr>
        <p:txBody>
          <a:bodyPr wrap="square" lIns="0" tIns="0" rIns="0" bIns="0" rtlCol="0"/>
          <a:lstStyle/>
          <a:p>
            <a:endParaRPr>
              <a:solidFill>
                <a:schemeClr val="accent1"/>
              </a:solidFill>
            </a:endParaRPr>
          </a:p>
        </p:txBody>
      </p:sp>
      <p:sp>
        <p:nvSpPr>
          <p:cNvPr id="35" name="object 33">
            <a:extLst>
              <a:ext uri="{FF2B5EF4-FFF2-40B4-BE49-F238E27FC236}">
                <a16:creationId xmlns:a16="http://schemas.microsoft.com/office/drawing/2014/main" id="{2A65E48F-3FFA-CD4B-9134-11714597FCE7}"/>
              </a:ext>
            </a:extLst>
          </p:cNvPr>
          <p:cNvSpPr/>
          <p:nvPr/>
        </p:nvSpPr>
        <p:spPr>
          <a:xfrm>
            <a:off x="4141429" y="3581199"/>
            <a:ext cx="859790" cy="782955"/>
          </a:xfrm>
          <a:custGeom>
            <a:avLst/>
            <a:gdLst/>
            <a:ahLst/>
            <a:cxnLst/>
            <a:rect l="l" t="t" r="r" b="b"/>
            <a:pathLst>
              <a:path w="859790" h="782954">
                <a:moveTo>
                  <a:pt x="635974" y="782784"/>
                </a:moveTo>
                <a:lnTo>
                  <a:pt x="688355" y="779342"/>
                </a:lnTo>
                <a:lnTo>
                  <a:pt x="734316" y="769348"/>
                </a:lnTo>
                <a:lnTo>
                  <a:pt x="773577" y="753300"/>
                </a:lnTo>
                <a:lnTo>
                  <a:pt x="805859" y="731696"/>
                </a:lnTo>
                <a:lnTo>
                  <a:pt x="848369" y="673819"/>
                </a:lnTo>
                <a:lnTo>
                  <a:pt x="859611" y="599703"/>
                </a:lnTo>
                <a:lnTo>
                  <a:pt x="852808" y="557802"/>
                </a:lnTo>
                <a:lnTo>
                  <a:pt x="837350" y="513336"/>
                </a:lnTo>
                <a:lnTo>
                  <a:pt x="812957" y="466805"/>
                </a:lnTo>
                <a:lnTo>
                  <a:pt x="605874" y="127861"/>
                </a:lnTo>
                <a:lnTo>
                  <a:pt x="575452" y="84835"/>
                </a:lnTo>
                <a:lnTo>
                  <a:pt x="542488" y="50545"/>
                </a:lnTo>
                <a:lnTo>
                  <a:pt x="507576" y="24982"/>
                </a:lnTo>
                <a:lnTo>
                  <a:pt x="471311" y="8136"/>
                </a:lnTo>
                <a:lnTo>
                  <a:pt x="434285" y="0"/>
                </a:lnTo>
                <a:lnTo>
                  <a:pt x="397093" y="562"/>
                </a:lnTo>
                <a:lnTo>
                  <a:pt x="324588" y="27751"/>
                </a:lnTo>
                <a:lnTo>
                  <a:pt x="290463" y="54358"/>
                </a:lnTo>
                <a:lnTo>
                  <a:pt x="258548" y="89628"/>
                </a:lnTo>
                <a:lnTo>
                  <a:pt x="229437" y="133553"/>
                </a:lnTo>
                <a:lnTo>
                  <a:pt x="42628" y="461139"/>
                </a:lnTo>
                <a:lnTo>
                  <a:pt x="19644" y="508505"/>
                </a:lnTo>
                <a:lnTo>
                  <a:pt x="5533" y="553768"/>
                </a:lnTo>
                <a:lnTo>
                  <a:pt x="0" y="596421"/>
                </a:lnTo>
                <a:lnTo>
                  <a:pt x="2749" y="635956"/>
                </a:lnTo>
                <a:lnTo>
                  <a:pt x="31920" y="703644"/>
                </a:lnTo>
                <a:lnTo>
                  <a:pt x="90690" y="752771"/>
                </a:lnTo>
                <a:lnTo>
                  <a:pt x="130438" y="769107"/>
                </a:lnTo>
                <a:lnTo>
                  <a:pt x="176702" y="779280"/>
                </a:lnTo>
                <a:lnTo>
                  <a:pt x="229188" y="782784"/>
                </a:lnTo>
                <a:lnTo>
                  <a:pt x="635974"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36" name="object 34">
            <a:extLst>
              <a:ext uri="{FF2B5EF4-FFF2-40B4-BE49-F238E27FC236}">
                <a16:creationId xmlns:a16="http://schemas.microsoft.com/office/drawing/2014/main" id="{90C400FA-40FB-C047-948F-692196487566}"/>
              </a:ext>
            </a:extLst>
          </p:cNvPr>
          <p:cNvSpPr txBox="1"/>
          <p:nvPr/>
        </p:nvSpPr>
        <p:spPr>
          <a:xfrm>
            <a:off x="4245734" y="3843002"/>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d</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37" name="object 35">
            <a:extLst>
              <a:ext uri="{FF2B5EF4-FFF2-40B4-BE49-F238E27FC236}">
                <a16:creationId xmlns:a16="http://schemas.microsoft.com/office/drawing/2014/main" id="{04F8BD5B-E5DD-7D44-A0E8-9E6D4B91E473}"/>
              </a:ext>
            </a:extLst>
          </p:cNvPr>
          <p:cNvSpPr/>
          <p:nvPr/>
        </p:nvSpPr>
        <p:spPr>
          <a:xfrm>
            <a:off x="5076561" y="3072609"/>
            <a:ext cx="926465" cy="1291590"/>
          </a:xfrm>
          <a:custGeom>
            <a:avLst/>
            <a:gdLst/>
            <a:ahLst/>
            <a:cxnLst/>
            <a:rect l="l" t="t" r="r" b="b"/>
            <a:pathLst>
              <a:path w="926465" h="1291589">
                <a:moveTo>
                  <a:pt x="477948" y="0"/>
                </a:moveTo>
                <a:lnTo>
                  <a:pt x="420742" y="22162"/>
                </a:lnTo>
                <a:lnTo>
                  <a:pt x="393338" y="50373"/>
                </a:lnTo>
                <a:lnTo>
                  <a:pt x="367477" y="90011"/>
                </a:lnTo>
                <a:lnTo>
                  <a:pt x="343716" y="141084"/>
                </a:lnTo>
                <a:lnTo>
                  <a:pt x="23829" y="947165"/>
                </a:lnTo>
                <a:lnTo>
                  <a:pt x="8758" y="993708"/>
                </a:lnTo>
                <a:lnTo>
                  <a:pt x="909" y="1038398"/>
                </a:lnTo>
                <a:lnTo>
                  <a:pt x="0" y="1080817"/>
                </a:lnTo>
                <a:lnTo>
                  <a:pt x="5745" y="1120546"/>
                </a:lnTo>
                <a:lnTo>
                  <a:pt x="17862" y="1157168"/>
                </a:lnTo>
                <a:lnTo>
                  <a:pt x="60076" y="1219416"/>
                </a:lnTo>
                <a:lnTo>
                  <a:pt x="89605" y="1244205"/>
                </a:lnTo>
                <a:lnTo>
                  <a:pt x="124372" y="1264214"/>
                </a:lnTo>
                <a:lnTo>
                  <a:pt x="164091" y="1279024"/>
                </a:lnTo>
                <a:lnTo>
                  <a:pt x="208480" y="1288216"/>
                </a:lnTo>
                <a:lnTo>
                  <a:pt x="257255" y="1291374"/>
                </a:lnTo>
                <a:lnTo>
                  <a:pt x="664010" y="1291374"/>
                </a:lnTo>
                <a:lnTo>
                  <a:pt x="712858" y="1288188"/>
                </a:lnTo>
                <a:lnTo>
                  <a:pt x="757459" y="1278913"/>
                </a:lnTo>
                <a:lnTo>
                  <a:pt x="797519" y="1263970"/>
                </a:lnTo>
                <a:lnTo>
                  <a:pt x="832746" y="1243782"/>
                </a:lnTo>
                <a:lnTo>
                  <a:pt x="862847" y="1218771"/>
                </a:lnTo>
                <a:lnTo>
                  <a:pt x="887527" y="1189359"/>
                </a:lnTo>
                <a:lnTo>
                  <a:pt x="906494" y="1155969"/>
                </a:lnTo>
                <a:lnTo>
                  <a:pt x="919455" y="1119022"/>
                </a:lnTo>
                <a:lnTo>
                  <a:pt x="926115" y="1078942"/>
                </a:lnTo>
                <a:lnTo>
                  <a:pt x="926181" y="1036149"/>
                </a:lnTo>
                <a:lnTo>
                  <a:pt x="919361" y="991067"/>
                </a:lnTo>
                <a:lnTo>
                  <a:pt x="905361" y="944117"/>
                </a:lnTo>
                <a:lnTo>
                  <a:pt x="608931" y="144132"/>
                </a:lnTo>
                <a:lnTo>
                  <a:pt x="586339" y="92526"/>
                </a:lnTo>
                <a:lnTo>
                  <a:pt x="561388" y="52304"/>
                </a:lnTo>
                <a:lnTo>
                  <a:pt x="534633" y="23471"/>
                </a:lnTo>
                <a:lnTo>
                  <a:pt x="477948" y="0"/>
                </a:lnTo>
                <a:close/>
              </a:path>
            </a:pathLst>
          </a:custGeom>
          <a:solidFill>
            <a:srgbClr val="FFFFFF"/>
          </a:solidFill>
        </p:spPr>
        <p:txBody>
          <a:bodyPr wrap="square" lIns="0" tIns="0" rIns="0" bIns="0" rtlCol="0"/>
          <a:lstStyle/>
          <a:p>
            <a:endParaRPr/>
          </a:p>
        </p:txBody>
      </p:sp>
      <p:sp>
        <p:nvSpPr>
          <p:cNvPr id="38" name="object 36">
            <a:extLst>
              <a:ext uri="{FF2B5EF4-FFF2-40B4-BE49-F238E27FC236}">
                <a16:creationId xmlns:a16="http://schemas.microsoft.com/office/drawing/2014/main" id="{CB515C3D-10B6-D941-B164-4E2E79FBFC48}"/>
              </a:ext>
            </a:extLst>
          </p:cNvPr>
          <p:cNvSpPr/>
          <p:nvPr/>
        </p:nvSpPr>
        <p:spPr>
          <a:xfrm>
            <a:off x="5076565" y="3072608"/>
            <a:ext cx="926465" cy="1291590"/>
          </a:xfrm>
          <a:custGeom>
            <a:avLst/>
            <a:gdLst/>
            <a:ahLst/>
            <a:cxnLst/>
            <a:rect l="l" t="t" r="r" b="b"/>
            <a:pathLst>
              <a:path w="926465" h="1291589">
                <a:moveTo>
                  <a:pt x="257250" y="1291375"/>
                </a:moveTo>
                <a:lnTo>
                  <a:pt x="208476" y="1288218"/>
                </a:lnTo>
                <a:lnTo>
                  <a:pt x="164087" y="1279025"/>
                </a:lnTo>
                <a:lnTo>
                  <a:pt x="124368" y="1264215"/>
                </a:lnTo>
                <a:lnTo>
                  <a:pt x="89602" y="1244206"/>
                </a:lnTo>
                <a:lnTo>
                  <a:pt x="60073" y="1219416"/>
                </a:lnTo>
                <a:lnTo>
                  <a:pt x="17860" y="1157167"/>
                </a:lnTo>
                <a:lnTo>
                  <a:pt x="5744" y="1120545"/>
                </a:lnTo>
                <a:lnTo>
                  <a:pt x="0" y="1080815"/>
                </a:lnTo>
                <a:lnTo>
                  <a:pt x="910" y="1038396"/>
                </a:lnTo>
                <a:lnTo>
                  <a:pt x="8760" y="993706"/>
                </a:lnTo>
                <a:lnTo>
                  <a:pt x="23832" y="947164"/>
                </a:lnTo>
                <a:lnTo>
                  <a:pt x="343710" y="141092"/>
                </a:lnTo>
                <a:lnTo>
                  <a:pt x="367472" y="90016"/>
                </a:lnTo>
                <a:lnTo>
                  <a:pt x="393334" y="50376"/>
                </a:lnTo>
                <a:lnTo>
                  <a:pt x="420739" y="22164"/>
                </a:lnTo>
                <a:lnTo>
                  <a:pt x="477944" y="0"/>
                </a:lnTo>
                <a:lnTo>
                  <a:pt x="506631" y="6034"/>
                </a:lnTo>
                <a:lnTo>
                  <a:pt x="561383" y="52306"/>
                </a:lnTo>
                <a:lnTo>
                  <a:pt x="586334" y="92530"/>
                </a:lnTo>
                <a:lnTo>
                  <a:pt x="608924" y="144137"/>
                </a:lnTo>
                <a:lnTo>
                  <a:pt x="905361" y="944118"/>
                </a:lnTo>
                <a:lnTo>
                  <a:pt x="919360" y="991067"/>
                </a:lnTo>
                <a:lnTo>
                  <a:pt x="926180" y="1036149"/>
                </a:lnTo>
                <a:lnTo>
                  <a:pt x="926113" y="1078941"/>
                </a:lnTo>
                <a:lnTo>
                  <a:pt x="919453" y="1119021"/>
                </a:lnTo>
                <a:lnTo>
                  <a:pt x="906493" y="1155968"/>
                </a:lnTo>
                <a:lnTo>
                  <a:pt x="887527" y="1189359"/>
                </a:lnTo>
                <a:lnTo>
                  <a:pt x="862847" y="1218771"/>
                </a:lnTo>
                <a:lnTo>
                  <a:pt x="832747" y="1243783"/>
                </a:lnTo>
                <a:lnTo>
                  <a:pt x="797520" y="1263971"/>
                </a:lnTo>
                <a:lnTo>
                  <a:pt x="757460" y="1278914"/>
                </a:lnTo>
                <a:lnTo>
                  <a:pt x="712860" y="1288190"/>
                </a:lnTo>
                <a:lnTo>
                  <a:pt x="664012" y="1291375"/>
                </a:lnTo>
                <a:lnTo>
                  <a:pt x="257250" y="1291375"/>
                </a:lnTo>
                <a:close/>
              </a:path>
            </a:pathLst>
          </a:custGeom>
          <a:ln w="23125">
            <a:solidFill>
              <a:srgbClr val="BCBEC0"/>
            </a:solidFill>
          </a:ln>
        </p:spPr>
        <p:txBody>
          <a:bodyPr wrap="square" lIns="0" tIns="0" rIns="0" bIns="0" rtlCol="0"/>
          <a:lstStyle/>
          <a:p>
            <a:endParaRPr/>
          </a:p>
        </p:txBody>
      </p:sp>
      <p:sp>
        <p:nvSpPr>
          <p:cNvPr id="39" name="object 37">
            <a:extLst>
              <a:ext uri="{FF2B5EF4-FFF2-40B4-BE49-F238E27FC236}">
                <a16:creationId xmlns:a16="http://schemas.microsoft.com/office/drawing/2014/main" id="{3001919D-D2F8-C44A-9C75-B0EA1A4094E2}"/>
              </a:ext>
            </a:extLst>
          </p:cNvPr>
          <p:cNvSpPr/>
          <p:nvPr/>
        </p:nvSpPr>
        <p:spPr>
          <a:xfrm>
            <a:off x="3175547" y="3581196"/>
            <a:ext cx="859790" cy="782955"/>
          </a:xfrm>
          <a:custGeom>
            <a:avLst/>
            <a:gdLst/>
            <a:ahLst/>
            <a:cxnLst/>
            <a:rect l="l" t="t" r="r" b="b"/>
            <a:pathLst>
              <a:path w="859789" h="782954">
                <a:moveTo>
                  <a:pt x="425327" y="0"/>
                </a:moveTo>
                <a:lnTo>
                  <a:pt x="352035" y="24982"/>
                </a:lnTo>
                <a:lnTo>
                  <a:pt x="317123" y="50545"/>
                </a:lnTo>
                <a:lnTo>
                  <a:pt x="284160" y="84835"/>
                </a:lnTo>
                <a:lnTo>
                  <a:pt x="253738" y="127861"/>
                </a:lnTo>
                <a:lnTo>
                  <a:pt x="46652" y="466811"/>
                </a:lnTo>
                <a:lnTo>
                  <a:pt x="22260" y="513341"/>
                </a:lnTo>
                <a:lnTo>
                  <a:pt x="6802" y="557805"/>
                </a:lnTo>
                <a:lnTo>
                  <a:pt x="0" y="599706"/>
                </a:lnTo>
                <a:lnTo>
                  <a:pt x="1573" y="638544"/>
                </a:lnTo>
                <a:lnTo>
                  <a:pt x="28729" y="705039"/>
                </a:lnTo>
                <a:lnTo>
                  <a:pt x="86036" y="753302"/>
                </a:lnTo>
                <a:lnTo>
                  <a:pt x="125297" y="769350"/>
                </a:lnTo>
                <a:lnTo>
                  <a:pt x="171258" y="779345"/>
                </a:lnTo>
                <a:lnTo>
                  <a:pt x="223639" y="782787"/>
                </a:lnTo>
                <a:lnTo>
                  <a:pt x="630420" y="782787"/>
                </a:lnTo>
                <a:lnTo>
                  <a:pt x="682908" y="779283"/>
                </a:lnTo>
                <a:lnTo>
                  <a:pt x="729174" y="769110"/>
                </a:lnTo>
                <a:lnTo>
                  <a:pt x="768924" y="752775"/>
                </a:lnTo>
                <a:lnTo>
                  <a:pt x="801862" y="730786"/>
                </a:lnTo>
                <a:lnTo>
                  <a:pt x="846127" y="671872"/>
                </a:lnTo>
                <a:lnTo>
                  <a:pt x="859614" y="596428"/>
                </a:lnTo>
                <a:lnTo>
                  <a:pt x="854079" y="553776"/>
                </a:lnTo>
                <a:lnTo>
                  <a:pt x="839967" y="508513"/>
                </a:lnTo>
                <a:lnTo>
                  <a:pt x="816983" y="461147"/>
                </a:lnTo>
                <a:lnTo>
                  <a:pt x="630179" y="133550"/>
                </a:lnTo>
                <a:lnTo>
                  <a:pt x="601067" y="89626"/>
                </a:lnTo>
                <a:lnTo>
                  <a:pt x="569151" y="54356"/>
                </a:lnTo>
                <a:lnTo>
                  <a:pt x="535025" y="27749"/>
                </a:lnTo>
                <a:lnTo>
                  <a:pt x="499283" y="9815"/>
                </a:lnTo>
                <a:lnTo>
                  <a:pt x="425327" y="0"/>
                </a:lnTo>
                <a:close/>
              </a:path>
            </a:pathLst>
          </a:custGeom>
          <a:solidFill>
            <a:srgbClr val="FFFFFF"/>
          </a:solidFill>
        </p:spPr>
        <p:txBody>
          <a:bodyPr wrap="square" lIns="0" tIns="0" rIns="0" bIns="0" rtlCol="0"/>
          <a:lstStyle/>
          <a:p>
            <a:endParaRPr>
              <a:solidFill>
                <a:schemeClr val="accent1"/>
              </a:solidFill>
            </a:endParaRPr>
          </a:p>
        </p:txBody>
      </p:sp>
      <p:sp>
        <p:nvSpPr>
          <p:cNvPr id="40" name="object 38">
            <a:extLst>
              <a:ext uri="{FF2B5EF4-FFF2-40B4-BE49-F238E27FC236}">
                <a16:creationId xmlns:a16="http://schemas.microsoft.com/office/drawing/2014/main" id="{86280F33-805F-A949-8ED5-01A46A937736}"/>
              </a:ext>
            </a:extLst>
          </p:cNvPr>
          <p:cNvSpPr/>
          <p:nvPr/>
        </p:nvSpPr>
        <p:spPr>
          <a:xfrm>
            <a:off x="3175549" y="3581199"/>
            <a:ext cx="859790" cy="782955"/>
          </a:xfrm>
          <a:custGeom>
            <a:avLst/>
            <a:gdLst/>
            <a:ahLst/>
            <a:cxnLst/>
            <a:rect l="l" t="t" r="r" b="b"/>
            <a:pathLst>
              <a:path w="859789" h="782954">
                <a:moveTo>
                  <a:pt x="223637" y="782784"/>
                </a:moveTo>
                <a:lnTo>
                  <a:pt x="171256" y="779342"/>
                </a:lnTo>
                <a:lnTo>
                  <a:pt x="125295" y="769348"/>
                </a:lnTo>
                <a:lnTo>
                  <a:pt x="86034" y="753300"/>
                </a:lnTo>
                <a:lnTo>
                  <a:pt x="53751" y="731696"/>
                </a:lnTo>
                <a:lnTo>
                  <a:pt x="11241" y="673819"/>
                </a:lnTo>
                <a:lnTo>
                  <a:pt x="0" y="599703"/>
                </a:lnTo>
                <a:lnTo>
                  <a:pt x="6802" y="557802"/>
                </a:lnTo>
                <a:lnTo>
                  <a:pt x="22261" y="513336"/>
                </a:lnTo>
                <a:lnTo>
                  <a:pt x="46653" y="466805"/>
                </a:lnTo>
                <a:lnTo>
                  <a:pt x="253737" y="127861"/>
                </a:lnTo>
                <a:lnTo>
                  <a:pt x="284159" y="84835"/>
                </a:lnTo>
                <a:lnTo>
                  <a:pt x="317123" y="50545"/>
                </a:lnTo>
                <a:lnTo>
                  <a:pt x="352034" y="24982"/>
                </a:lnTo>
                <a:lnTo>
                  <a:pt x="388300" y="8136"/>
                </a:lnTo>
                <a:lnTo>
                  <a:pt x="425326" y="0"/>
                </a:lnTo>
                <a:lnTo>
                  <a:pt x="462517" y="562"/>
                </a:lnTo>
                <a:lnTo>
                  <a:pt x="535022" y="27751"/>
                </a:lnTo>
                <a:lnTo>
                  <a:pt x="569147" y="54358"/>
                </a:lnTo>
                <a:lnTo>
                  <a:pt x="601063" y="89628"/>
                </a:lnTo>
                <a:lnTo>
                  <a:pt x="630174" y="133553"/>
                </a:lnTo>
                <a:lnTo>
                  <a:pt x="816983" y="461139"/>
                </a:lnTo>
                <a:lnTo>
                  <a:pt x="839966" y="508505"/>
                </a:lnTo>
                <a:lnTo>
                  <a:pt x="854078" y="553768"/>
                </a:lnTo>
                <a:lnTo>
                  <a:pt x="859611" y="596421"/>
                </a:lnTo>
                <a:lnTo>
                  <a:pt x="856861" y="635956"/>
                </a:lnTo>
                <a:lnTo>
                  <a:pt x="827690" y="703644"/>
                </a:lnTo>
                <a:lnTo>
                  <a:pt x="768920" y="752771"/>
                </a:lnTo>
                <a:lnTo>
                  <a:pt x="729172" y="769107"/>
                </a:lnTo>
                <a:lnTo>
                  <a:pt x="682908" y="779280"/>
                </a:lnTo>
                <a:lnTo>
                  <a:pt x="630423" y="782784"/>
                </a:lnTo>
                <a:lnTo>
                  <a:pt x="223637" y="782784"/>
                </a:lnTo>
                <a:close/>
              </a:path>
            </a:pathLst>
          </a:custGeom>
          <a:ln w="23129">
            <a:solidFill>
              <a:srgbClr val="BCBEC0"/>
            </a:solidFill>
          </a:ln>
        </p:spPr>
        <p:txBody>
          <a:bodyPr wrap="square" lIns="0" tIns="0" rIns="0" bIns="0" rtlCol="0"/>
          <a:lstStyle/>
          <a:p>
            <a:endParaRPr>
              <a:solidFill>
                <a:schemeClr val="accent1"/>
              </a:solidFill>
            </a:endParaRPr>
          </a:p>
        </p:txBody>
      </p:sp>
      <p:sp>
        <p:nvSpPr>
          <p:cNvPr id="41" name="object 39">
            <a:extLst>
              <a:ext uri="{FF2B5EF4-FFF2-40B4-BE49-F238E27FC236}">
                <a16:creationId xmlns:a16="http://schemas.microsoft.com/office/drawing/2014/main" id="{045D722A-52BF-8F4C-A9CD-D0C567BC6A26}"/>
              </a:ext>
            </a:extLst>
          </p:cNvPr>
          <p:cNvSpPr txBox="1"/>
          <p:nvPr/>
        </p:nvSpPr>
        <p:spPr>
          <a:xfrm>
            <a:off x="5287264" y="3834689"/>
            <a:ext cx="556895" cy="464820"/>
          </a:xfrm>
          <a:prstGeom prst="rect">
            <a:avLst/>
          </a:prstGeom>
        </p:spPr>
        <p:txBody>
          <a:bodyPr vert="horz" wrap="square" lIns="0" tIns="52704" rIns="0" bIns="0" rtlCol="0">
            <a:spAutoFit/>
          </a:bodyPr>
          <a:lstStyle/>
          <a:p>
            <a:pPr marL="23495" marR="5080" indent="-11430">
              <a:lnSpc>
                <a:spcPts val="1570"/>
              </a:lnSpc>
              <a:spcBef>
                <a:spcPts val="414"/>
              </a:spcBef>
            </a:pPr>
            <a:r>
              <a:rPr sz="1550" i="1" spc="-114" dirty="0">
                <a:solidFill>
                  <a:schemeClr val="accent1"/>
                </a:solidFill>
                <a:latin typeface="Times New Roman"/>
                <a:cs typeface="Times New Roman"/>
              </a:rPr>
              <a:t>g</a:t>
            </a:r>
            <a:r>
              <a:rPr sz="1550" i="1" spc="-65" dirty="0">
                <a:solidFill>
                  <a:schemeClr val="accent1"/>
                </a:solidFill>
                <a:latin typeface="Times New Roman"/>
                <a:cs typeface="Times New Roman"/>
              </a:rPr>
              <a:t>r</a:t>
            </a:r>
            <a:r>
              <a:rPr sz="1550" i="1" spc="-35" dirty="0">
                <a:solidFill>
                  <a:schemeClr val="accent1"/>
                </a:solidFill>
                <a:latin typeface="Times New Roman"/>
                <a:cs typeface="Times New Roman"/>
              </a:rPr>
              <a:t>ea</a:t>
            </a:r>
            <a:r>
              <a:rPr sz="1550" i="1" spc="-25" dirty="0">
                <a:solidFill>
                  <a:schemeClr val="accent1"/>
                </a:solidFill>
                <a:latin typeface="Times New Roman"/>
                <a:cs typeface="Times New Roman"/>
              </a:rPr>
              <a:t>t</a:t>
            </a:r>
            <a:r>
              <a:rPr sz="1550" i="1" spc="-80" dirty="0">
                <a:solidFill>
                  <a:schemeClr val="accent1"/>
                </a:solidFill>
                <a:latin typeface="Times New Roman"/>
                <a:cs typeface="Times New Roman"/>
              </a:rPr>
              <a:t>e</a:t>
            </a:r>
            <a:r>
              <a:rPr sz="1550" i="1" spc="-45" dirty="0">
                <a:solidFill>
                  <a:schemeClr val="accent1"/>
                </a:solidFill>
                <a:latin typeface="Times New Roman"/>
                <a:cs typeface="Times New Roman"/>
              </a:rPr>
              <a:t>r </a:t>
            </a:r>
            <a:r>
              <a:rPr sz="1550" i="1" spc="-35" dirty="0">
                <a:solidFill>
                  <a:schemeClr val="accent1"/>
                </a:solidFill>
                <a:latin typeface="Times New Roman"/>
                <a:cs typeface="Times New Roman"/>
              </a:rPr>
              <a:t> </a:t>
            </a:r>
            <a:r>
              <a:rPr sz="1550" i="1" spc="15" dirty="0">
                <a:solidFill>
                  <a:schemeClr val="accent1"/>
                </a:solidFill>
                <a:latin typeface="Times New Roman"/>
                <a:cs typeface="Times New Roman"/>
              </a:rPr>
              <a:t>than</a:t>
            </a:r>
            <a:r>
              <a:rPr sz="1550" i="1" spc="-100" dirty="0">
                <a:solidFill>
                  <a:schemeClr val="accent1"/>
                </a:solidFill>
                <a:latin typeface="Times New Roman"/>
                <a:cs typeface="Times New Roman"/>
              </a:rPr>
              <a:t>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42" name="object 40">
            <a:extLst>
              <a:ext uri="{FF2B5EF4-FFF2-40B4-BE49-F238E27FC236}">
                <a16:creationId xmlns:a16="http://schemas.microsoft.com/office/drawing/2014/main" id="{93BDCEDC-81B3-F94B-958C-974F1A142669}"/>
              </a:ext>
            </a:extLst>
          </p:cNvPr>
          <p:cNvSpPr txBox="1"/>
          <p:nvPr/>
        </p:nvSpPr>
        <p:spPr>
          <a:xfrm>
            <a:off x="3289442" y="3851339"/>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c</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d</a:t>
            </a:r>
            <a:endParaRPr sz="1350">
              <a:solidFill>
                <a:schemeClr val="accent1"/>
              </a:solidFill>
              <a:latin typeface="DejaVu Sans Mono"/>
              <a:cs typeface="DejaVu Sans Mono"/>
            </a:endParaRPr>
          </a:p>
        </p:txBody>
      </p:sp>
      <p:sp>
        <p:nvSpPr>
          <p:cNvPr id="43" name="object 41">
            <a:extLst>
              <a:ext uri="{FF2B5EF4-FFF2-40B4-BE49-F238E27FC236}">
                <a16:creationId xmlns:a16="http://schemas.microsoft.com/office/drawing/2014/main" id="{1184592F-9D16-A44B-BD1E-769A195E86A0}"/>
              </a:ext>
            </a:extLst>
          </p:cNvPr>
          <p:cNvSpPr/>
          <p:nvPr/>
        </p:nvSpPr>
        <p:spPr>
          <a:xfrm>
            <a:off x="1252049" y="5625530"/>
            <a:ext cx="859790" cy="782955"/>
          </a:xfrm>
          <a:custGeom>
            <a:avLst/>
            <a:gdLst/>
            <a:ahLst/>
            <a:cxnLst/>
            <a:rect l="l" t="t" r="r" b="b"/>
            <a:pathLst>
              <a:path w="859789" h="782954">
                <a:moveTo>
                  <a:pt x="434283" y="0"/>
                </a:moveTo>
                <a:lnTo>
                  <a:pt x="360324" y="9811"/>
                </a:lnTo>
                <a:lnTo>
                  <a:pt x="324580" y="27743"/>
                </a:lnTo>
                <a:lnTo>
                  <a:pt x="290453" y="54348"/>
                </a:lnTo>
                <a:lnTo>
                  <a:pt x="258537" y="89616"/>
                </a:lnTo>
                <a:lnTo>
                  <a:pt x="229425" y="133540"/>
                </a:lnTo>
                <a:lnTo>
                  <a:pt x="42608" y="461124"/>
                </a:lnTo>
                <a:lnTo>
                  <a:pt x="19633" y="508484"/>
                </a:lnTo>
                <a:lnTo>
                  <a:pt x="5528" y="553745"/>
                </a:lnTo>
                <a:lnTo>
                  <a:pt x="0" y="596396"/>
                </a:lnTo>
                <a:lnTo>
                  <a:pt x="2752" y="635932"/>
                </a:lnTo>
                <a:lnTo>
                  <a:pt x="31925" y="703624"/>
                </a:lnTo>
                <a:lnTo>
                  <a:pt x="90690" y="752758"/>
                </a:lnTo>
                <a:lnTo>
                  <a:pt x="130433" y="769097"/>
                </a:lnTo>
                <a:lnTo>
                  <a:pt x="176692" y="779272"/>
                </a:lnTo>
                <a:lnTo>
                  <a:pt x="229171" y="782777"/>
                </a:lnTo>
                <a:lnTo>
                  <a:pt x="635964" y="782777"/>
                </a:lnTo>
                <a:lnTo>
                  <a:pt x="688345" y="779334"/>
                </a:lnTo>
                <a:lnTo>
                  <a:pt x="734305" y="769340"/>
                </a:lnTo>
                <a:lnTo>
                  <a:pt x="773565" y="753292"/>
                </a:lnTo>
                <a:lnTo>
                  <a:pt x="805846" y="731689"/>
                </a:lnTo>
                <a:lnTo>
                  <a:pt x="848354" y="673811"/>
                </a:lnTo>
                <a:lnTo>
                  <a:pt x="859593" y="599696"/>
                </a:lnTo>
                <a:lnTo>
                  <a:pt x="852790" y="557795"/>
                </a:lnTo>
                <a:lnTo>
                  <a:pt x="837331" y="513331"/>
                </a:lnTo>
                <a:lnTo>
                  <a:pt x="812939" y="466801"/>
                </a:lnTo>
                <a:lnTo>
                  <a:pt x="605878" y="127850"/>
                </a:lnTo>
                <a:lnTo>
                  <a:pt x="575456" y="84831"/>
                </a:lnTo>
                <a:lnTo>
                  <a:pt x="542491" y="50544"/>
                </a:lnTo>
                <a:lnTo>
                  <a:pt x="507578" y="24983"/>
                </a:lnTo>
                <a:lnTo>
                  <a:pt x="471311" y="8137"/>
                </a:lnTo>
                <a:lnTo>
                  <a:pt x="434283" y="0"/>
                </a:lnTo>
                <a:close/>
              </a:path>
            </a:pathLst>
          </a:custGeom>
          <a:solidFill>
            <a:srgbClr val="FFFFFF"/>
          </a:solidFill>
        </p:spPr>
        <p:txBody>
          <a:bodyPr wrap="square" lIns="0" tIns="0" rIns="0" bIns="0" rtlCol="0"/>
          <a:lstStyle/>
          <a:p>
            <a:endParaRPr>
              <a:solidFill>
                <a:schemeClr val="accent1"/>
              </a:solidFill>
            </a:endParaRPr>
          </a:p>
        </p:txBody>
      </p:sp>
      <p:sp>
        <p:nvSpPr>
          <p:cNvPr id="44" name="object 42">
            <a:extLst>
              <a:ext uri="{FF2B5EF4-FFF2-40B4-BE49-F238E27FC236}">
                <a16:creationId xmlns:a16="http://schemas.microsoft.com/office/drawing/2014/main" id="{86DDEF71-4332-D543-82E5-F67ACD340A81}"/>
              </a:ext>
            </a:extLst>
          </p:cNvPr>
          <p:cNvSpPr/>
          <p:nvPr/>
        </p:nvSpPr>
        <p:spPr>
          <a:xfrm>
            <a:off x="1252054" y="5625533"/>
            <a:ext cx="859790" cy="782955"/>
          </a:xfrm>
          <a:custGeom>
            <a:avLst/>
            <a:gdLst/>
            <a:ahLst/>
            <a:cxnLst/>
            <a:rect l="l" t="t" r="r" b="b"/>
            <a:pathLst>
              <a:path w="859789" h="782954">
                <a:moveTo>
                  <a:pt x="635959" y="782774"/>
                </a:moveTo>
                <a:lnTo>
                  <a:pt x="688340" y="779332"/>
                </a:lnTo>
                <a:lnTo>
                  <a:pt x="734301" y="769337"/>
                </a:lnTo>
                <a:lnTo>
                  <a:pt x="773562" y="753289"/>
                </a:lnTo>
                <a:lnTo>
                  <a:pt x="805844" y="731686"/>
                </a:lnTo>
                <a:lnTo>
                  <a:pt x="848354" y="673809"/>
                </a:lnTo>
                <a:lnTo>
                  <a:pt x="859596" y="599693"/>
                </a:lnTo>
                <a:lnTo>
                  <a:pt x="852793" y="557791"/>
                </a:lnTo>
                <a:lnTo>
                  <a:pt x="837335" y="513326"/>
                </a:lnTo>
                <a:lnTo>
                  <a:pt x="812943" y="466795"/>
                </a:lnTo>
                <a:lnTo>
                  <a:pt x="605884" y="127851"/>
                </a:lnTo>
                <a:lnTo>
                  <a:pt x="575461" y="84831"/>
                </a:lnTo>
                <a:lnTo>
                  <a:pt x="542496" y="50544"/>
                </a:lnTo>
                <a:lnTo>
                  <a:pt x="507582" y="24982"/>
                </a:lnTo>
                <a:lnTo>
                  <a:pt x="471313" y="8137"/>
                </a:lnTo>
                <a:lnTo>
                  <a:pt x="434284" y="0"/>
                </a:lnTo>
                <a:lnTo>
                  <a:pt x="397089" y="561"/>
                </a:lnTo>
                <a:lnTo>
                  <a:pt x="324578" y="27745"/>
                </a:lnTo>
                <a:lnTo>
                  <a:pt x="290451" y="54350"/>
                </a:lnTo>
                <a:lnTo>
                  <a:pt x="258534" y="89619"/>
                </a:lnTo>
                <a:lnTo>
                  <a:pt x="229422" y="133543"/>
                </a:lnTo>
                <a:lnTo>
                  <a:pt x="42613" y="461129"/>
                </a:lnTo>
                <a:lnTo>
                  <a:pt x="19635" y="508489"/>
                </a:lnTo>
                <a:lnTo>
                  <a:pt x="5529" y="553749"/>
                </a:lnTo>
                <a:lnTo>
                  <a:pt x="0" y="596400"/>
                </a:lnTo>
                <a:lnTo>
                  <a:pt x="2752" y="635935"/>
                </a:lnTo>
                <a:lnTo>
                  <a:pt x="31924" y="703625"/>
                </a:lnTo>
                <a:lnTo>
                  <a:pt x="90690" y="752757"/>
                </a:lnTo>
                <a:lnTo>
                  <a:pt x="130434" y="769095"/>
                </a:lnTo>
                <a:lnTo>
                  <a:pt x="176693" y="779269"/>
                </a:lnTo>
                <a:lnTo>
                  <a:pt x="229173" y="782774"/>
                </a:lnTo>
                <a:lnTo>
                  <a:pt x="635959"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45" name="object 43">
            <a:extLst>
              <a:ext uri="{FF2B5EF4-FFF2-40B4-BE49-F238E27FC236}">
                <a16:creationId xmlns:a16="http://schemas.microsoft.com/office/drawing/2014/main" id="{4A97D8EE-BAE1-D943-BC81-45FF2D7DBEEA}"/>
              </a:ext>
            </a:extLst>
          </p:cNvPr>
          <p:cNvSpPr txBox="1"/>
          <p:nvPr/>
        </p:nvSpPr>
        <p:spPr>
          <a:xfrm>
            <a:off x="1356338"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a</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b</a:t>
            </a:r>
            <a:endParaRPr sz="1350">
              <a:solidFill>
                <a:schemeClr val="accent1"/>
              </a:solidFill>
              <a:latin typeface="DejaVu Sans Mono"/>
              <a:cs typeface="DejaVu Sans Mono"/>
            </a:endParaRPr>
          </a:p>
        </p:txBody>
      </p:sp>
      <p:sp>
        <p:nvSpPr>
          <p:cNvPr id="46" name="object 44">
            <a:extLst>
              <a:ext uri="{FF2B5EF4-FFF2-40B4-BE49-F238E27FC236}">
                <a16:creationId xmlns:a16="http://schemas.microsoft.com/office/drawing/2014/main" id="{785B39A9-0561-E040-8E44-640576FC1973}"/>
              </a:ext>
            </a:extLst>
          </p:cNvPr>
          <p:cNvSpPr/>
          <p:nvPr/>
        </p:nvSpPr>
        <p:spPr>
          <a:xfrm>
            <a:off x="264253" y="5116911"/>
            <a:ext cx="926465" cy="1291590"/>
          </a:xfrm>
          <a:custGeom>
            <a:avLst/>
            <a:gdLst/>
            <a:ahLst/>
            <a:cxnLst/>
            <a:rect l="l" t="t" r="r" b="b"/>
            <a:pathLst>
              <a:path w="926464" h="1291589">
                <a:moveTo>
                  <a:pt x="448204" y="0"/>
                </a:moveTo>
                <a:lnTo>
                  <a:pt x="391518" y="23480"/>
                </a:lnTo>
                <a:lnTo>
                  <a:pt x="364765" y="52318"/>
                </a:lnTo>
                <a:lnTo>
                  <a:pt x="339814" y="92545"/>
                </a:lnTo>
                <a:lnTo>
                  <a:pt x="317223" y="144154"/>
                </a:lnTo>
                <a:lnTo>
                  <a:pt x="20805" y="944114"/>
                </a:lnTo>
                <a:lnTo>
                  <a:pt x="6813" y="991067"/>
                </a:lnTo>
                <a:lnTo>
                  <a:pt x="0" y="1036152"/>
                </a:lnTo>
                <a:lnTo>
                  <a:pt x="71" y="1078948"/>
                </a:lnTo>
                <a:lnTo>
                  <a:pt x="6735" y="1119031"/>
                </a:lnTo>
                <a:lnTo>
                  <a:pt x="19697" y="1155981"/>
                </a:lnTo>
                <a:lnTo>
                  <a:pt x="38665" y="1189374"/>
                </a:lnTo>
                <a:lnTo>
                  <a:pt x="63346" y="1218788"/>
                </a:lnTo>
                <a:lnTo>
                  <a:pt x="93447" y="1243800"/>
                </a:lnTo>
                <a:lnTo>
                  <a:pt x="128673" y="1263990"/>
                </a:lnTo>
                <a:lnTo>
                  <a:pt x="168733" y="1278934"/>
                </a:lnTo>
                <a:lnTo>
                  <a:pt x="213334" y="1288210"/>
                </a:lnTo>
                <a:lnTo>
                  <a:pt x="262181" y="1291396"/>
                </a:lnTo>
                <a:lnTo>
                  <a:pt x="668949" y="1291396"/>
                </a:lnTo>
                <a:lnTo>
                  <a:pt x="717723" y="1288238"/>
                </a:lnTo>
                <a:lnTo>
                  <a:pt x="762112" y="1279045"/>
                </a:lnTo>
                <a:lnTo>
                  <a:pt x="801830" y="1264234"/>
                </a:lnTo>
                <a:lnTo>
                  <a:pt x="836595" y="1244224"/>
                </a:lnTo>
                <a:lnTo>
                  <a:pt x="866123" y="1219433"/>
                </a:lnTo>
                <a:lnTo>
                  <a:pt x="908334" y="1157182"/>
                </a:lnTo>
                <a:lnTo>
                  <a:pt x="920449" y="1120559"/>
                </a:lnTo>
                <a:lnTo>
                  <a:pt x="926194" y="1080828"/>
                </a:lnTo>
                <a:lnTo>
                  <a:pt x="925283" y="1038409"/>
                </a:lnTo>
                <a:lnTo>
                  <a:pt x="917434" y="993718"/>
                </a:lnTo>
                <a:lnTo>
                  <a:pt x="902362" y="947175"/>
                </a:lnTo>
                <a:lnTo>
                  <a:pt x="582462" y="141081"/>
                </a:lnTo>
                <a:lnTo>
                  <a:pt x="558691" y="90005"/>
                </a:lnTo>
                <a:lnTo>
                  <a:pt x="532823" y="50366"/>
                </a:lnTo>
                <a:lnTo>
                  <a:pt x="505414" y="22157"/>
                </a:lnTo>
                <a:lnTo>
                  <a:pt x="448204" y="0"/>
                </a:lnTo>
                <a:close/>
              </a:path>
            </a:pathLst>
          </a:custGeom>
          <a:solidFill>
            <a:srgbClr val="FFFFFF"/>
          </a:solidFill>
        </p:spPr>
        <p:txBody>
          <a:bodyPr wrap="square" lIns="0" tIns="0" rIns="0" bIns="0" rtlCol="0"/>
          <a:lstStyle/>
          <a:p>
            <a:endParaRPr/>
          </a:p>
        </p:txBody>
      </p:sp>
      <p:sp>
        <p:nvSpPr>
          <p:cNvPr id="47" name="object 45">
            <a:extLst>
              <a:ext uri="{FF2B5EF4-FFF2-40B4-BE49-F238E27FC236}">
                <a16:creationId xmlns:a16="http://schemas.microsoft.com/office/drawing/2014/main" id="{BF17A9C4-2719-6D4A-9D66-B2FC2450D0D9}"/>
              </a:ext>
            </a:extLst>
          </p:cNvPr>
          <p:cNvSpPr/>
          <p:nvPr/>
        </p:nvSpPr>
        <p:spPr>
          <a:xfrm>
            <a:off x="264259" y="5116919"/>
            <a:ext cx="926465" cy="1291590"/>
          </a:xfrm>
          <a:custGeom>
            <a:avLst/>
            <a:gdLst/>
            <a:ahLst/>
            <a:cxnLst/>
            <a:rect l="l" t="t" r="r" b="b"/>
            <a:pathLst>
              <a:path w="926464" h="1291589">
                <a:moveTo>
                  <a:pt x="668943" y="1291388"/>
                </a:moveTo>
                <a:lnTo>
                  <a:pt x="717718" y="1288230"/>
                </a:lnTo>
                <a:lnTo>
                  <a:pt x="762107" y="1279038"/>
                </a:lnTo>
                <a:lnTo>
                  <a:pt x="801826" y="1264227"/>
                </a:lnTo>
                <a:lnTo>
                  <a:pt x="836592" y="1244218"/>
                </a:lnTo>
                <a:lnTo>
                  <a:pt x="866121" y="1219428"/>
                </a:lnTo>
                <a:lnTo>
                  <a:pt x="908333" y="1157180"/>
                </a:lnTo>
                <a:lnTo>
                  <a:pt x="920449" y="1120557"/>
                </a:lnTo>
                <a:lnTo>
                  <a:pt x="926194" y="1080828"/>
                </a:lnTo>
                <a:lnTo>
                  <a:pt x="925283" y="1038409"/>
                </a:lnTo>
                <a:lnTo>
                  <a:pt x="917434" y="993719"/>
                </a:lnTo>
                <a:lnTo>
                  <a:pt x="902361" y="947176"/>
                </a:lnTo>
                <a:lnTo>
                  <a:pt x="582458" y="141080"/>
                </a:lnTo>
                <a:lnTo>
                  <a:pt x="558690" y="90005"/>
                </a:lnTo>
                <a:lnTo>
                  <a:pt x="532822" y="50366"/>
                </a:lnTo>
                <a:lnTo>
                  <a:pt x="505414" y="22157"/>
                </a:lnTo>
                <a:lnTo>
                  <a:pt x="448202" y="0"/>
                </a:lnTo>
                <a:lnTo>
                  <a:pt x="419515" y="6038"/>
                </a:lnTo>
                <a:lnTo>
                  <a:pt x="364761" y="52316"/>
                </a:lnTo>
                <a:lnTo>
                  <a:pt x="339810" y="92542"/>
                </a:lnTo>
                <a:lnTo>
                  <a:pt x="317220" y="144150"/>
                </a:lnTo>
                <a:lnTo>
                  <a:pt x="20808" y="944106"/>
                </a:lnTo>
                <a:lnTo>
                  <a:pt x="6814" y="991060"/>
                </a:lnTo>
                <a:lnTo>
                  <a:pt x="0" y="1036146"/>
                </a:lnTo>
                <a:lnTo>
                  <a:pt x="70" y="1078943"/>
                </a:lnTo>
                <a:lnTo>
                  <a:pt x="6733" y="1119026"/>
                </a:lnTo>
                <a:lnTo>
                  <a:pt x="19695" y="1155976"/>
                </a:lnTo>
                <a:lnTo>
                  <a:pt x="38664" y="1189368"/>
                </a:lnTo>
                <a:lnTo>
                  <a:pt x="63345" y="1218782"/>
                </a:lnTo>
                <a:lnTo>
                  <a:pt x="93446" y="1243794"/>
                </a:lnTo>
                <a:lnTo>
                  <a:pt x="128673" y="1263983"/>
                </a:lnTo>
                <a:lnTo>
                  <a:pt x="168734" y="1278926"/>
                </a:lnTo>
                <a:lnTo>
                  <a:pt x="213334" y="1288202"/>
                </a:lnTo>
                <a:lnTo>
                  <a:pt x="262182" y="1291388"/>
                </a:lnTo>
                <a:lnTo>
                  <a:pt x="668943" y="1291388"/>
                </a:lnTo>
                <a:close/>
              </a:path>
            </a:pathLst>
          </a:custGeom>
          <a:ln w="23125">
            <a:solidFill>
              <a:srgbClr val="BCBEC0"/>
            </a:solidFill>
          </a:ln>
        </p:spPr>
        <p:txBody>
          <a:bodyPr wrap="square" lIns="0" tIns="0" rIns="0" bIns="0" rtlCol="0"/>
          <a:lstStyle/>
          <a:p>
            <a:endParaRPr/>
          </a:p>
        </p:txBody>
      </p:sp>
      <p:sp>
        <p:nvSpPr>
          <p:cNvPr id="48" name="object 46">
            <a:extLst>
              <a:ext uri="{FF2B5EF4-FFF2-40B4-BE49-F238E27FC236}">
                <a16:creationId xmlns:a16="http://schemas.microsoft.com/office/drawing/2014/main" id="{7B37C0EF-B605-2C4E-A949-F3F603B40130}"/>
              </a:ext>
            </a:extLst>
          </p:cNvPr>
          <p:cNvSpPr txBox="1"/>
          <p:nvPr/>
        </p:nvSpPr>
        <p:spPr>
          <a:xfrm>
            <a:off x="459167" y="5887318"/>
            <a:ext cx="534670" cy="464820"/>
          </a:xfrm>
          <a:prstGeom prst="rect">
            <a:avLst/>
          </a:prstGeom>
        </p:spPr>
        <p:txBody>
          <a:bodyPr vert="horz" wrap="square" lIns="0" tIns="52704" rIns="0" bIns="0" rtlCol="0">
            <a:spAutoFit/>
          </a:bodyPr>
          <a:lstStyle/>
          <a:p>
            <a:pPr marL="12700" marR="5080" indent="127635">
              <a:lnSpc>
                <a:spcPts val="1570"/>
              </a:lnSpc>
              <a:spcBef>
                <a:spcPts val="414"/>
              </a:spcBef>
            </a:pPr>
            <a:r>
              <a:rPr sz="1550" i="1" spc="-85" dirty="0">
                <a:solidFill>
                  <a:schemeClr val="accent1"/>
                </a:solidFill>
                <a:latin typeface="Times New Roman"/>
                <a:cs typeface="Times New Roman"/>
              </a:rPr>
              <a:t>less  </a:t>
            </a:r>
            <a:r>
              <a:rPr sz="1550" i="1" spc="15" dirty="0">
                <a:solidFill>
                  <a:schemeClr val="accent1"/>
                </a:solidFill>
                <a:latin typeface="Times New Roman"/>
                <a:cs typeface="Times New Roman"/>
              </a:rPr>
              <a:t>than</a:t>
            </a:r>
            <a:r>
              <a:rPr sz="1550" i="1" spc="-120" dirty="0">
                <a:solidFill>
                  <a:schemeClr val="accent1"/>
                </a:solidFill>
                <a:latin typeface="Times New Roman"/>
                <a:cs typeface="Times New Roman"/>
              </a:rPr>
              <a:t> </a:t>
            </a:r>
            <a:r>
              <a:rPr sz="1350" spc="10" dirty="0">
                <a:solidFill>
                  <a:schemeClr val="accent1"/>
                </a:solidFill>
                <a:latin typeface="DejaVu Sans Mono"/>
                <a:cs typeface="DejaVu Sans Mono"/>
              </a:rPr>
              <a:t>a</a:t>
            </a:r>
            <a:endParaRPr sz="1350">
              <a:solidFill>
                <a:schemeClr val="accent1"/>
              </a:solidFill>
              <a:latin typeface="DejaVu Sans Mono"/>
              <a:cs typeface="DejaVu Sans Mono"/>
            </a:endParaRPr>
          </a:p>
        </p:txBody>
      </p:sp>
      <p:sp>
        <p:nvSpPr>
          <p:cNvPr id="49" name="object 47">
            <a:extLst>
              <a:ext uri="{FF2B5EF4-FFF2-40B4-BE49-F238E27FC236}">
                <a16:creationId xmlns:a16="http://schemas.microsoft.com/office/drawing/2014/main" id="{5366C9EB-6432-0B4F-8D89-DA5E0DD9CA54}"/>
              </a:ext>
            </a:extLst>
          </p:cNvPr>
          <p:cNvSpPr/>
          <p:nvPr/>
        </p:nvSpPr>
        <p:spPr>
          <a:xfrm>
            <a:off x="2220762" y="5625530"/>
            <a:ext cx="859790" cy="782955"/>
          </a:xfrm>
          <a:custGeom>
            <a:avLst/>
            <a:gdLst/>
            <a:ahLst/>
            <a:cxnLst/>
            <a:rect l="l" t="t" r="r" b="b"/>
            <a:pathLst>
              <a:path w="859789" h="782954">
                <a:moveTo>
                  <a:pt x="425291" y="0"/>
                </a:moveTo>
                <a:lnTo>
                  <a:pt x="351999" y="24983"/>
                </a:lnTo>
                <a:lnTo>
                  <a:pt x="317089" y="50544"/>
                </a:lnTo>
                <a:lnTo>
                  <a:pt x="284128" y="84831"/>
                </a:lnTo>
                <a:lnTo>
                  <a:pt x="253713"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2" y="779272"/>
                </a:lnTo>
                <a:lnTo>
                  <a:pt x="729163" y="769097"/>
                </a:lnTo>
                <a:lnTo>
                  <a:pt x="768908" y="752758"/>
                </a:lnTo>
                <a:lnTo>
                  <a:pt x="801844" y="730765"/>
                </a:lnTo>
                <a:lnTo>
                  <a:pt x="846108" y="671844"/>
                </a:lnTo>
                <a:lnTo>
                  <a:pt x="859599" y="596396"/>
                </a:lnTo>
                <a:lnTo>
                  <a:pt x="854068" y="553745"/>
                </a:lnTo>
                <a:lnTo>
                  <a:pt x="839961" y="508484"/>
                </a:lnTo>
                <a:lnTo>
                  <a:pt x="816983" y="461124"/>
                </a:lnTo>
                <a:lnTo>
                  <a:pt x="630153" y="133540"/>
                </a:lnTo>
                <a:lnTo>
                  <a:pt x="601041" y="89616"/>
                </a:lnTo>
                <a:lnTo>
                  <a:pt x="569124" y="54348"/>
                </a:lnTo>
                <a:lnTo>
                  <a:pt x="534996" y="27743"/>
                </a:lnTo>
                <a:lnTo>
                  <a:pt x="499251" y="9811"/>
                </a:lnTo>
                <a:lnTo>
                  <a:pt x="425291" y="0"/>
                </a:lnTo>
                <a:close/>
              </a:path>
            </a:pathLst>
          </a:custGeom>
          <a:solidFill>
            <a:srgbClr val="FFFFFF"/>
          </a:solidFill>
        </p:spPr>
        <p:txBody>
          <a:bodyPr wrap="square" lIns="0" tIns="0" rIns="0" bIns="0" rtlCol="0"/>
          <a:lstStyle/>
          <a:p>
            <a:endParaRPr>
              <a:solidFill>
                <a:schemeClr val="accent1"/>
              </a:solidFill>
            </a:endParaRPr>
          </a:p>
        </p:txBody>
      </p:sp>
      <p:sp>
        <p:nvSpPr>
          <p:cNvPr id="50" name="object 48">
            <a:extLst>
              <a:ext uri="{FF2B5EF4-FFF2-40B4-BE49-F238E27FC236}">
                <a16:creationId xmlns:a16="http://schemas.microsoft.com/office/drawing/2014/main" id="{359F3E37-45E6-784A-8861-50E0F6D61500}"/>
              </a:ext>
            </a:extLst>
          </p:cNvPr>
          <p:cNvSpPr/>
          <p:nvPr/>
        </p:nvSpPr>
        <p:spPr>
          <a:xfrm>
            <a:off x="2220763" y="5625533"/>
            <a:ext cx="859790" cy="782955"/>
          </a:xfrm>
          <a:custGeom>
            <a:avLst/>
            <a:gdLst/>
            <a:ahLst/>
            <a:cxnLst/>
            <a:rect l="l" t="t" r="r" b="b"/>
            <a:pathLst>
              <a:path w="859789" h="782954">
                <a:moveTo>
                  <a:pt x="223637" y="782774"/>
                </a:moveTo>
                <a:lnTo>
                  <a:pt x="171256" y="779332"/>
                </a:lnTo>
                <a:lnTo>
                  <a:pt x="125295" y="769337"/>
                </a:lnTo>
                <a:lnTo>
                  <a:pt x="86034" y="753289"/>
                </a:lnTo>
                <a:lnTo>
                  <a:pt x="53752" y="731686"/>
                </a:lnTo>
                <a:lnTo>
                  <a:pt x="11241" y="673809"/>
                </a:lnTo>
                <a:lnTo>
                  <a:pt x="0" y="599693"/>
                </a:lnTo>
                <a:lnTo>
                  <a:pt x="6802" y="557791"/>
                </a:lnTo>
                <a:lnTo>
                  <a:pt x="22261" y="513326"/>
                </a:lnTo>
                <a:lnTo>
                  <a:pt x="46653" y="466795"/>
                </a:lnTo>
                <a:lnTo>
                  <a:pt x="253712" y="127851"/>
                </a:lnTo>
                <a:lnTo>
                  <a:pt x="284128" y="84831"/>
                </a:lnTo>
                <a:lnTo>
                  <a:pt x="317088" y="50544"/>
                </a:lnTo>
                <a:lnTo>
                  <a:pt x="351999" y="24982"/>
                </a:lnTo>
                <a:lnTo>
                  <a:pt x="388264" y="8137"/>
                </a:lnTo>
                <a:lnTo>
                  <a:pt x="425291" y="0"/>
                </a:lnTo>
                <a:lnTo>
                  <a:pt x="462484" y="561"/>
                </a:lnTo>
                <a:lnTo>
                  <a:pt x="534993" y="27745"/>
                </a:lnTo>
                <a:lnTo>
                  <a:pt x="569120" y="54350"/>
                </a:lnTo>
                <a:lnTo>
                  <a:pt x="601037" y="89619"/>
                </a:lnTo>
                <a:lnTo>
                  <a:pt x="630149" y="133543"/>
                </a:lnTo>
                <a:lnTo>
                  <a:pt x="816983" y="461129"/>
                </a:lnTo>
                <a:lnTo>
                  <a:pt x="839960" y="508489"/>
                </a:lnTo>
                <a:lnTo>
                  <a:pt x="854066" y="553749"/>
                </a:lnTo>
                <a:lnTo>
                  <a:pt x="859596" y="596400"/>
                </a:lnTo>
                <a:lnTo>
                  <a:pt x="856844" y="635935"/>
                </a:lnTo>
                <a:lnTo>
                  <a:pt x="827671" y="703625"/>
                </a:lnTo>
                <a:lnTo>
                  <a:pt x="768906" y="752757"/>
                </a:lnTo>
                <a:lnTo>
                  <a:pt x="729161" y="769095"/>
                </a:lnTo>
                <a:lnTo>
                  <a:pt x="682902" y="779269"/>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1" name="object 49">
            <a:extLst>
              <a:ext uri="{FF2B5EF4-FFF2-40B4-BE49-F238E27FC236}">
                <a16:creationId xmlns:a16="http://schemas.microsoft.com/office/drawing/2014/main" id="{8C33A87F-3DD2-084A-AABD-60FF53CEE324}"/>
              </a:ext>
            </a:extLst>
          </p:cNvPr>
          <p:cNvSpPr txBox="1"/>
          <p:nvPr/>
        </p:nvSpPr>
        <p:spPr>
          <a:xfrm>
            <a:off x="2326316"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b</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c</a:t>
            </a:r>
            <a:endParaRPr sz="1350">
              <a:solidFill>
                <a:schemeClr val="accent1"/>
              </a:solidFill>
              <a:latin typeface="DejaVu Sans Mono"/>
              <a:cs typeface="DejaVu Sans Mono"/>
            </a:endParaRPr>
          </a:p>
        </p:txBody>
      </p:sp>
      <p:sp>
        <p:nvSpPr>
          <p:cNvPr id="52" name="object 50">
            <a:extLst>
              <a:ext uri="{FF2B5EF4-FFF2-40B4-BE49-F238E27FC236}">
                <a16:creationId xmlns:a16="http://schemas.microsoft.com/office/drawing/2014/main" id="{E02EE018-3266-AD45-B18B-1AB8FE2AE08F}"/>
              </a:ext>
            </a:extLst>
          </p:cNvPr>
          <p:cNvSpPr/>
          <p:nvPr/>
        </p:nvSpPr>
        <p:spPr>
          <a:xfrm>
            <a:off x="4141431" y="5625530"/>
            <a:ext cx="859790" cy="782955"/>
          </a:xfrm>
          <a:custGeom>
            <a:avLst/>
            <a:gdLst/>
            <a:ahLst/>
            <a:cxnLst/>
            <a:rect l="l" t="t" r="r" b="b"/>
            <a:pathLst>
              <a:path w="859790" h="782954">
                <a:moveTo>
                  <a:pt x="434285" y="0"/>
                </a:moveTo>
                <a:lnTo>
                  <a:pt x="360331" y="9811"/>
                </a:lnTo>
                <a:lnTo>
                  <a:pt x="324591" y="27743"/>
                </a:lnTo>
                <a:lnTo>
                  <a:pt x="290467" y="54348"/>
                </a:lnTo>
                <a:lnTo>
                  <a:pt x="258554" y="89616"/>
                </a:lnTo>
                <a:lnTo>
                  <a:pt x="229445" y="133540"/>
                </a:lnTo>
                <a:lnTo>
                  <a:pt x="42628" y="461124"/>
                </a:lnTo>
                <a:lnTo>
                  <a:pt x="19644" y="508484"/>
                </a:lnTo>
                <a:lnTo>
                  <a:pt x="5533" y="553745"/>
                </a:lnTo>
                <a:lnTo>
                  <a:pt x="0" y="596396"/>
                </a:lnTo>
                <a:lnTo>
                  <a:pt x="2750" y="635932"/>
                </a:lnTo>
                <a:lnTo>
                  <a:pt x="31922" y="703624"/>
                </a:lnTo>
                <a:lnTo>
                  <a:pt x="90693" y="752758"/>
                </a:lnTo>
                <a:lnTo>
                  <a:pt x="130441" y="769097"/>
                </a:lnTo>
                <a:lnTo>
                  <a:pt x="176706" y="779272"/>
                </a:lnTo>
                <a:lnTo>
                  <a:pt x="229191" y="782777"/>
                </a:lnTo>
                <a:lnTo>
                  <a:pt x="635972" y="782777"/>
                </a:lnTo>
                <a:lnTo>
                  <a:pt x="688353" y="779334"/>
                </a:lnTo>
                <a:lnTo>
                  <a:pt x="734314" y="769340"/>
                </a:lnTo>
                <a:lnTo>
                  <a:pt x="773575" y="753292"/>
                </a:lnTo>
                <a:lnTo>
                  <a:pt x="805858" y="731689"/>
                </a:lnTo>
                <a:lnTo>
                  <a:pt x="848369" y="673811"/>
                </a:lnTo>
                <a:lnTo>
                  <a:pt x="859612" y="599696"/>
                </a:lnTo>
                <a:lnTo>
                  <a:pt x="852809" y="557795"/>
                </a:lnTo>
                <a:lnTo>
                  <a:pt x="837352" y="513331"/>
                </a:lnTo>
                <a:lnTo>
                  <a:pt x="812959" y="466801"/>
                </a:lnTo>
                <a:lnTo>
                  <a:pt x="605873" y="127850"/>
                </a:lnTo>
                <a:lnTo>
                  <a:pt x="575452" y="84831"/>
                </a:lnTo>
                <a:lnTo>
                  <a:pt x="542488" y="50544"/>
                </a:lnTo>
                <a:lnTo>
                  <a:pt x="507576" y="24983"/>
                </a:lnTo>
                <a:lnTo>
                  <a:pt x="471311" y="8137"/>
                </a:lnTo>
                <a:lnTo>
                  <a:pt x="434285" y="0"/>
                </a:lnTo>
                <a:close/>
              </a:path>
            </a:pathLst>
          </a:custGeom>
          <a:solidFill>
            <a:srgbClr val="FFFFFF"/>
          </a:solidFill>
        </p:spPr>
        <p:txBody>
          <a:bodyPr wrap="square" lIns="0" tIns="0" rIns="0" bIns="0" rtlCol="0"/>
          <a:lstStyle/>
          <a:p>
            <a:endParaRPr>
              <a:solidFill>
                <a:schemeClr val="accent1"/>
              </a:solidFill>
            </a:endParaRPr>
          </a:p>
        </p:txBody>
      </p:sp>
      <p:sp>
        <p:nvSpPr>
          <p:cNvPr id="53" name="object 51">
            <a:extLst>
              <a:ext uri="{FF2B5EF4-FFF2-40B4-BE49-F238E27FC236}">
                <a16:creationId xmlns:a16="http://schemas.microsoft.com/office/drawing/2014/main" id="{E8BF2EDE-103E-D244-B5C5-C44196AF2F9E}"/>
              </a:ext>
            </a:extLst>
          </p:cNvPr>
          <p:cNvSpPr/>
          <p:nvPr/>
        </p:nvSpPr>
        <p:spPr>
          <a:xfrm>
            <a:off x="4141429" y="5625533"/>
            <a:ext cx="859790" cy="782955"/>
          </a:xfrm>
          <a:custGeom>
            <a:avLst/>
            <a:gdLst/>
            <a:ahLst/>
            <a:cxnLst/>
            <a:rect l="l" t="t" r="r" b="b"/>
            <a:pathLst>
              <a:path w="859790" h="782954">
                <a:moveTo>
                  <a:pt x="635974" y="782774"/>
                </a:moveTo>
                <a:lnTo>
                  <a:pt x="688355" y="779332"/>
                </a:lnTo>
                <a:lnTo>
                  <a:pt x="734316" y="769337"/>
                </a:lnTo>
                <a:lnTo>
                  <a:pt x="773577" y="753289"/>
                </a:lnTo>
                <a:lnTo>
                  <a:pt x="805859" y="731686"/>
                </a:lnTo>
                <a:lnTo>
                  <a:pt x="848369" y="673809"/>
                </a:lnTo>
                <a:lnTo>
                  <a:pt x="859611" y="599693"/>
                </a:lnTo>
                <a:lnTo>
                  <a:pt x="852808" y="557791"/>
                </a:lnTo>
                <a:lnTo>
                  <a:pt x="837350" y="513326"/>
                </a:lnTo>
                <a:lnTo>
                  <a:pt x="812957" y="466795"/>
                </a:lnTo>
                <a:lnTo>
                  <a:pt x="605874" y="127851"/>
                </a:lnTo>
                <a:lnTo>
                  <a:pt x="575452" y="84831"/>
                </a:lnTo>
                <a:lnTo>
                  <a:pt x="542488" y="50544"/>
                </a:lnTo>
                <a:lnTo>
                  <a:pt x="507576" y="24982"/>
                </a:lnTo>
                <a:lnTo>
                  <a:pt x="471311" y="8137"/>
                </a:lnTo>
                <a:lnTo>
                  <a:pt x="434285" y="0"/>
                </a:lnTo>
                <a:lnTo>
                  <a:pt x="397093" y="561"/>
                </a:lnTo>
                <a:lnTo>
                  <a:pt x="324588" y="27745"/>
                </a:lnTo>
                <a:lnTo>
                  <a:pt x="290463" y="54350"/>
                </a:lnTo>
                <a:lnTo>
                  <a:pt x="258548" y="89619"/>
                </a:lnTo>
                <a:lnTo>
                  <a:pt x="229437" y="133543"/>
                </a:lnTo>
                <a:lnTo>
                  <a:pt x="42628" y="461129"/>
                </a:lnTo>
                <a:lnTo>
                  <a:pt x="19644" y="508489"/>
                </a:lnTo>
                <a:lnTo>
                  <a:pt x="5533" y="553749"/>
                </a:lnTo>
                <a:lnTo>
                  <a:pt x="0" y="596400"/>
                </a:lnTo>
                <a:lnTo>
                  <a:pt x="2749" y="635935"/>
                </a:lnTo>
                <a:lnTo>
                  <a:pt x="31920" y="703625"/>
                </a:lnTo>
                <a:lnTo>
                  <a:pt x="90690" y="752757"/>
                </a:lnTo>
                <a:lnTo>
                  <a:pt x="130438" y="769095"/>
                </a:lnTo>
                <a:lnTo>
                  <a:pt x="176702" y="779269"/>
                </a:lnTo>
                <a:lnTo>
                  <a:pt x="229188" y="782774"/>
                </a:lnTo>
                <a:lnTo>
                  <a:pt x="635974"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4" name="object 52">
            <a:extLst>
              <a:ext uri="{FF2B5EF4-FFF2-40B4-BE49-F238E27FC236}">
                <a16:creationId xmlns:a16="http://schemas.microsoft.com/office/drawing/2014/main" id="{81B4023A-82F3-F345-98A9-AF5A7E058E3D}"/>
              </a:ext>
            </a:extLst>
          </p:cNvPr>
          <p:cNvSpPr txBox="1"/>
          <p:nvPr/>
        </p:nvSpPr>
        <p:spPr>
          <a:xfrm>
            <a:off x="4245734" y="5887318"/>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d</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55" name="object 53">
            <a:extLst>
              <a:ext uri="{FF2B5EF4-FFF2-40B4-BE49-F238E27FC236}">
                <a16:creationId xmlns:a16="http://schemas.microsoft.com/office/drawing/2014/main" id="{433C59BC-8C87-5143-A8C5-FF76BCFDB4B4}"/>
              </a:ext>
            </a:extLst>
          </p:cNvPr>
          <p:cNvSpPr/>
          <p:nvPr/>
        </p:nvSpPr>
        <p:spPr>
          <a:xfrm>
            <a:off x="5076561" y="5116914"/>
            <a:ext cx="926465" cy="1291590"/>
          </a:xfrm>
          <a:custGeom>
            <a:avLst/>
            <a:gdLst/>
            <a:ahLst/>
            <a:cxnLst/>
            <a:rect l="l" t="t" r="r" b="b"/>
            <a:pathLst>
              <a:path w="926465" h="1291589">
                <a:moveTo>
                  <a:pt x="477948" y="0"/>
                </a:moveTo>
                <a:lnTo>
                  <a:pt x="420742" y="22162"/>
                </a:lnTo>
                <a:lnTo>
                  <a:pt x="393338" y="50376"/>
                </a:lnTo>
                <a:lnTo>
                  <a:pt x="367477" y="90021"/>
                </a:lnTo>
                <a:lnTo>
                  <a:pt x="343716" y="141103"/>
                </a:lnTo>
                <a:lnTo>
                  <a:pt x="23829" y="947146"/>
                </a:lnTo>
                <a:lnTo>
                  <a:pt x="8758" y="993695"/>
                </a:lnTo>
                <a:lnTo>
                  <a:pt x="909" y="1038391"/>
                </a:lnTo>
                <a:lnTo>
                  <a:pt x="0" y="1080815"/>
                </a:lnTo>
                <a:lnTo>
                  <a:pt x="5745" y="1120548"/>
                </a:lnTo>
                <a:lnTo>
                  <a:pt x="17862" y="1157174"/>
                </a:lnTo>
                <a:lnTo>
                  <a:pt x="60076" y="1219428"/>
                </a:lnTo>
                <a:lnTo>
                  <a:pt x="89605" y="1244220"/>
                </a:lnTo>
                <a:lnTo>
                  <a:pt x="124372" y="1264231"/>
                </a:lnTo>
                <a:lnTo>
                  <a:pt x="164091" y="1279042"/>
                </a:lnTo>
                <a:lnTo>
                  <a:pt x="208480" y="1288235"/>
                </a:lnTo>
                <a:lnTo>
                  <a:pt x="257255" y="1291393"/>
                </a:lnTo>
                <a:lnTo>
                  <a:pt x="664010" y="1291393"/>
                </a:lnTo>
                <a:lnTo>
                  <a:pt x="712858" y="1288207"/>
                </a:lnTo>
                <a:lnTo>
                  <a:pt x="757459" y="1278931"/>
                </a:lnTo>
                <a:lnTo>
                  <a:pt x="797519" y="1263987"/>
                </a:lnTo>
                <a:lnTo>
                  <a:pt x="832746" y="1243797"/>
                </a:lnTo>
                <a:lnTo>
                  <a:pt x="862847" y="1218784"/>
                </a:lnTo>
                <a:lnTo>
                  <a:pt x="887527" y="1189370"/>
                </a:lnTo>
                <a:lnTo>
                  <a:pt x="906494" y="1155978"/>
                </a:lnTo>
                <a:lnTo>
                  <a:pt x="919455" y="1119028"/>
                </a:lnTo>
                <a:lnTo>
                  <a:pt x="926115" y="1078945"/>
                </a:lnTo>
                <a:lnTo>
                  <a:pt x="926181" y="1036149"/>
                </a:lnTo>
                <a:lnTo>
                  <a:pt x="919361" y="991064"/>
                </a:lnTo>
                <a:lnTo>
                  <a:pt x="905361" y="944111"/>
                </a:lnTo>
                <a:lnTo>
                  <a:pt x="608931" y="144151"/>
                </a:lnTo>
                <a:lnTo>
                  <a:pt x="586339" y="92541"/>
                </a:lnTo>
                <a:lnTo>
                  <a:pt x="561388" y="52315"/>
                </a:lnTo>
                <a:lnTo>
                  <a:pt x="534633" y="23477"/>
                </a:lnTo>
                <a:lnTo>
                  <a:pt x="477948" y="0"/>
                </a:lnTo>
                <a:close/>
              </a:path>
            </a:pathLst>
          </a:custGeom>
          <a:solidFill>
            <a:srgbClr val="FFFFFF"/>
          </a:solidFill>
        </p:spPr>
        <p:txBody>
          <a:bodyPr wrap="square" lIns="0" tIns="0" rIns="0" bIns="0" rtlCol="0"/>
          <a:lstStyle/>
          <a:p>
            <a:endParaRPr/>
          </a:p>
        </p:txBody>
      </p:sp>
      <p:sp>
        <p:nvSpPr>
          <p:cNvPr id="56" name="object 54">
            <a:extLst>
              <a:ext uri="{FF2B5EF4-FFF2-40B4-BE49-F238E27FC236}">
                <a16:creationId xmlns:a16="http://schemas.microsoft.com/office/drawing/2014/main" id="{72D87091-0D06-F145-A135-2A1BAC17CFF2}"/>
              </a:ext>
            </a:extLst>
          </p:cNvPr>
          <p:cNvSpPr/>
          <p:nvPr/>
        </p:nvSpPr>
        <p:spPr>
          <a:xfrm>
            <a:off x="5076565" y="5116922"/>
            <a:ext cx="926465" cy="1291590"/>
          </a:xfrm>
          <a:custGeom>
            <a:avLst/>
            <a:gdLst/>
            <a:ahLst/>
            <a:cxnLst/>
            <a:rect l="l" t="t" r="r" b="b"/>
            <a:pathLst>
              <a:path w="926465" h="1291589">
                <a:moveTo>
                  <a:pt x="257250" y="1291384"/>
                </a:moveTo>
                <a:lnTo>
                  <a:pt x="208476" y="1288227"/>
                </a:lnTo>
                <a:lnTo>
                  <a:pt x="164087" y="1279034"/>
                </a:lnTo>
                <a:lnTo>
                  <a:pt x="124368" y="1264224"/>
                </a:lnTo>
                <a:lnTo>
                  <a:pt x="89602" y="1244214"/>
                </a:lnTo>
                <a:lnTo>
                  <a:pt x="60073" y="1219423"/>
                </a:lnTo>
                <a:lnTo>
                  <a:pt x="17860" y="1157171"/>
                </a:lnTo>
                <a:lnTo>
                  <a:pt x="5744" y="1120547"/>
                </a:lnTo>
                <a:lnTo>
                  <a:pt x="0" y="1080814"/>
                </a:lnTo>
                <a:lnTo>
                  <a:pt x="910" y="1038391"/>
                </a:lnTo>
                <a:lnTo>
                  <a:pt x="8760" y="993696"/>
                </a:lnTo>
                <a:lnTo>
                  <a:pt x="23832" y="947148"/>
                </a:lnTo>
                <a:lnTo>
                  <a:pt x="343710" y="141101"/>
                </a:lnTo>
                <a:lnTo>
                  <a:pt x="367472" y="90020"/>
                </a:lnTo>
                <a:lnTo>
                  <a:pt x="393334" y="50376"/>
                </a:lnTo>
                <a:lnTo>
                  <a:pt x="420739" y="22162"/>
                </a:lnTo>
                <a:lnTo>
                  <a:pt x="477944" y="0"/>
                </a:lnTo>
                <a:lnTo>
                  <a:pt x="506631" y="6037"/>
                </a:lnTo>
                <a:lnTo>
                  <a:pt x="561383" y="52313"/>
                </a:lnTo>
                <a:lnTo>
                  <a:pt x="586334" y="92539"/>
                </a:lnTo>
                <a:lnTo>
                  <a:pt x="608924" y="144147"/>
                </a:lnTo>
                <a:lnTo>
                  <a:pt x="905361" y="944103"/>
                </a:lnTo>
                <a:lnTo>
                  <a:pt x="919360" y="991057"/>
                </a:lnTo>
                <a:lnTo>
                  <a:pt x="926180" y="1036143"/>
                </a:lnTo>
                <a:lnTo>
                  <a:pt x="926113" y="1078940"/>
                </a:lnTo>
                <a:lnTo>
                  <a:pt x="919453" y="1119023"/>
                </a:lnTo>
                <a:lnTo>
                  <a:pt x="906493" y="1155972"/>
                </a:lnTo>
                <a:lnTo>
                  <a:pt x="887527" y="1189365"/>
                </a:lnTo>
                <a:lnTo>
                  <a:pt x="862847" y="1218778"/>
                </a:lnTo>
                <a:lnTo>
                  <a:pt x="832747" y="1243791"/>
                </a:lnTo>
                <a:lnTo>
                  <a:pt x="797520" y="1263980"/>
                </a:lnTo>
                <a:lnTo>
                  <a:pt x="757460" y="1278923"/>
                </a:lnTo>
                <a:lnTo>
                  <a:pt x="712860" y="1288199"/>
                </a:lnTo>
                <a:lnTo>
                  <a:pt x="664012" y="1291384"/>
                </a:lnTo>
                <a:lnTo>
                  <a:pt x="257250" y="1291384"/>
                </a:lnTo>
                <a:close/>
              </a:path>
            </a:pathLst>
          </a:custGeom>
          <a:ln w="23125">
            <a:solidFill>
              <a:srgbClr val="BCBEC0"/>
            </a:solidFill>
          </a:ln>
        </p:spPr>
        <p:txBody>
          <a:bodyPr wrap="square" lIns="0" tIns="0" rIns="0" bIns="0" rtlCol="0"/>
          <a:lstStyle/>
          <a:p>
            <a:endParaRPr/>
          </a:p>
        </p:txBody>
      </p:sp>
      <p:sp>
        <p:nvSpPr>
          <p:cNvPr id="57" name="object 55">
            <a:extLst>
              <a:ext uri="{FF2B5EF4-FFF2-40B4-BE49-F238E27FC236}">
                <a16:creationId xmlns:a16="http://schemas.microsoft.com/office/drawing/2014/main" id="{C06AAFE6-873B-D64A-AEDE-BDF34607051E}"/>
              </a:ext>
            </a:extLst>
          </p:cNvPr>
          <p:cNvSpPr/>
          <p:nvPr/>
        </p:nvSpPr>
        <p:spPr>
          <a:xfrm>
            <a:off x="3175547" y="5625530"/>
            <a:ext cx="859790" cy="782955"/>
          </a:xfrm>
          <a:custGeom>
            <a:avLst/>
            <a:gdLst/>
            <a:ahLst/>
            <a:cxnLst/>
            <a:rect l="l" t="t" r="r" b="b"/>
            <a:pathLst>
              <a:path w="859789" h="782954">
                <a:moveTo>
                  <a:pt x="425327" y="0"/>
                </a:moveTo>
                <a:lnTo>
                  <a:pt x="352035" y="24983"/>
                </a:lnTo>
                <a:lnTo>
                  <a:pt x="317123" y="50544"/>
                </a:lnTo>
                <a:lnTo>
                  <a:pt x="284160" y="84831"/>
                </a:lnTo>
                <a:lnTo>
                  <a:pt x="253738" y="127850"/>
                </a:lnTo>
                <a:lnTo>
                  <a:pt x="46652" y="466801"/>
                </a:lnTo>
                <a:lnTo>
                  <a:pt x="22260" y="513331"/>
                </a:lnTo>
                <a:lnTo>
                  <a:pt x="6802" y="557795"/>
                </a:lnTo>
                <a:lnTo>
                  <a:pt x="0" y="599696"/>
                </a:lnTo>
                <a:lnTo>
                  <a:pt x="1573" y="638534"/>
                </a:lnTo>
                <a:lnTo>
                  <a:pt x="28729" y="705029"/>
                </a:lnTo>
                <a:lnTo>
                  <a:pt x="86036" y="753292"/>
                </a:lnTo>
                <a:lnTo>
                  <a:pt x="125297" y="769340"/>
                </a:lnTo>
                <a:lnTo>
                  <a:pt x="171258" y="779334"/>
                </a:lnTo>
                <a:lnTo>
                  <a:pt x="223639" y="782777"/>
                </a:lnTo>
                <a:lnTo>
                  <a:pt x="630420" y="782777"/>
                </a:lnTo>
                <a:lnTo>
                  <a:pt x="682908" y="779272"/>
                </a:lnTo>
                <a:lnTo>
                  <a:pt x="729174" y="769097"/>
                </a:lnTo>
                <a:lnTo>
                  <a:pt x="768924" y="752758"/>
                </a:lnTo>
                <a:lnTo>
                  <a:pt x="801862" y="730765"/>
                </a:lnTo>
                <a:lnTo>
                  <a:pt x="846127" y="671844"/>
                </a:lnTo>
                <a:lnTo>
                  <a:pt x="859614" y="596396"/>
                </a:lnTo>
                <a:lnTo>
                  <a:pt x="854079" y="553745"/>
                </a:lnTo>
                <a:lnTo>
                  <a:pt x="839967" y="508484"/>
                </a:lnTo>
                <a:lnTo>
                  <a:pt x="816983" y="461124"/>
                </a:lnTo>
                <a:lnTo>
                  <a:pt x="630179" y="133540"/>
                </a:lnTo>
                <a:lnTo>
                  <a:pt x="601067" y="89616"/>
                </a:lnTo>
                <a:lnTo>
                  <a:pt x="569151" y="54348"/>
                </a:lnTo>
                <a:lnTo>
                  <a:pt x="535025" y="27743"/>
                </a:lnTo>
                <a:lnTo>
                  <a:pt x="499283" y="9811"/>
                </a:lnTo>
                <a:lnTo>
                  <a:pt x="425327" y="0"/>
                </a:lnTo>
                <a:close/>
              </a:path>
            </a:pathLst>
          </a:custGeom>
          <a:solidFill>
            <a:srgbClr val="FFFFFF"/>
          </a:solidFill>
        </p:spPr>
        <p:txBody>
          <a:bodyPr wrap="square" lIns="0" tIns="0" rIns="0" bIns="0" rtlCol="0"/>
          <a:lstStyle/>
          <a:p>
            <a:endParaRPr>
              <a:solidFill>
                <a:schemeClr val="accent1"/>
              </a:solidFill>
            </a:endParaRPr>
          </a:p>
        </p:txBody>
      </p:sp>
      <p:sp>
        <p:nvSpPr>
          <p:cNvPr id="58" name="object 56">
            <a:extLst>
              <a:ext uri="{FF2B5EF4-FFF2-40B4-BE49-F238E27FC236}">
                <a16:creationId xmlns:a16="http://schemas.microsoft.com/office/drawing/2014/main" id="{D491A244-1A33-894C-8737-C10B3EC81C89}"/>
              </a:ext>
            </a:extLst>
          </p:cNvPr>
          <p:cNvSpPr/>
          <p:nvPr/>
        </p:nvSpPr>
        <p:spPr>
          <a:xfrm>
            <a:off x="3175549" y="5625533"/>
            <a:ext cx="859790" cy="782955"/>
          </a:xfrm>
          <a:custGeom>
            <a:avLst/>
            <a:gdLst/>
            <a:ahLst/>
            <a:cxnLst/>
            <a:rect l="l" t="t" r="r" b="b"/>
            <a:pathLst>
              <a:path w="859789" h="782954">
                <a:moveTo>
                  <a:pt x="223637" y="782774"/>
                </a:moveTo>
                <a:lnTo>
                  <a:pt x="171256" y="779332"/>
                </a:lnTo>
                <a:lnTo>
                  <a:pt x="125295" y="769337"/>
                </a:lnTo>
                <a:lnTo>
                  <a:pt x="86034" y="753289"/>
                </a:lnTo>
                <a:lnTo>
                  <a:pt x="53751" y="731686"/>
                </a:lnTo>
                <a:lnTo>
                  <a:pt x="11241" y="673809"/>
                </a:lnTo>
                <a:lnTo>
                  <a:pt x="0" y="599693"/>
                </a:lnTo>
                <a:lnTo>
                  <a:pt x="6802" y="557791"/>
                </a:lnTo>
                <a:lnTo>
                  <a:pt x="22261" y="513326"/>
                </a:lnTo>
                <a:lnTo>
                  <a:pt x="46653" y="466795"/>
                </a:lnTo>
                <a:lnTo>
                  <a:pt x="253737" y="127851"/>
                </a:lnTo>
                <a:lnTo>
                  <a:pt x="284159" y="84831"/>
                </a:lnTo>
                <a:lnTo>
                  <a:pt x="317123" y="50544"/>
                </a:lnTo>
                <a:lnTo>
                  <a:pt x="352034" y="24982"/>
                </a:lnTo>
                <a:lnTo>
                  <a:pt x="388300" y="8137"/>
                </a:lnTo>
                <a:lnTo>
                  <a:pt x="425326" y="0"/>
                </a:lnTo>
                <a:lnTo>
                  <a:pt x="462517" y="561"/>
                </a:lnTo>
                <a:lnTo>
                  <a:pt x="535022" y="27745"/>
                </a:lnTo>
                <a:lnTo>
                  <a:pt x="569147" y="54350"/>
                </a:lnTo>
                <a:lnTo>
                  <a:pt x="601063" y="89619"/>
                </a:lnTo>
                <a:lnTo>
                  <a:pt x="630174" y="133543"/>
                </a:lnTo>
                <a:lnTo>
                  <a:pt x="816983" y="461129"/>
                </a:lnTo>
                <a:lnTo>
                  <a:pt x="839966" y="508489"/>
                </a:lnTo>
                <a:lnTo>
                  <a:pt x="854078" y="553749"/>
                </a:lnTo>
                <a:lnTo>
                  <a:pt x="859611" y="596400"/>
                </a:lnTo>
                <a:lnTo>
                  <a:pt x="856861" y="635935"/>
                </a:lnTo>
                <a:lnTo>
                  <a:pt x="827690" y="703625"/>
                </a:lnTo>
                <a:lnTo>
                  <a:pt x="768920" y="752757"/>
                </a:lnTo>
                <a:lnTo>
                  <a:pt x="729172" y="769095"/>
                </a:lnTo>
                <a:lnTo>
                  <a:pt x="682908" y="779269"/>
                </a:lnTo>
                <a:lnTo>
                  <a:pt x="630423" y="782774"/>
                </a:lnTo>
                <a:lnTo>
                  <a:pt x="223637" y="782774"/>
                </a:lnTo>
                <a:close/>
              </a:path>
            </a:pathLst>
          </a:custGeom>
          <a:ln w="23129">
            <a:solidFill>
              <a:srgbClr val="BCBEC0"/>
            </a:solidFill>
          </a:ln>
        </p:spPr>
        <p:txBody>
          <a:bodyPr wrap="square" lIns="0" tIns="0" rIns="0" bIns="0" rtlCol="0"/>
          <a:lstStyle/>
          <a:p>
            <a:endParaRPr>
              <a:solidFill>
                <a:schemeClr val="accent1"/>
              </a:solidFill>
            </a:endParaRPr>
          </a:p>
        </p:txBody>
      </p:sp>
      <p:sp>
        <p:nvSpPr>
          <p:cNvPr id="59" name="object 57">
            <a:extLst>
              <a:ext uri="{FF2B5EF4-FFF2-40B4-BE49-F238E27FC236}">
                <a16:creationId xmlns:a16="http://schemas.microsoft.com/office/drawing/2014/main" id="{CE56C673-966C-3B4B-9B9A-9957B4503166}"/>
              </a:ext>
            </a:extLst>
          </p:cNvPr>
          <p:cNvSpPr txBox="1"/>
          <p:nvPr/>
        </p:nvSpPr>
        <p:spPr>
          <a:xfrm>
            <a:off x="5287264" y="5878991"/>
            <a:ext cx="556895" cy="464820"/>
          </a:xfrm>
          <a:prstGeom prst="rect">
            <a:avLst/>
          </a:prstGeom>
        </p:spPr>
        <p:txBody>
          <a:bodyPr vert="horz" wrap="square" lIns="0" tIns="52704" rIns="0" bIns="0" rtlCol="0">
            <a:spAutoFit/>
          </a:bodyPr>
          <a:lstStyle/>
          <a:p>
            <a:pPr marL="23495" marR="5080" indent="-11430">
              <a:lnSpc>
                <a:spcPts val="1570"/>
              </a:lnSpc>
              <a:spcBef>
                <a:spcPts val="414"/>
              </a:spcBef>
            </a:pPr>
            <a:r>
              <a:rPr sz="1550" i="1" spc="-114" dirty="0">
                <a:solidFill>
                  <a:schemeClr val="accent1"/>
                </a:solidFill>
                <a:latin typeface="Times New Roman"/>
                <a:cs typeface="Times New Roman"/>
              </a:rPr>
              <a:t>g</a:t>
            </a:r>
            <a:r>
              <a:rPr sz="1550" i="1" spc="-65" dirty="0">
                <a:solidFill>
                  <a:schemeClr val="accent1"/>
                </a:solidFill>
                <a:latin typeface="Times New Roman"/>
                <a:cs typeface="Times New Roman"/>
              </a:rPr>
              <a:t>r</a:t>
            </a:r>
            <a:r>
              <a:rPr sz="1550" i="1" spc="-35" dirty="0">
                <a:solidFill>
                  <a:schemeClr val="accent1"/>
                </a:solidFill>
                <a:latin typeface="Times New Roman"/>
                <a:cs typeface="Times New Roman"/>
              </a:rPr>
              <a:t>ea</a:t>
            </a:r>
            <a:r>
              <a:rPr sz="1550" i="1" spc="-25" dirty="0">
                <a:solidFill>
                  <a:schemeClr val="accent1"/>
                </a:solidFill>
                <a:latin typeface="Times New Roman"/>
                <a:cs typeface="Times New Roman"/>
              </a:rPr>
              <a:t>t</a:t>
            </a:r>
            <a:r>
              <a:rPr sz="1550" i="1" spc="-80" dirty="0">
                <a:solidFill>
                  <a:schemeClr val="accent1"/>
                </a:solidFill>
                <a:latin typeface="Times New Roman"/>
                <a:cs typeface="Times New Roman"/>
              </a:rPr>
              <a:t>e</a:t>
            </a:r>
            <a:r>
              <a:rPr sz="1550" i="1" spc="-45" dirty="0">
                <a:solidFill>
                  <a:schemeClr val="accent1"/>
                </a:solidFill>
                <a:latin typeface="Times New Roman"/>
                <a:cs typeface="Times New Roman"/>
              </a:rPr>
              <a:t>r </a:t>
            </a:r>
            <a:r>
              <a:rPr sz="1550" i="1" spc="-35" dirty="0">
                <a:solidFill>
                  <a:schemeClr val="accent1"/>
                </a:solidFill>
                <a:latin typeface="Times New Roman"/>
                <a:cs typeface="Times New Roman"/>
              </a:rPr>
              <a:t> </a:t>
            </a:r>
            <a:r>
              <a:rPr sz="1550" i="1" spc="15" dirty="0">
                <a:solidFill>
                  <a:schemeClr val="accent1"/>
                </a:solidFill>
                <a:latin typeface="Times New Roman"/>
                <a:cs typeface="Times New Roman"/>
              </a:rPr>
              <a:t>than</a:t>
            </a:r>
            <a:r>
              <a:rPr sz="1550" i="1" spc="-100" dirty="0">
                <a:solidFill>
                  <a:schemeClr val="accent1"/>
                </a:solidFill>
                <a:latin typeface="Times New Roman"/>
                <a:cs typeface="Times New Roman"/>
              </a:rPr>
              <a:t> </a:t>
            </a:r>
            <a:r>
              <a:rPr sz="1350" spc="10" dirty="0">
                <a:solidFill>
                  <a:schemeClr val="accent1"/>
                </a:solidFill>
                <a:latin typeface="DejaVu Sans Mono"/>
                <a:cs typeface="DejaVu Sans Mono"/>
              </a:rPr>
              <a:t>e</a:t>
            </a:r>
            <a:endParaRPr sz="1350">
              <a:solidFill>
                <a:schemeClr val="accent1"/>
              </a:solidFill>
              <a:latin typeface="DejaVu Sans Mono"/>
              <a:cs typeface="DejaVu Sans Mono"/>
            </a:endParaRPr>
          </a:p>
        </p:txBody>
      </p:sp>
      <p:sp>
        <p:nvSpPr>
          <p:cNvPr id="60" name="object 58">
            <a:extLst>
              <a:ext uri="{FF2B5EF4-FFF2-40B4-BE49-F238E27FC236}">
                <a16:creationId xmlns:a16="http://schemas.microsoft.com/office/drawing/2014/main" id="{7D30D352-FE3C-8546-93CA-FB692712DBBF}"/>
              </a:ext>
            </a:extLst>
          </p:cNvPr>
          <p:cNvSpPr txBox="1"/>
          <p:nvPr/>
        </p:nvSpPr>
        <p:spPr>
          <a:xfrm>
            <a:off x="3289442" y="5895646"/>
            <a:ext cx="650240" cy="464820"/>
          </a:xfrm>
          <a:prstGeom prst="rect">
            <a:avLst/>
          </a:prstGeom>
        </p:spPr>
        <p:txBody>
          <a:bodyPr vert="horz" wrap="square" lIns="0" tIns="15240" rIns="0" bIns="0" rtlCol="0">
            <a:spAutoFit/>
          </a:bodyPr>
          <a:lstStyle/>
          <a:p>
            <a:pPr marL="12700">
              <a:lnSpc>
                <a:spcPts val="1714"/>
              </a:lnSpc>
              <a:spcBef>
                <a:spcPts val="120"/>
              </a:spcBef>
            </a:pPr>
            <a:r>
              <a:rPr sz="1550" i="1" spc="-30" dirty="0">
                <a:solidFill>
                  <a:schemeClr val="accent1"/>
                </a:solidFill>
                <a:latin typeface="Times New Roman"/>
                <a:cs typeface="Times New Roman"/>
              </a:rPr>
              <a:t>between</a:t>
            </a:r>
            <a:endParaRPr sz="1550">
              <a:solidFill>
                <a:schemeClr val="accent1"/>
              </a:solidFill>
              <a:latin typeface="Times New Roman"/>
              <a:cs typeface="Times New Roman"/>
            </a:endParaRPr>
          </a:p>
          <a:p>
            <a:pPr marL="24765">
              <a:lnSpc>
                <a:spcPts val="1714"/>
              </a:lnSpc>
            </a:pPr>
            <a:r>
              <a:rPr sz="1350" spc="10" dirty="0">
                <a:solidFill>
                  <a:schemeClr val="accent1"/>
                </a:solidFill>
                <a:latin typeface="DejaVu Sans Mono"/>
                <a:cs typeface="DejaVu Sans Mono"/>
              </a:rPr>
              <a:t>c</a:t>
            </a:r>
            <a:r>
              <a:rPr sz="1350" spc="-625" dirty="0">
                <a:solidFill>
                  <a:schemeClr val="accent1"/>
                </a:solidFill>
                <a:latin typeface="DejaVu Sans Mono"/>
                <a:cs typeface="DejaVu Sans Mono"/>
              </a:rPr>
              <a:t> </a:t>
            </a:r>
            <a:r>
              <a:rPr sz="1550" i="1" spc="5" dirty="0">
                <a:solidFill>
                  <a:schemeClr val="accent1"/>
                </a:solidFill>
                <a:latin typeface="Times New Roman"/>
                <a:cs typeface="Times New Roman"/>
              </a:rPr>
              <a:t>and </a:t>
            </a:r>
            <a:r>
              <a:rPr sz="1350" spc="10" dirty="0">
                <a:solidFill>
                  <a:schemeClr val="accent1"/>
                </a:solidFill>
                <a:latin typeface="DejaVu Sans Mono"/>
                <a:cs typeface="DejaVu Sans Mono"/>
              </a:rPr>
              <a:t>d</a:t>
            </a:r>
            <a:endParaRPr sz="1350">
              <a:solidFill>
                <a:schemeClr val="accent1"/>
              </a:solidFill>
              <a:latin typeface="DejaVu Sans Mono"/>
              <a:cs typeface="DejaVu Sans Mono"/>
            </a:endParaRPr>
          </a:p>
        </p:txBody>
      </p:sp>
      <p:sp>
        <p:nvSpPr>
          <p:cNvPr id="61" name="object 59">
            <a:extLst>
              <a:ext uri="{FF2B5EF4-FFF2-40B4-BE49-F238E27FC236}">
                <a16:creationId xmlns:a16="http://schemas.microsoft.com/office/drawing/2014/main" id="{1F9A953D-0191-4343-A538-61DE015019A7}"/>
              </a:ext>
            </a:extLst>
          </p:cNvPr>
          <p:cNvSpPr/>
          <p:nvPr/>
        </p:nvSpPr>
        <p:spPr>
          <a:xfrm>
            <a:off x="2060429" y="5196511"/>
            <a:ext cx="262890" cy="262890"/>
          </a:xfrm>
          <a:custGeom>
            <a:avLst/>
            <a:gdLst/>
            <a:ahLst/>
            <a:cxnLst/>
            <a:rect l="l" t="t" r="r" b="b"/>
            <a:pathLst>
              <a:path w="262889" h="262889">
                <a:moveTo>
                  <a:pt x="131152" y="0"/>
                </a:moveTo>
                <a:lnTo>
                  <a:pt x="80110" y="10333"/>
                </a:lnTo>
                <a:lnTo>
                  <a:pt x="38420" y="38496"/>
                </a:lnTo>
                <a:lnTo>
                  <a:pt x="10309" y="80238"/>
                </a:lnTo>
                <a:lnTo>
                  <a:pt x="0" y="131305"/>
                </a:lnTo>
                <a:lnTo>
                  <a:pt x="10309" y="182428"/>
                </a:lnTo>
                <a:lnTo>
                  <a:pt x="38420" y="224159"/>
                </a:lnTo>
                <a:lnTo>
                  <a:pt x="80110" y="252286"/>
                </a:lnTo>
                <a:lnTo>
                  <a:pt x="131152" y="262597"/>
                </a:lnTo>
                <a:lnTo>
                  <a:pt x="182206" y="252286"/>
                </a:lnTo>
                <a:lnTo>
                  <a:pt x="223894" y="224159"/>
                </a:lnTo>
                <a:lnTo>
                  <a:pt x="252000" y="182428"/>
                </a:lnTo>
                <a:lnTo>
                  <a:pt x="262305" y="131305"/>
                </a:lnTo>
                <a:lnTo>
                  <a:pt x="252000" y="80238"/>
                </a:lnTo>
                <a:lnTo>
                  <a:pt x="223894" y="38496"/>
                </a:lnTo>
                <a:lnTo>
                  <a:pt x="182206" y="10333"/>
                </a:lnTo>
                <a:lnTo>
                  <a:pt x="131152" y="0"/>
                </a:lnTo>
                <a:close/>
              </a:path>
            </a:pathLst>
          </a:custGeom>
          <a:solidFill>
            <a:srgbClr val="FFFFFF"/>
          </a:solidFill>
        </p:spPr>
        <p:txBody>
          <a:bodyPr wrap="square" lIns="0" tIns="0" rIns="0" bIns="0" rtlCol="0"/>
          <a:lstStyle/>
          <a:p>
            <a:endParaRPr/>
          </a:p>
        </p:txBody>
      </p:sp>
      <p:sp>
        <p:nvSpPr>
          <p:cNvPr id="62" name="object 60">
            <a:extLst>
              <a:ext uri="{FF2B5EF4-FFF2-40B4-BE49-F238E27FC236}">
                <a16:creationId xmlns:a16="http://schemas.microsoft.com/office/drawing/2014/main" id="{ADFD127A-41F2-C141-8FCF-3DAD329F01D5}"/>
              </a:ext>
            </a:extLst>
          </p:cNvPr>
          <p:cNvSpPr/>
          <p:nvPr/>
        </p:nvSpPr>
        <p:spPr>
          <a:xfrm>
            <a:off x="2060439" y="5196512"/>
            <a:ext cx="262890" cy="262890"/>
          </a:xfrm>
          <a:custGeom>
            <a:avLst/>
            <a:gdLst/>
            <a:ahLst/>
            <a:cxnLst/>
            <a:rect l="l" t="t" r="r" b="b"/>
            <a:pathLst>
              <a:path w="262889" h="262889">
                <a:moveTo>
                  <a:pt x="262296" y="131304"/>
                </a:moveTo>
                <a:lnTo>
                  <a:pt x="251991" y="182434"/>
                </a:lnTo>
                <a:lnTo>
                  <a:pt x="223888" y="224168"/>
                </a:lnTo>
                <a:lnTo>
                  <a:pt x="182202" y="252296"/>
                </a:lnTo>
                <a:lnTo>
                  <a:pt x="131148" y="262608"/>
                </a:lnTo>
                <a:lnTo>
                  <a:pt x="80104" y="252296"/>
                </a:lnTo>
                <a:lnTo>
                  <a:pt x="38416" y="224168"/>
                </a:lnTo>
                <a:lnTo>
                  <a:pt x="10307" y="182434"/>
                </a:lnTo>
                <a:lnTo>
                  <a:pt x="0" y="131304"/>
                </a:lnTo>
                <a:lnTo>
                  <a:pt x="10307" y="80237"/>
                </a:lnTo>
                <a:lnTo>
                  <a:pt x="38416" y="38495"/>
                </a:lnTo>
                <a:lnTo>
                  <a:pt x="80104" y="10332"/>
                </a:lnTo>
                <a:lnTo>
                  <a:pt x="131148" y="0"/>
                </a:lnTo>
                <a:lnTo>
                  <a:pt x="182202" y="10332"/>
                </a:lnTo>
                <a:lnTo>
                  <a:pt x="223888" y="38495"/>
                </a:lnTo>
                <a:lnTo>
                  <a:pt x="251991" y="80237"/>
                </a:lnTo>
                <a:lnTo>
                  <a:pt x="262296" y="131304"/>
                </a:lnTo>
                <a:close/>
              </a:path>
            </a:pathLst>
          </a:custGeom>
          <a:ln w="12450">
            <a:solidFill>
              <a:srgbClr val="231F20"/>
            </a:solidFill>
          </a:ln>
        </p:spPr>
        <p:txBody>
          <a:bodyPr wrap="square" lIns="0" tIns="0" rIns="0" bIns="0" rtlCol="0"/>
          <a:lstStyle/>
          <a:p>
            <a:endParaRPr/>
          </a:p>
        </p:txBody>
      </p:sp>
      <p:sp>
        <p:nvSpPr>
          <p:cNvPr id="63" name="object 61">
            <a:extLst>
              <a:ext uri="{FF2B5EF4-FFF2-40B4-BE49-F238E27FC236}">
                <a16:creationId xmlns:a16="http://schemas.microsoft.com/office/drawing/2014/main" id="{09A35EFA-19E4-A248-8ABD-2E169DE98C4D}"/>
              </a:ext>
            </a:extLst>
          </p:cNvPr>
          <p:cNvSpPr txBox="1"/>
          <p:nvPr/>
        </p:nvSpPr>
        <p:spPr>
          <a:xfrm>
            <a:off x="2115785" y="5180281"/>
            <a:ext cx="14541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b</a:t>
            </a:r>
            <a:endParaRPr sz="1550">
              <a:latin typeface="DejaVu Sans Mono"/>
              <a:cs typeface="DejaVu Sans Mono"/>
            </a:endParaRPr>
          </a:p>
        </p:txBody>
      </p:sp>
      <p:sp>
        <p:nvSpPr>
          <p:cNvPr id="64" name="object 62">
            <a:extLst>
              <a:ext uri="{FF2B5EF4-FFF2-40B4-BE49-F238E27FC236}">
                <a16:creationId xmlns:a16="http://schemas.microsoft.com/office/drawing/2014/main" id="{375FE8AF-9028-B84C-859B-A4C62EFD93B4}"/>
              </a:ext>
            </a:extLst>
          </p:cNvPr>
          <p:cNvSpPr/>
          <p:nvPr/>
        </p:nvSpPr>
        <p:spPr>
          <a:xfrm>
            <a:off x="3936892" y="5196511"/>
            <a:ext cx="262890" cy="262890"/>
          </a:xfrm>
          <a:custGeom>
            <a:avLst/>
            <a:gdLst/>
            <a:ahLst/>
            <a:cxnLst/>
            <a:rect l="l" t="t" r="r" b="b"/>
            <a:pathLst>
              <a:path w="262889" h="262889">
                <a:moveTo>
                  <a:pt x="131140" y="0"/>
                </a:moveTo>
                <a:lnTo>
                  <a:pt x="80099" y="10333"/>
                </a:lnTo>
                <a:lnTo>
                  <a:pt x="38414" y="38496"/>
                </a:lnTo>
                <a:lnTo>
                  <a:pt x="10307" y="80238"/>
                </a:lnTo>
                <a:lnTo>
                  <a:pt x="0" y="131305"/>
                </a:lnTo>
                <a:lnTo>
                  <a:pt x="10307" y="182428"/>
                </a:lnTo>
                <a:lnTo>
                  <a:pt x="38414" y="224159"/>
                </a:lnTo>
                <a:lnTo>
                  <a:pt x="80099" y="252286"/>
                </a:lnTo>
                <a:lnTo>
                  <a:pt x="131140" y="262597"/>
                </a:lnTo>
                <a:lnTo>
                  <a:pt x="182184" y="252286"/>
                </a:lnTo>
                <a:lnTo>
                  <a:pt x="223864" y="224159"/>
                </a:lnTo>
                <a:lnTo>
                  <a:pt x="251964" y="182428"/>
                </a:lnTo>
                <a:lnTo>
                  <a:pt x="262267" y="131305"/>
                </a:lnTo>
                <a:lnTo>
                  <a:pt x="251964" y="80238"/>
                </a:lnTo>
                <a:lnTo>
                  <a:pt x="223864" y="38496"/>
                </a:lnTo>
                <a:lnTo>
                  <a:pt x="182184" y="10333"/>
                </a:lnTo>
                <a:lnTo>
                  <a:pt x="131140" y="0"/>
                </a:lnTo>
                <a:close/>
              </a:path>
            </a:pathLst>
          </a:custGeom>
          <a:solidFill>
            <a:srgbClr val="FFFFFF"/>
          </a:solidFill>
        </p:spPr>
        <p:txBody>
          <a:bodyPr wrap="square" lIns="0" tIns="0" rIns="0" bIns="0" rtlCol="0"/>
          <a:lstStyle/>
          <a:p>
            <a:endParaRPr/>
          </a:p>
        </p:txBody>
      </p:sp>
      <p:sp>
        <p:nvSpPr>
          <p:cNvPr id="65" name="object 63">
            <a:extLst>
              <a:ext uri="{FF2B5EF4-FFF2-40B4-BE49-F238E27FC236}">
                <a16:creationId xmlns:a16="http://schemas.microsoft.com/office/drawing/2014/main" id="{836D08C4-58AC-FF4C-83FA-C1121FB54851}"/>
              </a:ext>
            </a:extLst>
          </p:cNvPr>
          <p:cNvSpPr/>
          <p:nvPr/>
        </p:nvSpPr>
        <p:spPr>
          <a:xfrm>
            <a:off x="3936889" y="5196512"/>
            <a:ext cx="262890" cy="262890"/>
          </a:xfrm>
          <a:custGeom>
            <a:avLst/>
            <a:gdLst/>
            <a:ahLst/>
            <a:cxnLst/>
            <a:rect l="l" t="t" r="r" b="b"/>
            <a:pathLst>
              <a:path w="262889" h="262889">
                <a:moveTo>
                  <a:pt x="262271" y="131304"/>
                </a:moveTo>
                <a:lnTo>
                  <a:pt x="251967" y="182434"/>
                </a:lnTo>
                <a:lnTo>
                  <a:pt x="223866" y="224168"/>
                </a:lnTo>
                <a:lnTo>
                  <a:pt x="182187" y="252296"/>
                </a:lnTo>
                <a:lnTo>
                  <a:pt x="131147" y="262608"/>
                </a:lnTo>
                <a:lnTo>
                  <a:pt x="80104" y="252296"/>
                </a:lnTo>
                <a:lnTo>
                  <a:pt x="38416" y="224168"/>
                </a:lnTo>
                <a:lnTo>
                  <a:pt x="10307" y="182434"/>
                </a:lnTo>
                <a:lnTo>
                  <a:pt x="0" y="131304"/>
                </a:lnTo>
                <a:lnTo>
                  <a:pt x="10307" y="80237"/>
                </a:lnTo>
                <a:lnTo>
                  <a:pt x="38416" y="38495"/>
                </a:lnTo>
                <a:lnTo>
                  <a:pt x="80104" y="10332"/>
                </a:lnTo>
                <a:lnTo>
                  <a:pt x="131147" y="0"/>
                </a:lnTo>
                <a:lnTo>
                  <a:pt x="182187" y="10332"/>
                </a:lnTo>
                <a:lnTo>
                  <a:pt x="223866" y="38495"/>
                </a:lnTo>
                <a:lnTo>
                  <a:pt x="251967" y="80237"/>
                </a:lnTo>
                <a:lnTo>
                  <a:pt x="262271" y="131304"/>
                </a:lnTo>
                <a:close/>
              </a:path>
            </a:pathLst>
          </a:custGeom>
          <a:ln w="12450">
            <a:solidFill>
              <a:srgbClr val="231F20"/>
            </a:solidFill>
          </a:ln>
        </p:spPr>
        <p:txBody>
          <a:bodyPr wrap="square" lIns="0" tIns="0" rIns="0" bIns="0" rtlCol="0"/>
          <a:lstStyle/>
          <a:p>
            <a:endParaRPr/>
          </a:p>
        </p:txBody>
      </p:sp>
      <p:sp>
        <p:nvSpPr>
          <p:cNvPr id="66" name="object 64">
            <a:extLst>
              <a:ext uri="{FF2B5EF4-FFF2-40B4-BE49-F238E27FC236}">
                <a16:creationId xmlns:a16="http://schemas.microsoft.com/office/drawing/2014/main" id="{4B70F356-D6C0-D547-8081-B391273A4910}"/>
              </a:ext>
            </a:extLst>
          </p:cNvPr>
          <p:cNvSpPr txBox="1"/>
          <p:nvPr/>
        </p:nvSpPr>
        <p:spPr>
          <a:xfrm>
            <a:off x="3992216" y="5180281"/>
            <a:ext cx="14541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d</a:t>
            </a:r>
            <a:endParaRPr sz="1550">
              <a:latin typeface="DejaVu Sans Mono"/>
              <a:cs typeface="DejaVu Sans Mono"/>
            </a:endParaRPr>
          </a:p>
        </p:txBody>
      </p:sp>
      <p:sp>
        <p:nvSpPr>
          <p:cNvPr id="67" name="object 65">
            <a:extLst>
              <a:ext uri="{FF2B5EF4-FFF2-40B4-BE49-F238E27FC236}">
                <a16:creationId xmlns:a16="http://schemas.microsoft.com/office/drawing/2014/main" id="{2E79EC01-EE44-D141-BA1B-13824C801310}"/>
              </a:ext>
            </a:extLst>
          </p:cNvPr>
          <p:cNvSpPr/>
          <p:nvPr/>
        </p:nvSpPr>
        <p:spPr>
          <a:xfrm>
            <a:off x="2693943" y="4659327"/>
            <a:ext cx="847090" cy="262255"/>
          </a:xfrm>
          <a:custGeom>
            <a:avLst/>
            <a:gdLst/>
            <a:ahLst/>
            <a:cxnLst/>
            <a:rect l="l" t="t" r="r" b="b"/>
            <a:pathLst>
              <a:path w="847089" h="262254">
                <a:moveTo>
                  <a:pt x="697407" y="0"/>
                </a:moveTo>
                <a:lnTo>
                  <a:pt x="149453" y="0"/>
                </a:lnTo>
                <a:lnTo>
                  <a:pt x="102211" y="6676"/>
                </a:lnTo>
                <a:lnTo>
                  <a:pt x="61184" y="25266"/>
                </a:lnTo>
                <a:lnTo>
                  <a:pt x="28833" y="53610"/>
                </a:lnTo>
                <a:lnTo>
                  <a:pt x="7618" y="89549"/>
                </a:lnTo>
                <a:lnTo>
                  <a:pt x="0" y="130924"/>
                </a:lnTo>
                <a:lnTo>
                  <a:pt x="7618" y="172295"/>
                </a:lnTo>
                <a:lnTo>
                  <a:pt x="28833" y="208224"/>
                </a:lnTo>
                <a:lnTo>
                  <a:pt x="61184" y="236557"/>
                </a:lnTo>
                <a:lnTo>
                  <a:pt x="102211" y="255138"/>
                </a:lnTo>
                <a:lnTo>
                  <a:pt x="149453" y="261810"/>
                </a:lnTo>
                <a:lnTo>
                  <a:pt x="697407" y="261810"/>
                </a:lnTo>
                <a:lnTo>
                  <a:pt x="744640" y="255138"/>
                </a:lnTo>
                <a:lnTo>
                  <a:pt x="785666" y="236557"/>
                </a:lnTo>
                <a:lnTo>
                  <a:pt x="818020" y="208224"/>
                </a:lnTo>
                <a:lnTo>
                  <a:pt x="839240" y="172295"/>
                </a:lnTo>
                <a:lnTo>
                  <a:pt x="846861" y="130924"/>
                </a:lnTo>
                <a:lnTo>
                  <a:pt x="839240" y="89549"/>
                </a:lnTo>
                <a:lnTo>
                  <a:pt x="818020" y="53610"/>
                </a:lnTo>
                <a:lnTo>
                  <a:pt x="785666" y="25266"/>
                </a:lnTo>
                <a:lnTo>
                  <a:pt x="744640" y="6676"/>
                </a:lnTo>
                <a:lnTo>
                  <a:pt x="697407" y="0"/>
                </a:lnTo>
                <a:close/>
              </a:path>
            </a:pathLst>
          </a:custGeom>
          <a:solidFill>
            <a:srgbClr val="FFFFFF"/>
          </a:solidFill>
        </p:spPr>
        <p:txBody>
          <a:bodyPr wrap="square" lIns="0" tIns="0" rIns="0" bIns="0" rtlCol="0"/>
          <a:lstStyle/>
          <a:p>
            <a:endParaRPr/>
          </a:p>
        </p:txBody>
      </p:sp>
      <p:sp>
        <p:nvSpPr>
          <p:cNvPr id="68" name="object 66">
            <a:extLst>
              <a:ext uri="{FF2B5EF4-FFF2-40B4-BE49-F238E27FC236}">
                <a16:creationId xmlns:a16="http://schemas.microsoft.com/office/drawing/2014/main" id="{86DD7383-DD4A-EF46-B3FB-F08878B6E020}"/>
              </a:ext>
            </a:extLst>
          </p:cNvPr>
          <p:cNvSpPr/>
          <p:nvPr/>
        </p:nvSpPr>
        <p:spPr>
          <a:xfrm>
            <a:off x="2693940" y="4659321"/>
            <a:ext cx="847090" cy="262255"/>
          </a:xfrm>
          <a:custGeom>
            <a:avLst/>
            <a:gdLst/>
            <a:ahLst/>
            <a:cxnLst/>
            <a:rect l="l" t="t" r="r" b="b"/>
            <a:pathLst>
              <a:path w="847089" h="262254">
                <a:moveTo>
                  <a:pt x="846864" y="130929"/>
                </a:moveTo>
                <a:lnTo>
                  <a:pt x="839243" y="172301"/>
                </a:lnTo>
                <a:lnTo>
                  <a:pt x="818022" y="208229"/>
                </a:lnTo>
                <a:lnTo>
                  <a:pt x="785667" y="236559"/>
                </a:lnTo>
                <a:lnTo>
                  <a:pt x="744642" y="255138"/>
                </a:lnTo>
                <a:lnTo>
                  <a:pt x="697411" y="261809"/>
                </a:lnTo>
                <a:lnTo>
                  <a:pt x="149452" y="261809"/>
                </a:lnTo>
                <a:lnTo>
                  <a:pt x="102212" y="255138"/>
                </a:lnTo>
                <a:lnTo>
                  <a:pt x="61186" y="236559"/>
                </a:lnTo>
                <a:lnTo>
                  <a:pt x="28834" y="208229"/>
                </a:lnTo>
                <a:lnTo>
                  <a:pt x="7618" y="172301"/>
                </a:lnTo>
                <a:lnTo>
                  <a:pt x="0" y="130929"/>
                </a:lnTo>
                <a:lnTo>
                  <a:pt x="7618" y="89552"/>
                </a:lnTo>
                <a:lnTo>
                  <a:pt x="28834" y="53612"/>
                </a:lnTo>
                <a:lnTo>
                  <a:pt x="61186" y="25267"/>
                </a:lnTo>
                <a:lnTo>
                  <a:pt x="102212" y="6676"/>
                </a:lnTo>
                <a:lnTo>
                  <a:pt x="149452" y="0"/>
                </a:lnTo>
                <a:lnTo>
                  <a:pt x="697411" y="0"/>
                </a:lnTo>
                <a:lnTo>
                  <a:pt x="744642" y="6676"/>
                </a:lnTo>
                <a:lnTo>
                  <a:pt x="785667" y="25267"/>
                </a:lnTo>
                <a:lnTo>
                  <a:pt x="818022" y="53612"/>
                </a:lnTo>
                <a:lnTo>
                  <a:pt x="839243" y="89552"/>
                </a:lnTo>
                <a:lnTo>
                  <a:pt x="846864" y="130929"/>
                </a:lnTo>
                <a:close/>
              </a:path>
            </a:pathLst>
          </a:custGeom>
          <a:ln w="12455">
            <a:solidFill>
              <a:srgbClr val="231F20"/>
            </a:solidFill>
          </a:ln>
        </p:spPr>
        <p:txBody>
          <a:bodyPr wrap="square" lIns="0" tIns="0" rIns="0" bIns="0" rtlCol="0"/>
          <a:lstStyle/>
          <a:p>
            <a:endParaRPr/>
          </a:p>
        </p:txBody>
      </p:sp>
      <p:sp>
        <p:nvSpPr>
          <p:cNvPr id="69" name="object 67">
            <a:extLst>
              <a:ext uri="{FF2B5EF4-FFF2-40B4-BE49-F238E27FC236}">
                <a16:creationId xmlns:a16="http://schemas.microsoft.com/office/drawing/2014/main" id="{C4E4E713-2819-FE4E-8333-0D6A683782BB}"/>
              </a:ext>
            </a:extLst>
          </p:cNvPr>
          <p:cNvSpPr txBox="1"/>
          <p:nvPr/>
        </p:nvSpPr>
        <p:spPr>
          <a:xfrm>
            <a:off x="2806172" y="4653999"/>
            <a:ext cx="625475" cy="253916"/>
          </a:xfrm>
          <a:prstGeom prst="rect">
            <a:avLst/>
          </a:prstGeom>
        </p:spPr>
        <p:txBody>
          <a:bodyPr vert="horz" wrap="square" lIns="0" tIns="15240" rIns="0" bIns="0" rtlCol="0">
            <a:spAutoFit/>
          </a:bodyPr>
          <a:lstStyle/>
          <a:p>
            <a:pPr marL="12700">
              <a:lnSpc>
                <a:spcPct val="100000"/>
              </a:lnSpc>
              <a:spcBef>
                <a:spcPts val="120"/>
              </a:spcBef>
            </a:pPr>
            <a:r>
              <a:rPr sz="1550" spc="10" dirty="0">
                <a:solidFill>
                  <a:srgbClr val="231F20"/>
                </a:solidFill>
                <a:latin typeface="DejaVu Sans Mono"/>
                <a:cs typeface="DejaVu Sans Mono"/>
              </a:rPr>
              <a:t>a c</a:t>
            </a:r>
            <a:r>
              <a:rPr sz="1550" spc="-85" dirty="0">
                <a:solidFill>
                  <a:srgbClr val="231F20"/>
                </a:solidFill>
                <a:latin typeface="DejaVu Sans Mono"/>
                <a:cs typeface="DejaVu Sans Mono"/>
              </a:rPr>
              <a:t> </a:t>
            </a:r>
            <a:r>
              <a:rPr sz="1550" spc="10" dirty="0">
                <a:solidFill>
                  <a:srgbClr val="231F20"/>
                </a:solidFill>
                <a:latin typeface="DejaVu Sans Mono"/>
                <a:cs typeface="DejaVu Sans Mono"/>
              </a:rPr>
              <a:t>e</a:t>
            </a:r>
            <a:endParaRPr sz="1550">
              <a:latin typeface="DejaVu Sans Mono"/>
              <a:cs typeface="DejaVu Sans Mono"/>
            </a:endParaRPr>
          </a:p>
        </p:txBody>
      </p:sp>
      <p:sp>
        <p:nvSpPr>
          <p:cNvPr id="70" name="Rectangle 69">
            <a:extLst>
              <a:ext uri="{FF2B5EF4-FFF2-40B4-BE49-F238E27FC236}">
                <a16:creationId xmlns:a16="http://schemas.microsoft.com/office/drawing/2014/main" id="{457F7F7C-96A7-F64F-B25D-D8BC9611C507}"/>
              </a:ext>
            </a:extLst>
          </p:cNvPr>
          <p:cNvSpPr/>
          <p:nvPr/>
        </p:nvSpPr>
        <p:spPr>
          <a:xfrm>
            <a:off x="6166577" y="2526551"/>
            <a:ext cx="2872654" cy="584775"/>
          </a:xfrm>
          <a:prstGeom prst="rect">
            <a:avLst/>
          </a:prstGeom>
          <a:solidFill>
            <a:srgbClr val="1B8E1D"/>
          </a:solidFill>
        </p:spPr>
        <p:txBody>
          <a:bodyPr wrap="square">
            <a:spAutoFit/>
          </a:bodyPr>
          <a:lstStyle/>
          <a:p>
            <a:pPr>
              <a:spcBef>
                <a:spcPts val="100"/>
              </a:spcBef>
              <a:spcAft>
                <a:spcPts val="100"/>
              </a:spcAft>
            </a:pPr>
            <a:r>
              <a:rPr lang="en-US" sz="1600" dirty="0">
                <a:solidFill>
                  <a:schemeClr val="bg1"/>
                </a:solidFill>
                <a:latin typeface="Arial"/>
                <a:cs typeface="Arial"/>
              </a:rPr>
              <a:t>only operations we need to consider to get </a:t>
            </a:r>
            <a:r>
              <a:rPr lang="en-US" sz="1600" dirty="0">
                <a:solidFill>
                  <a:srgbClr val="FFFF00"/>
                </a:solidFill>
                <a:latin typeface="Arial"/>
                <a:cs typeface="Arial"/>
              </a:rPr>
              <a:t>balance.</a:t>
            </a:r>
            <a:endParaRPr lang="en-US" sz="1600" dirty="0">
              <a:solidFill>
                <a:schemeClr val="bg1"/>
              </a:solidFill>
              <a:latin typeface="Arial"/>
              <a:cs typeface="Arial"/>
            </a:endParaRPr>
          </a:p>
        </p:txBody>
      </p:sp>
      <p:sp>
        <p:nvSpPr>
          <p:cNvPr id="71" name="Rectangle 70">
            <a:extLst>
              <a:ext uri="{FF2B5EF4-FFF2-40B4-BE49-F238E27FC236}">
                <a16:creationId xmlns:a16="http://schemas.microsoft.com/office/drawing/2014/main" id="{5C2A1303-2AD6-AC4F-A06E-F5226A8FB189}"/>
              </a:ext>
            </a:extLst>
          </p:cNvPr>
          <p:cNvSpPr/>
          <p:nvPr/>
        </p:nvSpPr>
        <p:spPr>
          <a:xfrm>
            <a:off x="609649" y="1419652"/>
            <a:ext cx="3141890" cy="338554"/>
          </a:xfrm>
          <a:prstGeom prst="rect">
            <a:avLst/>
          </a:prstGeom>
          <a:solidFill>
            <a:srgbClr val="E6A20E"/>
          </a:solidFill>
        </p:spPr>
        <p:txBody>
          <a:bodyPr wrap="square">
            <a:spAutoFit/>
          </a:bodyPr>
          <a:lstStyle/>
          <a:p>
            <a:pPr>
              <a:spcBef>
                <a:spcPts val="100"/>
              </a:spcBef>
              <a:spcAft>
                <a:spcPts val="100"/>
              </a:spcAft>
            </a:pPr>
            <a:r>
              <a:rPr lang="en-US" sz="1600" dirty="0">
                <a:latin typeface="Arial"/>
                <a:cs typeface="Arial"/>
              </a:rPr>
              <a:t>Converting a 2-node to a 3-node</a:t>
            </a:r>
          </a:p>
        </p:txBody>
      </p:sp>
      <p:sp>
        <p:nvSpPr>
          <p:cNvPr id="72" name="Rectangle 71">
            <a:extLst>
              <a:ext uri="{FF2B5EF4-FFF2-40B4-BE49-F238E27FC236}">
                <a16:creationId xmlns:a16="http://schemas.microsoft.com/office/drawing/2014/main" id="{76FF6A8F-F246-FF46-A65F-461A740CB542}"/>
              </a:ext>
            </a:extLst>
          </p:cNvPr>
          <p:cNvSpPr/>
          <p:nvPr/>
        </p:nvSpPr>
        <p:spPr>
          <a:xfrm>
            <a:off x="609649" y="1959306"/>
            <a:ext cx="6464934" cy="338554"/>
          </a:xfrm>
          <a:prstGeom prst="rect">
            <a:avLst/>
          </a:prstGeom>
          <a:solidFill>
            <a:srgbClr val="E6A20E"/>
          </a:solidFill>
        </p:spPr>
        <p:txBody>
          <a:bodyPr wrap="square">
            <a:spAutoFit/>
          </a:bodyPr>
          <a:lstStyle/>
          <a:p>
            <a:pPr>
              <a:spcBef>
                <a:spcPts val="100"/>
              </a:spcBef>
              <a:spcAft>
                <a:spcPts val="100"/>
              </a:spcAft>
            </a:pPr>
            <a:r>
              <a:rPr lang="en-US" sz="1600" dirty="0">
                <a:latin typeface="Arial"/>
                <a:cs typeface="Arial"/>
              </a:rPr>
              <a:t>Converting a three to a four, and then splitting and passing a node up</a:t>
            </a:r>
          </a:p>
        </p:txBody>
      </p:sp>
      <p:sp>
        <p:nvSpPr>
          <p:cNvPr id="73" name="Rectangle 72">
            <a:extLst>
              <a:ext uri="{FF2B5EF4-FFF2-40B4-BE49-F238E27FC236}">
                <a16:creationId xmlns:a16="http://schemas.microsoft.com/office/drawing/2014/main" id="{1D8EF210-CB7C-7448-9D6F-703D16AF4686}"/>
              </a:ext>
            </a:extLst>
          </p:cNvPr>
          <p:cNvSpPr/>
          <p:nvPr/>
        </p:nvSpPr>
        <p:spPr>
          <a:xfrm>
            <a:off x="6166577" y="3301894"/>
            <a:ext cx="2872654" cy="584775"/>
          </a:xfrm>
          <a:prstGeom prst="rect">
            <a:avLst/>
          </a:prstGeom>
          <a:solidFill>
            <a:srgbClr val="1B8E1D"/>
          </a:solidFill>
        </p:spPr>
        <p:txBody>
          <a:bodyPr wrap="square">
            <a:spAutoFit/>
          </a:bodyPr>
          <a:lstStyle/>
          <a:p>
            <a:pPr>
              <a:spcBef>
                <a:spcPts val="100"/>
              </a:spcBef>
              <a:spcAft>
                <a:spcPts val="100"/>
              </a:spcAft>
            </a:pPr>
            <a:r>
              <a:rPr lang="en-US" sz="1600" dirty="0">
                <a:solidFill>
                  <a:srgbClr val="FFFF00"/>
                </a:solidFill>
                <a:latin typeface="Arial"/>
                <a:cs typeface="Arial"/>
              </a:rPr>
              <a:t>local</a:t>
            </a:r>
            <a:r>
              <a:rPr lang="en-US" sz="1600" dirty="0">
                <a:solidFill>
                  <a:schemeClr val="bg1"/>
                </a:solidFill>
                <a:latin typeface="Arial"/>
                <a:cs typeface="Arial"/>
              </a:rPr>
              <a:t> transformation: constant number of operations.</a:t>
            </a:r>
          </a:p>
        </p:txBody>
      </p:sp>
      <p:sp>
        <p:nvSpPr>
          <p:cNvPr id="74" name="Rectangle 73">
            <a:extLst>
              <a:ext uri="{FF2B5EF4-FFF2-40B4-BE49-F238E27FC236}">
                <a16:creationId xmlns:a16="http://schemas.microsoft.com/office/drawing/2014/main" id="{D7AC9E9C-6117-4947-B421-07997A368E8B}"/>
              </a:ext>
            </a:extLst>
          </p:cNvPr>
          <p:cNvSpPr/>
          <p:nvPr/>
        </p:nvSpPr>
        <p:spPr>
          <a:xfrm>
            <a:off x="6166577" y="4096948"/>
            <a:ext cx="2872654" cy="1077218"/>
          </a:xfrm>
          <a:prstGeom prst="rect">
            <a:avLst/>
          </a:prstGeom>
          <a:solidFill>
            <a:schemeClr val="accent1"/>
          </a:solidFill>
        </p:spPr>
        <p:txBody>
          <a:bodyPr wrap="square">
            <a:spAutoFit/>
          </a:bodyPr>
          <a:lstStyle/>
          <a:p>
            <a:pPr>
              <a:spcBef>
                <a:spcPts val="100"/>
              </a:spcBef>
              <a:spcAft>
                <a:spcPts val="100"/>
              </a:spcAft>
            </a:pPr>
            <a:r>
              <a:rPr lang="en-US" sz="1600" dirty="0">
                <a:solidFill>
                  <a:schemeClr val="bg1"/>
                </a:solidFill>
                <a:latin typeface="Arial"/>
                <a:cs typeface="Arial"/>
              </a:rPr>
              <a:t>Only involves changing a constant number of </a:t>
            </a:r>
            <a:r>
              <a:rPr lang="en-US" sz="1600" dirty="0">
                <a:solidFill>
                  <a:srgbClr val="FFFF00"/>
                </a:solidFill>
                <a:latin typeface="Arial"/>
                <a:cs typeface="Arial"/>
              </a:rPr>
              <a:t>links</a:t>
            </a:r>
            <a:r>
              <a:rPr lang="en-US" sz="1600" dirty="0">
                <a:solidFill>
                  <a:schemeClr val="bg1"/>
                </a:solidFill>
                <a:latin typeface="Arial"/>
                <a:cs typeface="Arial"/>
              </a:rPr>
              <a:t>, and is independent of the tree size.</a:t>
            </a:r>
          </a:p>
        </p:txBody>
      </p:sp>
      <p:sp>
        <p:nvSpPr>
          <p:cNvPr id="3" name="Slide Number Placeholder 5">
            <a:extLst>
              <a:ext uri="{FF2B5EF4-FFF2-40B4-BE49-F238E27FC236}">
                <a16:creationId xmlns:a16="http://schemas.microsoft.com/office/drawing/2014/main" id="{F95F5DE6-28C4-F25E-FB20-58226859AB0A}"/>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7</a:t>
            </a:fld>
            <a:endParaRPr lang="en-US"/>
          </a:p>
        </p:txBody>
      </p:sp>
    </p:spTree>
    <p:extLst>
      <p:ext uri="{BB962C8B-B14F-4D97-AF65-F5344CB8AC3E}">
        <p14:creationId xmlns:p14="http://schemas.microsoft.com/office/powerpoint/2010/main" val="743958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1"/>
                                        </p:tgtEl>
                                        <p:attrNameLst>
                                          <p:attrName>style.visibility</p:attrName>
                                        </p:attrNameLst>
                                      </p:cBhvr>
                                      <p:to>
                                        <p:strVal val="visible"/>
                                      </p:to>
                                    </p:set>
                                    <p:animEffect transition="in" filter="dissolve">
                                      <p:cBhvr>
                                        <p:cTn id="7" dur="500"/>
                                        <p:tgtEl>
                                          <p:spTgt spid="71"/>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72"/>
                                        </p:tgtEl>
                                        <p:attrNameLst>
                                          <p:attrName>style.visibility</p:attrName>
                                        </p:attrNameLst>
                                      </p:cBhvr>
                                      <p:to>
                                        <p:strVal val="visible"/>
                                      </p:to>
                                    </p:set>
                                    <p:animEffect transition="in" filter="dissolve">
                                      <p:cBhvr>
                                        <p:cTn id="12" dur="500"/>
                                        <p:tgtEl>
                                          <p:spTgt spid="7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dissolve">
                                      <p:cBhvr>
                                        <p:cTn id="17" dur="500"/>
                                        <p:tgtEl>
                                          <p:spTgt spid="5"/>
                                        </p:tgtEl>
                                      </p:cBhvr>
                                    </p:animEffect>
                                  </p:childTnLst>
                                </p:cTn>
                              </p:par>
                              <p:par>
                                <p:cTn id="18" presetID="9" presetClass="entr" presetSubtype="0" fill="hold" grpId="0" nodeType="withEffect">
                                  <p:stCondLst>
                                    <p:cond delay="0"/>
                                  </p:stCondLst>
                                  <p:childTnLst>
                                    <p:set>
                                      <p:cBhvr>
                                        <p:cTn id="19" dur="1" fill="hold">
                                          <p:stCondLst>
                                            <p:cond delay="0"/>
                                          </p:stCondLst>
                                        </p:cTn>
                                        <p:tgtEl>
                                          <p:spTgt spid="6"/>
                                        </p:tgtEl>
                                        <p:attrNameLst>
                                          <p:attrName>style.visibility</p:attrName>
                                        </p:attrNameLst>
                                      </p:cBhvr>
                                      <p:to>
                                        <p:strVal val="visible"/>
                                      </p:to>
                                    </p:set>
                                    <p:animEffect transition="in" filter="dissolve">
                                      <p:cBhvr>
                                        <p:cTn id="20" dur="500"/>
                                        <p:tgtEl>
                                          <p:spTgt spid="6"/>
                                        </p:tgtEl>
                                      </p:cBhvr>
                                    </p:animEffect>
                                  </p:childTnLst>
                                </p:cTn>
                              </p:par>
                              <p:par>
                                <p:cTn id="21" presetID="9"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dissolve">
                                      <p:cBhvr>
                                        <p:cTn id="23" dur="500"/>
                                        <p:tgtEl>
                                          <p:spTgt spid="7"/>
                                        </p:tgtEl>
                                      </p:cBhvr>
                                    </p:animEffect>
                                  </p:childTnLst>
                                </p:cTn>
                              </p:par>
                              <p:par>
                                <p:cTn id="24" presetID="9" presetClass="entr" presetSubtype="0" fill="hold" grpId="0" nodeType="with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dissolve">
                                      <p:cBhvr>
                                        <p:cTn id="26" dur="500"/>
                                        <p:tgtEl>
                                          <p:spTgt spid="8"/>
                                        </p:tgtEl>
                                      </p:cBhvr>
                                    </p:animEffect>
                                  </p:childTnLst>
                                </p:cTn>
                              </p:par>
                              <p:par>
                                <p:cTn id="27" presetID="9"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Effect transition="in" filter="dissolve">
                                      <p:cBhvr>
                                        <p:cTn id="29" dur="500"/>
                                        <p:tgtEl>
                                          <p:spTgt spid="9"/>
                                        </p:tgtEl>
                                      </p:cBhvr>
                                    </p:animEffect>
                                  </p:childTnLst>
                                </p:cTn>
                              </p:par>
                              <p:par>
                                <p:cTn id="30" presetID="9" presetClass="entr" presetSubtype="0" fill="hold" grpId="0" nodeType="with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dissolve">
                                      <p:cBhvr>
                                        <p:cTn id="32" dur="500"/>
                                        <p:tgtEl>
                                          <p:spTgt spid="10"/>
                                        </p:tgtEl>
                                      </p:cBhvr>
                                    </p:animEffect>
                                  </p:childTnLst>
                                </p:cTn>
                              </p:par>
                              <p:par>
                                <p:cTn id="33" presetID="9" presetClass="entr" presetSubtype="0" fill="hold" grpId="0" nodeType="with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dissolve">
                                      <p:cBhvr>
                                        <p:cTn id="35" dur="500"/>
                                        <p:tgtEl>
                                          <p:spTgt spid="11"/>
                                        </p:tgtEl>
                                      </p:cBhvr>
                                    </p:animEffect>
                                  </p:childTnLst>
                                </p:cTn>
                              </p:par>
                              <p:par>
                                <p:cTn id="36" presetID="9" presetClass="entr" presetSubtype="0" fill="hold" grpId="0" nodeType="with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dissolve">
                                      <p:cBhvr>
                                        <p:cTn id="38" dur="500"/>
                                        <p:tgtEl>
                                          <p:spTgt spid="12"/>
                                        </p:tgtEl>
                                      </p:cBhvr>
                                    </p:animEffect>
                                  </p:childTnLst>
                                </p:cTn>
                              </p:par>
                              <p:par>
                                <p:cTn id="39" presetID="9" presetClass="entr" presetSubtype="0" fill="hold" grpId="0" nodeType="with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dissolve">
                                      <p:cBhvr>
                                        <p:cTn id="41" dur="500"/>
                                        <p:tgtEl>
                                          <p:spTgt spid="13"/>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dissolve">
                                      <p:cBhvr>
                                        <p:cTn id="44" dur="500"/>
                                        <p:tgtEl>
                                          <p:spTgt spid="14"/>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15"/>
                                        </p:tgtEl>
                                        <p:attrNameLst>
                                          <p:attrName>style.visibility</p:attrName>
                                        </p:attrNameLst>
                                      </p:cBhvr>
                                      <p:to>
                                        <p:strVal val="visible"/>
                                      </p:to>
                                    </p:set>
                                    <p:animEffect transition="in" filter="dissolve">
                                      <p:cBhvr>
                                        <p:cTn id="47" dur="500"/>
                                        <p:tgtEl>
                                          <p:spTgt spid="1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16"/>
                                        </p:tgtEl>
                                        <p:attrNameLst>
                                          <p:attrName>style.visibility</p:attrName>
                                        </p:attrNameLst>
                                      </p:cBhvr>
                                      <p:to>
                                        <p:strVal val="visible"/>
                                      </p:to>
                                    </p:set>
                                    <p:animEffect transition="in" filter="dissolve">
                                      <p:cBhvr>
                                        <p:cTn id="50" dur="500"/>
                                        <p:tgtEl>
                                          <p:spTgt spid="16"/>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dissolve">
                                      <p:cBhvr>
                                        <p:cTn id="53" dur="500"/>
                                        <p:tgtEl>
                                          <p:spTgt spid="17"/>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dissolve">
                                      <p:cBhvr>
                                        <p:cTn id="56" dur="500"/>
                                        <p:tgtEl>
                                          <p:spTgt spid="18"/>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9"/>
                                        </p:tgtEl>
                                        <p:attrNameLst>
                                          <p:attrName>style.visibility</p:attrName>
                                        </p:attrNameLst>
                                      </p:cBhvr>
                                      <p:to>
                                        <p:strVal val="visible"/>
                                      </p:to>
                                    </p:set>
                                    <p:animEffect transition="in" filter="dissolve">
                                      <p:cBhvr>
                                        <p:cTn id="59" dur="500"/>
                                        <p:tgtEl>
                                          <p:spTgt spid="19"/>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dissolve">
                                      <p:cBhvr>
                                        <p:cTn id="62" dur="500"/>
                                        <p:tgtEl>
                                          <p:spTgt spid="20"/>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dissolve">
                                      <p:cBhvr>
                                        <p:cTn id="65" dur="500"/>
                                        <p:tgtEl>
                                          <p:spTgt spid="21"/>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dissolve">
                                      <p:cBhvr>
                                        <p:cTn id="68" dur="500"/>
                                        <p:tgtEl>
                                          <p:spTgt spid="22"/>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23"/>
                                        </p:tgtEl>
                                        <p:attrNameLst>
                                          <p:attrName>style.visibility</p:attrName>
                                        </p:attrNameLst>
                                      </p:cBhvr>
                                      <p:to>
                                        <p:strVal val="visible"/>
                                      </p:to>
                                    </p:set>
                                    <p:animEffect transition="in" filter="dissolve">
                                      <p:cBhvr>
                                        <p:cTn id="71" dur="500"/>
                                        <p:tgtEl>
                                          <p:spTgt spid="23"/>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24"/>
                                        </p:tgtEl>
                                        <p:attrNameLst>
                                          <p:attrName>style.visibility</p:attrName>
                                        </p:attrNameLst>
                                      </p:cBhvr>
                                      <p:to>
                                        <p:strVal val="visible"/>
                                      </p:to>
                                    </p:set>
                                    <p:animEffect transition="in" filter="dissolve">
                                      <p:cBhvr>
                                        <p:cTn id="74" dur="500"/>
                                        <p:tgtEl>
                                          <p:spTgt spid="24"/>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dissolve">
                                      <p:cBhvr>
                                        <p:cTn id="77" dur="500"/>
                                        <p:tgtEl>
                                          <p:spTgt spid="25"/>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26"/>
                                        </p:tgtEl>
                                        <p:attrNameLst>
                                          <p:attrName>style.visibility</p:attrName>
                                        </p:attrNameLst>
                                      </p:cBhvr>
                                      <p:to>
                                        <p:strVal val="visible"/>
                                      </p:to>
                                    </p:set>
                                    <p:animEffect transition="in" filter="dissolve">
                                      <p:cBhvr>
                                        <p:cTn id="80" dur="500"/>
                                        <p:tgtEl>
                                          <p:spTgt spid="26"/>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27"/>
                                        </p:tgtEl>
                                        <p:attrNameLst>
                                          <p:attrName>style.visibility</p:attrName>
                                        </p:attrNameLst>
                                      </p:cBhvr>
                                      <p:to>
                                        <p:strVal val="visible"/>
                                      </p:to>
                                    </p:set>
                                    <p:animEffect transition="in" filter="dissolve">
                                      <p:cBhvr>
                                        <p:cTn id="83" dur="500"/>
                                        <p:tgtEl>
                                          <p:spTgt spid="27"/>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dissolve">
                                      <p:cBhvr>
                                        <p:cTn id="86" dur="500"/>
                                        <p:tgtEl>
                                          <p:spTgt spid="28"/>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animEffect transition="in" filter="dissolve">
                                      <p:cBhvr>
                                        <p:cTn id="89" dur="500"/>
                                        <p:tgtEl>
                                          <p:spTgt spid="29"/>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30"/>
                                        </p:tgtEl>
                                        <p:attrNameLst>
                                          <p:attrName>style.visibility</p:attrName>
                                        </p:attrNameLst>
                                      </p:cBhvr>
                                      <p:to>
                                        <p:strVal val="visible"/>
                                      </p:to>
                                    </p:set>
                                    <p:animEffect transition="in" filter="dissolve">
                                      <p:cBhvr>
                                        <p:cTn id="92" dur="500"/>
                                        <p:tgtEl>
                                          <p:spTgt spid="30"/>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31"/>
                                        </p:tgtEl>
                                        <p:attrNameLst>
                                          <p:attrName>style.visibility</p:attrName>
                                        </p:attrNameLst>
                                      </p:cBhvr>
                                      <p:to>
                                        <p:strVal val="visible"/>
                                      </p:to>
                                    </p:set>
                                    <p:animEffect transition="in" filter="dissolve">
                                      <p:cBhvr>
                                        <p:cTn id="95" dur="500"/>
                                        <p:tgtEl>
                                          <p:spTgt spid="31"/>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32"/>
                                        </p:tgtEl>
                                        <p:attrNameLst>
                                          <p:attrName>style.visibility</p:attrName>
                                        </p:attrNameLst>
                                      </p:cBhvr>
                                      <p:to>
                                        <p:strVal val="visible"/>
                                      </p:to>
                                    </p:set>
                                    <p:animEffect transition="in" filter="dissolve">
                                      <p:cBhvr>
                                        <p:cTn id="98" dur="500"/>
                                        <p:tgtEl>
                                          <p:spTgt spid="32"/>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33"/>
                                        </p:tgtEl>
                                        <p:attrNameLst>
                                          <p:attrName>style.visibility</p:attrName>
                                        </p:attrNameLst>
                                      </p:cBhvr>
                                      <p:to>
                                        <p:strVal val="visible"/>
                                      </p:to>
                                    </p:set>
                                    <p:animEffect transition="in" filter="dissolve">
                                      <p:cBhvr>
                                        <p:cTn id="101" dur="500"/>
                                        <p:tgtEl>
                                          <p:spTgt spid="33"/>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dissolve">
                                      <p:cBhvr>
                                        <p:cTn id="104" dur="500"/>
                                        <p:tgtEl>
                                          <p:spTgt spid="34"/>
                                        </p:tgtEl>
                                      </p:cBhvr>
                                    </p:animEffect>
                                  </p:childTnLst>
                                </p:cTn>
                              </p:par>
                              <p:par>
                                <p:cTn id="105" presetID="9" presetClass="entr" presetSubtype="0" fill="hold" grpId="0"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dissolve">
                                      <p:cBhvr>
                                        <p:cTn id="107" dur="500"/>
                                        <p:tgtEl>
                                          <p:spTgt spid="35"/>
                                        </p:tgtEl>
                                      </p:cBhvr>
                                    </p:animEffect>
                                  </p:childTnLst>
                                </p:cTn>
                              </p:par>
                              <p:par>
                                <p:cTn id="108" presetID="9" presetClass="entr" presetSubtype="0" fill="hold" grpId="0" nodeType="withEffect">
                                  <p:stCondLst>
                                    <p:cond delay="0"/>
                                  </p:stCondLst>
                                  <p:childTnLst>
                                    <p:set>
                                      <p:cBhvr>
                                        <p:cTn id="109" dur="1" fill="hold">
                                          <p:stCondLst>
                                            <p:cond delay="0"/>
                                          </p:stCondLst>
                                        </p:cTn>
                                        <p:tgtEl>
                                          <p:spTgt spid="36"/>
                                        </p:tgtEl>
                                        <p:attrNameLst>
                                          <p:attrName>style.visibility</p:attrName>
                                        </p:attrNameLst>
                                      </p:cBhvr>
                                      <p:to>
                                        <p:strVal val="visible"/>
                                      </p:to>
                                    </p:set>
                                    <p:animEffect transition="in" filter="dissolve">
                                      <p:cBhvr>
                                        <p:cTn id="110" dur="500"/>
                                        <p:tgtEl>
                                          <p:spTgt spid="36"/>
                                        </p:tgtEl>
                                      </p:cBhvr>
                                    </p:animEffect>
                                  </p:childTnLst>
                                </p:cTn>
                              </p:par>
                              <p:par>
                                <p:cTn id="111" presetID="9" presetClass="entr" presetSubtype="0" fill="hold" grpId="0" nodeType="withEffect">
                                  <p:stCondLst>
                                    <p:cond delay="0"/>
                                  </p:stCondLst>
                                  <p:childTnLst>
                                    <p:set>
                                      <p:cBhvr>
                                        <p:cTn id="112" dur="1" fill="hold">
                                          <p:stCondLst>
                                            <p:cond delay="0"/>
                                          </p:stCondLst>
                                        </p:cTn>
                                        <p:tgtEl>
                                          <p:spTgt spid="37"/>
                                        </p:tgtEl>
                                        <p:attrNameLst>
                                          <p:attrName>style.visibility</p:attrName>
                                        </p:attrNameLst>
                                      </p:cBhvr>
                                      <p:to>
                                        <p:strVal val="visible"/>
                                      </p:to>
                                    </p:set>
                                    <p:animEffect transition="in" filter="dissolve">
                                      <p:cBhvr>
                                        <p:cTn id="113" dur="500"/>
                                        <p:tgtEl>
                                          <p:spTgt spid="37"/>
                                        </p:tgtEl>
                                      </p:cBhvr>
                                    </p:animEffect>
                                  </p:childTnLst>
                                </p:cTn>
                              </p:par>
                              <p:par>
                                <p:cTn id="114" presetID="9" presetClass="entr" presetSubtype="0" fill="hold" grpId="0" nodeType="withEffect">
                                  <p:stCondLst>
                                    <p:cond delay="0"/>
                                  </p:stCondLst>
                                  <p:childTnLst>
                                    <p:set>
                                      <p:cBhvr>
                                        <p:cTn id="115" dur="1" fill="hold">
                                          <p:stCondLst>
                                            <p:cond delay="0"/>
                                          </p:stCondLst>
                                        </p:cTn>
                                        <p:tgtEl>
                                          <p:spTgt spid="38"/>
                                        </p:tgtEl>
                                        <p:attrNameLst>
                                          <p:attrName>style.visibility</p:attrName>
                                        </p:attrNameLst>
                                      </p:cBhvr>
                                      <p:to>
                                        <p:strVal val="visible"/>
                                      </p:to>
                                    </p:set>
                                    <p:animEffect transition="in" filter="dissolve">
                                      <p:cBhvr>
                                        <p:cTn id="116" dur="500"/>
                                        <p:tgtEl>
                                          <p:spTgt spid="38"/>
                                        </p:tgtEl>
                                      </p:cBhvr>
                                    </p:animEffect>
                                  </p:childTnLst>
                                </p:cTn>
                              </p:par>
                              <p:par>
                                <p:cTn id="117" presetID="9" presetClass="entr" presetSubtype="0" fill="hold" grpId="0" nodeType="withEffect">
                                  <p:stCondLst>
                                    <p:cond delay="0"/>
                                  </p:stCondLst>
                                  <p:childTnLst>
                                    <p:set>
                                      <p:cBhvr>
                                        <p:cTn id="118" dur="1" fill="hold">
                                          <p:stCondLst>
                                            <p:cond delay="0"/>
                                          </p:stCondLst>
                                        </p:cTn>
                                        <p:tgtEl>
                                          <p:spTgt spid="39"/>
                                        </p:tgtEl>
                                        <p:attrNameLst>
                                          <p:attrName>style.visibility</p:attrName>
                                        </p:attrNameLst>
                                      </p:cBhvr>
                                      <p:to>
                                        <p:strVal val="visible"/>
                                      </p:to>
                                    </p:set>
                                    <p:animEffect transition="in" filter="dissolve">
                                      <p:cBhvr>
                                        <p:cTn id="119" dur="500"/>
                                        <p:tgtEl>
                                          <p:spTgt spid="39"/>
                                        </p:tgtEl>
                                      </p:cBhvr>
                                    </p:animEffect>
                                  </p:childTnLst>
                                </p:cTn>
                              </p:par>
                              <p:par>
                                <p:cTn id="120" presetID="9" presetClass="entr" presetSubtype="0" fill="hold" grpId="0" nodeType="withEffect">
                                  <p:stCondLst>
                                    <p:cond delay="0"/>
                                  </p:stCondLst>
                                  <p:childTnLst>
                                    <p:set>
                                      <p:cBhvr>
                                        <p:cTn id="121" dur="1" fill="hold">
                                          <p:stCondLst>
                                            <p:cond delay="0"/>
                                          </p:stCondLst>
                                        </p:cTn>
                                        <p:tgtEl>
                                          <p:spTgt spid="40"/>
                                        </p:tgtEl>
                                        <p:attrNameLst>
                                          <p:attrName>style.visibility</p:attrName>
                                        </p:attrNameLst>
                                      </p:cBhvr>
                                      <p:to>
                                        <p:strVal val="visible"/>
                                      </p:to>
                                    </p:set>
                                    <p:animEffect transition="in" filter="dissolve">
                                      <p:cBhvr>
                                        <p:cTn id="122" dur="500"/>
                                        <p:tgtEl>
                                          <p:spTgt spid="40"/>
                                        </p:tgtEl>
                                      </p:cBhvr>
                                    </p:animEffect>
                                  </p:childTnLst>
                                </p:cTn>
                              </p:par>
                              <p:par>
                                <p:cTn id="123" presetID="9" presetClass="entr" presetSubtype="0" fill="hold" grpId="0" nodeType="withEffect">
                                  <p:stCondLst>
                                    <p:cond delay="0"/>
                                  </p:stCondLst>
                                  <p:childTnLst>
                                    <p:set>
                                      <p:cBhvr>
                                        <p:cTn id="124" dur="1" fill="hold">
                                          <p:stCondLst>
                                            <p:cond delay="0"/>
                                          </p:stCondLst>
                                        </p:cTn>
                                        <p:tgtEl>
                                          <p:spTgt spid="41"/>
                                        </p:tgtEl>
                                        <p:attrNameLst>
                                          <p:attrName>style.visibility</p:attrName>
                                        </p:attrNameLst>
                                      </p:cBhvr>
                                      <p:to>
                                        <p:strVal val="visible"/>
                                      </p:to>
                                    </p:set>
                                    <p:animEffect transition="in" filter="dissolve">
                                      <p:cBhvr>
                                        <p:cTn id="125" dur="500"/>
                                        <p:tgtEl>
                                          <p:spTgt spid="41"/>
                                        </p:tgtEl>
                                      </p:cBhvr>
                                    </p:animEffect>
                                  </p:childTnLst>
                                </p:cTn>
                              </p:par>
                              <p:par>
                                <p:cTn id="126" presetID="9" presetClass="entr" presetSubtype="0" fill="hold" grpId="0" nodeType="withEffect">
                                  <p:stCondLst>
                                    <p:cond delay="0"/>
                                  </p:stCondLst>
                                  <p:childTnLst>
                                    <p:set>
                                      <p:cBhvr>
                                        <p:cTn id="127" dur="1" fill="hold">
                                          <p:stCondLst>
                                            <p:cond delay="0"/>
                                          </p:stCondLst>
                                        </p:cTn>
                                        <p:tgtEl>
                                          <p:spTgt spid="42"/>
                                        </p:tgtEl>
                                        <p:attrNameLst>
                                          <p:attrName>style.visibility</p:attrName>
                                        </p:attrNameLst>
                                      </p:cBhvr>
                                      <p:to>
                                        <p:strVal val="visible"/>
                                      </p:to>
                                    </p:set>
                                    <p:animEffect transition="in" filter="dissolve">
                                      <p:cBhvr>
                                        <p:cTn id="128" dur="500"/>
                                        <p:tgtEl>
                                          <p:spTgt spid="42"/>
                                        </p:tgtEl>
                                      </p:cBhvr>
                                    </p:animEffect>
                                  </p:childTnLst>
                                </p:cTn>
                              </p:par>
                              <p:par>
                                <p:cTn id="129" presetID="9" presetClass="entr" presetSubtype="0" fill="hold" grpId="0" nodeType="withEffect">
                                  <p:stCondLst>
                                    <p:cond delay="0"/>
                                  </p:stCondLst>
                                  <p:childTnLst>
                                    <p:set>
                                      <p:cBhvr>
                                        <p:cTn id="130" dur="1" fill="hold">
                                          <p:stCondLst>
                                            <p:cond delay="0"/>
                                          </p:stCondLst>
                                        </p:cTn>
                                        <p:tgtEl>
                                          <p:spTgt spid="43"/>
                                        </p:tgtEl>
                                        <p:attrNameLst>
                                          <p:attrName>style.visibility</p:attrName>
                                        </p:attrNameLst>
                                      </p:cBhvr>
                                      <p:to>
                                        <p:strVal val="visible"/>
                                      </p:to>
                                    </p:set>
                                    <p:animEffect transition="in" filter="dissolve">
                                      <p:cBhvr>
                                        <p:cTn id="131" dur="500"/>
                                        <p:tgtEl>
                                          <p:spTgt spid="43"/>
                                        </p:tgtEl>
                                      </p:cBhvr>
                                    </p:animEffect>
                                  </p:childTnLst>
                                </p:cTn>
                              </p:par>
                              <p:par>
                                <p:cTn id="132" presetID="9" presetClass="entr" presetSubtype="0"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Effect transition="in" filter="dissolve">
                                      <p:cBhvr>
                                        <p:cTn id="134" dur="500"/>
                                        <p:tgtEl>
                                          <p:spTgt spid="44"/>
                                        </p:tgtEl>
                                      </p:cBhvr>
                                    </p:animEffect>
                                  </p:childTnLst>
                                </p:cTn>
                              </p:par>
                              <p:par>
                                <p:cTn id="135" presetID="9" presetClass="entr" presetSubtype="0" fill="hold" grpId="0" nodeType="withEffect">
                                  <p:stCondLst>
                                    <p:cond delay="0"/>
                                  </p:stCondLst>
                                  <p:childTnLst>
                                    <p:set>
                                      <p:cBhvr>
                                        <p:cTn id="136" dur="1" fill="hold">
                                          <p:stCondLst>
                                            <p:cond delay="0"/>
                                          </p:stCondLst>
                                        </p:cTn>
                                        <p:tgtEl>
                                          <p:spTgt spid="45"/>
                                        </p:tgtEl>
                                        <p:attrNameLst>
                                          <p:attrName>style.visibility</p:attrName>
                                        </p:attrNameLst>
                                      </p:cBhvr>
                                      <p:to>
                                        <p:strVal val="visible"/>
                                      </p:to>
                                    </p:set>
                                    <p:animEffect transition="in" filter="dissolve">
                                      <p:cBhvr>
                                        <p:cTn id="137" dur="500"/>
                                        <p:tgtEl>
                                          <p:spTgt spid="45"/>
                                        </p:tgtEl>
                                      </p:cBhvr>
                                    </p:animEffect>
                                  </p:childTnLst>
                                </p:cTn>
                              </p:par>
                              <p:par>
                                <p:cTn id="138" presetID="9" presetClass="entr" presetSubtype="0" fill="hold" grpId="0" nodeType="withEffect">
                                  <p:stCondLst>
                                    <p:cond delay="0"/>
                                  </p:stCondLst>
                                  <p:childTnLst>
                                    <p:set>
                                      <p:cBhvr>
                                        <p:cTn id="139" dur="1" fill="hold">
                                          <p:stCondLst>
                                            <p:cond delay="0"/>
                                          </p:stCondLst>
                                        </p:cTn>
                                        <p:tgtEl>
                                          <p:spTgt spid="46"/>
                                        </p:tgtEl>
                                        <p:attrNameLst>
                                          <p:attrName>style.visibility</p:attrName>
                                        </p:attrNameLst>
                                      </p:cBhvr>
                                      <p:to>
                                        <p:strVal val="visible"/>
                                      </p:to>
                                    </p:set>
                                    <p:animEffect transition="in" filter="dissolve">
                                      <p:cBhvr>
                                        <p:cTn id="140" dur="500"/>
                                        <p:tgtEl>
                                          <p:spTgt spid="46"/>
                                        </p:tgtEl>
                                      </p:cBhvr>
                                    </p:animEffect>
                                  </p:childTnLst>
                                </p:cTn>
                              </p:par>
                              <p:par>
                                <p:cTn id="141" presetID="9" presetClass="entr" presetSubtype="0" fill="hold" grpId="0" nodeType="withEffect">
                                  <p:stCondLst>
                                    <p:cond delay="0"/>
                                  </p:stCondLst>
                                  <p:childTnLst>
                                    <p:set>
                                      <p:cBhvr>
                                        <p:cTn id="142" dur="1" fill="hold">
                                          <p:stCondLst>
                                            <p:cond delay="0"/>
                                          </p:stCondLst>
                                        </p:cTn>
                                        <p:tgtEl>
                                          <p:spTgt spid="47"/>
                                        </p:tgtEl>
                                        <p:attrNameLst>
                                          <p:attrName>style.visibility</p:attrName>
                                        </p:attrNameLst>
                                      </p:cBhvr>
                                      <p:to>
                                        <p:strVal val="visible"/>
                                      </p:to>
                                    </p:set>
                                    <p:animEffect transition="in" filter="dissolve">
                                      <p:cBhvr>
                                        <p:cTn id="143" dur="500"/>
                                        <p:tgtEl>
                                          <p:spTgt spid="47"/>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48"/>
                                        </p:tgtEl>
                                        <p:attrNameLst>
                                          <p:attrName>style.visibility</p:attrName>
                                        </p:attrNameLst>
                                      </p:cBhvr>
                                      <p:to>
                                        <p:strVal val="visible"/>
                                      </p:to>
                                    </p:set>
                                    <p:animEffect transition="in" filter="dissolve">
                                      <p:cBhvr>
                                        <p:cTn id="146" dur="500"/>
                                        <p:tgtEl>
                                          <p:spTgt spid="48"/>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49"/>
                                        </p:tgtEl>
                                        <p:attrNameLst>
                                          <p:attrName>style.visibility</p:attrName>
                                        </p:attrNameLst>
                                      </p:cBhvr>
                                      <p:to>
                                        <p:strVal val="visible"/>
                                      </p:to>
                                    </p:set>
                                    <p:animEffect transition="in" filter="dissolve">
                                      <p:cBhvr>
                                        <p:cTn id="149" dur="500"/>
                                        <p:tgtEl>
                                          <p:spTgt spid="49"/>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50"/>
                                        </p:tgtEl>
                                        <p:attrNameLst>
                                          <p:attrName>style.visibility</p:attrName>
                                        </p:attrNameLst>
                                      </p:cBhvr>
                                      <p:to>
                                        <p:strVal val="visible"/>
                                      </p:to>
                                    </p:set>
                                    <p:animEffect transition="in" filter="dissolve">
                                      <p:cBhvr>
                                        <p:cTn id="152" dur="500"/>
                                        <p:tgtEl>
                                          <p:spTgt spid="50"/>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51"/>
                                        </p:tgtEl>
                                        <p:attrNameLst>
                                          <p:attrName>style.visibility</p:attrName>
                                        </p:attrNameLst>
                                      </p:cBhvr>
                                      <p:to>
                                        <p:strVal val="visible"/>
                                      </p:to>
                                    </p:set>
                                    <p:animEffect transition="in" filter="dissolve">
                                      <p:cBhvr>
                                        <p:cTn id="155" dur="500"/>
                                        <p:tgtEl>
                                          <p:spTgt spid="51"/>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52"/>
                                        </p:tgtEl>
                                        <p:attrNameLst>
                                          <p:attrName>style.visibility</p:attrName>
                                        </p:attrNameLst>
                                      </p:cBhvr>
                                      <p:to>
                                        <p:strVal val="visible"/>
                                      </p:to>
                                    </p:set>
                                    <p:animEffect transition="in" filter="dissolve">
                                      <p:cBhvr>
                                        <p:cTn id="158" dur="500"/>
                                        <p:tgtEl>
                                          <p:spTgt spid="52"/>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53"/>
                                        </p:tgtEl>
                                        <p:attrNameLst>
                                          <p:attrName>style.visibility</p:attrName>
                                        </p:attrNameLst>
                                      </p:cBhvr>
                                      <p:to>
                                        <p:strVal val="visible"/>
                                      </p:to>
                                    </p:set>
                                    <p:animEffect transition="in" filter="dissolve">
                                      <p:cBhvr>
                                        <p:cTn id="161" dur="500"/>
                                        <p:tgtEl>
                                          <p:spTgt spid="53"/>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54"/>
                                        </p:tgtEl>
                                        <p:attrNameLst>
                                          <p:attrName>style.visibility</p:attrName>
                                        </p:attrNameLst>
                                      </p:cBhvr>
                                      <p:to>
                                        <p:strVal val="visible"/>
                                      </p:to>
                                    </p:set>
                                    <p:animEffect transition="in" filter="dissolve">
                                      <p:cBhvr>
                                        <p:cTn id="164" dur="500"/>
                                        <p:tgtEl>
                                          <p:spTgt spid="54"/>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55"/>
                                        </p:tgtEl>
                                        <p:attrNameLst>
                                          <p:attrName>style.visibility</p:attrName>
                                        </p:attrNameLst>
                                      </p:cBhvr>
                                      <p:to>
                                        <p:strVal val="visible"/>
                                      </p:to>
                                    </p:set>
                                    <p:animEffect transition="in" filter="dissolve">
                                      <p:cBhvr>
                                        <p:cTn id="167" dur="500"/>
                                        <p:tgtEl>
                                          <p:spTgt spid="55"/>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56"/>
                                        </p:tgtEl>
                                        <p:attrNameLst>
                                          <p:attrName>style.visibility</p:attrName>
                                        </p:attrNameLst>
                                      </p:cBhvr>
                                      <p:to>
                                        <p:strVal val="visible"/>
                                      </p:to>
                                    </p:set>
                                    <p:animEffect transition="in" filter="dissolve">
                                      <p:cBhvr>
                                        <p:cTn id="170" dur="500"/>
                                        <p:tgtEl>
                                          <p:spTgt spid="56"/>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57"/>
                                        </p:tgtEl>
                                        <p:attrNameLst>
                                          <p:attrName>style.visibility</p:attrName>
                                        </p:attrNameLst>
                                      </p:cBhvr>
                                      <p:to>
                                        <p:strVal val="visible"/>
                                      </p:to>
                                    </p:set>
                                    <p:animEffect transition="in" filter="dissolve">
                                      <p:cBhvr>
                                        <p:cTn id="173" dur="500"/>
                                        <p:tgtEl>
                                          <p:spTgt spid="57"/>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58"/>
                                        </p:tgtEl>
                                        <p:attrNameLst>
                                          <p:attrName>style.visibility</p:attrName>
                                        </p:attrNameLst>
                                      </p:cBhvr>
                                      <p:to>
                                        <p:strVal val="visible"/>
                                      </p:to>
                                    </p:set>
                                    <p:animEffect transition="in" filter="dissolve">
                                      <p:cBhvr>
                                        <p:cTn id="176" dur="500"/>
                                        <p:tgtEl>
                                          <p:spTgt spid="58"/>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59"/>
                                        </p:tgtEl>
                                        <p:attrNameLst>
                                          <p:attrName>style.visibility</p:attrName>
                                        </p:attrNameLst>
                                      </p:cBhvr>
                                      <p:to>
                                        <p:strVal val="visible"/>
                                      </p:to>
                                    </p:set>
                                    <p:animEffect transition="in" filter="dissolve">
                                      <p:cBhvr>
                                        <p:cTn id="179" dur="500"/>
                                        <p:tgtEl>
                                          <p:spTgt spid="59"/>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60"/>
                                        </p:tgtEl>
                                        <p:attrNameLst>
                                          <p:attrName>style.visibility</p:attrName>
                                        </p:attrNameLst>
                                      </p:cBhvr>
                                      <p:to>
                                        <p:strVal val="visible"/>
                                      </p:to>
                                    </p:set>
                                    <p:animEffect transition="in" filter="dissolve">
                                      <p:cBhvr>
                                        <p:cTn id="182" dur="500"/>
                                        <p:tgtEl>
                                          <p:spTgt spid="6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61"/>
                                        </p:tgtEl>
                                        <p:attrNameLst>
                                          <p:attrName>style.visibility</p:attrName>
                                        </p:attrNameLst>
                                      </p:cBhvr>
                                      <p:to>
                                        <p:strVal val="visible"/>
                                      </p:to>
                                    </p:set>
                                    <p:animEffect transition="in" filter="dissolve">
                                      <p:cBhvr>
                                        <p:cTn id="185" dur="500"/>
                                        <p:tgtEl>
                                          <p:spTgt spid="6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62"/>
                                        </p:tgtEl>
                                        <p:attrNameLst>
                                          <p:attrName>style.visibility</p:attrName>
                                        </p:attrNameLst>
                                      </p:cBhvr>
                                      <p:to>
                                        <p:strVal val="visible"/>
                                      </p:to>
                                    </p:set>
                                    <p:animEffect transition="in" filter="dissolve">
                                      <p:cBhvr>
                                        <p:cTn id="188" dur="500"/>
                                        <p:tgtEl>
                                          <p:spTgt spid="62"/>
                                        </p:tgtEl>
                                      </p:cBhvr>
                                    </p:animEffect>
                                  </p:childTnLst>
                                </p:cTn>
                              </p:par>
                              <p:par>
                                <p:cTn id="189" presetID="9" presetClass="entr" presetSubtype="0" fill="hold" grpId="0" nodeType="withEffect">
                                  <p:stCondLst>
                                    <p:cond delay="0"/>
                                  </p:stCondLst>
                                  <p:childTnLst>
                                    <p:set>
                                      <p:cBhvr>
                                        <p:cTn id="190" dur="1" fill="hold">
                                          <p:stCondLst>
                                            <p:cond delay="0"/>
                                          </p:stCondLst>
                                        </p:cTn>
                                        <p:tgtEl>
                                          <p:spTgt spid="63"/>
                                        </p:tgtEl>
                                        <p:attrNameLst>
                                          <p:attrName>style.visibility</p:attrName>
                                        </p:attrNameLst>
                                      </p:cBhvr>
                                      <p:to>
                                        <p:strVal val="visible"/>
                                      </p:to>
                                    </p:set>
                                    <p:animEffect transition="in" filter="dissolve">
                                      <p:cBhvr>
                                        <p:cTn id="191" dur="500"/>
                                        <p:tgtEl>
                                          <p:spTgt spid="63"/>
                                        </p:tgtEl>
                                      </p:cBhvr>
                                    </p:animEffect>
                                  </p:childTnLst>
                                </p:cTn>
                              </p:par>
                              <p:par>
                                <p:cTn id="192" presetID="9" presetClass="entr" presetSubtype="0" fill="hold" grpId="0" nodeType="withEffect">
                                  <p:stCondLst>
                                    <p:cond delay="0"/>
                                  </p:stCondLst>
                                  <p:childTnLst>
                                    <p:set>
                                      <p:cBhvr>
                                        <p:cTn id="193" dur="1" fill="hold">
                                          <p:stCondLst>
                                            <p:cond delay="0"/>
                                          </p:stCondLst>
                                        </p:cTn>
                                        <p:tgtEl>
                                          <p:spTgt spid="64"/>
                                        </p:tgtEl>
                                        <p:attrNameLst>
                                          <p:attrName>style.visibility</p:attrName>
                                        </p:attrNameLst>
                                      </p:cBhvr>
                                      <p:to>
                                        <p:strVal val="visible"/>
                                      </p:to>
                                    </p:set>
                                    <p:animEffect transition="in" filter="dissolve">
                                      <p:cBhvr>
                                        <p:cTn id="194" dur="500"/>
                                        <p:tgtEl>
                                          <p:spTgt spid="64"/>
                                        </p:tgtEl>
                                      </p:cBhvr>
                                    </p:animEffect>
                                  </p:childTnLst>
                                </p:cTn>
                              </p:par>
                              <p:par>
                                <p:cTn id="195" presetID="9" presetClass="entr" presetSubtype="0" fill="hold" grpId="0" nodeType="withEffect">
                                  <p:stCondLst>
                                    <p:cond delay="0"/>
                                  </p:stCondLst>
                                  <p:childTnLst>
                                    <p:set>
                                      <p:cBhvr>
                                        <p:cTn id="196" dur="1" fill="hold">
                                          <p:stCondLst>
                                            <p:cond delay="0"/>
                                          </p:stCondLst>
                                        </p:cTn>
                                        <p:tgtEl>
                                          <p:spTgt spid="65"/>
                                        </p:tgtEl>
                                        <p:attrNameLst>
                                          <p:attrName>style.visibility</p:attrName>
                                        </p:attrNameLst>
                                      </p:cBhvr>
                                      <p:to>
                                        <p:strVal val="visible"/>
                                      </p:to>
                                    </p:set>
                                    <p:animEffect transition="in" filter="dissolve">
                                      <p:cBhvr>
                                        <p:cTn id="197" dur="500"/>
                                        <p:tgtEl>
                                          <p:spTgt spid="65"/>
                                        </p:tgtEl>
                                      </p:cBhvr>
                                    </p:animEffect>
                                  </p:childTnLst>
                                </p:cTn>
                              </p:par>
                              <p:par>
                                <p:cTn id="198" presetID="9" presetClass="entr" presetSubtype="0" fill="hold" grpId="0" nodeType="withEffect">
                                  <p:stCondLst>
                                    <p:cond delay="0"/>
                                  </p:stCondLst>
                                  <p:childTnLst>
                                    <p:set>
                                      <p:cBhvr>
                                        <p:cTn id="199" dur="1" fill="hold">
                                          <p:stCondLst>
                                            <p:cond delay="0"/>
                                          </p:stCondLst>
                                        </p:cTn>
                                        <p:tgtEl>
                                          <p:spTgt spid="66"/>
                                        </p:tgtEl>
                                        <p:attrNameLst>
                                          <p:attrName>style.visibility</p:attrName>
                                        </p:attrNameLst>
                                      </p:cBhvr>
                                      <p:to>
                                        <p:strVal val="visible"/>
                                      </p:to>
                                    </p:set>
                                    <p:animEffect transition="in" filter="dissolve">
                                      <p:cBhvr>
                                        <p:cTn id="200" dur="500"/>
                                        <p:tgtEl>
                                          <p:spTgt spid="66"/>
                                        </p:tgtEl>
                                      </p:cBhvr>
                                    </p:animEffect>
                                  </p:childTnLst>
                                </p:cTn>
                              </p:par>
                              <p:par>
                                <p:cTn id="201" presetID="9" presetClass="entr" presetSubtype="0" fill="hold" grpId="0" nodeType="withEffect">
                                  <p:stCondLst>
                                    <p:cond delay="0"/>
                                  </p:stCondLst>
                                  <p:childTnLst>
                                    <p:set>
                                      <p:cBhvr>
                                        <p:cTn id="202" dur="1" fill="hold">
                                          <p:stCondLst>
                                            <p:cond delay="0"/>
                                          </p:stCondLst>
                                        </p:cTn>
                                        <p:tgtEl>
                                          <p:spTgt spid="67"/>
                                        </p:tgtEl>
                                        <p:attrNameLst>
                                          <p:attrName>style.visibility</p:attrName>
                                        </p:attrNameLst>
                                      </p:cBhvr>
                                      <p:to>
                                        <p:strVal val="visible"/>
                                      </p:to>
                                    </p:set>
                                    <p:animEffect transition="in" filter="dissolve">
                                      <p:cBhvr>
                                        <p:cTn id="203" dur="500"/>
                                        <p:tgtEl>
                                          <p:spTgt spid="67"/>
                                        </p:tgtEl>
                                      </p:cBhvr>
                                    </p:animEffect>
                                  </p:childTnLst>
                                </p:cTn>
                              </p:par>
                              <p:par>
                                <p:cTn id="204" presetID="9" presetClass="entr" presetSubtype="0" fill="hold" grpId="0" nodeType="withEffect">
                                  <p:stCondLst>
                                    <p:cond delay="0"/>
                                  </p:stCondLst>
                                  <p:childTnLst>
                                    <p:set>
                                      <p:cBhvr>
                                        <p:cTn id="205" dur="1" fill="hold">
                                          <p:stCondLst>
                                            <p:cond delay="0"/>
                                          </p:stCondLst>
                                        </p:cTn>
                                        <p:tgtEl>
                                          <p:spTgt spid="68"/>
                                        </p:tgtEl>
                                        <p:attrNameLst>
                                          <p:attrName>style.visibility</p:attrName>
                                        </p:attrNameLst>
                                      </p:cBhvr>
                                      <p:to>
                                        <p:strVal val="visible"/>
                                      </p:to>
                                    </p:set>
                                    <p:animEffect transition="in" filter="dissolve">
                                      <p:cBhvr>
                                        <p:cTn id="206" dur="500"/>
                                        <p:tgtEl>
                                          <p:spTgt spid="68"/>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69"/>
                                        </p:tgtEl>
                                        <p:attrNameLst>
                                          <p:attrName>style.visibility</p:attrName>
                                        </p:attrNameLst>
                                      </p:cBhvr>
                                      <p:to>
                                        <p:strVal val="visible"/>
                                      </p:to>
                                    </p:set>
                                    <p:animEffect transition="in" filter="dissolve">
                                      <p:cBhvr>
                                        <p:cTn id="209" dur="500"/>
                                        <p:tgtEl>
                                          <p:spTgt spid="69"/>
                                        </p:tgtEl>
                                      </p:cBhvr>
                                    </p:animEffect>
                                  </p:childTnLst>
                                </p:cTn>
                              </p:par>
                            </p:childTnLst>
                          </p:cTn>
                        </p:par>
                      </p:childTnLst>
                    </p:cTn>
                  </p:par>
                  <p:par>
                    <p:cTn id="210" fill="hold">
                      <p:stCondLst>
                        <p:cond delay="indefinite"/>
                      </p:stCondLst>
                      <p:childTnLst>
                        <p:par>
                          <p:cTn id="211" fill="hold">
                            <p:stCondLst>
                              <p:cond delay="0"/>
                            </p:stCondLst>
                            <p:childTnLst>
                              <p:par>
                                <p:cTn id="212" presetID="9" presetClass="entr" presetSubtype="0" fill="hold" grpId="0" nodeType="clickEffect">
                                  <p:stCondLst>
                                    <p:cond delay="0"/>
                                  </p:stCondLst>
                                  <p:childTnLst>
                                    <p:set>
                                      <p:cBhvr>
                                        <p:cTn id="213" dur="1" fill="hold">
                                          <p:stCondLst>
                                            <p:cond delay="0"/>
                                          </p:stCondLst>
                                        </p:cTn>
                                        <p:tgtEl>
                                          <p:spTgt spid="70"/>
                                        </p:tgtEl>
                                        <p:attrNameLst>
                                          <p:attrName>style.visibility</p:attrName>
                                        </p:attrNameLst>
                                      </p:cBhvr>
                                      <p:to>
                                        <p:strVal val="visible"/>
                                      </p:to>
                                    </p:set>
                                    <p:animEffect transition="in" filter="dissolve">
                                      <p:cBhvr>
                                        <p:cTn id="214" dur="500"/>
                                        <p:tgtEl>
                                          <p:spTgt spid="70"/>
                                        </p:tgtEl>
                                      </p:cBhvr>
                                    </p:animEffect>
                                  </p:childTnLst>
                                </p:cTn>
                              </p:par>
                            </p:childTnLst>
                          </p:cTn>
                        </p:par>
                      </p:childTnLst>
                    </p:cTn>
                  </p:par>
                  <p:par>
                    <p:cTn id="215" fill="hold">
                      <p:stCondLst>
                        <p:cond delay="indefinite"/>
                      </p:stCondLst>
                      <p:childTnLst>
                        <p:par>
                          <p:cTn id="216" fill="hold">
                            <p:stCondLst>
                              <p:cond delay="0"/>
                            </p:stCondLst>
                            <p:childTnLst>
                              <p:par>
                                <p:cTn id="217" presetID="9" presetClass="entr" presetSubtype="0" fill="hold" grpId="0" nodeType="clickEffect">
                                  <p:stCondLst>
                                    <p:cond delay="0"/>
                                  </p:stCondLst>
                                  <p:childTnLst>
                                    <p:set>
                                      <p:cBhvr>
                                        <p:cTn id="218" dur="1" fill="hold">
                                          <p:stCondLst>
                                            <p:cond delay="0"/>
                                          </p:stCondLst>
                                        </p:cTn>
                                        <p:tgtEl>
                                          <p:spTgt spid="73"/>
                                        </p:tgtEl>
                                        <p:attrNameLst>
                                          <p:attrName>style.visibility</p:attrName>
                                        </p:attrNameLst>
                                      </p:cBhvr>
                                      <p:to>
                                        <p:strVal val="visible"/>
                                      </p:to>
                                    </p:set>
                                    <p:animEffect transition="in" filter="dissolve">
                                      <p:cBhvr>
                                        <p:cTn id="219" dur="500"/>
                                        <p:tgtEl>
                                          <p:spTgt spid="73"/>
                                        </p:tgtEl>
                                      </p:cBhvr>
                                    </p:animEffect>
                                  </p:childTnLst>
                                </p:cTn>
                              </p:par>
                            </p:childTnLst>
                          </p:cTn>
                        </p:par>
                      </p:childTnLst>
                    </p:cTn>
                  </p:par>
                  <p:par>
                    <p:cTn id="220" fill="hold">
                      <p:stCondLst>
                        <p:cond delay="indefinite"/>
                      </p:stCondLst>
                      <p:childTnLst>
                        <p:par>
                          <p:cTn id="221" fill="hold">
                            <p:stCondLst>
                              <p:cond delay="0"/>
                            </p:stCondLst>
                            <p:childTnLst>
                              <p:par>
                                <p:cTn id="222" presetID="9" presetClass="entr" presetSubtype="0" fill="hold" grpId="0" nodeType="clickEffect">
                                  <p:stCondLst>
                                    <p:cond delay="0"/>
                                  </p:stCondLst>
                                  <p:childTnLst>
                                    <p:set>
                                      <p:cBhvr>
                                        <p:cTn id="223" dur="1" fill="hold">
                                          <p:stCondLst>
                                            <p:cond delay="0"/>
                                          </p:stCondLst>
                                        </p:cTn>
                                        <p:tgtEl>
                                          <p:spTgt spid="74"/>
                                        </p:tgtEl>
                                        <p:attrNameLst>
                                          <p:attrName>style.visibility</p:attrName>
                                        </p:attrNameLst>
                                      </p:cBhvr>
                                      <p:to>
                                        <p:strVal val="visible"/>
                                      </p:to>
                                    </p:set>
                                    <p:animEffect transition="in" filter="dissolve">
                                      <p:cBhvr>
                                        <p:cTn id="224" dur="500"/>
                                        <p:tgtEl>
                                          <p:spTgt spid="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animBg="1"/>
      <p:bldP spid="26" grpId="0" animBg="1"/>
      <p:bldP spid="27" grpId="0"/>
      <p:bldP spid="28" grpId="0" animBg="1"/>
      <p:bldP spid="29" grpId="0" animBg="1"/>
      <p:bldP spid="30" grpId="0"/>
      <p:bldP spid="31" grpId="0" animBg="1"/>
      <p:bldP spid="32" grpId="0" animBg="1"/>
      <p:bldP spid="33" grpId="0"/>
      <p:bldP spid="34" grpId="0" animBg="1"/>
      <p:bldP spid="35" grpId="0" animBg="1"/>
      <p:bldP spid="36" grpId="0"/>
      <p:bldP spid="37" grpId="0" animBg="1"/>
      <p:bldP spid="38" grpId="0" animBg="1"/>
      <p:bldP spid="39" grpId="0" animBg="1"/>
      <p:bldP spid="40" grpId="0" animBg="1"/>
      <p:bldP spid="41" grpId="0"/>
      <p:bldP spid="42" grpId="0"/>
      <p:bldP spid="43" grpId="0" animBg="1"/>
      <p:bldP spid="44" grpId="0" animBg="1"/>
      <p:bldP spid="45" grpId="0"/>
      <p:bldP spid="46" grpId="0" animBg="1"/>
      <p:bldP spid="47" grpId="0" animBg="1"/>
      <p:bldP spid="48" grpId="0"/>
      <p:bldP spid="49" grpId="0" animBg="1"/>
      <p:bldP spid="50" grpId="0" animBg="1"/>
      <p:bldP spid="51" grpId="0"/>
      <p:bldP spid="52" grpId="0" animBg="1"/>
      <p:bldP spid="53" grpId="0" animBg="1"/>
      <p:bldP spid="54" grpId="0"/>
      <p:bldP spid="55" grpId="0" animBg="1"/>
      <p:bldP spid="56" grpId="0" animBg="1"/>
      <p:bldP spid="57" grpId="0" animBg="1"/>
      <p:bldP spid="58" grpId="0" animBg="1"/>
      <p:bldP spid="59" grpId="0"/>
      <p:bldP spid="60" grpId="0"/>
      <p:bldP spid="61" grpId="0" animBg="1"/>
      <p:bldP spid="62" grpId="0" animBg="1"/>
      <p:bldP spid="63" grpId="0"/>
      <p:bldP spid="64" grpId="0" animBg="1"/>
      <p:bldP spid="65" grpId="0" animBg="1"/>
      <p:bldP spid="66" grpId="0"/>
      <p:bldP spid="67" grpId="0" animBg="1"/>
      <p:bldP spid="68" grpId="0" animBg="1"/>
      <p:bldP spid="69" grpId="0"/>
      <p:bldP spid="70" grpId="0" animBg="1"/>
      <p:bldP spid="71" grpId="0" animBg="1"/>
      <p:bldP spid="72" grpId="0" animBg="1"/>
      <p:bldP spid="73" grpId="0" animBg="1"/>
      <p:bldP spid="7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155DA-7933-794B-B277-38D7EEF60607}"/>
              </a:ext>
            </a:extLst>
          </p:cNvPr>
          <p:cNvSpPr>
            <a:spLocks noGrp="1"/>
          </p:cNvSpPr>
          <p:nvPr>
            <p:ph type="title"/>
          </p:nvPr>
        </p:nvSpPr>
        <p:spPr/>
        <p:txBody>
          <a:bodyPr/>
          <a:lstStyle/>
          <a:p>
            <a:r>
              <a:rPr lang="en-US" spc="85" dirty="0">
                <a:latin typeface="Arial"/>
                <a:cs typeface="Arial"/>
              </a:rPr>
              <a:t>Global </a:t>
            </a:r>
            <a:r>
              <a:rPr lang="en-US" spc="30" dirty="0">
                <a:latin typeface="Arial"/>
                <a:cs typeface="Arial"/>
              </a:rPr>
              <a:t>Properties </a:t>
            </a:r>
            <a:r>
              <a:rPr lang="en-US" spc="20" dirty="0">
                <a:latin typeface="Arial"/>
                <a:cs typeface="Arial"/>
              </a:rPr>
              <a:t>in </a:t>
            </a:r>
            <a:r>
              <a:rPr lang="en-US" spc="90" dirty="0">
                <a:latin typeface="Arial"/>
                <a:cs typeface="Arial"/>
              </a:rPr>
              <a:t>a </a:t>
            </a:r>
            <a:r>
              <a:rPr lang="en-US" spc="5" dirty="0">
                <a:latin typeface="Arial"/>
                <a:cs typeface="Arial"/>
              </a:rPr>
              <a:t>2-3</a:t>
            </a:r>
            <a:r>
              <a:rPr lang="en-US" spc="90" dirty="0">
                <a:latin typeface="Arial"/>
                <a:cs typeface="Arial"/>
              </a:rPr>
              <a:t> </a:t>
            </a:r>
            <a:r>
              <a:rPr lang="en-US" spc="10" dirty="0">
                <a:latin typeface="Arial"/>
                <a:cs typeface="Arial"/>
              </a:rPr>
              <a:t>Tree</a:t>
            </a:r>
            <a:endParaRPr lang="en-US" dirty="0"/>
          </a:p>
        </p:txBody>
      </p:sp>
      <p:sp>
        <p:nvSpPr>
          <p:cNvPr id="4" name="object 2">
            <a:extLst>
              <a:ext uri="{FF2B5EF4-FFF2-40B4-BE49-F238E27FC236}">
                <a16:creationId xmlns:a16="http://schemas.microsoft.com/office/drawing/2014/main" id="{FB05733D-7B07-C44E-BF0E-D8BC0595DF56}"/>
              </a:ext>
            </a:extLst>
          </p:cNvPr>
          <p:cNvSpPr txBox="1"/>
          <p:nvPr/>
        </p:nvSpPr>
        <p:spPr>
          <a:xfrm>
            <a:off x="457200" y="1238071"/>
            <a:ext cx="8401574" cy="418704"/>
          </a:xfrm>
          <a:prstGeom prst="rect">
            <a:avLst/>
          </a:prstGeom>
        </p:spPr>
        <p:txBody>
          <a:bodyPr vert="horz" wrap="square" lIns="0" tIns="109855" rIns="0" bIns="0" rtlCol="0">
            <a:spAutoFit/>
          </a:bodyPr>
          <a:lstStyle/>
          <a:p>
            <a:pPr>
              <a:spcBef>
                <a:spcPts val="865"/>
              </a:spcBef>
              <a:tabLst>
                <a:tab pos="1397000" algn="l"/>
              </a:tabLst>
            </a:pPr>
            <a:r>
              <a:rPr sz="2000" spc="55" dirty="0">
                <a:solidFill>
                  <a:srgbClr val="003F83"/>
                </a:solidFill>
                <a:latin typeface="Times New Roman" panose="02020603050405020304" pitchFamily="18" charset="0"/>
                <a:cs typeface="Times New Roman" panose="02020603050405020304" pitchFamily="18" charset="0"/>
              </a:rPr>
              <a:t>Invariants.</a:t>
            </a:r>
            <a:r>
              <a:rPr lang="en-US" sz="2000" spc="55" dirty="0">
                <a:solidFill>
                  <a:srgbClr val="003F83"/>
                </a:solidFill>
                <a:latin typeface="Times New Roman" panose="02020603050405020304" pitchFamily="18" charset="0"/>
                <a:cs typeface="Times New Roman" panose="02020603050405020304" pitchFamily="18" charset="0"/>
              </a:rPr>
              <a:t>	</a:t>
            </a:r>
            <a:r>
              <a:rPr sz="2000" spc="85" dirty="0">
                <a:latin typeface="Times New Roman" panose="02020603050405020304" pitchFamily="18" charset="0"/>
                <a:cs typeface="Times New Roman" panose="02020603050405020304" pitchFamily="18" charset="0"/>
              </a:rPr>
              <a:t>Maintains symmetric </a:t>
            </a:r>
            <a:r>
              <a:rPr sz="2000" spc="65" dirty="0">
                <a:latin typeface="Times New Roman" panose="02020603050405020304" pitchFamily="18" charset="0"/>
                <a:cs typeface="Times New Roman" panose="02020603050405020304" pitchFamily="18" charset="0"/>
              </a:rPr>
              <a:t>order </a:t>
            </a:r>
            <a:r>
              <a:rPr sz="2000" spc="105" dirty="0">
                <a:latin typeface="Times New Roman" panose="02020603050405020304" pitchFamily="18" charset="0"/>
                <a:cs typeface="Times New Roman" panose="02020603050405020304" pitchFamily="18" charset="0"/>
              </a:rPr>
              <a:t>and </a:t>
            </a:r>
            <a:r>
              <a:rPr sz="2000" spc="30" dirty="0">
                <a:latin typeface="Times New Roman" panose="02020603050405020304" pitchFamily="18" charset="0"/>
                <a:cs typeface="Times New Roman" panose="02020603050405020304" pitchFamily="18" charset="0"/>
              </a:rPr>
              <a:t>perfect</a:t>
            </a:r>
            <a:r>
              <a:rPr sz="2000" spc="-225" dirty="0">
                <a:latin typeface="Times New Roman" panose="02020603050405020304" pitchFamily="18" charset="0"/>
                <a:cs typeface="Times New Roman" panose="02020603050405020304" pitchFamily="18" charset="0"/>
              </a:rPr>
              <a:t> </a:t>
            </a:r>
            <a:r>
              <a:rPr sz="2000" spc="40" dirty="0">
                <a:latin typeface="Times New Roman" panose="02020603050405020304" pitchFamily="18" charset="0"/>
                <a:cs typeface="Times New Roman" panose="02020603050405020304" pitchFamily="18" charset="0"/>
              </a:rPr>
              <a:t>balance.</a:t>
            </a:r>
            <a:endParaRPr sz="2000" dirty="0">
              <a:latin typeface="Times New Roman" panose="02020603050405020304" pitchFamily="18" charset="0"/>
              <a:cs typeface="Times New Roman" panose="02020603050405020304" pitchFamily="18" charset="0"/>
            </a:endParaRPr>
          </a:p>
        </p:txBody>
      </p:sp>
      <p:sp>
        <p:nvSpPr>
          <p:cNvPr id="5" name="object 4">
            <a:extLst>
              <a:ext uri="{FF2B5EF4-FFF2-40B4-BE49-F238E27FC236}">
                <a16:creationId xmlns:a16="http://schemas.microsoft.com/office/drawing/2014/main" id="{F906D6C0-B70E-2C4B-BD01-E37CE56A5D96}"/>
              </a:ext>
            </a:extLst>
          </p:cNvPr>
          <p:cNvSpPr/>
          <p:nvPr/>
        </p:nvSpPr>
        <p:spPr>
          <a:xfrm>
            <a:off x="5804422" y="5848083"/>
            <a:ext cx="118745" cy="219075"/>
          </a:xfrm>
          <a:custGeom>
            <a:avLst/>
            <a:gdLst/>
            <a:ahLst/>
            <a:cxnLst/>
            <a:rect l="l" t="t" r="r" b="b"/>
            <a:pathLst>
              <a:path w="118745" h="219075">
                <a:moveTo>
                  <a:pt x="118739" y="0"/>
                </a:moveTo>
                <a:lnTo>
                  <a:pt x="0"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 name="object 5">
            <a:extLst>
              <a:ext uri="{FF2B5EF4-FFF2-40B4-BE49-F238E27FC236}">
                <a16:creationId xmlns:a16="http://schemas.microsoft.com/office/drawing/2014/main" id="{6BC3A8F7-AC31-844A-B5B6-3F1A69BE78CB}"/>
              </a:ext>
            </a:extLst>
          </p:cNvPr>
          <p:cNvSpPr/>
          <p:nvPr/>
        </p:nvSpPr>
        <p:spPr>
          <a:xfrm>
            <a:off x="7855460" y="5832602"/>
            <a:ext cx="118745" cy="219075"/>
          </a:xfrm>
          <a:custGeom>
            <a:avLst/>
            <a:gdLst/>
            <a:ahLst/>
            <a:cxnLst/>
            <a:rect l="l" t="t" r="r" b="b"/>
            <a:pathLst>
              <a:path w="118745" h="219075">
                <a:moveTo>
                  <a:pt x="118738" y="0"/>
                </a:moveTo>
                <a:lnTo>
                  <a:pt x="0"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 name="object 6">
            <a:extLst>
              <a:ext uri="{FF2B5EF4-FFF2-40B4-BE49-F238E27FC236}">
                <a16:creationId xmlns:a16="http://schemas.microsoft.com/office/drawing/2014/main" id="{292EE0E3-7210-2B4E-A3C3-D7E8F891708D}"/>
              </a:ext>
            </a:extLst>
          </p:cNvPr>
          <p:cNvSpPr/>
          <p:nvPr/>
        </p:nvSpPr>
        <p:spPr>
          <a:xfrm>
            <a:off x="8495915" y="5828982"/>
            <a:ext cx="129539" cy="215900"/>
          </a:xfrm>
          <a:custGeom>
            <a:avLst/>
            <a:gdLst/>
            <a:ahLst/>
            <a:cxnLst/>
            <a:rect l="l" t="t" r="r" b="b"/>
            <a:pathLst>
              <a:path w="129540" h="215900">
                <a:moveTo>
                  <a:pt x="0" y="0"/>
                </a:moveTo>
                <a:lnTo>
                  <a:pt x="129533"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 name="object 7">
            <a:extLst>
              <a:ext uri="{FF2B5EF4-FFF2-40B4-BE49-F238E27FC236}">
                <a16:creationId xmlns:a16="http://schemas.microsoft.com/office/drawing/2014/main" id="{BC69D1BC-3099-E440-B317-EFE4103DFD85}"/>
              </a:ext>
            </a:extLst>
          </p:cNvPr>
          <p:cNvSpPr/>
          <p:nvPr/>
        </p:nvSpPr>
        <p:spPr>
          <a:xfrm>
            <a:off x="7999370" y="5854141"/>
            <a:ext cx="107950" cy="194310"/>
          </a:xfrm>
          <a:custGeom>
            <a:avLst/>
            <a:gdLst/>
            <a:ahLst/>
            <a:cxnLst/>
            <a:rect l="l" t="t" r="r" b="b"/>
            <a:pathLst>
              <a:path w="107950" h="194310">
                <a:moveTo>
                  <a:pt x="0" y="0"/>
                </a:moveTo>
                <a:lnTo>
                  <a:pt x="107945"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 name="object 8">
            <a:extLst>
              <a:ext uri="{FF2B5EF4-FFF2-40B4-BE49-F238E27FC236}">
                <a16:creationId xmlns:a16="http://schemas.microsoft.com/office/drawing/2014/main" id="{2083E048-E156-514D-A115-9E17201E8241}"/>
              </a:ext>
            </a:extLst>
          </p:cNvPr>
          <p:cNvSpPr/>
          <p:nvPr/>
        </p:nvSpPr>
        <p:spPr>
          <a:xfrm>
            <a:off x="8369965" y="5843371"/>
            <a:ext cx="126364" cy="205104"/>
          </a:xfrm>
          <a:custGeom>
            <a:avLst/>
            <a:gdLst/>
            <a:ahLst/>
            <a:cxnLst/>
            <a:rect l="l" t="t" r="r" b="b"/>
            <a:pathLst>
              <a:path w="126365" h="205104">
                <a:moveTo>
                  <a:pt x="125950" y="0"/>
                </a:moveTo>
                <a:lnTo>
                  <a:pt x="0"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 name="object 9">
            <a:extLst>
              <a:ext uri="{FF2B5EF4-FFF2-40B4-BE49-F238E27FC236}">
                <a16:creationId xmlns:a16="http://schemas.microsoft.com/office/drawing/2014/main" id="{63414838-E35D-5148-83A3-0A3565B61F80}"/>
              </a:ext>
            </a:extLst>
          </p:cNvPr>
          <p:cNvSpPr/>
          <p:nvPr/>
        </p:nvSpPr>
        <p:spPr>
          <a:xfrm>
            <a:off x="7939998" y="5498732"/>
            <a:ext cx="48895" cy="339725"/>
          </a:xfrm>
          <a:custGeom>
            <a:avLst/>
            <a:gdLst/>
            <a:ahLst/>
            <a:cxnLst/>
            <a:rect l="l" t="t" r="r" b="b"/>
            <a:pathLst>
              <a:path w="48895" h="339725">
                <a:moveTo>
                  <a:pt x="0" y="0"/>
                </a:moveTo>
                <a:lnTo>
                  <a:pt x="48575" y="339250"/>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 name="object 10">
            <a:extLst>
              <a:ext uri="{FF2B5EF4-FFF2-40B4-BE49-F238E27FC236}">
                <a16:creationId xmlns:a16="http://schemas.microsoft.com/office/drawing/2014/main" id="{219B6DD9-7056-3C49-8463-797A5A458759}"/>
              </a:ext>
            </a:extLst>
          </p:cNvPr>
          <p:cNvSpPr/>
          <p:nvPr/>
        </p:nvSpPr>
        <p:spPr>
          <a:xfrm>
            <a:off x="8127095" y="5495112"/>
            <a:ext cx="385445" cy="359410"/>
          </a:xfrm>
          <a:custGeom>
            <a:avLst/>
            <a:gdLst/>
            <a:ahLst/>
            <a:cxnLst/>
            <a:rect l="l" t="t" r="r" b="b"/>
            <a:pathLst>
              <a:path w="385445" h="359410">
                <a:moveTo>
                  <a:pt x="0" y="0"/>
                </a:moveTo>
                <a:lnTo>
                  <a:pt x="385017" y="359023"/>
                </a:lnTo>
              </a:path>
            </a:pathLst>
          </a:custGeom>
          <a:ln w="2156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 name="object 11">
            <a:extLst>
              <a:ext uri="{FF2B5EF4-FFF2-40B4-BE49-F238E27FC236}">
                <a16:creationId xmlns:a16="http://schemas.microsoft.com/office/drawing/2014/main" id="{6421375E-76D0-134A-BA22-2A094CC0FE9F}"/>
              </a:ext>
            </a:extLst>
          </p:cNvPr>
          <p:cNvSpPr/>
          <p:nvPr/>
        </p:nvSpPr>
        <p:spPr>
          <a:xfrm>
            <a:off x="7497421" y="4799368"/>
            <a:ext cx="118745" cy="262255"/>
          </a:xfrm>
          <a:custGeom>
            <a:avLst/>
            <a:gdLst/>
            <a:ahLst/>
            <a:cxnLst/>
            <a:rect l="l" t="t" r="r" b="b"/>
            <a:pathLst>
              <a:path w="118745" h="262254">
                <a:moveTo>
                  <a:pt x="118739" y="0"/>
                </a:moveTo>
                <a:lnTo>
                  <a:pt x="0" y="262051"/>
                </a:lnTo>
              </a:path>
            </a:pathLst>
          </a:custGeom>
          <a:ln w="21580">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 name="object 12">
            <a:extLst>
              <a:ext uri="{FF2B5EF4-FFF2-40B4-BE49-F238E27FC236}">
                <a16:creationId xmlns:a16="http://schemas.microsoft.com/office/drawing/2014/main" id="{042AAF96-B3C2-974C-BB61-9BBB2764C0EE}"/>
              </a:ext>
            </a:extLst>
          </p:cNvPr>
          <p:cNvSpPr/>
          <p:nvPr/>
        </p:nvSpPr>
        <p:spPr>
          <a:xfrm>
            <a:off x="8137889" y="4795748"/>
            <a:ext cx="129539" cy="259079"/>
          </a:xfrm>
          <a:custGeom>
            <a:avLst/>
            <a:gdLst/>
            <a:ahLst/>
            <a:cxnLst/>
            <a:rect l="l" t="t" r="r" b="b"/>
            <a:pathLst>
              <a:path w="129540" h="259079">
                <a:moveTo>
                  <a:pt x="0" y="0"/>
                </a:moveTo>
                <a:lnTo>
                  <a:pt x="129533" y="258476"/>
                </a:lnTo>
              </a:path>
            </a:pathLst>
          </a:custGeom>
          <a:ln w="21579">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 name="object 13">
            <a:extLst>
              <a:ext uri="{FF2B5EF4-FFF2-40B4-BE49-F238E27FC236}">
                <a16:creationId xmlns:a16="http://schemas.microsoft.com/office/drawing/2014/main" id="{B6B63ECE-F901-5045-9186-6256FD90AA59}"/>
              </a:ext>
            </a:extLst>
          </p:cNvPr>
          <p:cNvSpPr/>
          <p:nvPr/>
        </p:nvSpPr>
        <p:spPr>
          <a:xfrm>
            <a:off x="7641332" y="4820907"/>
            <a:ext cx="107950" cy="237490"/>
          </a:xfrm>
          <a:custGeom>
            <a:avLst/>
            <a:gdLst/>
            <a:ahLst/>
            <a:cxnLst/>
            <a:rect l="l" t="t" r="r" b="b"/>
            <a:pathLst>
              <a:path w="107950" h="237489">
                <a:moveTo>
                  <a:pt x="0" y="0"/>
                </a:moveTo>
                <a:lnTo>
                  <a:pt x="107945" y="236936"/>
                </a:lnTo>
              </a:path>
            </a:pathLst>
          </a:custGeom>
          <a:ln w="21580">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 name="object 14">
            <a:extLst>
              <a:ext uri="{FF2B5EF4-FFF2-40B4-BE49-F238E27FC236}">
                <a16:creationId xmlns:a16="http://schemas.microsoft.com/office/drawing/2014/main" id="{A7BAF081-F6C8-854D-B5A5-D1BC987DFECE}"/>
              </a:ext>
            </a:extLst>
          </p:cNvPr>
          <p:cNvSpPr/>
          <p:nvPr/>
        </p:nvSpPr>
        <p:spPr>
          <a:xfrm>
            <a:off x="8011982" y="4810138"/>
            <a:ext cx="126364" cy="248285"/>
          </a:xfrm>
          <a:custGeom>
            <a:avLst/>
            <a:gdLst/>
            <a:ahLst/>
            <a:cxnLst/>
            <a:rect l="l" t="t" r="r" b="b"/>
            <a:pathLst>
              <a:path w="126365" h="248285">
                <a:moveTo>
                  <a:pt x="125906" y="0"/>
                </a:moveTo>
                <a:lnTo>
                  <a:pt x="0" y="247706"/>
                </a:lnTo>
              </a:path>
            </a:pathLst>
          </a:custGeom>
          <a:ln w="2157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 name="object 15">
            <a:extLst>
              <a:ext uri="{FF2B5EF4-FFF2-40B4-BE49-F238E27FC236}">
                <a16:creationId xmlns:a16="http://schemas.microsoft.com/office/drawing/2014/main" id="{FFF687C1-7310-5D4B-9DD2-0F652EC00513}"/>
              </a:ext>
            </a:extLst>
          </p:cNvPr>
          <p:cNvSpPr/>
          <p:nvPr/>
        </p:nvSpPr>
        <p:spPr>
          <a:xfrm>
            <a:off x="5142354" y="5487289"/>
            <a:ext cx="331470" cy="213995"/>
          </a:xfrm>
          <a:custGeom>
            <a:avLst/>
            <a:gdLst/>
            <a:ahLst/>
            <a:cxnLst/>
            <a:rect l="l" t="t" r="r" b="b"/>
            <a:pathLst>
              <a:path w="331470" h="213995">
                <a:moveTo>
                  <a:pt x="331024" y="0"/>
                </a:moveTo>
                <a:lnTo>
                  <a:pt x="0" y="213587"/>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 name="object 16">
            <a:extLst>
              <a:ext uri="{FF2B5EF4-FFF2-40B4-BE49-F238E27FC236}">
                <a16:creationId xmlns:a16="http://schemas.microsoft.com/office/drawing/2014/main" id="{79F44665-342C-994A-BA8D-EE9638759F11}"/>
              </a:ext>
            </a:extLst>
          </p:cNvPr>
          <p:cNvSpPr/>
          <p:nvPr/>
        </p:nvSpPr>
        <p:spPr>
          <a:xfrm>
            <a:off x="5485983" y="5487289"/>
            <a:ext cx="187325" cy="259715"/>
          </a:xfrm>
          <a:custGeom>
            <a:avLst/>
            <a:gdLst/>
            <a:ahLst/>
            <a:cxnLst/>
            <a:rect l="l" t="t" r="r" b="b"/>
            <a:pathLst>
              <a:path w="187325" h="259714">
                <a:moveTo>
                  <a:pt x="187090" y="0"/>
                </a:moveTo>
                <a:lnTo>
                  <a:pt x="0" y="259144"/>
                </a:lnTo>
              </a:path>
            </a:pathLst>
          </a:custGeom>
          <a:ln w="2157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8" name="object 17">
            <a:extLst>
              <a:ext uri="{FF2B5EF4-FFF2-40B4-BE49-F238E27FC236}">
                <a16:creationId xmlns:a16="http://schemas.microsoft.com/office/drawing/2014/main" id="{79626E85-6555-9145-8E7D-1EDD0AF47D92}"/>
              </a:ext>
            </a:extLst>
          </p:cNvPr>
          <p:cNvSpPr/>
          <p:nvPr/>
        </p:nvSpPr>
        <p:spPr>
          <a:xfrm>
            <a:off x="5845780" y="5487289"/>
            <a:ext cx="345440" cy="374015"/>
          </a:xfrm>
          <a:custGeom>
            <a:avLst/>
            <a:gdLst/>
            <a:ahLst/>
            <a:cxnLst/>
            <a:rect l="l" t="t" r="r" b="b"/>
            <a:pathLst>
              <a:path w="345439" h="374014">
                <a:moveTo>
                  <a:pt x="0" y="0"/>
                </a:moveTo>
                <a:lnTo>
                  <a:pt x="345445" y="373993"/>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9" name="object 18">
            <a:extLst>
              <a:ext uri="{FF2B5EF4-FFF2-40B4-BE49-F238E27FC236}">
                <a16:creationId xmlns:a16="http://schemas.microsoft.com/office/drawing/2014/main" id="{791A795F-94F1-1548-B877-848F64A2D576}"/>
              </a:ext>
            </a:extLst>
          </p:cNvPr>
          <p:cNvSpPr/>
          <p:nvPr/>
        </p:nvSpPr>
        <p:spPr>
          <a:xfrm>
            <a:off x="5328045" y="4811268"/>
            <a:ext cx="118745" cy="219075"/>
          </a:xfrm>
          <a:custGeom>
            <a:avLst/>
            <a:gdLst/>
            <a:ahLst/>
            <a:cxnLst/>
            <a:rect l="l" t="t" r="r" b="b"/>
            <a:pathLst>
              <a:path w="118745" h="219075">
                <a:moveTo>
                  <a:pt x="118739" y="0"/>
                </a:moveTo>
                <a:lnTo>
                  <a:pt x="0"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0" name="object 19">
            <a:extLst>
              <a:ext uri="{FF2B5EF4-FFF2-40B4-BE49-F238E27FC236}">
                <a16:creationId xmlns:a16="http://schemas.microsoft.com/office/drawing/2014/main" id="{F23FE22E-8623-1D45-A346-C51512244DCB}"/>
              </a:ext>
            </a:extLst>
          </p:cNvPr>
          <p:cNvSpPr/>
          <p:nvPr/>
        </p:nvSpPr>
        <p:spPr>
          <a:xfrm>
            <a:off x="5142343" y="4450461"/>
            <a:ext cx="374650" cy="213995"/>
          </a:xfrm>
          <a:custGeom>
            <a:avLst/>
            <a:gdLst/>
            <a:ahLst/>
            <a:cxnLst/>
            <a:rect l="l" t="t" r="r" b="b"/>
            <a:pathLst>
              <a:path w="374650" h="213995">
                <a:moveTo>
                  <a:pt x="374201" y="0"/>
                </a:moveTo>
                <a:lnTo>
                  <a:pt x="0" y="213587"/>
                </a:lnTo>
              </a:path>
            </a:pathLst>
          </a:custGeom>
          <a:ln w="2155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1" name="object 20">
            <a:extLst>
              <a:ext uri="{FF2B5EF4-FFF2-40B4-BE49-F238E27FC236}">
                <a16:creationId xmlns:a16="http://schemas.microsoft.com/office/drawing/2014/main" id="{FF9CB18D-B7DC-BB44-A5EB-2677DF125369}"/>
              </a:ext>
            </a:extLst>
          </p:cNvPr>
          <p:cNvSpPr/>
          <p:nvPr/>
        </p:nvSpPr>
        <p:spPr>
          <a:xfrm>
            <a:off x="5714871" y="4450461"/>
            <a:ext cx="1905" cy="374015"/>
          </a:xfrm>
          <a:custGeom>
            <a:avLst/>
            <a:gdLst/>
            <a:ahLst/>
            <a:cxnLst/>
            <a:rect l="l" t="t" r="r" b="b"/>
            <a:pathLst>
              <a:path w="1904" h="374014">
                <a:moveTo>
                  <a:pt x="1381" y="0"/>
                </a:moveTo>
                <a:lnTo>
                  <a:pt x="0" y="374015"/>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2" name="object 21">
            <a:extLst>
              <a:ext uri="{FF2B5EF4-FFF2-40B4-BE49-F238E27FC236}">
                <a16:creationId xmlns:a16="http://schemas.microsoft.com/office/drawing/2014/main" id="{ACCBB77C-3B94-2B42-AF57-5E0C5FF938F2}"/>
              </a:ext>
            </a:extLst>
          </p:cNvPr>
          <p:cNvSpPr/>
          <p:nvPr/>
        </p:nvSpPr>
        <p:spPr>
          <a:xfrm>
            <a:off x="7189785" y="5495112"/>
            <a:ext cx="354965" cy="206375"/>
          </a:xfrm>
          <a:custGeom>
            <a:avLst/>
            <a:gdLst/>
            <a:ahLst/>
            <a:cxnLst/>
            <a:rect l="l" t="t" r="r" b="b"/>
            <a:pathLst>
              <a:path w="354965" h="206375">
                <a:moveTo>
                  <a:pt x="354404" y="0"/>
                </a:moveTo>
                <a:lnTo>
                  <a:pt x="0" y="205768"/>
                </a:lnTo>
              </a:path>
            </a:pathLst>
          </a:custGeom>
          <a:ln w="2155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3" name="object 22">
            <a:extLst>
              <a:ext uri="{FF2B5EF4-FFF2-40B4-BE49-F238E27FC236}">
                <a16:creationId xmlns:a16="http://schemas.microsoft.com/office/drawing/2014/main" id="{59990104-FE2F-374E-9CE9-5267FC1FDF68}"/>
              </a:ext>
            </a:extLst>
          </p:cNvPr>
          <p:cNvSpPr/>
          <p:nvPr/>
        </p:nvSpPr>
        <p:spPr>
          <a:xfrm>
            <a:off x="7533435" y="5502313"/>
            <a:ext cx="205104" cy="244475"/>
          </a:xfrm>
          <a:custGeom>
            <a:avLst/>
            <a:gdLst/>
            <a:ahLst/>
            <a:cxnLst/>
            <a:rect l="l" t="t" r="r" b="b"/>
            <a:pathLst>
              <a:path w="205104" h="244475">
                <a:moveTo>
                  <a:pt x="205052" y="0"/>
                </a:moveTo>
                <a:lnTo>
                  <a:pt x="0" y="244131"/>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4" name="object 23">
            <a:extLst>
              <a:ext uri="{FF2B5EF4-FFF2-40B4-BE49-F238E27FC236}">
                <a16:creationId xmlns:a16="http://schemas.microsoft.com/office/drawing/2014/main" id="{FCE052D9-CBF9-8346-90CD-33F6E8A882E4}"/>
              </a:ext>
            </a:extLst>
          </p:cNvPr>
          <p:cNvSpPr/>
          <p:nvPr/>
        </p:nvSpPr>
        <p:spPr>
          <a:xfrm>
            <a:off x="7986760" y="4465485"/>
            <a:ext cx="151130" cy="330835"/>
          </a:xfrm>
          <a:custGeom>
            <a:avLst/>
            <a:gdLst/>
            <a:ahLst/>
            <a:cxnLst/>
            <a:rect l="l" t="t" r="r" b="b"/>
            <a:pathLst>
              <a:path w="151129" h="330835">
                <a:moveTo>
                  <a:pt x="0" y="0"/>
                </a:moveTo>
                <a:lnTo>
                  <a:pt x="151123" y="330268"/>
                </a:lnTo>
              </a:path>
            </a:pathLst>
          </a:custGeom>
          <a:ln w="21580">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5" name="object 24">
            <a:extLst>
              <a:ext uri="{FF2B5EF4-FFF2-40B4-BE49-F238E27FC236}">
                <a16:creationId xmlns:a16="http://schemas.microsoft.com/office/drawing/2014/main" id="{862CA1BB-8A19-3A48-8187-B23D162DF10A}"/>
              </a:ext>
            </a:extLst>
          </p:cNvPr>
          <p:cNvSpPr/>
          <p:nvPr/>
        </p:nvSpPr>
        <p:spPr>
          <a:xfrm>
            <a:off x="8191864" y="4472635"/>
            <a:ext cx="442595" cy="215900"/>
          </a:xfrm>
          <a:custGeom>
            <a:avLst/>
            <a:gdLst/>
            <a:ahLst/>
            <a:cxnLst/>
            <a:rect l="l" t="t" r="r" b="b"/>
            <a:pathLst>
              <a:path w="442595" h="215900">
                <a:moveTo>
                  <a:pt x="0" y="0"/>
                </a:moveTo>
                <a:lnTo>
                  <a:pt x="442574" y="215396"/>
                </a:lnTo>
              </a:path>
            </a:pathLst>
          </a:custGeom>
          <a:ln w="21549">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6" name="object 25">
            <a:extLst>
              <a:ext uri="{FF2B5EF4-FFF2-40B4-BE49-F238E27FC236}">
                <a16:creationId xmlns:a16="http://schemas.microsoft.com/office/drawing/2014/main" id="{56266FD9-1817-3547-9AA9-BBE324F99AE2}"/>
              </a:ext>
            </a:extLst>
          </p:cNvPr>
          <p:cNvSpPr/>
          <p:nvPr/>
        </p:nvSpPr>
        <p:spPr>
          <a:xfrm>
            <a:off x="7297720" y="4472635"/>
            <a:ext cx="311785" cy="206375"/>
          </a:xfrm>
          <a:custGeom>
            <a:avLst/>
            <a:gdLst/>
            <a:ahLst/>
            <a:cxnLst/>
            <a:rect l="l" t="t" r="r" b="b"/>
            <a:pathLst>
              <a:path w="311784" h="206375">
                <a:moveTo>
                  <a:pt x="311227" y="0"/>
                </a:moveTo>
                <a:lnTo>
                  <a:pt x="0" y="205768"/>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7" name="object 26">
            <a:extLst>
              <a:ext uri="{FF2B5EF4-FFF2-40B4-BE49-F238E27FC236}">
                <a16:creationId xmlns:a16="http://schemas.microsoft.com/office/drawing/2014/main" id="{F8308759-B702-9B4C-B861-FDC27D368E9D}"/>
              </a:ext>
            </a:extLst>
          </p:cNvPr>
          <p:cNvSpPr/>
          <p:nvPr/>
        </p:nvSpPr>
        <p:spPr>
          <a:xfrm>
            <a:off x="7616167" y="4479836"/>
            <a:ext cx="187325" cy="320040"/>
          </a:xfrm>
          <a:custGeom>
            <a:avLst/>
            <a:gdLst/>
            <a:ahLst/>
            <a:cxnLst/>
            <a:rect l="l" t="t" r="r" b="b"/>
            <a:pathLst>
              <a:path w="187325" h="320039">
                <a:moveTo>
                  <a:pt x="187089" y="0"/>
                </a:moveTo>
                <a:lnTo>
                  <a:pt x="0" y="319520"/>
                </a:lnTo>
              </a:path>
            </a:pathLst>
          </a:custGeom>
          <a:ln w="2157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8" name="object 27">
            <a:extLst>
              <a:ext uri="{FF2B5EF4-FFF2-40B4-BE49-F238E27FC236}">
                <a16:creationId xmlns:a16="http://schemas.microsoft.com/office/drawing/2014/main" id="{540F2630-6FBE-144B-9267-446CE60332A6}"/>
              </a:ext>
            </a:extLst>
          </p:cNvPr>
          <p:cNvSpPr/>
          <p:nvPr/>
        </p:nvSpPr>
        <p:spPr>
          <a:xfrm>
            <a:off x="5785468" y="3813238"/>
            <a:ext cx="118745" cy="219075"/>
          </a:xfrm>
          <a:custGeom>
            <a:avLst/>
            <a:gdLst/>
            <a:ahLst/>
            <a:cxnLst/>
            <a:rect l="l" t="t" r="r" b="b"/>
            <a:pathLst>
              <a:path w="118745" h="219075">
                <a:moveTo>
                  <a:pt x="0" y="0"/>
                </a:moveTo>
                <a:lnTo>
                  <a:pt x="118739"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29" name="object 28">
            <a:extLst>
              <a:ext uri="{FF2B5EF4-FFF2-40B4-BE49-F238E27FC236}">
                <a16:creationId xmlns:a16="http://schemas.microsoft.com/office/drawing/2014/main" id="{8E760B47-83AE-6C45-BE59-D9DACB9EBB4C}"/>
              </a:ext>
            </a:extLst>
          </p:cNvPr>
          <p:cNvSpPr/>
          <p:nvPr/>
        </p:nvSpPr>
        <p:spPr>
          <a:xfrm>
            <a:off x="6235251" y="3452444"/>
            <a:ext cx="331470" cy="213995"/>
          </a:xfrm>
          <a:custGeom>
            <a:avLst/>
            <a:gdLst/>
            <a:ahLst/>
            <a:cxnLst/>
            <a:rect l="l" t="t" r="r" b="b"/>
            <a:pathLst>
              <a:path w="331470" h="213995">
                <a:moveTo>
                  <a:pt x="0" y="0"/>
                </a:moveTo>
                <a:lnTo>
                  <a:pt x="331045" y="213587"/>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0" name="object 29">
            <a:extLst>
              <a:ext uri="{FF2B5EF4-FFF2-40B4-BE49-F238E27FC236}">
                <a16:creationId xmlns:a16="http://schemas.microsoft.com/office/drawing/2014/main" id="{B58BC521-5D68-604A-ACCC-F8D5C73B23FC}"/>
              </a:ext>
            </a:extLst>
          </p:cNvPr>
          <p:cNvSpPr/>
          <p:nvPr/>
        </p:nvSpPr>
        <p:spPr>
          <a:xfrm>
            <a:off x="6035556" y="3452444"/>
            <a:ext cx="187325" cy="259715"/>
          </a:xfrm>
          <a:custGeom>
            <a:avLst/>
            <a:gdLst/>
            <a:ahLst/>
            <a:cxnLst/>
            <a:rect l="l" t="t" r="r" b="b"/>
            <a:pathLst>
              <a:path w="187325" h="259714">
                <a:moveTo>
                  <a:pt x="0" y="0"/>
                </a:moveTo>
                <a:lnTo>
                  <a:pt x="187089" y="259101"/>
                </a:lnTo>
              </a:path>
            </a:pathLst>
          </a:custGeom>
          <a:ln w="2157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1" name="object 30">
            <a:extLst>
              <a:ext uri="{FF2B5EF4-FFF2-40B4-BE49-F238E27FC236}">
                <a16:creationId xmlns:a16="http://schemas.microsoft.com/office/drawing/2014/main" id="{D40782FD-3C6D-3F43-9AF1-B2FAD2574A90}"/>
              </a:ext>
            </a:extLst>
          </p:cNvPr>
          <p:cNvSpPr/>
          <p:nvPr/>
        </p:nvSpPr>
        <p:spPr>
          <a:xfrm>
            <a:off x="5517412" y="3452444"/>
            <a:ext cx="345440" cy="374015"/>
          </a:xfrm>
          <a:custGeom>
            <a:avLst/>
            <a:gdLst/>
            <a:ahLst/>
            <a:cxnLst/>
            <a:rect l="l" t="t" r="r" b="b"/>
            <a:pathLst>
              <a:path w="345439" h="374014">
                <a:moveTo>
                  <a:pt x="345423" y="0"/>
                </a:moveTo>
                <a:lnTo>
                  <a:pt x="0" y="373993"/>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2" name="object 31">
            <a:extLst>
              <a:ext uri="{FF2B5EF4-FFF2-40B4-BE49-F238E27FC236}">
                <a16:creationId xmlns:a16="http://schemas.microsoft.com/office/drawing/2014/main" id="{F4EF289E-5395-8D40-B69B-80E4408B595D}"/>
              </a:ext>
            </a:extLst>
          </p:cNvPr>
          <p:cNvSpPr/>
          <p:nvPr/>
        </p:nvSpPr>
        <p:spPr>
          <a:xfrm>
            <a:off x="7836481" y="3797719"/>
            <a:ext cx="118745" cy="219075"/>
          </a:xfrm>
          <a:custGeom>
            <a:avLst/>
            <a:gdLst/>
            <a:ahLst/>
            <a:cxnLst/>
            <a:rect l="l" t="t" r="r" b="b"/>
            <a:pathLst>
              <a:path w="118745" h="219075">
                <a:moveTo>
                  <a:pt x="0" y="0"/>
                </a:moveTo>
                <a:lnTo>
                  <a:pt x="118738" y="219015"/>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3" name="object 32">
            <a:extLst>
              <a:ext uri="{FF2B5EF4-FFF2-40B4-BE49-F238E27FC236}">
                <a16:creationId xmlns:a16="http://schemas.microsoft.com/office/drawing/2014/main" id="{B73C5E2B-FF16-1740-98F5-0AE7BA962D42}"/>
              </a:ext>
            </a:extLst>
          </p:cNvPr>
          <p:cNvSpPr/>
          <p:nvPr/>
        </p:nvSpPr>
        <p:spPr>
          <a:xfrm>
            <a:off x="7185230" y="3794138"/>
            <a:ext cx="129539" cy="215900"/>
          </a:xfrm>
          <a:custGeom>
            <a:avLst/>
            <a:gdLst/>
            <a:ahLst/>
            <a:cxnLst/>
            <a:rect l="l" t="t" r="r" b="b"/>
            <a:pathLst>
              <a:path w="129540" h="215900">
                <a:moveTo>
                  <a:pt x="129533" y="0"/>
                </a:moveTo>
                <a:lnTo>
                  <a:pt x="0" y="215396"/>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4" name="object 33">
            <a:extLst>
              <a:ext uri="{FF2B5EF4-FFF2-40B4-BE49-F238E27FC236}">
                <a16:creationId xmlns:a16="http://schemas.microsoft.com/office/drawing/2014/main" id="{E9F0FB95-D0FA-6547-A9AE-D9736E346186}"/>
              </a:ext>
            </a:extLst>
          </p:cNvPr>
          <p:cNvSpPr/>
          <p:nvPr/>
        </p:nvSpPr>
        <p:spPr>
          <a:xfrm>
            <a:off x="7703364" y="3819258"/>
            <a:ext cx="107950" cy="194310"/>
          </a:xfrm>
          <a:custGeom>
            <a:avLst/>
            <a:gdLst/>
            <a:ahLst/>
            <a:cxnLst/>
            <a:rect l="l" t="t" r="r" b="b"/>
            <a:pathLst>
              <a:path w="107950" h="194310">
                <a:moveTo>
                  <a:pt x="107945" y="0"/>
                </a:moveTo>
                <a:lnTo>
                  <a:pt x="0"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5" name="object 34">
            <a:extLst>
              <a:ext uri="{FF2B5EF4-FFF2-40B4-BE49-F238E27FC236}">
                <a16:creationId xmlns:a16="http://schemas.microsoft.com/office/drawing/2014/main" id="{8B659A93-FB15-524B-801A-DC42662FFE5F}"/>
              </a:ext>
            </a:extLst>
          </p:cNvPr>
          <p:cNvSpPr/>
          <p:nvPr/>
        </p:nvSpPr>
        <p:spPr>
          <a:xfrm>
            <a:off x="7314764" y="3808488"/>
            <a:ext cx="126364" cy="205104"/>
          </a:xfrm>
          <a:custGeom>
            <a:avLst/>
            <a:gdLst/>
            <a:ahLst/>
            <a:cxnLst/>
            <a:rect l="l" t="t" r="r" b="b"/>
            <a:pathLst>
              <a:path w="126365" h="205104">
                <a:moveTo>
                  <a:pt x="0" y="0"/>
                </a:moveTo>
                <a:lnTo>
                  <a:pt x="125906"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6" name="object 35">
            <a:extLst>
              <a:ext uri="{FF2B5EF4-FFF2-40B4-BE49-F238E27FC236}">
                <a16:creationId xmlns:a16="http://schemas.microsoft.com/office/drawing/2014/main" id="{FBEA1CC8-2575-2440-92C5-C7F4B291B6AC}"/>
              </a:ext>
            </a:extLst>
          </p:cNvPr>
          <p:cNvSpPr/>
          <p:nvPr/>
        </p:nvSpPr>
        <p:spPr>
          <a:xfrm>
            <a:off x="7822106" y="3463848"/>
            <a:ext cx="48895" cy="339725"/>
          </a:xfrm>
          <a:custGeom>
            <a:avLst/>
            <a:gdLst/>
            <a:ahLst/>
            <a:cxnLst/>
            <a:rect l="l" t="t" r="r" b="b"/>
            <a:pathLst>
              <a:path w="48895" h="339725">
                <a:moveTo>
                  <a:pt x="48575" y="0"/>
                </a:moveTo>
                <a:lnTo>
                  <a:pt x="0" y="339250"/>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7" name="object 36">
            <a:extLst>
              <a:ext uri="{FF2B5EF4-FFF2-40B4-BE49-F238E27FC236}">
                <a16:creationId xmlns:a16="http://schemas.microsoft.com/office/drawing/2014/main" id="{9CBA0EA4-672F-984C-B51E-5B9C2F47C9FB}"/>
              </a:ext>
            </a:extLst>
          </p:cNvPr>
          <p:cNvSpPr/>
          <p:nvPr/>
        </p:nvSpPr>
        <p:spPr>
          <a:xfrm>
            <a:off x="7298572" y="3460267"/>
            <a:ext cx="385445" cy="359410"/>
          </a:xfrm>
          <a:custGeom>
            <a:avLst/>
            <a:gdLst/>
            <a:ahLst/>
            <a:cxnLst/>
            <a:rect l="l" t="t" r="r" b="b"/>
            <a:pathLst>
              <a:path w="385445" h="359410">
                <a:moveTo>
                  <a:pt x="384974" y="0"/>
                </a:moveTo>
                <a:lnTo>
                  <a:pt x="0" y="358980"/>
                </a:lnTo>
              </a:path>
            </a:pathLst>
          </a:custGeom>
          <a:ln w="2156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8" name="object 37">
            <a:extLst>
              <a:ext uri="{FF2B5EF4-FFF2-40B4-BE49-F238E27FC236}">
                <a16:creationId xmlns:a16="http://schemas.microsoft.com/office/drawing/2014/main" id="{06229528-65A6-3748-A9F4-3EC94FE360E9}"/>
              </a:ext>
            </a:extLst>
          </p:cNvPr>
          <p:cNvSpPr/>
          <p:nvPr/>
        </p:nvSpPr>
        <p:spPr>
          <a:xfrm>
            <a:off x="8266451" y="3460267"/>
            <a:ext cx="354965" cy="206375"/>
          </a:xfrm>
          <a:custGeom>
            <a:avLst/>
            <a:gdLst/>
            <a:ahLst/>
            <a:cxnLst/>
            <a:rect l="l" t="t" r="r" b="b"/>
            <a:pathLst>
              <a:path w="354965" h="206375">
                <a:moveTo>
                  <a:pt x="0" y="0"/>
                </a:moveTo>
                <a:lnTo>
                  <a:pt x="354448" y="205768"/>
                </a:lnTo>
              </a:path>
            </a:pathLst>
          </a:custGeom>
          <a:ln w="2155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39" name="object 38">
            <a:extLst>
              <a:ext uri="{FF2B5EF4-FFF2-40B4-BE49-F238E27FC236}">
                <a16:creationId xmlns:a16="http://schemas.microsoft.com/office/drawing/2014/main" id="{65F50536-157C-B34A-AF7C-6FCCA313668C}"/>
              </a:ext>
            </a:extLst>
          </p:cNvPr>
          <p:cNvSpPr/>
          <p:nvPr/>
        </p:nvSpPr>
        <p:spPr>
          <a:xfrm>
            <a:off x="8072154" y="3467468"/>
            <a:ext cx="205104" cy="244475"/>
          </a:xfrm>
          <a:custGeom>
            <a:avLst/>
            <a:gdLst/>
            <a:ahLst/>
            <a:cxnLst/>
            <a:rect l="l" t="t" r="r" b="b"/>
            <a:pathLst>
              <a:path w="205104" h="244475">
                <a:moveTo>
                  <a:pt x="0" y="0"/>
                </a:moveTo>
                <a:lnTo>
                  <a:pt x="205095" y="244087"/>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0" name="object 39">
            <a:extLst>
              <a:ext uri="{FF2B5EF4-FFF2-40B4-BE49-F238E27FC236}">
                <a16:creationId xmlns:a16="http://schemas.microsoft.com/office/drawing/2014/main" id="{A469129A-8375-3946-8809-377ABEE6EE04}"/>
              </a:ext>
            </a:extLst>
          </p:cNvPr>
          <p:cNvSpPr/>
          <p:nvPr/>
        </p:nvSpPr>
        <p:spPr>
          <a:xfrm>
            <a:off x="5716252" y="4450461"/>
            <a:ext cx="720090" cy="245110"/>
          </a:xfrm>
          <a:custGeom>
            <a:avLst/>
            <a:gdLst/>
            <a:ahLst/>
            <a:cxnLst/>
            <a:rect l="l" t="t" r="r" b="b"/>
            <a:pathLst>
              <a:path w="720090" h="245110">
                <a:moveTo>
                  <a:pt x="0" y="0"/>
                </a:moveTo>
                <a:lnTo>
                  <a:pt x="719647" y="244755"/>
                </a:lnTo>
              </a:path>
            </a:pathLst>
          </a:custGeom>
          <a:ln w="2154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1" name="object 40">
            <a:extLst>
              <a:ext uri="{FF2B5EF4-FFF2-40B4-BE49-F238E27FC236}">
                <a16:creationId xmlns:a16="http://schemas.microsoft.com/office/drawing/2014/main" id="{7101D9DE-8568-7D42-9C6B-80FE2143F073}"/>
              </a:ext>
            </a:extLst>
          </p:cNvPr>
          <p:cNvSpPr/>
          <p:nvPr/>
        </p:nvSpPr>
        <p:spPr>
          <a:xfrm>
            <a:off x="6662658" y="5628640"/>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2" name="object 41">
            <a:extLst>
              <a:ext uri="{FF2B5EF4-FFF2-40B4-BE49-F238E27FC236}">
                <a16:creationId xmlns:a16="http://schemas.microsoft.com/office/drawing/2014/main" id="{C4FD10D2-5D47-3A4F-AF4A-EEF458013A14}"/>
              </a:ext>
            </a:extLst>
          </p:cNvPr>
          <p:cNvSpPr/>
          <p:nvPr/>
        </p:nvSpPr>
        <p:spPr>
          <a:xfrm>
            <a:off x="6892514" y="5585282"/>
            <a:ext cx="146240" cy="86931"/>
          </a:xfrm>
          <a:prstGeom prst="rect">
            <a:avLst/>
          </a:prstGeom>
          <a:blipFill>
            <a:blip r:embed="rId2"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3" name="object 42">
            <a:extLst>
              <a:ext uri="{FF2B5EF4-FFF2-40B4-BE49-F238E27FC236}">
                <a16:creationId xmlns:a16="http://schemas.microsoft.com/office/drawing/2014/main" id="{26105908-5533-FB43-99D4-8CE477233E64}"/>
              </a:ext>
            </a:extLst>
          </p:cNvPr>
          <p:cNvSpPr/>
          <p:nvPr/>
        </p:nvSpPr>
        <p:spPr>
          <a:xfrm>
            <a:off x="6655457" y="4623460"/>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4" name="object 43">
            <a:extLst>
              <a:ext uri="{FF2B5EF4-FFF2-40B4-BE49-F238E27FC236}">
                <a16:creationId xmlns:a16="http://schemas.microsoft.com/office/drawing/2014/main" id="{FBF8B689-EAFF-6645-A270-070C29629CAF}"/>
              </a:ext>
            </a:extLst>
          </p:cNvPr>
          <p:cNvSpPr/>
          <p:nvPr/>
        </p:nvSpPr>
        <p:spPr>
          <a:xfrm>
            <a:off x="6885301" y="4580102"/>
            <a:ext cx="146253" cy="86918"/>
          </a:xfrm>
          <a:prstGeom prst="rect">
            <a:avLst/>
          </a:prstGeom>
          <a:blipFill>
            <a:blip r:embed="rId3"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5" name="object 44">
            <a:extLst>
              <a:ext uri="{FF2B5EF4-FFF2-40B4-BE49-F238E27FC236}">
                <a16:creationId xmlns:a16="http://schemas.microsoft.com/office/drawing/2014/main" id="{E331F42C-ABE6-F341-A1FE-C948A9957E08}"/>
              </a:ext>
            </a:extLst>
          </p:cNvPr>
          <p:cNvSpPr/>
          <p:nvPr/>
        </p:nvSpPr>
        <p:spPr>
          <a:xfrm>
            <a:off x="6662658" y="3589502"/>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6" name="object 45">
            <a:extLst>
              <a:ext uri="{FF2B5EF4-FFF2-40B4-BE49-F238E27FC236}">
                <a16:creationId xmlns:a16="http://schemas.microsoft.com/office/drawing/2014/main" id="{C9F82588-157D-C941-8525-8023CE0DDF85}"/>
              </a:ext>
            </a:extLst>
          </p:cNvPr>
          <p:cNvSpPr/>
          <p:nvPr/>
        </p:nvSpPr>
        <p:spPr>
          <a:xfrm>
            <a:off x="6892514" y="3546157"/>
            <a:ext cx="146240" cy="86906"/>
          </a:xfrm>
          <a:prstGeom prst="rect">
            <a:avLst/>
          </a:prstGeom>
          <a:blipFill>
            <a:blip r:embed="rId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47" name="object 46">
            <a:extLst>
              <a:ext uri="{FF2B5EF4-FFF2-40B4-BE49-F238E27FC236}">
                <a16:creationId xmlns:a16="http://schemas.microsoft.com/office/drawing/2014/main" id="{38C14171-1B1D-9747-AFA9-8DB489C937BB}"/>
              </a:ext>
            </a:extLst>
          </p:cNvPr>
          <p:cNvSpPr txBox="1"/>
          <p:nvPr/>
        </p:nvSpPr>
        <p:spPr>
          <a:xfrm>
            <a:off x="4344945" y="5294636"/>
            <a:ext cx="553396"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right</a:t>
            </a:r>
          </a:p>
        </p:txBody>
      </p:sp>
      <p:sp>
        <p:nvSpPr>
          <p:cNvPr id="48" name="object 47">
            <a:extLst>
              <a:ext uri="{FF2B5EF4-FFF2-40B4-BE49-F238E27FC236}">
                <a16:creationId xmlns:a16="http://schemas.microsoft.com/office/drawing/2014/main" id="{B56687A3-9C86-E441-A169-4F2D4066053C}"/>
              </a:ext>
            </a:extLst>
          </p:cNvPr>
          <p:cNvSpPr txBox="1"/>
          <p:nvPr/>
        </p:nvSpPr>
        <p:spPr>
          <a:xfrm>
            <a:off x="4178285" y="4256925"/>
            <a:ext cx="758851"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middle</a:t>
            </a:r>
          </a:p>
        </p:txBody>
      </p:sp>
      <p:sp>
        <p:nvSpPr>
          <p:cNvPr id="49" name="object 48">
            <a:extLst>
              <a:ext uri="{FF2B5EF4-FFF2-40B4-BE49-F238E27FC236}">
                <a16:creationId xmlns:a16="http://schemas.microsoft.com/office/drawing/2014/main" id="{20776761-9AC9-8145-B2C0-762DBA3C5648}"/>
              </a:ext>
            </a:extLst>
          </p:cNvPr>
          <p:cNvSpPr txBox="1"/>
          <p:nvPr/>
        </p:nvSpPr>
        <p:spPr>
          <a:xfrm>
            <a:off x="4176083" y="3241267"/>
            <a:ext cx="451231" cy="307777"/>
          </a:xfrm>
          <a:prstGeom prst="rect">
            <a:avLst/>
          </a:prstGeom>
          <a:solidFill>
            <a:schemeClr val="accent1"/>
          </a:solidFill>
        </p:spPr>
        <p:txBody>
          <a:bodyPr wrap="square">
            <a:spAutoFit/>
          </a:bodyPr>
          <a:lstStyle>
            <a:defPPr>
              <a:defRPr lang="en-US"/>
            </a:defPPr>
            <a:lvl1pPr>
              <a:spcBef>
                <a:spcPts val="100"/>
              </a:spcBef>
              <a:spcAft>
                <a:spcPts val="100"/>
              </a:spcAft>
              <a:defRPr sz="1600">
                <a:solidFill>
                  <a:schemeClr val="bg1"/>
                </a:solidFill>
                <a:latin typeface="Arial"/>
                <a:cs typeface="Arial"/>
              </a:defRPr>
            </a:lvl1pPr>
          </a:lstStyle>
          <a:p>
            <a:pPr algn="ctr"/>
            <a:r>
              <a:rPr sz="1400" dirty="0"/>
              <a:t>left</a:t>
            </a:r>
          </a:p>
        </p:txBody>
      </p:sp>
      <p:sp>
        <p:nvSpPr>
          <p:cNvPr id="51" name="object 50">
            <a:extLst>
              <a:ext uri="{FF2B5EF4-FFF2-40B4-BE49-F238E27FC236}">
                <a16:creationId xmlns:a16="http://schemas.microsoft.com/office/drawing/2014/main" id="{762BBDA6-16FF-FC4D-9BD0-70062C86B3A9}"/>
              </a:ext>
            </a:extLst>
          </p:cNvPr>
          <p:cNvSpPr/>
          <p:nvPr/>
        </p:nvSpPr>
        <p:spPr>
          <a:xfrm>
            <a:off x="5414932" y="5358727"/>
            <a:ext cx="518159" cy="226695"/>
          </a:xfrm>
          <a:custGeom>
            <a:avLst/>
            <a:gdLst/>
            <a:ahLst/>
            <a:cxnLst/>
            <a:rect l="l" t="t" r="r" b="b"/>
            <a:pathLst>
              <a:path w="518160" h="226695">
                <a:moveTo>
                  <a:pt x="388594" y="0"/>
                </a:moveTo>
                <a:lnTo>
                  <a:pt x="129527" y="0"/>
                </a:lnTo>
                <a:lnTo>
                  <a:pt x="79108" y="8891"/>
                </a:lnTo>
                <a:lnTo>
                  <a:pt x="37936" y="33137"/>
                </a:lnTo>
                <a:lnTo>
                  <a:pt x="10178" y="69094"/>
                </a:lnTo>
                <a:lnTo>
                  <a:pt x="0" y="113118"/>
                </a:lnTo>
                <a:lnTo>
                  <a:pt x="10178" y="157115"/>
                </a:lnTo>
                <a:lnTo>
                  <a:pt x="37936" y="193047"/>
                </a:lnTo>
                <a:lnTo>
                  <a:pt x="79108" y="217276"/>
                </a:lnTo>
                <a:lnTo>
                  <a:pt x="129527" y="226161"/>
                </a:lnTo>
                <a:lnTo>
                  <a:pt x="388594" y="226161"/>
                </a:lnTo>
                <a:lnTo>
                  <a:pt x="438999" y="217276"/>
                </a:lnTo>
                <a:lnTo>
                  <a:pt x="480177" y="193047"/>
                </a:lnTo>
                <a:lnTo>
                  <a:pt x="507948" y="157115"/>
                </a:lnTo>
                <a:lnTo>
                  <a:pt x="518134" y="113118"/>
                </a:lnTo>
                <a:lnTo>
                  <a:pt x="507948" y="69094"/>
                </a:lnTo>
                <a:lnTo>
                  <a:pt x="480177" y="33137"/>
                </a:lnTo>
                <a:lnTo>
                  <a:pt x="438999"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2" name="object 51">
            <a:extLst>
              <a:ext uri="{FF2B5EF4-FFF2-40B4-BE49-F238E27FC236}">
                <a16:creationId xmlns:a16="http://schemas.microsoft.com/office/drawing/2014/main" id="{8F216356-6593-1B46-A060-4A70D060CE1F}"/>
              </a:ext>
            </a:extLst>
          </p:cNvPr>
          <p:cNvSpPr/>
          <p:nvPr/>
        </p:nvSpPr>
        <p:spPr>
          <a:xfrm>
            <a:off x="5414932" y="5358719"/>
            <a:ext cx="518159" cy="226695"/>
          </a:xfrm>
          <a:custGeom>
            <a:avLst/>
            <a:gdLst/>
            <a:ahLst/>
            <a:cxnLst/>
            <a:rect l="l" t="t" r="r" b="b"/>
            <a:pathLst>
              <a:path w="518160" h="226695">
                <a:moveTo>
                  <a:pt x="518135" y="113126"/>
                </a:moveTo>
                <a:lnTo>
                  <a:pt x="507951" y="157123"/>
                </a:lnTo>
                <a:lnTo>
                  <a:pt x="480182" y="193055"/>
                </a:lnTo>
                <a:lnTo>
                  <a:pt x="439006" y="217282"/>
                </a:lnTo>
                <a:lnTo>
                  <a:pt x="38860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2" y="33138"/>
                </a:lnTo>
                <a:lnTo>
                  <a:pt x="507951"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3" name="object 52">
            <a:extLst>
              <a:ext uri="{FF2B5EF4-FFF2-40B4-BE49-F238E27FC236}">
                <a16:creationId xmlns:a16="http://schemas.microsoft.com/office/drawing/2014/main" id="{E5AD098C-5ABC-9740-9300-D3E270F86488}"/>
              </a:ext>
            </a:extLst>
          </p:cNvPr>
          <p:cNvSpPr/>
          <p:nvPr/>
        </p:nvSpPr>
        <p:spPr>
          <a:xfrm>
            <a:off x="5458112" y="4321860"/>
            <a:ext cx="518159" cy="226695"/>
          </a:xfrm>
          <a:custGeom>
            <a:avLst/>
            <a:gdLst/>
            <a:ahLst/>
            <a:cxnLst/>
            <a:rect l="l" t="t" r="r" b="b"/>
            <a:pathLst>
              <a:path w="518160" h="226695">
                <a:moveTo>
                  <a:pt x="388594" y="0"/>
                </a:moveTo>
                <a:lnTo>
                  <a:pt x="129527" y="0"/>
                </a:lnTo>
                <a:lnTo>
                  <a:pt x="79108" y="8891"/>
                </a:lnTo>
                <a:lnTo>
                  <a:pt x="37936" y="33139"/>
                </a:lnTo>
                <a:lnTo>
                  <a:pt x="10178" y="69099"/>
                </a:lnTo>
                <a:lnTo>
                  <a:pt x="0" y="113131"/>
                </a:lnTo>
                <a:lnTo>
                  <a:pt x="10178" y="157126"/>
                </a:lnTo>
                <a:lnTo>
                  <a:pt x="37936" y="193054"/>
                </a:lnTo>
                <a:lnTo>
                  <a:pt x="79108" y="217278"/>
                </a:lnTo>
                <a:lnTo>
                  <a:pt x="129527" y="226161"/>
                </a:lnTo>
                <a:lnTo>
                  <a:pt x="388594" y="226161"/>
                </a:lnTo>
                <a:lnTo>
                  <a:pt x="438999" y="217278"/>
                </a:lnTo>
                <a:lnTo>
                  <a:pt x="480177" y="193054"/>
                </a:lnTo>
                <a:lnTo>
                  <a:pt x="507948" y="157126"/>
                </a:lnTo>
                <a:lnTo>
                  <a:pt x="518134" y="113131"/>
                </a:lnTo>
                <a:lnTo>
                  <a:pt x="507948" y="69099"/>
                </a:lnTo>
                <a:lnTo>
                  <a:pt x="480177" y="33139"/>
                </a:lnTo>
                <a:lnTo>
                  <a:pt x="438999"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4" name="object 53">
            <a:extLst>
              <a:ext uri="{FF2B5EF4-FFF2-40B4-BE49-F238E27FC236}">
                <a16:creationId xmlns:a16="http://schemas.microsoft.com/office/drawing/2014/main" id="{F714D823-CAE9-9D4E-A4E5-9414D3E6CCF7}"/>
              </a:ext>
            </a:extLst>
          </p:cNvPr>
          <p:cNvSpPr/>
          <p:nvPr/>
        </p:nvSpPr>
        <p:spPr>
          <a:xfrm>
            <a:off x="5458112" y="4321865"/>
            <a:ext cx="518159" cy="226695"/>
          </a:xfrm>
          <a:custGeom>
            <a:avLst/>
            <a:gdLst/>
            <a:ahLst/>
            <a:cxnLst/>
            <a:rect l="l" t="t" r="r" b="b"/>
            <a:pathLst>
              <a:path w="518160" h="226695">
                <a:moveTo>
                  <a:pt x="518135" y="113126"/>
                </a:moveTo>
                <a:lnTo>
                  <a:pt x="507950" y="157123"/>
                </a:lnTo>
                <a:lnTo>
                  <a:pt x="480181" y="193055"/>
                </a:lnTo>
                <a:lnTo>
                  <a:pt x="439006" y="217282"/>
                </a:lnTo>
                <a:lnTo>
                  <a:pt x="38860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1" y="33138"/>
                </a:lnTo>
                <a:lnTo>
                  <a:pt x="507950"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5" name="object 54">
            <a:extLst>
              <a:ext uri="{FF2B5EF4-FFF2-40B4-BE49-F238E27FC236}">
                <a16:creationId xmlns:a16="http://schemas.microsoft.com/office/drawing/2014/main" id="{CA065160-FA71-D940-B498-576D30813E8C}"/>
              </a:ext>
            </a:extLst>
          </p:cNvPr>
          <p:cNvSpPr/>
          <p:nvPr/>
        </p:nvSpPr>
        <p:spPr>
          <a:xfrm>
            <a:off x="7869599" y="5719260"/>
            <a:ext cx="238006" cy="237466"/>
          </a:xfrm>
          <a:prstGeom prst="rect">
            <a:avLst/>
          </a:prstGeom>
          <a:blipFill>
            <a:blip r:embed="rId5"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6" name="object 55">
            <a:extLst>
              <a:ext uri="{FF2B5EF4-FFF2-40B4-BE49-F238E27FC236}">
                <a16:creationId xmlns:a16="http://schemas.microsoft.com/office/drawing/2014/main" id="{72628112-8D40-4344-9698-2320150ED67A}"/>
              </a:ext>
            </a:extLst>
          </p:cNvPr>
          <p:cNvSpPr/>
          <p:nvPr/>
        </p:nvSpPr>
        <p:spPr>
          <a:xfrm>
            <a:off x="8376939" y="5710250"/>
            <a:ext cx="238006" cy="237466"/>
          </a:xfrm>
          <a:prstGeom prst="rect">
            <a:avLst/>
          </a:prstGeom>
          <a:blipFill>
            <a:blip r:embed="rId6"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7" name="object 56">
            <a:extLst>
              <a:ext uri="{FF2B5EF4-FFF2-40B4-BE49-F238E27FC236}">
                <a16:creationId xmlns:a16="http://schemas.microsoft.com/office/drawing/2014/main" id="{1EB22E80-83B6-6F48-A0B7-97D52E2FFC83}"/>
              </a:ext>
            </a:extLst>
          </p:cNvPr>
          <p:cNvSpPr/>
          <p:nvPr/>
        </p:nvSpPr>
        <p:spPr>
          <a:xfrm>
            <a:off x="7511562" y="4686013"/>
            <a:ext cx="238006" cy="237466"/>
          </a:xfrm>
          <a:prstGeom prst="rect">
            <a:avLst/>
          </a:prstGeom>
          <a:blipFill>
            <a:blip r:embed="rId7"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8" name="object 57">
            <a:extLst>
              <a:ext uri="{FF2B5EF4-FFF2-40B4-BE49-F238E27FC236}">
                <a16:creationId xmlns:a16="http://schemas.microsoft.com/office/drawing/2014/main" id="{CA6A92FE-FCCE-604C-AF9B-588D11F7F9C7}"/>
              </a:ext>
            </a:extLst>
          </p:cNvPr>
          <p:cNvSpPr/>
          <p:nvPr/>
        </p:nvSpPr>
        <p:spPr>
          <a:xfrm>
            <a:off x="8018914" y="4677017"/>
            <a:ext cx="238006" cy="237466"/>
          </a:xfrm>
          <a:prstGeom prst="rect">
            <a:avLst/>
          </a:prstGeom>
          <a:blipFill>
            <a:blip r:embed="rId8"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59" name="object 58">
            <a:extLst>
              <a:ext uri="{FF2B5EF4-FFF2-40B4-BE49-F238E27FC236}">
                <a16:creationId xmlns:a16="http://schemas.microsoft.com/office/drawing/2014/main" id="{D38178CA-6794-9047-856B-80F316B17925}"/>
              </a:ext>
            </a:extLst>
          </p:cNvPr>
          <p:cNvSpPr/>
          <p:nvPr/>
        </p:nvSpPr>
        <p:spPr>
          <a:xfrm>
            <a:off x="5775549" y="3323857"/>
            <a:ext cx="518159" cy="226695"/>
          </a:xfrm>
          <a:custGeom>
            <a:avLst/>
            <a:gdLst/>
            <a:ahLst/>
            <a:cxnLst/>
            <a:rect l="l" t="t" r="r" b="b"/>
            <a:pathLst>
              <a:path w="518159" h="226695">
                <a:moveTo>
                  <a:pt x="388607" y="0"/>
                </a:moveTo>
                <a:lnTo>
                  <a:pt x="129539" y="0"/>
                </a:lnTo>
                <a:lnTo>
                  <a:pt x="79134" y="8889"/>
                </a:lnTo>
                <a:lnTo>
                  <a:pt x="37957" y="33131"/>
                </a:lnTo>
                <a:lnTo>
                  <a:pt x="10185" y="69083"/>
                </a:lnTo>
                <a:lnTo>
                  <a:pt x="0" y="113106"/>
                </a:lnTo>
                <a:lnTo>
                  <a:pt x="10185" y="157102"/>
                </a:lnTo>
                <a:lnTo>
                  <a:pt x="37957" y="193035"/>
                </a:lnTo>
                <a:lnTo>
                  <a:pt x="79134" y="217263"/>
                </a:lnTo>
                <a:lnTo>
                  <a:pt x="129539" y="226148"/>
                </a:lnTo>
                <a:lnTo>
                  <a:pt x="388607" y="226148"/>
                </a:lnTo>
                <a:lnTo>
                  <a:pt x="439033" y="217263"/>
                </a:lnTo>
                <a:lnTo>
                  <a:pt x="480209" y="193035"/>
                </a:lnTo>
                <a:lnTo>
                  <a:pt x="507968" y="157102"/>
                </a:lnTo>
                <a:lnTo>
                  <a:pt x="518147" y="113106"/>
                </a:lnTo>
                <a:lnTo>
                  <a:pt x="507968" y="69083"/>
                </a:lnTo>
                <a:lnTo>
                  <a:pt x="480209" y="33131"/>
                </a:lnTo>
                <a:lnTo>
                  <a:pt x="439033" y="8889"/>
                </a:lnTo>
                <a:lnTo>
                  <a:pt x="388607"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0" name="object 59">
            <a:extLst>
              <a:ext uri="{FF2B5EF4-FFF2-40B4-BE49-F238E27FC236}">
                <a16:creationId xmlns:a16="http://schemas.microsoft.com/office/drawing/2014/main" id="{264FE552-31E9-CB40-AF8F-7D8128D249B9}"/>
              </a:ext>
            </a:extLst>
          </p:cNvPr>
          <p:cNvSpPr/>
          <p:nvPr/>
        </p:nvSpPr>
        <p:spPr>
          <a:xfrm>
            <a:off x="5775549" y="3323858"/>
            <a:ext cx="518159" cy="226695"/>
          </a:xfrm>
          <a:custGeom>
            <a:avLst/>
            <a:gdLst/>
            <a:ahLst/>
            <a:cxnLst/>
            <a:rect l="l" t="t" r="r" b="b"/>
            <a:pathLst>
              <a:path w="518159" h="226695">
                <a:moveTo>
                  <a:pt x="0" y="113104"/>
                </a:moveTo>
                <a:lnTo>
                  <a:pt x="10184" y="157101"/>
                </a:lnTo>
                <a:lnTo>
                  <a:pt x="37953" y="193033"/>
                </a:lnTo>
                <a:lnTo>
                  <a:pt x="79129" y="217260"/>
                </a:lnTo>
                <a:lnTo>
                  <a:pt x="129534" y="226145"/>
                </a:lnTo>
                <a:lnTo>
                  <a:pt x="388601" y="226145"/>
                </a:lnTo>
                <a:lnTo>
                  <a:pt x="439024" y="217260"/>
                </a:lnTo>
                <a:lnTo>
                  <a:pt x="480198" y="193033"/>
                </a:lnTo>
                <a:lnTo>
                  <a:pt x="507956" y="157101"/>
                </a:lnTo>
                <a:lnTo>
                  <a:pt x="518135" y="113104"/>
                </a:lnTo>
                <a:lnTo>
                  <a:pt x="507956" y="69079"/>
                </a:lnTo>
                <a:lnTo>
                  <a:pt x="480198" y="33128"/>
                </a:lnTo>
                <a:lnTo>
                  <a:pt x="439024" y="8888"/>
                </a:lnTo>
                <a:lnTo>
                  <a:pt x="388601" y="0"/>
                </a:lnTo>
                <a:lnTo>
                  <a:pt x="129534" y="0"/>
                </a:lnTo>
                <a:lnTo>
                  <a:pt x="79129" y="8888"/>
                </a:lnTo>
                <a:lnTo>
                  <a:pt x="37953" y="33128"/>
                </a:lnTo>
                <a:lnTo>
                  <a:pt x="10184" y="69079"/>
                </a:lnTo>
                <a:lnTo>
                  <a:pt x="0" y="113104"/>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1" name="object 60">
            <a:extLst>
              <a:ext uri="{FF2B5EF4-FFF2-40B4-BE49-F238E27FC236}">
                <a16:creationId xmlns:a16="http://schemas.microsoft.com/office/drawing/2014/main" id="{04E12586-6641-7D4F-B775-A1121ADC7D26}"/>
              </a:ext>
            </a:extLst>
          </p:cNvPr>
          <p:cNvSpPr/>
          <p:nvPr/>
        </p:nvSpPr>
        <p:spPr>
          <a:xfrm>
            <a:off x="7703073" y="3684372"/>
            <a:ext cx="238006" cy="237465"/>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2" name="object 61">
            <a:extLst>
              <a:ext uri="{FF2B5EF4-FFF2-40B4-BE49-F238E27FC236}">
                <a16:creationId xmlns:a16="http://schemas.microsoft.com/office/drawing/2014/main" id="{8E0EA5BB-1F8D-5645-8795-152658A7E3EB}"/>
              </a:ext>
            </a:extLst>
          </p:cNvPr>
          <p:cNvSpPr/>
          <p:nvPr/>
        </p:nvSpPr>
        <p:spPr>
          <a:xfrm>
            <a:off x="7195733" y="3675406"/>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3" name="object 62">
            <a:extLst>
              <a:ext uri="{FF2B5EF4-FFF2-40B4-BE49-F238E27FC236}">
                <a16:creationId xmlns:a16="http://schemas.microsoft.com/office/drawing/2014/main" id="{3B2C9935-0F23-4440-AE5C-F7E1B41EABC1}"/>
              </a:ext>
            </a:extLst>
          </p:cNvPr>
          <p:cNvSpPr txBox="1"/>
          <p:nvPr/>
        </p:nvSpPr>
        <p:spPr>
          <a:xfrm rot="21540000">
            <a:off x="7947784" y="5739768"/>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64" name="object 63">
            <a:extLst>
              <a:ext uri="{FF2B5EF4-FFF2-40B4-BE49-F238E27FC236}">
                <a16:creationId xmlns:a16="http://schemas.microsoft.com/office/drawing/2014/main" id="{07F7372E-F1F2-B043-B352-C0DD1FCEB186}"/>
              </a:ext>
            </a:extLst>
          </p:cNvPr>
          <p:cNvSpPr txBox="1"/>
          <p:nvPr/>
        </p:nvSpPr>
        <p:spPr>
          <a:xfrm rot="21540000">
            <a:off x="8460501" y="5739827"/>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e</a:t>
            </a:r>
            <a:endParaRPr sz="1200" kern="0">
              <a:latin typeface="Arial" panose="020B0604020202020204" pitchFamily="34" charset="0"/>
              <a:cs typeface="Arial" panose="020B0604020202020204" pitchFamily="34" charset="0"/>
            </a:endParaRPr>
          </a:p>
        </p:txBody>
      </p:sp>
      <p:sp>
        <p:nvSpPr>
          <p:cNvPr id="65" name="object 64">
            <a:extLst>
              <a:ext uri="{FF2B5EF4-FFF2-40B4-BE49-F238E27FC236}">
                <a16:creationId xmlns:a16="http://schemas.microsoft.com/office/drawing/2014/main" id="{469C1685-675C-F642-84A4-A41098961CFA}"/>
              </a:ext>
            </a:extLst>
          </p:cNvPr>
          <p:cNvSpPr txBox="1"/>
          <p:nvPr/>
        </p:nvSpPr>
        <p:spPr>
          <a:xfrm rot="21540000">
            <a:off x="7606465" y="4714933"/>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66" name="object 65">
            <a:extLst>
              <a:ext uri="{FF2B5EF4-FFF2-40B4-BE49-F238E27FC236}">
                <a16:creationId xmlns:a16="http://schemas.microsoft.com/office/drawing/2014/main" id="{65A63082-495C-4A44-B2DE-313B4E69D102}"/>
              </a:ext>
            </a:extLst>
          </p:cNvPr>
          <p:cNvSpPr txBox="1"/>
          <p:nvPr/>
        </p:nvSpPr>
        <p:spPr>
          <a:xfrm rot="21540000">
            <a:off x="8102404" y="4706599"/>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67" name="object 66">
            <a:extLst>
              <a:ext uri="{FF2B5EF4-FFF2-40B4-BE49-F238E27FC236}">
                <a16:creationId xmlns:a16="http://schemas.microsoft.com/office/drawing/2014/main" id="{8C7C7743-D5A5-274C-9E0A-14417E2E6CB1}"/>
              </a:ext>
            </a:extLst>
          </p:cNvPr>
          <p:cNvSpPr/>
          <p:nvPr/>
        </p:nvSpPr>
        <p:spPr>
          <a:xfrm>
            <a:off x="6444903" y="5844502"/>
            <a:ext cx="129539" cy="215900"/>
          </a:xfrm>
          <a:custGeom>
            <a:avLst/>
            <a:gdLst/>
            <a:ahLst/>
            <a:cxnLst/>
            <a:rect l="l" t="t" r="r" b="b"/>
            <a:pathLst>
              <a:path w="129540" h="215900">
                <a:moveTo>
                  <a:pt x="0" y="0"/>
                </a:moveTo>
                <a:lnTo>
                  <a:pt x="129533"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8" name="object 67">
            <a:extLst>
              <a:ext uri="{FF2B5EF4-FFF2-40B4-BE49-F238E27FC236}">
                <a16:creationId xmlns:a16="http://schemas.microsoft.com/office/drawing/2014/main" id="{3DDD6FF0-68CA-DA40-87E9-1A7D81D71050}"/>
              </a:ext>
            </a:extLst>
          </p:cNvPr>
          <p:cNvSpPr/>
          <p:nvPr/>
        </p:nvSpPr>
        <p:spPr>
          <a:xfrm>
            <a:off x="6056294" y="5858853"/>
            <a:ext cx="25400" cy="205104"/>
          </a:xfrm>
          <a:custGeom>
            <a:avLst/>
            <a:gdLst/>
            <a:ahLst/>
            <a:cxnLst/>
            <a:rect l="l" t="t" r="r" b="b"/>
            <a:pathLst>
              <a:path w="25400" h="205104">
                <a:moveTo>
                  <a:pt x="25172" y="0"/>
                </a:moveTo>
                <a:lnTo>
                  <a:pt x="0"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69" name="object 68">
            <a:extLst>
              <a:ext uri="{FF2B5EF4-FFF2-40B4-BE49-F238E27FC236}">
                <a16:creationId xmlns:a16="http://schemas.microsoft.com/office/drawing/2014/main" id="{2924C3E8-D33F-034B-A314-FF972E61CC6A}"/>
              </a:ext>
            </a:extLst>
          </p:cNvPr>
          <p:cNvSpPr/>
          <p:nvPr/>
        </p:nvSpPr>
        <p:spPr>
          <a:xfrm>
            <a:off x="6282977" y="5866041"/>
            <a:ext cx="36195" cy="197485"/>
          </a:xfrm>
          <a:custGeom>
            <a:avLst/>
            <a:gdLst/>
            <a:ahLst/>
            <a:cxnLst/>
            <a:rect l="l" t="t" r="r" b="b"/>
            <a:pathLst>
              <a:path w="36195" h="197485">
                <a:moveTo>
                  <a:pt x="0" y="0"/>
                </a:moveTo>
                <a:lnTo>
                  <a:pt x="35967" y="197432"/>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0" name="object 69">
            <a:extLst>
              <a:ext uri="{FF2B5EF4-FFF2-40B4-BE49-F238E27FC236}">
                <a16:creationId xmlns:a16="http://schemas.microsoft.com/office/drawing/2014/main" id="{1FC759A3-000F-214B-AF02-8FBA0929E56A}"/>
              </a:ext>
            </a:extLst>
          </p:cNvPr>
          <p:cNvSpPr/>
          <p:nvPr/>
        </p:nvSpPr>
        <p:spPr>
          <a:xfrm>
            <a:off x="5811630" y="5731878"/>
            <a:ext cx="734060" cy="226695"/>
          </a:xfrm>
          <a:custGeom>
            <a:avLst/>
            <a:gdLst/>
            <a:ahLst/>
            <a:cxnLst/>
            <a:rect l="l" t="t" r="r" b="b"/>
            <a:pathLst>
              <a:path w="734059" h="226695">
                <a:moveTo>
                  <a:pt x="604494" y="0"/>
                </a:moveTo>
                <a:lnTo>
                  <a:pt x="129527" y="0"/>
                </a:lnTo>
                <a:lnTo>
                  <a:pt x="79118" y="8891"/>
                </a:lnTo>
                <a:lnTo>
                  <a:pt x="37946" y="33139"/>
                </a:lnTo>
                <a:lnTo>
                  <a:pt x="10182" y="69099"/>
                </a:lnTo>
                <a:lnTo>
                  <a:pt x="0" y="113131"/>
                </a:lnTo>
                <a:lnTo>
                  <a:pt x="10182" y="157128"/>
                </a:lnTo>
                <a:lnTo>
                  <a:pt x="37946" y="193060"/>
                </a:lnTo>
                <a:lnTo>
                  <a:pt x="79118" y="217289"/>
                </a:lnTo>
                <a:lnTo>
                  <a:pt x="129527" y="226174"/>
                </a:lnTo>
                <a:lnTo>
                  <a:pt x="604494" y="226174"/>
                </a:lnTo>
                <a:lnTo>
                  <a:pt x="654908" y="217289"/>
                </a:lnTo>
                <a:lnTo>
                  <a:pt x="696080" y="193060"/>
                </a:lnTo>
                <a:lnTo>
                  <a:pt x="723841" y="157128"/>
                </a:lnTo>
                <a:lnTo>
                  <a:pt x="734021" y="113131"/>
                </a:lnTo>
                <a:lnTo>
                  <a:pt x="723841" y="69099"/>
                </a:lnTo>
                <a:lnTo>
                  <a:pt x="696080" y="33139"/>
                </a:lnTo>
                <a:lnTo>
                  <a:pt x="654908"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1" name="object 70">
            <a:extLst>
              <a:ext uri="{FF2B5EF4-FFF2-40B4-BE49-F238E27FC236}">
                <a16:creationId xmlns:a16="http://schemas.microsoft.com/office/drawing/2014/main" id="{2FFE6A9F-F89C-CF45-AF47-30DCB0CE99E5}"/>
              </a:ext>
            </a:extLst>
          </p:cNvPr>
          <p:cNvSpPr/>
          <p:nvPr/>
        </p:nvSpPr>
        <p:spPr>
          <a:xfrm>
            <a:off x="5811626" y="5731883"/>
            <a:ext cx="734060" cy="226695"/>
          </a:xfrm>
          <a:custGeom>
            <a:avLst/>
            <a:gdLst/>
            <a:ahLst/>
            <a:cxnLst/>
            <a:rect l="l" t="t" r="r" b="b"/>
            <a:pathLst>
              <a:path w="734059" h="226695">
                <a:moveTo>
                  <a:pt x="734025" y="113126"/>
                </a:moveTo>
                <a:lnTo>
                  <a:pt x="723844" y="157123"/>
                </a:lnTo>
                <a:lnTo>
                  <a:pt x="696080" y="193055"/>
                </a:lnTo>
                <a:lnTo>
                  <a:pt x="654905" y="217282"/>
                </a:lnTo>
                <a:lnTo>
                  <a:pt x="604492" y="226166"/>
                </a:lnTo>
                <a:lnTo>
                  <a:pt x="129533" y="226166"/>
                </a:lnTo>
                <a:lnTo>
                  <a:pt x="79119" y="217282"/>
                </a:lnTo>
                <a:lnTo>
                  <a:pt x="37945" y="193055"/>
                </a:lnTo>
                <a:lnTo>
                  <a:pt x="10181" y="157123"/>
                </a:lnTo>
                <a:lnTo>
                  <a:pt x="0" y="113126"/>
                </a:lnTo>
                <a:lnTo>
                  <a:pt x="10181" y="69098"/>
                </a:lnTo>
                <a:lnTo>
                  <a:pt x="37945" y="33138"/>
                </a:lnTo>
                <a:lnTo>
                  <a:pt x="79119" y="8891"/>
                </a:lnTo>
                <a:lnTo>
                  <a:pt x="129533" y="0"/>
                </a:lnTo>
                <a:lnTo>
                  <a:pt x="604492" y="0"/>
                </a:lnTo>
                <a:lnTo>
                  <a:pt x="654905" y="8891"/>
                </a:lnTo>
                <a:lnTo>
                  <a:pt x="696080" y="33138"/>
                </a:lnTo>
                <a:lnTo>
                  <a:pt x="723844"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2" name="object 71">
            <a:extLst>
              <a:ext uri="{FF2B5EF4-FFF2-40B4-BE49-F238E27FC236}">
                <a16:creationId xmlns:a16="http://schemas.microsoft.com/office/drawing/2014/main" id="{63DE2A4A-4BA7-B54F-8873-29FEB859AC49}"/>
              </a:ext>
            </a:extLst>
          </p:cNvPr>
          <p:cNvSpPr txBox="1"/>
          <p:nvPr/>
        </p:nvSpPr>
        <p:spPr>
          <a:xfrm>
            <a:off x="5932360" y="575072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c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73" name="object 72">
            <a:extLst>
              <a:ext uri="{FF2B5EF4-FFF2-40B4-BE49-F238E27FC236}">
                <a16:creationId xmlns:a16="http://schemas.microsoft.com/office/drawing/2014/main" id="{4B524B7B-DC2A-E244-8A20-8898BB1F4F12}"/>
              </a:ext>
            </a:extLst>
          </p:cNvPr>
          <p:cNvSpPr txBox="1"/>
          <p:nvPr/>
        </p:nvSpPr>
        <p:spPr>
          <a:xfrm>
            <a:off x="5536258" y="5372723"/>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74" name="object 73">
            <a:extLst>
              <a:ext uri="{FF2B5EF4-FFF2-40B4-BE49-F238E27FC236}">
                <a16:creationId xmlns:a16="http://schemas.microsoft.com/office/drawing/2014/main" id="{54F46A5B-10EB-4E41-AF51-86134BD33C33}"/>
              </a:ext>
            </a:extLst>
          </p:cNvPr>
          <p:cNvSpPr/>
          <p:nvPr/>
        </p:nvSpPr>
        <p:spPr>
          <a:xfrm>
            <a:off x="5968551" y="4807648"/>
            <a:ext cx="129539" cy="215900"/>
          </a:xfrm>
          <a:custGeom>
            <a:avLst/>
            <a:gdLst/>
            <a:ahLst/>
            <a:cxnLst/>
            <a:rect l="l" t="t" r="r" b="b"/>
            <a:pathLst>
              <a:path w="129539" h="215900">
                <a:moveTo>
                  <a:pt x="0" y="0"/>
                </a:moveTo>
                <a:lnTo>
                  <a:pt x="129534"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5" name="object 74">
            <a:extLst>
              <a:ext uri="{FF2B5EF4-FFF2-40B4-BE49-F238E27FC236}">
                <a16:creationId xmlns:a16="http://schemas.microsoft.com/office/drawing/2014/main" id="{4A151D73-DB34-8847-889F-B0EDE4794AF0}"/>
              </a:ext>
            </a:extLst>
          </p:cNvPr>
          <p:cNvSpPr/>
          <p:nvPr/>
        </p:nvSpPr>
        <p:spPr>
          <a:xfrm>
            <a:off x="5579942" y="4822038"/>
            <a:ext cx="25400" cy="205104"/>
          </a:xfrm>
          <a:custGeom>
            <a:avLst/>
            <a:gdLst/>
            <a:ahLst/>
            <a:cxnLst/>
            <a:rect l="l" t="t" r="r" b="b"/>
            <a:pathLst>
              <a:path w="25400" h="205104">
                <a:moveTo>
                  <a:pt x="25172" y="0"/>
                </a:moveTo>
                <a:lnTo>
                  <a:pt x="0"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6" name="object 75">
            <a:extLst>
              <a:ext uri="{FF2B5EF4-FFF2-40B4-BE49-F238E27FC236}">
                <a16:creationId xmlns:a16="http://schemas.microsoft.com/office/drawing/2014/main" id="{7DCECBFC-2402-4040-8A1A-0A38DD7F4650}"/>
              </a:ext>
            </a:extLst>
          </p:cNvPr>
          <p:cNvSpPr/>
          <p:nvPr/>
        </p:nvSpPr>
        <p:spPr>
          <a:xfrm>
            <a:off x="5806626" y="4829188"/>
            <a:ext cx="36195" cy="197485"/>
          </a:xfrm>
          <a:custGeom>
            <a:avLst/>
            <a:gdLst/>
            <a:ahLst/>
            <a:cxnLst/>
            <a:rect l="l" t="t" r="r" b="b"/>
            <a:pathLst>
              <a:path w="36195" h="197485">
                <a:moveTo>
                  <a:pt x="0" y="0"/>
                </a:moveTo>
                <a:lnTo>
                  <a:pt x="35966" y="197476"/>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7" name="object 76">
            <a:extLst>
              <a:ext uri="{FF2B5EF4-FFF2-40B4-BE49-F238E27FC236}">
                <a16:creationId xmlns:a16="http://schemas.microsoft.com/office/drawing/2014/main" id="{84863764-D9D6-C24D-A265-56386295C3F8}"/>
              </a:ext>
            </a:extLst>
          </p:cNvPr>
          <p:cNvSpPr/>
          <p:nvPr/>
        </p:nvSpPr>
        <p:spPr>
          <a:xfrm>
            <a:off x="5335253" y="4695075"/>
            <a:ext cx="734060" cy="226695"/>
          </a:xfrm>
          <a:custGeom>
            <a:avLst/>
            <a:gdLst/>
            <a:ahLst/>
            <a:cxnLst/>
            <a:rect l="l" t="t" r="r" b="b"/>
            <a:pathLst>
              <a:path w="734060" h="226695">
                <a:moveTo>
                  <a:pt x="604494" y="0"/>
                </a:moveTo>
                <a:lnTo>
                  <a:pt x="129539" y="0"/>
                </a:lnTo>
                <a:lnTo>
                  <a:pt x="79124" y="8888"/>
                </a:lnTo>
                <a:lnTo>
                  <a:pt x="37947" y="33127"/>
                </a:lnTo>
                <a:lnTo>
                  <a:pt x="10182" y="69083"/>
                </a:lnTo>
                <a:lnTo>
                  <a:pt x="0" y="113118"/>
                </a:lnTo>
                <a:lnTo>
                  <a:pt x="10182" y="157115"/>
                </a:lnTo>
                <a:lnTo>
                  <a:pt x="37947" y="193047"/>
                </a:lnTo>
                <a:lnTo>
                  <a:pt x="79124" y="217276"/>
                </a:lnTo>
                <a:lnTo>
                  <a:pt x="129539" y="226161"/>
                </a:lnTo>
                <a:lnTo>
                  <a:pt x="604494" y="226161"/>
                </a:lnTo>
                <a:lnTo>
                  <a:pt x="654921" y="217276"/>
                </a:lnTo>
                <a:lnTo>
                  <a:pt x="696096" y="193047"/>
                </a:lnTo>
                <a:lnTo>
                  <a:pt x="723855" y="157115"/>
                </a:lnTo>
                <a:lnTo>
                  <a:pt x="734034" y="113118"/>
                </a:lnTo>
                <a:lnTo>
                  <a:pt x="723855" y="69083"/>
                </a:lnTo>
                <a:lnTo>
                  <a:pt x="696096" y="33127"/>
                </a:lnTo>
                <a:lnTo>
                  <a:pt x="654921" y="8888"/>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8" name="object 77">
            <a:extLst>
              <a:ext uri="{FF2B5EF4-FFF2-40B4-BE49-F238E27FC236}">
                <a16:creationId xmlns:a16="http://schemas.microsoft.com/office/drawing/2014/main" id="{33F910AC-9269-174D-A4EC-626DEF010BBB}"/>
              </a:ext>
            </a:extLst>
          </p:cNvPr>
          <p:cNvSpPr/>
          <p:nvPr/>
        </p:nvSpPr>
        <p:spPr>
          <a:xfrm>
            <a:off x="5335262" y="4695068"/>
            <a:ext cx="734060" cy="226695"/>
          </a:xfrm>
          <a:custGeom>
            <a:avLst/>
            <a:gdLst/>
            <a:ahLst/>
            <a:cxnLst/>
            <a:rect l="l" t="t" r="r" b="b"/>
            <a:pathLst>
              <a:path w="734060" h="226695">
                <a:moveTo>
                  <a:pt x="734025" y="113126"/>
                </a:moveTo>
                <a:lnTo>
                  <a:pt x="723846" y="157123"/>
                </a:lnTo>
                <a:lnTo>
                  <a:pt x="696088" y="193055"/>
                </a:lnTo>
                <a:lnTo>
                  <a:pt x="654914" y="217282"/>
                </a:lnTo>
                <a:lnTo>
                  <a:pt x="604491" y="226166"/>
                </a:lnTo>
                <a:lnTo>
                  <a:pt x="129533" y="226166"/>
                </a:lnTo>
                <a:lnTo>
                  <a:pt x="79119" y="217282"/>
                </a:lnTo>
                <a:lnTo>
                  <a:pt x="37945" y="193055"/>
                </a:lnTo>
                <a:lnTo>
                  <a:pt x="10181" y="157123"/>
                </a:lnTo>
                <a:lnTo>
                  <a:pt x="0" y="113126"/>
                </a:lnTo>
                <a:lnTo>
                  <a:pt x="10181" y="69088"/>
                </a:lnTo>
                <a:lnTo>
                  <a:pt x="37945" y="33130"/>
                </a:lnTo>
                <a:lnTo>
                  <a:pt x="79119" y="8888"/>
                </a:lnTo>
                <a:lnTo>
                  <a:pt x="129533" y="0"/>
                </a:lnTo>
                <a:lnTo>
                  <a:pt x="604491" y="0"/>
                </a:lnTo>
                <a:lnTo>
                  <a:pt x="654914" y="8888"/>
                </a:lnTo>
                <a:lnTo>
                  <a:pt x="696088" y="33130"/>
                </a:lnTo>
                <a:lnTo>
                  <a:pt x="723846" y="6908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79" name="object 78">
            <a:extLst>
              <a:ext uri="{FF2B5EF4-FFF2-40B4-BE49-F238E27FC236}">
                <a16:creationId xmlns:a16="http://schemas.microsoft.com/office/drawing/2014/main" id="{3AD7745B-D93C-D942-BE31-3F73D3179702}"/>
              </a:ext>
            </a:extLst>
          </p:cNvPr>
          <p:cNvSpPr txBox="1"/>
          <p:nvPr/>
        </p:nvSpPr>
        <p:spPr>
          <a:xfrm>
            <a:off x="5489556" y="470550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80" name="object 79">
            <a:extLst>
              <a:ext uri="{FF2B5EF4-FFF2-40B4-BE49-F238E27FC236}">
                <a16:creationId xmlns:a16="http://schemas.microsoft.com/office/drawing/2014/main" id="{477CD301-A1B8-DE41-8E1C-8F63B27EBDCA}"/>
              </a:ext>
            </a:extLst>
          </p:cNvPr>
          <p:cNvSpPr txBox="1"/>
          <p:nvPr/>
        </p:nvSpPr>
        <p:spPr>
          <a:xfrm>
            <a:off x="5579415" y="4335892"/>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81" name="object 80">
            <a:extLst>
              <a:ext uri="{FF2B5EF4-FFF2-40B4-BE49-F238E27FC236}">
                <a16:creationId xmlns:a16="http://schemas.microsoft.com/office/drawing/2014/main" id="{1E6256E4-505F-1F4C-BBD0-CA3641F2743E}"/>
              </a:ext>
            </a:extLst>
          </p:cNvPr>
          <p:cNvSpPr/>
          <p:nvPr/>
        </p:nvSpPr>
        <p:spPr>
          <a:xfrm>
            <a:off x="7461462" y="5360492"/>
            <a:ext cx="734060" cy="226695"/>
          </a:xfrm>
          <a:custGeom>
            <a:avLst/>
            <a:gdLst/>
            <a:ahLst/>
            <a:cxnLst/>
            <a:rect l="l" t="t" r="r" b="b"/>
            <a:pathLst>
              <a:path w="734059" h="226695">
                <a:moveTo>
                  <a:pt x="604481" y="0"/>
                </a:moveTo>
                <a:lnTo>
                  <a:pt x="129527" y="0"/>
                </a:lnTo>
                <a:lnTo>
                  <a:pt x="79108" y="8891"/>
                </a:lnTo>
                <a:lnTo>
                  <a:pt x="37936" y="33137"/>
                </a:lnTo>
                <a:lnTo>
                  <a:pt x="10178" y="69094"/>
                </a:lnTo>
                <a:lnTo>
                  <a:pt x="0" y="113118"/>
                </a:lnTo>
                <a:lnTo>
                  <a:pt x="10178" y="157115"/>
                </a:lnTo>
                <a:lnTo>
                  <a:pt x="37936" y="193047"/>
                </a:lnTo>
                <a:lnTo>
                  <a:pt x="79108" y="217276"/>
                </a:lnTo>
                <a:lnTo>
                  <a:pt x="129527" y="226161"/>
                </a:lnTo>
                <a:lnTo>
                  <a:pt x="604481" y="226161"/>
                </a:lnTo>
                <a:lnTo>
                  <a:pt x="654892" y="217276"/>
                </a:lnTo>
                <a:lnTo>
                  <a:pt x="696069" y="193047"/>
                </a:lnTo>
                <a:lnTo>
                  <a:pt x="723837" y="157115"/>
                </a:lnTo>
                <a:lnTo>
                  <a:pt x="734021" y="113118"/>
                </a:lnTo>
                <a:lnTo>
                  <a:pt x="723837" y="69094"/>
                </a:lnTo>
                <a:lnTo>
                  <a:pt x="696069" y="33137"/>
                </a:lnTo>
                <a:lnTo>
                  <a:pt x="654892" y="8891"/>
                </a:lnTo>
                <a:lnTo>
                  <a:pt x="604481"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2" name="object 81">
            <a:extLst>
              <a:ext uri="{FF2B5EF4-FFF2-40B4-BE49-F238E27FC236}">
                <a16:creationId xmlns:a16="http://schemas.microsoft.com/office/drawing/2014/main" id="{042D8812-78DA-5948-88A1-C98655C457F8}"/>
              </a:ext>
            </a:extLst>
          </p:cNvPr>
          <p:cNvSpPr/>
          <p:nvPr/>
        </p:nvSpPr>
        <p:spPr>
          <a:xfrm>
            <a:off x="7461458" y="5360484"/>
            <a:ext cx="734060" cy="226695"/>
          </a:xfrm>
          <a:custGeom>
            <a:avLst/>
            <a:gdLst/>
            <a:ahLst/>
            <a:cxnLst/>
            <a:rect l="l" t="t" r="r" b="b"/>
            <a:pathLst>
              <a:path w="734059" h="226695">
                <a:moveTo>
                  <a:pt x="734025" y="113126"/>
                </a:moveTo>
                <a:lnTo>
                  <a:pt x="723840" y="157123"/>
                </a:lnTo>
                <a:lnTo>
                  <a:pt x="696071" y="193055"/>
                </a:lnTo>
                <a:lnTo>
                  <a:pt x="654896" y="217282"/>
                </a:lnTo>
                <a:lnTo>
                  <a:pt x="60449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604491" y="0"/>
                </a:lnTo>
                <a:lnTo>
                  <a:pt x="654896" y="8891"/>
                </a:lnTo>
                <a:lnTo>
                  <a:pt x="696071" y="33138"/>
                </a:lnTo>
                <a:lnTo>
                  <a:pt x="723840"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3" name="object 82">
            <a:extLst>
              <a:ext uri="{FF2B5EF4-FFF2-40B4-BE49-F238E27FC236}">
                <a16:creationId xmlns:a16="http://schemas.microsoft.com/office/drawing/2014/main" id="{66D69119-B72D-AD41-A4C4-B41C6374E244}"/>
              </a:ext>
            </a:extLst>
          </p:cNvPr>
          <p:cNvSpPr txBox="1"/>
          <p:nvPr/>
        </p:nvSpPr>
        <p:spPr>
          <a:xfrm>
            <a:off x="7571885" y="536309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84" name="object 83">
            <a:extLst>
              <a:ext uri="{FF2B5EF4-FFF2-40B4-BE49-F238E27FC236}">
                <a16:creationId xmlns:a16="http://schemas.microsoft.com/office/drawing/2014/main" id="{62F95DB3-E1EC-3D4F-B8D3-26614CA469A4}"/>
              </a:ext>
            </a:extLst>
          </p:cNvPr>
          <p:cNvSpPr/>
          <p:nvPr/>
        </p:nvSpPr>
        <p:spPr>
          <a:xfrm>
            <a:off x="7526219" y="4338015"/>
            <a:ext cx="734060" cy="226695"/>
          </a:xfrm>
          <a:custGeom>
            <a:avLst/>
            <a:gdLst/>
            <a:ahLst/>
            <a:cxnLst/>
            <a:rect l="l" t="t" r="r" b="b"/>
            <a:pathLst>
              <a:path w="734059" h="226695">
                <a:moveTo>
                  <a:pt x="604494" y="0"/>
                </a:moveTo>
                <a:lnTo>
                  <a:pt x="129539" y="0"/>
                </a:lnTo>
                <a:lnTo>
                  <a:pt x="79113" y="8891"/>
                </a:lnTo>
                <a:lnTo>
                  <a:pt x="37938" y="33137"/>
                </a:lnTo>
                <a:lnTo>
                  <a:pt x="10178" y="69094"/>
                </a:lnTo>
                <a:lnTo>
                  <a:pt x="0" y="113118"/>
                </a:lnTo>
                <a:lnTo>
                  <a:pt x="10178" y="157120"/>
                </a:lnTo>
                <a:lnTo>
                  <a:pt x="37938" y="193052"/>
                </a:lnTo>
                <a:lnTo>
                  <a:pt x="79113" y="217278"/>
                </a:lnTo>
                <a:lnTo>
                  <a:pt x="129539" y="226161"/>
                </a:lnTo>
                <a:lnTo>
                  <a:pt x="604494" y="226161"/>
                </a:lnTo>
                <a:lnTo>
                  <a:pt x="654899" y="217278"/>
                </a:lnTo>
                <a:lnTo>
                  <a:pt x="696077" y="193052"/>
                </a:lnTo>
                <a:lnTo>
                  <a:pt x="723848" y="157120"/>
                </a:lnTo>
                <a:lnTo>
                  <a:pt x="734034" y="113118"/>
                </a:lnTo>
                <a:lnTo>
                  <a:pt x="723848" y="69094"/>
                </a:lnTo>
                <a:lnTo>
                  <a:pt x="696077" y="33137"/>
                </a:lnTo>
                <a:lnTo>
                  <a:pt x="654899"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5" name="object 84">
            <a:extLst>
              <a:ext uri="{FF2B5EF4-FFF2-40B4-BE49-F238E27FC236}">
                <a16:creationId xmlns:a16="http://schemas.microsoft.com/office/drawing/2014/main" id="{A43E64CC-64CD-9746-BA66-1DFC9096FC37}"/>
              </a:ext>
            </a:extLst>
          </p:cNvPr>
          <p:cNvSpPr/>
          <p:nvPr/>
        </p:nvSpPr>
        <p:spPr>
          <a:xfrm>
            <a:off x="7526228" y="4338007"/>
            <a:ext cx="734060" cy="226695"/>
          </a:xfrm>
          <a:custGeom>
            <a:avLst/>
            <a:gdLst/>
            <a:ahLst/>
            <a:cxnLst/>
            <a:rect l="l" t="t" r="r" b="b"/>
            <a:pathLst>
              <a:path w="734059" h="226695">
                <a:moveTo>
                  <a:pt x="734025" y="113126"/>
                </a:moveTo>
                <a:lnTo>
                  <a:pt x="723840" y="157123"/>
                </a:lnTo>
                <a:lnTo>
                  <a:pt x="696072" y="193055"/>
                </a:lnTo>
                <a:lnTo>
                  <a:pt x="654896" y="217282"/>
                </a:lnTo>
                <a:lnTo>
                  <a:pt x="604491" y="226166"/>
                </a:lnTo>
                <a:lnTo>
                  <a:pt x="129533" y="226166"/>
                </a:lnTo>
                <a:lnTo>
                  <a:pt x="79110" y="217282"/>
                </a:lnTo>
                <a:lnTo>
                  <a:pt x="37937" y="193055"/>
                </a:lnTo>
                <a:lnTo>
                  <a:pt x="10178" y="157123"/>
                </a:lnTo>
                <a:lnTo>
                  <a:pt x="0" y="113126"/>
                </a:lnTo>
                <a:lnTo>
                  <a:pt x="10178" y="69098"/>
                </a:lnTo>
                <a:lnTo>
                  <a:pt x="37937" y="33138"/>
                </a:lnTo>
                <a:lnTo>
                  <a:pt x="79110" y="8891"/>
                </a:lnTo>
                <a:lnTo>
                  <a:pt x="129533" y="0"/>
                </a:lnTo>
                <a:lnTo>
                  <a:pt x="604491" y="0"/>
                </a:lnTo>
                <a:lnTo>
                  <a:pt x="654896" y="8891"/>
                </a:lnTo>
                <a:lnTo>
                  <a:pt x="696072" y="33138"/>
                </a:lnTo>
                <a:lnTo>
                  <a:pt x="723840"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6" name="object 85">
            <a:extLst>
              <a:ext uri="{FF2B5EF4-FFF2-40B4-BE49-F238E27FC236}">
                <a16:creationId xmlns:a16="http://schemas.microsoft.com/office/drawing/2014/main" id="{8DA45390-3F5A-5A4E-9604-EFF5CEB7D6CE}"/>
              </a:ext>
            </a:extLst>
          </p:cNvPr>
          <p:cNvSpPr txBox="1"/>
          <p:nvPr/>
        </p:nvSpPr>
        <p:spPr>
          <a:xfrm>
            <a:off x="7646932" y="434846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87" name="object 86">
            <a:extLst>
              <a:ext uri="{FF2B5EF4-FFF2-40B4-BE49-F238E27FC236}">
                <a16:creationId xmlns:a16="http://schemas.microsoft.com/office/drawing/2014/main" id="{3FD0CAF1-C0A6-0141-921D-5AB06CCF44B3}"/>
              </a:ext>
            </a:extLst>
          </p:cNvPr>
          <p:cNvSpPr/>
          <p:nvPr/>
        </p:nvSpPr>
        <p:spPr>
          <a:xfrm>
            <a:off x="5134205" y="3809619"/>
            <a:ext cx="129539" cy="215900"/>
          </a:xfrm>
          <a:custGeom>
            <a:avLst/>
            <a:gdLst/>
            <a:ahLst/>
            <a:cxnLst/>
            <a:rect l="l" t="t" r="r" b="b"/>
            <a:pathLst>
              <a:path w="129539" h="215900">
                <a:moveTo>
                  <a:pt x="129534" y="0"/>
                </a:moveTo>
                <a:lnTo>
                  <a:pt x="0" y="215396"/>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8" name="object 87">
            <a:extLst>
              <a:ext uri="{FF2B5EF4-FFF2-40B4-BE49-F238E27FC236}">
                <a16:creationId xmlns:a16="http://schemas.microsoft.com/office/drawing/2014/main" id="{03A10466-ABC6-FA45-B627-36678BFCE212}"/>
              </a:ext>
            </a:extLst>
          </p:cNvPr>
          <p:cNvSpPr/>
          <p:nvPr/>
        </p:nvSpPr>
        <p:spPr>
          <a:xfrm>
            <a:off x="5627124" y="3824008"/>
            <a:ext cx="25400" cy="205104"/>
          </a:xfrm>
          <a:custGeom>
            <a:avLst/>
            <a:gdLst/>
            <a:ahLst/>
            <a:cxnLst/>
            <a:rect l="l" t="t" r="r" b="b"/>
            <a:pathLst>
              <a:path w="25400" h="205104">
                <a:moveTo>
                  <a:pt x="0" y="0"/>
                </a:moveTo>
                <a:lnTo>
                  <a:pt x="25215"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89" name="object 88">
            <a:extLst>
              <a:ext uri="{FF2B5EF4-FFF2-40B4-BE49-F238E27FC236}">
                <a16:creationId xmlns:a16="http://schemas.microsoft.com/office/drawing/2014/main" id="{1758855C-A1F0-AA46-B867-427D1E53ECD8}"/>
              </a:ext>
            </a:extLst>
          </p:cNvPr>
          <p:cNvSpPr/>
          <p:nvPr/>
        </p:nvSpPr>
        <p:spPr>
          <a:xfrm>
            <a:off x="5389654" y="3831158"/>
            <a:ext cx="36195" cy="197485"/>
          </a:xfrm>
          <a:custGeom>
            <a:avLst/>
            <a:gdLst/>
            <a:ahLst/>
            <a:cxnLst/>
            <a:rect l="l" t="t" r="r" b="b"/>
            <a:pathLst>
              <a:path w="36195" h="197485">
                <a:moveTo>
                  <a:pt x="36010" y="0"/>
                </a:moveTo>
                <a:lnTo>
                  <a:pt x="0" y="197475"/>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0" name="object 89">
            <a:extLst>
              <a:ext uri="{FF2B5EF4-FFF2-40B4-BE49-F238E27FC236}">
                <a16:creationId xmlns:a16="http://schemas.microsoft.com/office/drawing/2014/main" id="{29617A1F-38C0-9145-B2F0-26826990598C}"/>
              </a:ext>
            </a:extLst>
          </p:cNvPr>
          <p:cNvSpPr/>
          <p:nvPr/>
        </p:nvSpPr>
        <p:spPr>
          <a:xfrm>
            <a:off x="5162964" y="3697033"/>
            <a:ext cx="734060" cy="226695"/>
          </a:xfrm>
          <a:custGeom>
            <a:avLst/>
            <a:gdLst/>
            <a:ahLst/>
            <a:cxnLst/>
            <a:rect l="l" t="t" r="r" b="b"/>
            <a:pathLst>
              <a:path w="734060" h="226695">
                <a:moveTo>
                  <a:pt x="604494" y="0"/>
                </a:moveTo>
                <a:lnTo>
                  <a:pt x="129540" y="0"/>
                </a:lnTo>
                <a:lnTo>
                  <a:pt x="79129" y="8891"/>
                </a:lnTo>
                <a:lnTo>
                  <a:pt x="37952" y="33139"/>
                </a:lnTo>
                <a:lnTo>
                  <a:pt x="10184" y="69099"/>
                </a:lnTo>
                <a:lnTo>
                  <a:pt x="0" y="113131"/>
                </a:lnTo>
                <a:lnTo>
                  <a:pt x="10184" y="157128"/>
                </a:lnTo>
                <a:lnTo>
                  <a:pt x="37952" y="193060"/>
                </a:lnTo>
                <a:lnTo>
                  <a:pt x="79129" y="217289"/>
                </a:lnTo>
                <a:lnTo>
                  <a:pt x="129540" y="226174"/>
                </a:lnTo>
                <a:lnTo>
                  <a:pt x="604494" y="226174"/>
                </a:lnTo>
                <a:lnTo>
                  <a:pt x="654915" y="217289"/>
                </a:lnTo>
                <a:lnTo>
                  <a:pt x="696091" y="193060"/>
                </a:lnTo>
                <a:lnTo>
                  <a:pt x="723854" y="157128"/>
                </a:lnTo>
                <a:lnTo>
                  <a:pt x="734034" y="113131"/>
                </a:lnTo>
                <a:lnTo>
                  <a:pt x="723854" y="69099"/>
                </a:lnTo>
                <a:lnTo>
                  <a:pt x="696091" y="33139"/>
                </a:lnTo>
                <a:lnTo>
                  <a:pt x="654915"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1" name="object 90">
            <a:extLst>
              <a:ext uri="{FF2B5EF4-FFF2-40B4-BE49-F238E27FC236}">
                <a16:creationId xmlns:a16="http://schemas.microsoft.com/office/drawing/2014/main" id="{CDE85C46-B4AA-6F4E-B6E9-218029328BF2}"/>
              </a:ext>
            </a:extLst>
          </p:cNvPr>
          <p:cNvSpPr/>
          <p:nvPr/>
        </p:nvSpPr>
        <p:spPr>
          <a:xfrm>
            <a:off x="5162964" y="3697038"/>
            <a:ext cx="734060" cy="226695"/>
          </a:xfrm>
          <a:custGeom>
            <a:avLst/>
            <a:gdLst/>
            <a:ahLst/>
            <a:cxnLst/>
            <a:rect l="l" t="t" r="r" b="b"/>
            <a:pathLst>
              <a:path w="734060" h="226695">
                <a:moveTo>
                  <a:pt x="0" y="113126"/>
                </a:moveTo>
                <a:lnTo>
                  <a:pt x="10184" y="157123"/>
                </a:lnTo>
                <a:lnTo>
                  <a:pt x="37953" y="193055"/>
                </a:lnTo>
                <a:lnTo>
                  <a:pt x="79129" y="217282"/>
                </a:lnTo>
                <a:lnTo>
                  <a:pt x="129534" y="226167"/>
                </a:lnTo>
                <a:lnTo>
                  <a:pt x="604491" y="226167"/>
                </a:lnTo>
                <a:lnTo>
                  <a:pt x="654914" y="217282"/>
                </a:lnTo>
                <a:lnTo>
                  <a:pt x="696088" y="193055"/>
                </a:lnTo>
                <a:lnTo>
                  <a:pt x="723847" y="157123"/>
                </a:lnTo>
                <a:lnTo>
                  <a:pt x="734025" y="113126"/>
                </a:lnTo>
                <a:lnTo>
                  <a:pt x="723847" y="69098"/>
                </a:lnTo>
                <a:lnTo>
                  <a:pt x="696088" y="33138"/>
                </a:lnTo>
                <a:lnTo>
                  <a:pt x="654914" y="8891"/>
                </a:lnTo>
                <a:lnTo>
                  <a:pt x="604491" y="0"/>
                </a:lnTo>
                <a:lnTo>
                  <a:pt x="129534" y="0"/>
                </a:lnTo>
                <a:lnTo>
                  <a:pt x="79129" y="8891"/>
                </a:lnTo>
                <a:lnTo>
                  <a:pt x="37953" y="33138"/>
                </a:lnTo>
                <a:lnTo>
                  <a:pt x="10184"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2" name="object 91">
            <a:extLst>
              <a:ext uri="{FF2B5EF4-FFF2-40B4-BE49-F238E27FC236}">
                <a16:creationId xmlns:a16="http://schemas.microsoft.com/office/drawing/2014/main" id="{CF12EC66-343A-1545-AA44-EF47D6BE5F57}"/>
              </a:ext>
            </a:extLst>
          </p:cNvPr>
          <p:cNvSpPr txBox="1"/>
          <p:nvPr/>
        </p:nvSpPr>
        <p:spPr>
          <a:xfrm>
            <a:off x="5289734" y="3715881"/>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93" name="object 92">
            <a:extLst>
              <a:ext uri="{FF2B5EF4-FFF2-40B4-BE49-F238E27FC236}">
                <a16:creationId xmlns:a16="http://schemas.microsoft.com/office/drawing/2014/main" id="{BD6ECFF7-642E-354B-A67B-950AEF56725B}"/>
              </a:ext>
            </a:extLst>
          </p:cNvPr>
          <p:cNvSpPr txBox="1"/>
          <p:nvPr/>
        </p:nvSpPr>
        <p:spPr>
          <a:xfrm>
            <a:off x="5894190" y="3337036"/>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d</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4" name="object 93">
            <a:extLst>
              <a:ext uri="{FF2B5EF4-FFF2-40B4-BE49-F238E27FC236}">
                <a16:creationId xmlns:a16="http://schemas.microsoft.com/office/drawing/2014/main" id="{1AFE3D9C-6D7F-B641-8388-77AA47F50BD3}"/>
              </a:ext>
            </a:extLst>
          </p:cNvPr>
          <p:cNvSpPr txBox="1"/>
          <p:nvPr/>
        </p:nvSpPr>
        <p:spPr>
          <a:xfrm rot="21540000">
            <a:off x="7785231" y="3696544"/>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95" name="object 94">
            <a:extLst>
              <a:ext uri="{FF2B5EF4-FFF2-40B4-BE49-F238E27FC236}">
                <a16:creationId xmlns:a16="http://schemas.microsoft.com/office/drawing/2014/main" id="{A74DC7DB-0B57-094E-80DC-15D13A49FD7B}"/>
              </a:ext>
            </a:extLst>
          </p:cNvPr>
          <p:cNvSpPr txBox="1"/>
          <p:nvPr/>
        </p:nvSpPr>
        <p:spPr>
          <a:xfrm rot="21540000">
            <a:off x="7272514" y="3696481"/>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96" name="object 95">
            <a:extLst>
              <a:ext uri="{FF2B5EF4-FFF2-40B4-BE49-F238E27FC236}">
                <a16:creationId xmlns:a16="http://schemas.microsoft.com/office/drawing/2014/main" id="{7231CBCC-A9EC-FE42-9A6D-6E882C31B5E7}"/>
              </a:ext>
            </a:extLst>
          </p:cNvPr>
          <p:cNvSpPr/>
          <p:nvPr/>
        </p:nvSpPr>
        <p:spPr>
          <a:xfrm>
            <a:off x="7615196" y="3325672"/>
            <a:ext cx="734060" cy="226695"/>
          </a:xfrm>
          <a:custGeom>
            <a:avLst/>
            <a:gdLst/>
            <a:ahLst/>
            <a:cxnLst/>
            <a:rect l="l" t="t" r="r" b="b"/>
            <a:pathLst>
              <a:path w="734059" h="226695">
                <a:moveTo>
                  <a:pt x="604494" y="0"/>
                </a:moveTo>
                <a:lnTo>
                  <a:pt x="129539" y="0"/>
                </a:lnTo>
                <a:lnTo>
                  <a:pt x="79129" y="8887"/>
                </a:lnTo>
                <a:lnTo>
                  <a:pt x="37952" y="33126"/>
                </a:lnTo>
                <a:lnTo>
                  <a:pt x="10184" y="69078"/>
                </a:lnTo>
                <a:lnTo>
                  <a:pt x="0" y="113106"/>
                </a:lnTo>
                <a:lnTo>
                  <a:pt x="10184" y="157100"/>
                </a:lnTo>
                <a:lnTo>
                  <a:pt x="37952" y="193028"/>
                </a:lnTo>
                <a:lnTo>
                  <a:pt x="79129" y="217253"/>
                </a:lnTo>
                <a:lnTo>
                  <a:pt x="129539" y="226136"/>
                </a:lnTo>
                <a:lnTo>
                  <a:pt x="604494" y="226136"/>
                </a:lnTo>
                <a:lnTo>
                  <a:pt x="654913" y="217253"/>
                </a:lnTo>
                <a:lnTo>
                  <a:pt x="696085" y="193028"/>
                </a:lnTo>
                <a:lnTo>
                  <a:pt x="723843" y="157100"/>
                </a:lnTo>
                <a:lnTo>
                  <a:pt x="734021" y="113106"/>
                </a:lnTo>
                <a:lnTo>
                  <a:pt x="723843" y="69078"/>
                </a:lnTo>
                <a:lnTo>
                  <a:pt x="696085" y="33126"/>
                </a:lnTo>
                <a:lnTo>
                  <a:pt x="654913" y="8887"/>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7" name="object 96">
            <a:extLst>
              <a:ext uri="{FF2B5EF4-FFF2-40B4-BE49-F238E27FC236}">
                <a16:creationId xmlns:a16="http://schemas.microsoft.com/office/drawing/2014/main" id="{EDDA654A-13BE-E840-90E5-70F5AD7C58FC}"/>
              </a:ext>
            </a:extLst>
          </p:cNvPr>
          <p:cNvSpPr/>
          <p:nvPr/>
        </p:nvSpPr>
        <p:spPr>
          <a:xfrm>
            <a:off x="7615195" y="3325674"/>
            <a:ext cx="734060" cy="226695"/>
          </a:xfrm>
          <a:custGeom>
            <a:avLst/>
            <a:gdLst/>
            <a:ahLst/>
            <a:cxnLst/>
            <a:rect l="l" t="t" r="r" b="b"/>
            <a:pathLst>
              <a:path w="734059" h="226695">
                <a:moveTo>
                  <a:pt x="0" y="113104"/>
                </a:moveTo>
                <a:lnTo>
                  <a:pt x="10184" y="157101"/>
                </a:lnTo>
                <a:lnTo>
                  <a:pt x="37953" y="193033"/>
                </a:lnTo>
                <a:lnTo>
                  <a:pt x="79128" y="217260"/>
                </a:lnTo>
                <a:lnTo>
                  <a:pt x="129533" y="226145"/>
                </a:lnTo>
                <a:lnTo>
                  <a:pt x="604491" y="226145"/>
                </a:lnTo>
                <a:lnTo>
                  <a:pt x="654914" y="217260"/>
                </a:lnTo>
                <a:lnTo>
                  <a:pt x="696088" y="193033"/>
                </a:lnTo>
                <a:lnTo>
                  <a:pt x="723847" y="157101"/>
                </a:lnTo>
                <a:lnTo>
                  <a:pt x="734025" y="113104"/>
                </a:lnTo>
                <a:lnTo>
                  <a:pt x="723847" y="69079"/>
                </a:lnTo>
                <a:lnTo>
                  <a:pt x="696088" y="33128"/>
                </a:lnTo>
                <a:lnTo>
                  <a:pt x="654914" y="8888"/>
                </a:lnTo>
                <a:lnTo>
                  <a:pt x="604491" y="0"/>
                </a:lnTo>
                <a:lnTo>
                  <a:pt x="129533" y="0"/>
                </a:lnTo>
                <a:lnTo>
                  <a:pt x="79128" y="8888"/>
                </a:lnTo>
                <a:lnTo>
                  <a:pt x="37953" y="33128"/>
                </a:lnTo>
                <a:lnTo>
                  <a:pt x="10184" y="69079"/>
                </a:lnTo>
                <a:lnTo>
                  <a:pt x="0" y="113104"/>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98" name="object 97">
            <a:extLst>
              <a:ext uri="{FF2B5EF4-FFF2-40B4-BE49-F238E27FC236}">
                <a16:creationId xmlns:a16="http://schemas.microsoft.com/office/drawing/2014/main" id="{BB34376E-6575-DF4F-8842-B1345F78EB07}"/>
              </a:ext>
            </a:extLst>
          </p:cNvPr>
          <p:cNvSpPr txBox="1"/>
          <p:nvPr/>
        </p:nvSpPr>
        <p:spPr>
          <a:xfrm>
            <a:off x="7769396" y="3336509"/>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e</a:t>
            </a:r>
            <a:endParaRPr sz="1200" kern="0" dirty="0">
              <a:latin typeface="Arial" panose="020B0604020202020204" pitchFamily="34" charset="0"/>
              <a:cs typeface="Arial" panose="020B0604020202020204" pitchFamily="34" charset="0"/>
            </a:endParaRPr>
          </a:p>
        </p:txBody>
      </p:sp>
      <p:sp>
        <p:nvSpPr>
          <p:cNvPr id="99" name="object 98">
            <a:extLst>
              <a:ext uri="{FF2B5EF4-FFF2-40B4-BE49-F238E27FC236}">
                <a16:creationId xmlns:a16="http://schemas.microsoft.com/office/drawing/2014/main" id="{63EE8D08-ACB7-6343-9548-0256FD004D94}"/>
              </a:ext>
            </a:extLst>
          </p:cNvPr>
          <p:cNvSpPr/>
          <p:nvPr/>
        </p:nvSpPr>
        <p:spPr>
          <a:xfrm>
            <a:off x="2540444" y="5831361"/>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0" name="object 99">
            <a:extLst>
              <a:ext uri="{FF2B5EF4-FFF2-40B4-BE49-F238E27FC236}">
                <a16:creationId xmlns:a16="http://schemas.microsoft.com/office/drawing/2014/main" id="{C71B469B-2EAE-5B43-B013-934450505CDD}"/>
              </a:ext>
            </a:extLst>
          </p:cNvPr>
          <p:cNvSpPr/>
          <p:nvPr/>
        </p:nvSpPr>
        <p:spPr>
          <a:xfrm>
            <a:off x="2770276" y="5787991"/>
            <a:ext cx="146265" cy="86931"/>
          </a:xfrm>
          <a:prstGeom prst="rect">
            <a:avLst/>
          </a:prstGeom>
          <a:blipFill>
            <a:blip r:embed="rId10"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1" name="object 100">
            <a:extLst>
              <a:ext uri="{FF2B5EF4-FFF2-40B4-BE49-F238E27FC236}">
                <a16:creationId xmlns:a16="http://schemas.microsoft.com/office/drawing/2014/main" id="{1C6B32D3-4906-914D-803C-D771A68FE47F}"/>
              </a:ext>
            </a:extLst>
          </p:cNvPr>
          <p:cNvSpPr/>
          <p:nvPr/>
        </p:nvSpPr>
        <p:spPr>
          <a:xfrm>
            <a:off x="2547632" y="4862072"/>
            <a:ext cx="259079" cy="0"/>
          </a:xfrm>
          <a:custGeom>
            <a:avLst/>
            <a:gdLst/>
            <a:ahLst/>
            <a:cxnLst/>
            <a:rect l="l" t="t" r="r" b="b"/>
            <a:pathLst>
              <a:path w="259079">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2" name="object 101">
            <a:extLst>
              <a:ext uri="{FF2B5EF4-FFF2-40B4-BE49-F238E27FC236}">
                <a16:creationId xmlns:a16="http://schemas.microsoft.com/office/drawing/2014/main" id="{F0DCB4EE-1416-4F43-A132-34B8CC809A95}"/>
              </a:ext>
            </a:extLst>
          </p:cNvPr>
          <p:cNvSpPr/>
          <p:nvPr/>
        </p:nvSpPr>
        <p:spPr>
          <a:xfrm>
            <a:off x="2777477" y="4818714"/>
            <a:ext cx="146265" cy="86918"/>
          </a:xfrm>
          <a:prstGeom prst="rect">
            <a:avLst/>
          </a:prstGeom>
          <a:blipFill>
            <a:blip r:embed="rId11"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3" name="object 102">
            <a:extLst>
              <a:ext uri="{FF2B5EF4-FFF2-40B4-BE49-F238E27FC236}">
                <a16:creationId xmlns:a16="http://schemas.microsoft.com/office/drawing/2014/main" id="{49465362-951D-B84C-B4E0-F78BF11C3E8B}"/>
              </a:ext>
            </a:extLst>
          </p:cNvPr>
          <p:cNvSpPr txBox="1"/>
          <p:nvPr/>
        </p:nvSpPr>
        <p:spPr>
          <a:xfrm>
            <a:off x="513016" y="5461467"/>
            <a:ext cx="560460" cy="307777"/>
          </a:xfrm>
          <a:prstGeom prst="rect">
            <a:avLst/>
          </a:prstGeom>
          <a:solidFill>
            <a:schemeClr val="accent1"/>
          </a:solidFill>
        </p:spPr>
        <p:txBody>
          <a:bodyPr wrap="square">
            <a:spAutoFit/>
          </a:bodyPr>
          <a:lstStyle>
            <a:defPPr>
              <a:defRPr lang="en-US"/>
            </a:defPPr>
            <a:lvl1pPr algn="ctr">
              <a:spcBef>
                <a:spcPts val="100"/>
              </a:spcBef>
              <a:spcAft>
                <a:spcPts val="100"/>
              </a:spcAft>
              <a:defRPr sz="1400">
                <a:solidFill>
                  <a:schemeClr val="bg1"/>
                </a:solidFill>
                <a:latin typeface="Arial"/>
                <a:cs typeface="Arial"/>
              </a:defRPr>
            </a:lvl1pPr>
          </a:lstStyle>
          <a:p>
            <a:r>
              <a:rPr dirty="0"/>
              <a:t>right</a:t>
            </a:r>
          </a:p>
        </p:txBody>
      </p:sp>
      <p:sp>
        <p:nvSpPr>
          <p:cNvPr id="104" name="object 103">
            <a:extLst>
              <a:ext uri="{FF2B5EF4-FFF2-40B4-BE49-F238E27FC236}">
                <a16:creationId xmlns:a16="http://schemas.microsoft.com/office/drawing/2014/main" id="{79F8532B-89ED-0643-A56A-2A0C6043CBE0}"/>
              </a:ext>
            </a:extLst>
          </p:cNvPr>
          <p:cNvSpPr/>
          <p:nvPr/>
        </p:nvSpPr>
        <p:spPr>
          <a:xfrm>
            <a:off x="1606695" y="6031691"/>
            <a:ext cx="118745" cy="219075"/>
          </a:xfrm>
          <a:custGeom>
            <a:avLst/>
            <a:gdLst/>
            <a:ahLst/>
            <a:cxnLst/>
            <a:rect l="l" t="t" r="r" b="b"/>
            <a:pathLst>
              <a:path w="118744" h="219075">
                <a:moveTo>
                  <a:pt x="118739" y="0"/>
                </a:moveTo>
                <a:lnTo>
                  <a:pt x="0" y="218994"/>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5" name="object 104">
            <a:extLst>
              <a:ext uri="{FF2B5EF4-FFF2-40B4-BE49-F238E27FC236}">
                <a16:creationId xmlns:a16="http://schemas.microsoft.com/office/drawing/2014/main" id="{EDF6EB34-7144-364E-93B6-36C6E90A3602}"/>
              </a:ext>
            </a:extLst>
          </p:cNvPr>
          <p:cNvSpPr/>
          <p:nvPr/>
        </p:nvSpPr>
        <p:spPr>
          <a:xfrm>
            <a:off x="3416597" y="6046042"/>
            <a:ext cx="118745" cy="219075"/>
          </a:xfrm>
          <a:custGeom>
            <a:avLst/>
            <a:gdLst/>
            <a:ahLst/>
            <a:cxnLst/>
            <a:rect l="l" t="t" r="r" b="b"/>
            <a:pathLst>
              <a:path w="118745" h="219075">
                <a:moveTo>
                  <a:pt x="118739" y="0"/>
                </a:moveTo>
                <a:lnTo>
                  <a:pt x="0" y="218994"/>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6" name="object 105">
            <a:extLst>
              <a:ext uri="{FF2B5EF4-FFF2-40B4-BE49-F238E27FC236}">
                <a16:creationId xmlns:a16="http://schemas.microsoft.com/office/drawing/2014/main" id="{8F370F8F-BC26-8648-9464-D7FB58FBF529}"/>
              </a:ext>
            </a:extLst>
          </p:cNvPr>
          <p:cNvSpPr/>
          <p:nvPr/>
        </p:nvSpPr>
        <p:spPr>
          <a:xfrm>
            <a:off x="4057065" y="6042461"/>
            <a:ext cx="129539" cy="215900"/>
          </a:xfrm>
          <a:custGeom>
            <a:avLst/>
            <a:gdLst/>
            <a:ahLst/>
            <a:cxnLst/>
            <a:rect l="l" t="t" r="r" b="b"/>
            <a:pathLst>
              <a:path w="129539" h="215900">
                <a:moveTo>
                  <a:pt x="0" y="0"/>
                </a:moveTo>
                <a:lnTo>
                  <a:pt x="129534"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7" name="object 106">
            <a:extLst>
              <a:ext uri="{FF2B5EF4-FFF2-40B4-BE49-F238E27FC236}">
                <a16:creationId xmlns:a16="http://schemas.microsoft.com/office/drawing/2014/main" id="{285428FF-1AA8-E54D-97EE-1898A71F1C2E}"/>
              </a:ext>
            </a:extLst>
          </p:cNvPr>
          <p:cNvSpPr/>
          <p:nvPr/>
        </p:nvSpPr>
        <p:spPr>
          <a:xfrm>
            <a:off x="3560508" y="6067581"/>
            <a:ext cx="107950" cy="194310"/>
          </a:xfrm>
          <a:custGeom>
            <a:avLst/>
            <a:gdLst/>
            <a:ahLst/>
            <a:cxnLst/>
            <a:rect l="l" t="t" r="r" b="b"/>
            <a:pathLst>
              <a:path w="107950" h="194310">
                <a:moveTo>
                  <a:pt x="0" y="0"/>
                </a:moveTo>
                <a:lnTo>
                  <a:pt x="107944"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8" name="object 107">
            <a:extLst>
              <a:ext uri="{FF2B5EF4-FFF2-40B4-BE49-F238E27FC236}">
                <a16:creationId xmlns:a16="http://schemas.microsoft.com/office/drawing/2014/main" id="{1CD41747-71FA-5C46-BD49-A5D608FAB874}"/>
              </a:ext>
            </a:extLst>
          </p:cNvPr>
          <p:cNvSpPr/>
          <p:nvPr/>
        </p:nvSpPr>
        <p:spPr>
          <a:xfrm>
            <a:off x="3931115" y="6056812"/>
            <a:ext cx="126364" cy="205104"/>
          </a:xfrm>
          <a:custGeom>
            <a:avLst/>
            <a:gdLst/>
            <a:ahLst/>
            <a:cxnLst/>
            <a:rect l="l" t="t" r="r" b="b"/>
            <a:pathLst>
              <a:path w="126364" h="205104">
                <a:moveTo>
                  <a:pt x="125950" y="0"/>
                </a:moveTo>
                <a:lnTo>
                  <a:pt x="0"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09" name="object 108">
            <a:extLst>
              <a:ext uri="{FF2B5EF4-FFF2-40B4-BE49-F238E27FC236}">
                <a16:creationId xmlns:a16="http://schemas.microsoft.com/office/drawing/2014/main" id="{6BD637BC-3278-9D41-9F92-A5C0D699C027}"/>
              </a:ext>
            </a:extLst>
          </p:cNvPr>
          <p:cNvSpPr/>
          <p:nvPr/>
        </p:nvSpPr>
        <p:spPr>
          <a:xfrm>
            <a:off x="3089140" y="5685248"/>
            <a:ext cx="331470" cy="213995"/>
          </a:xfrm>
          <a:custGeom>
            <a:avLst/>
            <a:gdLst/>
            <a:ahLst/>
            <a:cxnLst/>
            <a:rect l="l" t="t" r="r" b="b"/>
            <a:pathLst>
              <a:path w="331470" h="213995">
                <a:moveTo>
                  <a:pt x="331045" y="0"/>
                </a:moveTo>
                <a:lnTo>
                  <a:pt x="0" y="213609"/>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0" name="object 109">
            <a:extLst>
              <a:ext uri="{FF2B5EF4-FFF2-40B4-BE49-F238E27FC236}">
                <a16:creationId xmlns:a16="http://schemas.microsoft.com/office/drawing/2014/main" id="{D955560E-3AD8-0942-8C5E-C1A1874B3995}"/>
              </a:ext>
            </a:extLst>
          </p:cNvPr>
          <p:cNvSpPr/>
          <p:nvPr/>
        </p:nvSpPr>
        <p:spPr>
          <a:xfrm>
            <a:off x="3549716" y="5685248"/>
            <a:ext cx="70485" cy="366395"/>
          </a:xfrm>
          <a:custGeom>
            <a:avLst/>
            <a:gdLst/>
            <a:ahLst/>
            <a:cxnLst/>
            <a:rect l="l" t="t" r="r" b="b"/>
            <a:pathLst>
              <a:path w="70485" h="366395">
                <a:moveTo>
                  <a:pt x="70164" y="0"/>
                </a:moveTo>
                <a:lnTo>
                  <a:pt x="0" y="366174"/>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1" name="object 110">
            <a:extLst>
              <a:ext uri="{FF2B5EF4-FFF2-40B4-BE49-F238E27FC236}">
                <a16:creationId xmlns:a16="http://schemas.microsoft.com/office/drawing/2014/main" id="{5B368ED2-EE6F-EE4E-B2E5-E8723847116E}"/>
              </a:ext>
            </a:extLst>
          </p:cNvPr>
          <p:cNvSpPr/>
          <p:nvPr/>
        </p:nvSpPr>
        <p:spPr>
          <a:xfrm>
            <a:off x="3792601" y="5685248"/>
            <a:ext cx="280670" cy="382905"/>
          </a:xfrm>
          <a:custGeom>
            <a:avLst/>
            <a:gdLst/>
            <a:ahLst/>
            <a:cxnLst/>
            <a:rect l="l" t="t" r="r" b="b"/>
            <a:pathLst>
              <a:path w="280670" h="382904">
                <a:moveTo>
                  <a:pt x="0" y="0"/>
                </a:moveTo>
                <a:lnTo>
                  <a:pt x="280656" y="382329"/>
                </a:lnTo>
              </a:path>
            </a:pathLst>
          </a:custGeom>
          <a:ln w="215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2" name="object 111">
            <a:extLst>
              <a:ext uri="{FF2B5EF4-FFF2-40B4-BE49-F238E27FC236}">
                <a16:creationId xmlns:a16="http://schemas.microsoft.com/office/drawing/2014/main" id="{2F3A3FCA-F787-6249-B860-011E704A8261}"/>
              </a:ext>
            </a:extLst>
          </p:cNvPr>
          <p:cNvSpPr/>
          <p:nvPr/>
        </p:nvSpPr>
        <p:spPr>
          <a:xfrm>
            <a:off x="1917953" y="5083445"/>
            <a:ext cx="118745" cy="219075"/>
          </a:xfrm>
          <a:custGeom>
            <a:avLst/>
            <a:gdLst/>
            <a:ahLst/>
            <a:cxnLst/>
            <a:rect l="l" t="t" r="r" b="b"/>
            <a:pathLst>
              <a:path w="118744" h="219075">
                <a:moveTo>
                  <a:pt x="0" y="0"/>
                </a:moveTo>
                <a:lnTo>
                  <a:pt x="118739"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3" name="object 112">
            <a:extLst>
              <a:ext uri="{FF2B5EF4-FFF2-40B4-BE49-F238E27FC236}">
                <a16:creationId xmlns:a16="http://schemas.microsoft.com/office/drawing/2014/main" id="{CBC32C45-037A-CA45-8B56-59E5DD41B32E}"/>
              </a:ext>
            </a:extLst>
          </p:cNvPr>
          <p:cNvSpPr/>
          <p:nvPr/>
        </p:nvSpPr>
        <p:spPr>
          <a:xfrm>
            <a:off x="3712565" y="5085757"/>
            <a:ext cx="118745" cy="219075"/>
          </a:xfrm>
          <a:custGeom>
            <a:avLst/>
            <a:gdLst/>
            <a:ahLst/>
            <a:cxnLst/>
            <a:rect l="l" t="t" r="r" b="b"/>
            <a:pathLst>
              <a:path w="118745" h="219075">
                <a:moveTo>
                  <a:pt x="0" y="0"/>
                </a:moveTo>
                <a:lnTo>
                  <a:pt x="118739" y="219015"/>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4" name="object 113">
            <a:extLst>
              <a:ext uri="{FF2B5EF4-FFF2-40B4-BE49-F238E27FC236}">
                <a16:creationId xmlns:a16="http://schemas.microsoft.com/office/drawing/2014/main" id="{23E3E946-5A5D-EE4A-A086-4A507FDF5F60}"/>
              </a:ext>
            </a:extLst>
          </p:cNvPr>
          <p:cNvSpPr/>
          <p:nvPr/>
        </p:nvSpPr>
        <p:spPr>
          <a:xfrm>
            <a:off x="3061315" y="5082176"/>
            <a:ext cx="129539" cy="215900"/>
          </a:xfrm>
          <a:custGeom>
            <a:avLst/>
            <a:gdLst/>
            <a:ahLst/>
            <a:cxnLst/>
            <a:rect l="l" t="t" r="r" b="b"/>
            <a:pathLst>
              <a:path w="129539" h="215900">
                <a:moveTo>
                  <a:pt x="129534" y="0"/>
                </a:moveTo>
                <a:lnTo>
                  <a:pt x="0" y="215396"/>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5" name="object 114">
            <a:extLst>
              <a:ext uri="{FF2B5EF4-FFF2-40B4-BE49-F238E27FC236}">
                <a16:creationId xmlns:a16="http://schemas.microsoft.com/office/drawing/2014/main" id="{B6ACB99D-4872-084C-9953-BA8B80F3EB9F}"/>
              </a:ext>
            </a:extLst>
          </p:cNvPr>
          <p:cNvSpPr/>
          <p:nvPr/>
        </p:nvSpPr>
        <p:spPr>
          <a:xfrm>
            <a:off x="3579449" y="5107296"/>
            <a:ext cx="107950" cy="194310"/>
          </a:xfrm>
          <a:custGeom>
            <a:avLst/>
            <a:gdLst/>
            <a:ahLst/>
            <a:cxnLst/>
            <a:rect l="l" t="t" r="r" b="b"/>
            <a:pathLst>
              <a:path w="107950" h="194310">
                <a:moveTo>
                  <a:pt x="107944" y="0"/>
                </a:moveTo>
                <a:lnTo>
                  <a:pt x="0"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6" name="object 115">
            <a:extLst>
              <a:ext uri="{FF2B5EF4-FFF2-40B4-BE49-F238E27FC236}">
                <a16:creationId xmlns:a16="http://schemas.microsoft.com/office/drawing/2014/main" id="{2011E129-0D35-5244-AB99-BC98E9EF1CB4}"/>
              </a:ext>
            </a:extLst>
          </p:cNvPr>
          <p:cNvSpPr/>
          <p:nvPr/>
        </p:nvSpPr>
        <p:spPr>
          <a:xfrm>
            <a:off x="3190849" y="5096527"/>
            <a:ext cx="126364" cy="205104"/>
          </a:xfrm>
          <a:custGeom>
            <a:avLst/>
            <a:gdLst/>
            <a:ahLst/>
            <a:cxnLst/>
            <a:rect l="l" t="t" r="r" b="b"/>
            <a:pathLst>
              <a:path w="126364" h="205104">
                <a:moveTo>
                  <a:pt x="0" y="0"/>
                </a:moveTo>
                <a:lnTo>
                  <a:pt x="125906"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7" name="object 116">
            <a:extLst>
              <a:ext uri="{FF2B5EF4-FFF2-40B4-BE49-F238E27FC236}">
                <a16:creationId xmlns:a16="http://schemas.microsoft.com/office/drawing/2014/main" id="{A418392B-A7F3-8047-8F56-C39B7A0BD8BA}"/>
              </a:ext>
            </a:extLst>
          </p:cNvPr>
          <p:cNvSpPr/>
          <p:nvPr/>
        </p:nvSpPr>
        <p:spPr>
          <a:xfrm>
            <a:off x="3827716" y="4724963"/>
            <a:ext cx="331470" cy="213995"/>
          </a:xfrm>
          <a:custGeom>
            <a:avLst/>
            <a:gdLst/>
            <a:ahLst/>
            <a:cxnLst/>
            <a:rect l="l" t="t" r="r" b="b"/>
            <a:pathLst>
              <a:path w="331470" h="213995">
                <a:moveTo>
                  <a:pt x="0" y="0"/>
                </a:moveTo>
                <a:lnTo>
                  <a:pt x="331002" y="213630"/>
                </a:lnTo>
              </a:path>
            </a:pathLst>
          </a:custGeom>
          <a:ln w="21554">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8" name="object 117">
            <a:extLst>
              <a:ext uri="{FF2B5EF4-FFF2-40B4-BE49-F238E27FC236}">
                <a16:creationId xmlns:a16="http://schemas.microsoft.com/office/drawing/2014/main" id="{F330916D-17F3-C045-995B-B8969D02CDB3}"/>
              </a:ext>
            </a:extLst>
          </p:cNvPr>
          <p:cNvSpPr/>
          <p:nvPr/>
        </p:nvSpPr>
        <p:spPr>
          <a:xfrm>
            <a:off x="3628021" y="4724963"/>
            <a:ext cx="70485" cy="366395"/>
          </a:xfrm>
          <a:custGeom>
            <a:avLst/>
            <a:gdLst/>
            <a:ahLst/>
            <a:cxnLst/>
            <a:rect l="l" t="t" r="r" b="b"/>
            <a:pathLst>
              <a:path w="70485" h="366395">
                <a:moveTo>
                  <a:pt x="0" y="0"/>
                </a:moveTo>
                <a:lnTo>
                  <a:pt x="70164" y="366174"/>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19" name="object 118">
            <a:extLst>
              <a:ext uri="{FF2B5EF4-FFF2-40B4-BE49-F238E27FC236}">
                <a16:creationId xmlns:a16="http://schemas.microsoft.com/office/drawing/2014/main" id="{CB673612-60F7-8345-A37C-23A2810DE84A}"/>
              </a:ext>
            </a:extLst>
          </p:cNvPr>
          <p:cNvSpPr/>
          <p:nvPr/>
        </p:nvSpPr>
        <p:spPr>
          <a:xfrm>
            <a:off x="3174657" y="4724963"/>
            <a:ext cx="280670" cy="382905"/>
          </a:xfrm>
          <a:custGeom>
            <a:avLst/>
            <a:gdLst/>
            <a:ahLst/>
            <a:cxnLst/>
            <a:rect l="l" t="t" r="r" b="b"/>
            <a:pathLst>
              <a:path w="280670" h="382904">
                <a:moveTo>
                  <a:pt x="280656" y="0"/>
                </a:moveTo>
                <a:lnTo>
                  <a:pt x="0" y="382329"/>
                </a:lnTo>
              </a:path>
            </a:pathLst>
          </a:custGeom>
          <a:ln w="215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0" name="object 119">
            <a:extLst>
              <a:ext uri="{FF2B5EF4-FFF2-40B4-BE49-F238E27FC236}">
                <a16:creationId xmlns:a16="http://schemas.microsoft.com/office/drawing/2014/main" id="{4EA24985-B2E7-8A43-841E-4F6885E7033A}"/>
              </a:ext>
            </a:extLst>
          </p:cNvPr>
          <p:cNvSpPr/>
          <p:nvPr/>
        </p:nvSpPr>
        <p:spPr>
          <a:xfrm>
            <a:off x="3361740" y="5556686"/>
            <a:ext cx="518159" cy="226695"/>
          </a:xfrm>
          <a:custGeom>
            <a:avLst/>
            <a:gdLst/>
            <a:ahLst/>
            <a:cxnLst/>
            <a:rect l="l" t="t" r="r" b="b"/>
            <a:pathLst>
              <a:path w="518160" h="226695">
                <a:moveTo>
                  <a:pt x="388607" y="0"/>
                </a:moveTo>
                <a:lnTo>
                  <a:pt x="129539" y="0"/>
                </a:lnTo>
                <a:lnTo>
                  <a:pt x="79113" y="8891"/>
                </a:lnTo>
                <a:lnTo>
                  <a:pt x="37938" y="33139"/>
                </a:lnTo>
                <a:lnTo>
                  <a:pt x="10178" y="69099"/>
                </a:lnTo>
                <a:lnTo>
                  <a:pt x="0" y="113131"/>
                </a:lnTo>
                <a:lnTo>
                  <a:pt x="10178" y="157126"/>
                </a:lnTo>
                <a:lnTo>
                  <a:pt x="37938" y="193054"/>
                </a:lnTo>
                <a:lnTo>
                  <a:pt x="79113" y="217278"/>
                </a:lnTo>
                <a:lnTo>
                  <a:pt x="129539" y="226161"/>
                </a:lnTo>
                <a:lnTo>
                  <a:pt x="388607" y="226161"/>
                </a:lnTo>
                <a:lnTo>
                  <a:pt x="439010" y="217278"/>
                </a:lnTo>
                <a:lnTo>
                  <a:pt x="480183" y="193054"/>
                </a:lnTo>
                <a:lnTo>
                  <a:pt x="507950" y="157126"/>
                </a:lnTo>
                <a:lnTo>
                  <a:pt x="518134" y="113131"/>
                </a:lnTo>
                <a:lnTo>
                  <a:pt x="507950" y="69099"/>
                </a:lnTo>
                <a:lnTo>
                  <a:pt x="480183" y="33139"/>
                </a:lnTo>
                <a:lnTo>
                  <a:pt x="439010" y="8891"/>
                </a:lnTo>
                <a:lnTo>
                  <a:pt x="388607"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1" name="object 120">
            <a:extLst>
              <a:ext uri="{FF2B5EF4-FFF2-40B4-BE49-F238E27FC236}">
                <a16:creationId xmlns:a16="http://schemas.microsoft.com/office/drawing/2014/main" id="{50BBC37B-7CFD-AC4D-BBEE-8F3454251AD6}"/>
              </a:ext>
            </a:extLst>
          </p:cNvPr>
          <p:cNvSpPr/>
          <p:nvPr/>
        </p:nvSpPr>
        <p:spPr>
          <a:xfrm>
            <a:off x="3361739" y="5556691"/>
            <a:ext cx="518159" cy="226695"/>
          </a:xfrm>
          <a:custGeom>
            <a:avLst/>
            <a:gdLst/>
            <a:ahLst/>
            <a:cxnLst/>
            <a:rect l="l" t="t" r="r" b="b"/>
            <a:pathLst>
              <a:path w="518160" h="226695">
                <a:moveTo>
                  <a:pt x="518135" y="113126"/>
                </a:moveTo>
                <a:lnTo>
                  <a:pt x="507950" y="157123"/>
                </a:lnTo>
                <a:lnTo>
                  <a:pt x="480182" y="193055"/>
                </a:lnTo>
                <a:lnTo>
                  <a:pt x="439006" y="217282"/>
                </a:lnTo>
                <a:lnTo>
                  <a:pt x="388601" y="226167"/>
                </a:lnTo>
                <a:lnTo>
                  <a:pt x="129533" y="226167"/>
                </a:lnTo>
                <a:lnTo>
                  <a:pt x="79110" y="217282"/>
                </a:lnTo>
                <a:lnTo>
                  <a:pt x="37937" y="193055"/>
                </a:lnTo>
                <a:lnTo>
                  <a:pt x="10178" y="157123"/>
                </a:lnTo>
                <a:lnTo>
                  <a:pt x="0" y="113126"/>
                </a:lnTo>
                <a:lnTo>
                  <a:pt x="10178" y="69098"/>
                </a:lnTo>
                <a:lnTo>
                  <a:pt x="37937" y="33138"/>
                </a:lnTo>
                <a:lnTo>
                  <a:pt x="79110" y="8891"/>
                </a:lnTo>
                <a:lnTo>
                  <a:pt x="129533" y="0"/>
                </a:lnTo>
                <a:lnTo>
                  <a:pt x="388601" y="0"/>
                </a:lnTo>
                <a:lnTo>
                  <a:pt x="439006" y="8891"/>
                </a:lnTo>
                <a:lnTo>
                  <a:pt x="480182" y="33138"/>
                </a:lnTo>
                <a:lnTo>
                  <a:pt x="507950" y="69098"/>
                </a:lnTo>
                <a:lnTo>
                  <a:pt x="518135"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2" name="object 121">
            <a:extLst>
              <a:ext uri="{FF2B5EF4-FFF2-40B4-BE49-F238E27FC236}">
                <a16:creationId xmlns:a16="http://schemas.microsoft.com/office/drawing/2014/main" id="{102CF38A-2AE6-CB43-BF9F-5A0060918777}"/>
              </a:ext>
            </a:extLst>
          </p:cNvPr>
          <p:cNvSpPr/>
          <p:nvPr/>
        </p:nvSpPr>
        <p:spPr>
          <a:xfrm>
            <a:off x="3430737" y="5932695"/>
            <a:ext cx="238006" cy="237466"/>
          </a:xfrm>
          <a:prstGeom prst="rect">
            <a:avLst/>
          </a:prstGeom>
          <a:blipFill>
            <a:blip r:embed="rId6"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3" name="object 122">
            <a:extLst>
              <a:ext uri="{FF2B5EF4-FFF2-40B4-BE49-F238E27FC236}">
                <a16:creationId xmlns:a16="http://schemas.microsoft.com/office/drawing/2014/main" id="{5422738D-B456-1E48-AC06-08A6160E45BD}"/>
              </a:ext>
            </a:extLst>
          </p:cNvPr>
          <p:cNvSpPr/>
          <p:nvPr/>
        </p:nvSpPr>
        <p:spPr>
          <a:xfrm>
            <a:off x="3938077" y="5923738"/>
            <a:ext cx="238006" cy="237466"/>
          </a:xfrm>
          <a:prstGeom prst="rect">
            <a:avLst/>
          </a:prstGeom>
          <a:blipFill>
            <a:blip r:embed="rId12"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4" name="object 123">
            <a:extLst>
              <a:ext uri="{FF2B5EF4-FFF2-40B4-BE49-F238E27FC236}">
                <a16:creationId xmlns:a16="http://schemas.microsoft.com/office/drawing/2014/main" id="{0E09E655-5B0D-E049-AE29-4411916A1176}"/>
              </a:ext>
            </a:extLst>
          </p:cNvPr>
          <p:cNvSpPr/>
          <p:nvPr/>
        </p:nvSpPr>
        <p:spPr>
          <a:xfrm>
            <a:off x="3368027" y="4596401"/>
            <a:ext cx="518159" cy="226695"/>
          </a:xfrm>
          <a:custGeom>
            <a:avLst/>
            <a:gdLst/>
            <a:ahLst/>
            <a:cxnLst/>
            <a:rect l="l" t="t" r="r" b="b"/>
            <a:pathLst>
              <a:path w="518160" h="226695">
                <a:moveTo>
                  <a:pt x="388594" y="0"/>
                </a:moveTo>
                <a:lnTo>
                  <a:pt x="129527" y="0"/>
                </a:lnTo>
                <a:lnTo>
                  <a:pt x="79124" y="8891"/>
                </a:lnTo>
                <a:lnTo>
                  <a:pt x="37950" y="33137"/>
                </a:lnTo>
                <a:lnTo>
                  <a:pt x="10183" y="69094"/>
                </a:lnTo>
                <a:lnTo>
                  <a:pt x="0" y="113118"/>
                </a:lnTo>
                <a:lnTo>
                  <a:pt x="10183" y="157120"/>
                </a:lnTo>
                <a:lnTo>
                  <a:pt x="37950" y="193052"/>
                </a:lnTo>
                <a:lnTo>
                  <a:pt x="79124" y="217278"/>
                </a:lnTo>
                <a:lnTo>
                  <a:pt x="129527" y="226161"/>
                </a:lnTo>
                <a:lnTo>
                  <a:pt x="388594" y="226161"/>
                </a:lnTo>
                <a:lnTo>
                  <a:pt x="439021" y="217278"/>
                </a:lnTo>
                <a:lnTo>
                  <a:pt x="480196" y="193052"/>
                </a:lnTo>
                <a:lnTo>
                  <a:pt x="507955" y="157120"/>
                </a:lnTo>
                <a:lnTo>
                  <a:pt x="518134" y="113118"/>
                </a:lnTo>
                <a:lnTo>
                  <a:pt x="507955" y="69094"/>
                </a:lnTo>
                <a:lnTo>
                  <a:pt x="480196" y="33137"/>
                </a:lnTo>
                <a:lnTo>
                  <a:pt x="439021" y="8891"/>
                </a:lnTo>
                <a:lnTo>
                  <a:pt x="3885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5" name="object 124">
            <a:extLst>
              <a:ext uri="{FF2B5EF4-FFF2-40B4-BE49-F238E27FC236}">
                <a16:creationId xmlns:a16="http://schemas.microsoft.com/office/drawing/2014/main" id="{8DA4544C-2348-CB43-8626-F54286E1F0FB}"/>
              </a:ext>
            </a:extLst>
          </p:cNvPr>
          <p:cNvSpPr/>
          <p:nvPr/>
        </p:nvSpPr>
        <p:spPr>
          <a:xfrm>
            <a:off x="3368027" y="4596393"/>
            <a:ext cx="518159" cy="226695"/>
          </a:xfrm>
          <a:custGeom>
            <a:avLst/>
            <a:gdLst/>
            <a:ahLst/>
            <a:cxnLst/>
            <a:rect l="l" t="t" r="r" b="b"/>
            <a:pathLst>
              <a:path w="518160" h="226695">
                <a:moveTo>
                  <a:pt x="0" y="113126"/>
                </a:moveTo>
                <a:lnTo>
                  <a:pt x="10184" y="157123"/>
                </a:lnTo>
                <a:lnTo>
                  <a:pt x="37953" y="193055"/>
                </a:lnTo>
                <a:lnTo>
                  <a:pt x="79129" y="217282"/>
                </a:lnTo>
                <a:lnTo>
                  <a:pt x="129534" y="226166"/>
                </a:lnTo>
                <a:lnTo>
                  <a:pt x="388601" y="226166"/>
                </a:lnTo>
                <a:lnTo>
                  <a:pt x="439024" y="217282"/>
                </a:lnTo>
                <a:lnTo>
                  <a:pt x="480198" y="193055"/>
                </a:lnTo>
                <a:lnTo>
                  <a:pt x="507957" y="157123"/>
                </a:lnTo>
                <a:lnTo>
                  <a:pt x="518135" y="113126"/>
                </a:lnTo>
                <a:lnTo>
                  <a:pt x="507957" y="69098"/>
                </a:lnTo>
                <a:lnTo>
                  <a:pt x="480198" y="33138"/>
                </a:lnTo>
                <a:lnTo>
                  <a:pt x="439024" y="8891"/>
                </a:lnTo>
                <a:lnTo>
                  <a:pt x="388601" y="0"/>
                </a:lnTo>
                <a:lnTo>
                  <a:pt x="129534" y="0"/>
                </a:lnTo>
                <a:lnTo>
                  <a:pt x="79129" y="8891"/>
                </a:lnTo>
                <a:lnTo>
                  <a:pt x="37953" y="33138"/>
                </a:lnTo>
                <a:lnTo>
                  <a:pt x="10184" y="69098"/>
                </a:lnTo>
                <a:lnTo>
                  <a:pt x="0" y="113126"/>
                </a:lnTo>
                <a:close/>
              </a:path>
            </a:pathLst>
          </a:custGeom>
          <a:ln w="1077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6" name="object 125">
            <a:extLst>
              <a:ext uri="{FF2B5EF4-FFF2-40B4-BE49-F238E27FC236}">
                <a16:creationId xmlns:a16="http://schemas.microsoft.com/office/drawing/2014/main" id="{C7666D37-414C-D342-92F6-16016AEF081B}"/>
              </a:ext>
            </a:extLst>
          </p:cNvPr>
          <p:cNvSpPr/>
          <p:nvPr/>
        </p:nvSpPr>
        <p:spPr>
          <a:xfrm>
            <a:off x="3579158" y="4972410"/>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7" name="object 126">
            <a:extLst>
              <a:ext uri="{FF2B5EF4-FFF2-40B4-BE49-F238E27FC236}">
                <a16:creationId xmlns:a16="http://schemas.microsoft.com/office/drawing/2014/main" id="{35B47F9B-A878-544F-B391-24B525A1D17C}"/>
              </a:ext>
            </a:extLst>
          </p:cNvPr>
          <p:cNvSpPr/>
          <p:nvPr/>
        </p:nvSpPr>
        <p:spPr>
          <a:xfrm>
            <a:off x="3071819" y="4963457"/>
            <a:ext cx="238006" cy="237466"/>
          </a:xfrm>
          <a:prstGeom prst="rect">
            <a:avLst/>
          </a:prstGeom>
          <a:blipFill>
            <a:blip r:embed="rId9"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8" name="object 127">
            <a:extLst>
              <a:ext uri="{FF2B5EF4-FFF2-40B4-BE49-F238E27FC236}">
                <a16:creationId xmlns:a16="http://schemas.microsoft.com/office/drawing/2014/main" id="{BEC198CE-9D96-3245-B8BE-933FB659BC5C}"/>
              </a:ext>
            </a:extLst>
          </p:cNvPr>
          <p:cNvSpPr/>
          <p:nvPr/>
        </p:nvSpPr>
        <p:spPr>
          <a:xfrm>
            <a:off x="1279267" y="5667493"/>
            <a:ext cx="132080" cy="217170"/>
          </a:xfrm>
          <a:custGeom>
            <a:avLst/>
            <a:gdLst/>
            <a:ahLst/>
            <a:cxnLst/>
            <a:rect l="l" t="t" r="r" b="b"/>
            <a:pathLst>
              <a:path w="132080" h="217170">
                <a:moveTo>
                  <a:pt x="131779" y="0"/>
                </a:moveTo>
                <a:lnTo>
                  <a:pt x="0" y="217012"/>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29" name="object 128">
            <a:extLst>
              <a:ext uri="{FF2B5EF4-FFF2-40B4-BE49-F238E27FC236}">
                <a16:creationId xmlns:a16="http://schemas.microsoft.com/office/drawing/2014/main" id="{C77258A9-9372-7E4D-B2CC-79948D6340B6}"/>
              </a:ext>
            </a:extLst>
          </p:cNvPr>
          <p:cNvSpPr/>
          <p:nvPr/>
        </p:nvSpPr>
        <p:spPr>
          <a:xfrm>
            <a:off x="1411046" y="5667493"/>
            <a:ext cx="570230" cy="361315"/>
          </a:xfrm>
          <a:custGeom>
            <a:avLst/>
            <a:gdLst/>
            <a:ahLst/>
            <a:cxnLst/>
            <a:rect l="l" t="t" r="r" b="b"/>
            <a:pathLst>
              <a:path w="570230" h="361314">
                <a:moveTo>
                  <a:pt x="0" y="0"/>
                </a:moveTo>
                <a:lnTo>
                  <a:pt x="569862" y="361134"/>
                </a:lnTo>
              </a:path>
            </a:pathLst>
          </a:custGeom>
          <a:ln w="2155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0" name="object 129">
            <a:extLst>
              <a:ext uri="{FF2B5EF4-FFF2-40B4-BE49-F238E27FC236}">
                <a16:creationId xmlns:a16="http://schemas.microsoft.com/office/drawing/2014/main" id="{92F110C3-2607-6B4C-84BE-3EED5AF2EF26}"/>
              </a:ext>
            </a:extLst>
          </p:cNvPr>
          <p:cNvSpPr/>
          <p:nvPr/>
        </p:nvSpPr>
        <p:spPr>
          <a:xfrm>
            <a:off x="1289810" y="5543725"/>
            <a:ext cx="238006" cy="237465"/>
          </a:xfrm>
          <a:prstGeom prst="rect">
            <a:avLst/>
          </a:prstGeom>
          <a:blipFill>
            <a:blip r:embed="rId13"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1" name="object 130">
            <a:extLst>
              <a:ext uri="{FF2B5EF4-FFF2-40B4-BE49-F238E27FC236}">
                <a16:creationId xmlns:a16="http://schemas.microsoft.com/office/drawing/2014/main" id="{B636C90E-5093-4D4A-BB5E-BF8B6EA407C4}"/>
              </a:ext>
            </a:extLst>
          </p:cNvPr>
          <p:cNvSpPr txBox="1"/>
          <p:nvPr/>
        </p:nvSpPr>
        <p:spPr>
          <a:xfrm rot="21540000">
            <a:off x="3508936" y="595324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b</a:t>
            </a:r>
            <a:endParaRPr sz="1200" kern="0" dirty="0">
              <a:latin typeface="Arial" panose="020B0604020202020204" pitchFamily="34" charset="0"/>
              <a:cs typeface="Arial" panose="020B0604020202020204" pitchFamily="34" charset="0"/>
            </a:endParaRPr>
          </a:p>
        </p:txBody>
      </p:sp>
      <p:sp>
        <p:nvSpPr>
          <p:cNvPr id="132" name="object 131">
            <a:extLst>
              <a:ext uri="{FF2B5EF4-FFF2-40B4-BE49-F238E27FC236}">
                <a16:creationId xmlns:a16="http://schemas.microsoft.com/office/drawing/2014/main" id="{0D0FA856-29BD-FB49-A960-31AA14A05542}"/>
              </a:ext>
            </a:extLst>
          </p:cNvPr>
          <p:cNvSpPr txBox="1"/>
          <p:nvPr/>
        </p:nvSpPr>
        <p:spPr>
          <a:xfrm rot="21540000">
            <a:off x="4021652" y="593652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33" name="object 132">
            <a:extLst>
              <a:ext uri="{FF2B5EF4-FFF2-40B4-BE49-F238E27FC236}">
                <a16:creationId xmlns:a16="http://schemas.microsoft.com/office/drawing/2014/main" id="{79A4E7E7-4B4B-4044-80FD-24596C5C00EF}"/>
              </a:ext>
            </a:extLst>
          </p:cNvPr>
          <p:cNvSpPr/>
          <p:nvPr/>
        </p:nvSpPr>
        <p:spPr>
          <a:xfrm>
            <a:off x="2247176" y="6028122"/>
            <a:ext cx="129539" cy="215900"/>
          </a:xfrm>
          <a:custGeom>
            <a:avLst/>
            <a:gdLst/>
            <a:ahLst/>
            <a:cxnLst/>
            <a:rect l="l" t="t" r="r" b="b"/>
            <a:pathLst>
              <a:path w="129539" h="215900">
                <a:moveTo>
                  <a:pt x="0" y="0"/>
                </a:moveTo>
                <a:lnTo>
                  <a:pt x="129533"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4" name="object 133">
            <a:extLst>
              <a:ext uri="{FF2B5EF4-FFF2-40B4-BE49-F238E27FC236}">
                <a16:creationId xmlns:a16="http://schemas.microsoft.com/office/drawing/2014/main" id="{E163C3C5-9990-B24C-A122-BE193514FEA9}"/>
              </a:ext>
            </a:extLst>
          </p:cNvPr>
          <p:cNvSpPr/>
          <p:nvPr/>
        </p:nvSpPr>
        <p:spPr>
          <a:xfrm>
            <a:off x="1858580" y="6042461"/>
            <a:ext cx="25400" cy="205104"/>
          </a:xfrm>
          <a:custGeom>
            <a:avLst/>
            <a:gdLst/>
            <a:ahLst/>
            <a:cxnLst/>
            <a:rect l="l" t="t" r="r" b="b"/>
            <a:pathLst>
              <a:path w="25400" h="205104">
                <a:moveTo>
                  <a:pt x="25172" y="0"/>
                </a:moveTo>
                <a:lnTo>
                  <a:pt x="0"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5" name="object 134">
            <a:extLst>
              <a:ext uri="{FF2B5EF4-FFF2-40B4-BE49-F238E27FC236}">
                <a16:creationId xmlns:a16="http://schemas.microsoft.com/office/drawing/2014/main" id="{227418EB-87AA-6E43-B870-7F5F55950953}"/>
              </a:ext>
            </a:extLst>
          </p:cNvPr>
          <p:cNvSpPr/>
          <p:nvPr/>
        </p:nvSpPr>
        <p:spPr>
          <a:xfrm>
            <a:off x="2085263" y="6049662"/>
            <a:ext cx="36195" cy="197485"/>
          </a:xfrm>
          <a:custGeom>
            <a:avLst/>
            <a:gdLst/>
            <a:ahLst/>
            <a:cxnLst/>
            <a:rect l="l" t="t" r="r" b="b"/>
            <a:pathLst>
              <a:path w="36194" h="197485">
                <a:moveTo>
                  <a:pt x="0" y="0"/>
                </a:moveTo>
                <a:lnTo>
                  <a:pt x="35967" y="197432"/>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6" name="object 135">
            <a:extLst>
              <a:ext uri="{FF2B5EF4-FFF2-40B4-BE49-F238E27FC236}">
                <a16:creationId xmlns:a16="http://schemas.microsoft.com/office/drawing/2014/main" id="{A0974468-EC1D-8E4C-B71C-E9FC45B0915E}"/>
              </a:ext>
            </a:extLst>
          </p:cNvPr>
          <p:cNvSpPr/>
          <p:nvPr/>
        </p:nvSpPr>
        <p:spPr>
          <a:xfrm>
            <a:off x="1613903" y="5915537"/>
            <a:ext cx="734060" cy="226695"/>
          </a:xfrm>
          <a:custGeom>
            <a:avLst/>
            <a:gdLst/>
            <a:ahLst/>
            <a:cxnLst/>
            <a:rect l="l" t="t" r="r" b="b"/>
            <a:pathLst>
              <a:path w="734060" h="226695">
                <a:moveTo>
                  <a:pt x="604494" y="0"/>
                </a:moveTo>
                <a:lnTo>
                  <a:pt x="129539" y="0"/>
                </a:lnTo>
                <a:lnTo>
                  <a:pt x="79124" y="8891"/>
                </a:lnTo>
                <a:lnTo>
                  <a:pt x="37947" y="33139"/>
                </a:lnTo>
                <a:lnTo>
                  <a:pt x="10182" y="69099"/>
                </a:lnTo>
                <a:lnTo>
                  <a:pt x="0" y="113131"/>
                </a:lnTo>
                <a:lnTo>
                  <a:pt x="10182" y="157128"/>
                </a:lnTo>
                <a:lnTo>
                  <a:pt x="37947" y="193060"/>
                </a:lnTo>
                <a:lnTo>
                  <a:pt x="79124" y="217289"/>
                </a:lnTo>
                <a:lnTo>
                  <a:pt x="129539" y="226174"/>
                </a:lnTo>
                <a:lnTo>
                  <a:pt x="604494" y="226174"/>
                </a:lnTo>
                <a:lnTo>
                  <a:pt x="654910" y="217289"/>
                </a:lnTo>
                <a:lnTo>
                  <a:pt x="696087" y="193060"/>
                </a:lnTo>
                <a:lnTo>
                  <a:pt x="723852" y="157128"/>
                </a:lnTo>
                <a:lnTo>
                  <a:pt x="734034" y="113131"/>
                </a:lnTo>
                <a:lnTo>
                  <a:pt x="723852" y="69099"/>
                </a:lnTo>
                <a:lnTo>
                  <a:pt x="696087" y="33139"/>
                </a:lnTo>
                <a:lnTo>
                  <a:pt x="654910"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7" name="object 136">
            <a:extLst>
              <a:ext uri="{FF2B5EF4-FFF2-40B4-BE49-F238E27FC236}">
                <a16:creationId xmlns:a16="http://schemas.microsoft.com/office/drawing/2014/main" id="{5872246C-06D9-9542-B9A8-3073DF1FE0E2}"/>
              </a:ext>
            </a:extLst>
          </p:cNvPr>
          <p:cNvSpPr/>
          <p:nvPr/>
        </p:nvSpPr>
        <p:spPr>
          <a:xfrm>
            <a:off x="1613912" y="5915542"/>
            <a:ext cx="734060" cy="226695"/>
          </a:xfrm>
          <a:custGeom>
            <a:avLst/>
            <a:gdLst/>
            <a:ahLst/>
            <a:cxnLst/>
            <a:rect l="l" t="t" r="r" b="b"/>
            <a:pathLst>
              <a:path w="734060" h="226695">
                <a:moveTo>
                  <a:pt x="734025" y="113126"/>
                </a:moveTo>
                <a:lnTo>
                  <a:pt x="723843" y="157123"/>
                </a:lnTo>
                <a:lnTo>
                  <a:pt x="696080" y="193055"/>
                </a:lnTo>
                <a:lnTo>
                  <a:pt x="654905" y="217282"/>
                </a:lnTo>
                <a:lnTo>
                  <a:pt x="604491" y="226166"/>
                </a:lnTo>
                <a:lnTo>
                  <a:pt x="129533" y="226166"/>
                </a:lnTo>
                <a:lnTo>
                  <a:pt x="79119" y="217282"/>
                </a:lnTo>
                <a:lnTo>
                  <a:pt x="37945" y="193055"/>
                </a:lnTo>
                <a:lnTo>
                  <a:pt x="10181" y="157123"/>
                </a:lnTo>
                <a:lnTo>
                  <a:pt x="0" y="113126"/>
                </a:lnTo>
                <a:lnTo>
                  <a:pt x="10181" y="69098"/>
                </a:lnTo>
                <a:lnTo>
                  <a:pt x="37945" y="33138"/>
                </a:lnTo>
                <a:lnTo>
                  <a:pt x="79119" y="8891"/>
                </a:lnTo>
                <a:lnTo>
                  <a:pt x="129533" y="0"/>
                </a:lnTo>
                <a:lnTo>
                  <a:pt x="604491" y="0"/>
                </a:lnTo>
                <a:lnTo>
                  <a:pt x="654905" y="8891"/>
                </a:lnTo>
                <a:lnTo>
                  <a:pt x="696080" y="33138"/>
                </a:lnTo>
                <a:lnTo>
                  <a:pt x="723843" y="69098"/>
                </a:lnTo>
                <a:lnTo>
                  <a:pt x="734025"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38" name="object 137">
            <a:extLst>
              <a:ext uri="{FF2B5EF4-FFF2-40B4-BE49-F238E27FC236}">
                <a16:creationId xmlns:a16="http://schemas.microsoft.com/office/drawing/2014/main" id="{60E11650-5624-214E-B27C-5537BDBF7185}"/>
              </a:ext>
            </a:extLst>
          </p:cNvPr>
          <p:cNvSpPr txBox="1"/>
          <p:nvPr/>
        </p:nvSpPr>
        <p:spPr>
          <a:xfrm>
            <a:off x="1734644" y="590919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 </a:t>
            </a:r>
            <a:r>
              <a:rPr lang="en-US" sz="1200" kern="0" spc="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39" name="object 138">
            <a:extLst>
              <a:ext uri="{FF2B5EF4-FFF2-40B4-BE49-F238E27FC236}">
                <a16:creationId xmlns:a16="http://schemas.microsoft.com/office/drawing/2014/main" id="{C83CD899-921B-BF41-9401-745E538B4245}"/>
              </a:ext>
            </a:extLst>
          </p:cNvPr>
          <p:cNvSpPr txBox="1"/>
          <p:nvPr/>
        </p:nvSpPr>
        <p:spPr>
          <a:xfrm>
            <a:off x="3483096" y="5545496"/>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40" name="object 139">
            <a:extLst>
              <a:ext uri="{FF2B5EF4-FFF2-40B4-BE49-F238E27FC236}">
                <a16:creationId xmlns:a16="http://schemas.microsoft.com/office/drawing/2014/main" id="{47CCCB3C-D43F-C34E-9BB7-4CE77846B37F}"/>
              </a:ext>
            </a:extLst>
          </p:cNvPr>
          <p:cNvSpPr txBox="1"/>
          <p:nvPr/>
        </p:nvSpPr>
        <p:spPr>
          <a:xfrm>
            <a:off x="1360624" y="5523204"/>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41" name="object 140">
            <a:extLst>
              <a:ext uri="{FF2B5EF4-FFF2-40B4-BE49-F238E27FC236}">
                <a16:creationId xmlns:a16="http://schemas.microsoft.com/office/drawing/2014/main" id="{3441C1EF-C33D-724E-A510-82BFE044A16F}"/>
              </a:ext>
            </a:extLst>
          </p:cNvPr>
          <p:cNvSpPr/>
          <p:nvPr/>
        </p:nvSpPr>
        <p:spPr>
          <a:xfrm>
            <a:off x="2232342" y="4719197"/>
            <a:ext cx="132080" cy="217170"/>
          </a:xfrm>
          <a:custGeom>
            <a:avLst/>
            <a:gdLst/>
            <a:ahLst/>
            <a:cxnLst/>
            <a:rect l="l" t="t" r="r" b="b"/>
            <a:pathLst>
              <a:path w="132080" h="217170">
                <a:moveTo>
                  <a:pt x="0" y="0"/>
                </a:moveTo>
                <a:lnTo>
                  <a:pt x="131779" y="217034"/>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2" name="object 141">
            <a:extLst>
              <a:ext uri="{FF2B5EF4-FFF2-40B4-BE49-F238E27FC236}">
                <a16:creationId xmlns:a16="http://schemas.microsoft.com/office/drawing/2014/main" id="{3CAF9248-BA1D-5445-B5FB-B8A260CCCA2A}"/>
              </a:ext>
            </a:extLst>
          </p:cNvPr>
          <p:cNvSpPr/>
          <p:nvPr/>
        </p:nvSpPr>
        <p:spPr>
          <a:xfrm>
            <a:off x="1662479" y="4719197"/>
            <a:ext cx="570230" cy="361315"/>
          </a:xfrm>
          <a:custGeom>
            <a:avLst/>
            <a:gdLst/>
            <a:ahLst/>
            <a:cxnLst/>
            <a:rect l="l" t="t" r="r" b="b"/>
            <a:pathLst>
              <a:path w="570230" h="361314">
                <a:moveTo>
                  <a:pt x="569862" y="0"/>
                </a:moveTo>
                <a:lnTo>
                  <a:pt x="0" y="361134"/>
                </a:lnTo>
              </a:path>
            </a:pathLst>
          </a:custGeom>
          <a:ln w="21553">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3" name="object 142">
            <a:extLst>
              <a:ext uri="{FF2B5EF4-FFF2-40B4-BE49-F238E27FC236}">
                <a16:creationId xmlns:a16="http://schemas.microsoft.com/office/drawing/2014/main" id="{1DAA592E-3259-194A-B80A-74B13D1A3AD1}"/>
              </a:ext>
            </a:extLst>
          </p:cNvPr>
          <p:cNvSpPr/>
          <p:nvPr/>
        </p:nvSpPr>
        <p:spPr>
          <a:xfrm>
            <a:off x="2115572" y="4595423"/>
            <a:ext cx="238006" cy="237466"/>
          </a:xfrm>
          <a:prstGeom prst="rect">
            <a:avLst/>
          </a:prstGeom>
          <a:blipFill>
            <a:blip r:embed="rId1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4" name="object 143">
            <a:extLst>
              <a:ext uri="{FF2B5EF4-FFF2-40B4-BE49-F238E27FC236}">
                <a16:creationId xmlns:a16="http://schemas.microsoft.com/office/drawing/2014/main" id="{92B0B18B-1928-9644-976E-27476453476B}"/>
              </a:ext>
            </a:extLst>
          </p:cNvPr>
          <p:cNvSpPr/>
          <p:nvPr/>
        </p:nvSpPr>
        <p:spPr>
          <a:xfrm>
            <a:off x="1266678" y="5079864"/>
            <a:ext cx="129539" cy="215900"/>
          </a:xfrm>
          <a:custGeom>
            <a:avLst/>
            <a:gdLst/>
            <a:ahLst/>
            <a:cxnLst/>
            <a:rect l="l" t="t" r="r" b="b"/>
            <a:pathLst>
              <a:path w="129539" h="215900">
                <a:moveTo>
                  <a:pt x="129533" y="0"/>
                </a:moveTo>
                <a:lnTo>
                  <a:pt x="0"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5" name="object 144">
            <a:extLst>
              <a:ext uri="{FF2B5EF4-FFF2-40B4-BE49-F238E27FC236}">
                <a16:creationId xmlns:a16="http://schemas.microsoft.com/office/drawing/2014/main" id="{8E1A33D5-D1BA-1D4D-A659-F03A6D3D9FCE}"/>
              </a:ext>
            </a:extLst>
          </p:cNvPr>
          <p:cNvSpPr/>
          <p:nvPr/>
        </p:nvSpPr>
        <p:spPr>
          <a:xfrm>
            <a:off x="1759623" y="5094215"/>
            <a:ext cx="25400" cy="205104"/>
          </a:xfrm>
          <a:custGeom>
            <a:avLst/>
            <a:gdLst/>
            <a:ahLst/>
            <a:cxnLst/>
            <a:rect l="l" t="t" r="r" b="b"/>
            <a:pathLst>
              <a:path w="25400" h="205104">
                <a:moveTo>
                  <a:pt x="0" y="0"/>
                </a:moveTo>
                <a:lnTo>
                  <a:pt x="25194"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6" name="object 145">
            <a:extLst>
              <a:ext uri="{FF2B5EF4-FFF2-40B4-BE49-F238E27FC236}">
                <a16:creationId xmlns:a16="http://schemas.microsoft.com/office/drawing/2014/main" id="{57700F4A-33E8-6E44-9CB3-9D042F4F4C78}"/>
              </a:ext>
            </a:extLst>
          </p:cNvPr>
          <p:cNvSpPr/>
          <p:nvPr/>
        </p:nvSpPr>
        <p:spPr>
          <a:xfrm>
            <a:off x="1522148" y="5101403"/>
            <a:ext cx="36195" cy="197485"/>
          </a:xfrm>
          <a:custGeom>
            <a:avLst/>
            <a:gdLst/>
            <a:ahLst/>
            <a:cxnLst/>
            <a:rect l="l" t="t" r="r" b="b"/>
            <a:pathLst>
              <a:path w="36194" h="197485">
                <a:moveTo>
                  <a:pt x="35988" y="0"/>
                </a:moveTo>
                <a:lnTo>
                  <a:pt x="0" y="197432"/>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7" name="object 146">
            <a:extLst>
              <a:ext uri="{FF2B5EF4-FFF2-40B4-BE49-F238E27FC236}">
                <a16:creationId xmlns:a16="http://schemas.microsoft.com/office/drawing/2014/main" id="{A577CA0D-463C-C14D-A3FB-1B2F7B5D85EA}"/>
              </a:ext>
            </a:extLst>
          </p:cNvPr>
          <p:cNvSpPr/>
          <p:nvPr/>
        </p:nvSpPr>
        <p:spPr>
          <a:xfrm>
            <a:off x="1295463" y="4967241"/>
            <a:ext cx="734060" cy="226695"/>
          </a:xfrm>
          <a:custGeom>
            <a:avLst/>
            <a:gdLst/>
            <a:ahLst/>
            <a:cxnLst/>
            <a:rect l="l" t="t" r="r" b="b"/>
            <a:pathLst>
              <a:path w="734060" h="226695">
                <a:moveTo>
                  <a:pt x="604481" y="0"/>
                </a:moveTo>
                <a:lnTo>
                  <a:pt x="129527" y="0"/>
                </a:lnTo>
                <a:lnTo>
                  <a:pt x="79113" y="8891"/>
                </a:lnTo>
                <a:lnTo>
                  <a:pt x="37941" y="33139"/>
                </a:lnTo>
                <a:lnTo>
                  <a:pt x="10180" y="69099"/>
                </a:lnTo>
                <a:lnTo>
                  <a:pt x="0" y="113131"/>
                </a:lnTo>
                <a:lnTo>
                  <a:pt x="10180" y="157128"/>
                </a:lnTo>
                <a:lnTo>
                  <a:pt x="37941" y="193060"/>
                </a:lnTo>
                <a:lnTo>
                  <a:pt x="79113" y="217289"/>
                </a:lnTo>
                <a:lnTo>
                  <a:pt x="129527" y="226174"/>
                </a:lnTo>
                <a:lnTo>
                  <a:pt x="604481" y="226174"/>
                </a:lnTo>
                <a:lnTo>
                  <a:pt x="654897" y="217289"/>
                </a:lnTo>
                <a:lnTo>
                  <a:pt x="696074" y="193060"/>
                </a:lnTo>
                <a:lnTo>
                  <a:pt x="723839" y="157128"/>
                </a:lnTo>
                <a:lnTo>
                  <a:pt x="734021" y="113131"/>
                </a:lnTo>
                <a:lnTo>
                  <a:pt x="723839" y="69099"/>
                </a:lnTo>
                <a:lnTo>
                  <a:pt x="696074" y="33139"/>
                </a:lnTo>
                <a:lnTo>
                  <a:pt x="654897" y="8891"/>
                </a:lnTo>
                <a:lnTo>
                  <a:pt x="604481"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8" name="object 147">
            <a:extLst>
              <a:ext uri="{FF2B5EF4-FFF2-40B4-BE49-F238E27FC236}">
                <a16:creationId xmlns:a16="http://schemas.microsoft.com/office/drawing/2014/main" id="{D9455C1C-57A5-014B-98B3-12A5B1557389}"/>
              </a:ext>
            </a:extLst>
          </p:cNvPr>
          <p:cNvSpPr/>
          <p:nvPr/>
        </p:nvSpPr>
        <p:spPr>
          <a:xfrm>
            <a:off x="1295463" y="4967246"/>
            <a:ext cx="734060" cy="226695"/>
          </a:xfrm>
          <a:custGeom>
            <a:avLst/>
            <a:gdLst/>
            <a:ahLst/>
            <a:cxnLst/>
            <a:rect l="l" t="t" r="r" b="b"/>
            <a:pathLst>
              <a:path w="734060" h="226695">
                <a:moveTo>
                  <a:pt x="0" y="113126"/>
                </a:moveTo>
                <a:lnTo>
                  <a:pt x="10181" y="157123"/>
                </a:lnTo>
                <a:lnTo>
                  <a:pt x="37945" y="193055"/>
                </a:lnTo>
                <a:lnTo>
                  <a:pt x="79119" y="217282"/>
                </a:lnTo>
                <a:lnTo>
                  <a:pt x="129533" y="226166"/>
                </a:lnTo>
                <a:lnTo>
                  <a:pt x="604491" y="226166"/>
                </a:lnTo>
                <a:lnTo>
                  <a:pt x="654905" y="217282"/>
                </a:lnTo>
                <a:lnTo>
                  <a:pt x="696080" y="193055"/>
                </a:lnTo>
                <a:lnTo>
                  <a:pt x="723843" y="157123"/>
                </a:lnTo>
                <a:lnTo>
                  <a:pt x="734025" y="113126"/>
                </a:lnTo>
                <a:lnTo>
                  <a:pt x="723843" y="69098"/>
                </a:lnTo>
                <a:lnTo>
                  <a:pt x="696080" y="33138"/>
                </a:lnTo>
                <a:lnTo>
                  <a:pt x="654905" y="8891"/>
                </a:lnTo>
                <a:lnTo>
                  <a:pt x="604491" y="0"/>
                </a:lnTo>
                <a:lnTo>
                  <a:pt x="129533" y="0"/>
                </a:lnTo>
                <a:lnTo>
                  <a:pt x="79119" y="8891"/>
                </a:lnTo>
                <a:lnTo>
                  <a:pt x="37945" y="33138"/>
                </a:lnTo>
                <a:lnTo>
                  <a:pt x="10181"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49" name="object 148">
            <a:extLst>
              <a:ext uri="{FF2B5EF4-FFF2-40B4-BE49-F238E27FC236}">
                <a16:creationId xmlns:a16="http://schemas.microsoft.com/office/drawing/2014/main" id="{6A6AA9F8-E5E4-B246-9211-30E22E3BE40B}"/>
              </a:ext>
            </a:extLst>
          </p:cNvPr>
          <p:cNvSpPr txBox="1"/>
          <p:nvPr/>
        </p:nvSpPr>
        <p:spPr>
          <a:xfrm>
            <a:off x="2170188" y="4596481"/>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d</a:t>
            </a:r>
            <a:endParaRPr sz="1200" kern="0">
              <a:latin typeface="Arial" panose="020B0604020202020204" pitchFamily="34" charset="0"/>
              <a:cs typeface="Arial" panose="020B0604020202020204" pitchFamily="34" charset="0"/>
            </a:endParaRPr>
          </a:p>
        </p:txBody>
      </p:sp>
      <p:sp>
        <p:nvSpPr>
          <p:cNvPr id="150" name="object 149">
            <a:extLst>
              <a:ext uri="{FF2B5EF4-FFF2-40B4-BE49-F238E27FC236}">
                <a16:creationId xmlns:a16="http://schemas.microsoft.com/office/drawing/2014/main" id="{E906A37C-0825-254E-87C3-863A20A19600}"/>
              </a:ext>
            </a:extLst>
          </p:cNvPr>
          <p:cNvSpPr txBox="1"/>
          <p:nvPr/>
        </p:nvSpPr>
        <p:spPr>
          <a:xfrm rot="21540000">
            <a:off x="3652913" y="4992962"/>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51" name="object 150">
            <a:extLst>
              <a:ext uri="{FF2B5EF4-FFF2-40B4-BE49-F238E27FC236}">
                <a16:creationId xmlns:a16="http://schemas.microsoft.com/office/drawing/2014/main" id="{A0091609-DC48-4841-95A7-3E55C213D487}"/>
              </a:ext>
            </a:extLst>
          </p:cNvPr>
          <p:cNvSpPr txBox="1"/>
          <p:nvPr/>
        </p:nvSpPr>
        <p:spPr>
          <a:xfrm rot="21540000">
            <a:off x="3140196" y="4992903"/>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52" name="object 151">
            <a:extLst>
              <a:ext uri="{FF2B5EF4-FFF2-40B4-BE49-F238E27FC236}">
                <a16:creationId xmlns:a16="http://schemas.microsoft.com/office/drawing/2014/main" id="{D49A89A7-0ABF-DE4E-9F64-0E4EB1C52F28}"/>
              </a:ext>
            </a:extLst>
          </p:cNvPr>
          <p:cNvSpPr txBox="1"/>
          <p:nvPr/>
        </p:nvSpPr>
        <p:spPr>
          <a:xfrm>
            <a:off x="3494582" y="4602040"/>
            <a:ext cx="337820"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r>
              <a:rPr sz="1200" kern="0" spc="-85" dirty="0">
                <a:solidFill>
                  <a:srgbClr val="231F20"/>
                </a:solidFill>
                <a:latin typeface="Arial" panose="020B0604020202020204" pitchFamily="34" charset="0"/>
                <a:cs typeface="Arial" panose="020B0604020202020204" pitchFamily="34" charset="0"/>
              </a:rPr>
              <a:t> </a:t>
            </a:r>
            <a:r>
              <a:rPr lang="en-US" sz="1200" kern="0" spc="-85"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d</a:t>
            </a:r>
            <a:endParaRPr sz="1200" kern="0" dirty="0">
              <a:latin typeface="Arial" panose="020B0604020202020204" pitchFamily="34" charset="0"/>
              <a:cs typeface="Arial" panose="020B0604020202020204" pitchFamily="34" charset="0"/>
            </a:endParaRPr>
          </a:p>
        </p:txBody>
      </p:sp>
      <p:sp>
        <p:nvSpPr>
          <p:cNvPr id="153" name="object 152">
            <a:extLst>
              <a:ext uri="{FF2B5EF4-FFF2-40B4-BE49-F238E27FC236}">
                <a16:creationId xmlns:a16="http://schemas.microsoft.com/office/drawing/2014/main" id="{49AD53E1-9A99-414A-AB44-C9F6AA2FBD91}"/>
              </a:ext>
            </a:extLst>
          </p:cNvPr>
          <p:cNvSpPr txBox="1"/>
          <p:nvPr/>
        </p:nvSpPr>
        <p:spPr>
          <a:xfrm>
            <a:off x="243802" y="4016794"/>
            <a:ext cx="2384065" cy="523220"/>
          </a:xfrm>
          <a:prstGeom prst="rect">
            <a:avLst/>
          </a:prstGeom>
          <a:solidFill>
            <a:srgbClr val="E6A20E"/>
          </a:solidFill>
        </p:spPr>
        <p:txBody>
          <a:bodyPr wrap="square">
            <a:spAutoFit/>
          </a:bodyPr>
          <a:lstStyle>
            <a:defPPr>
              <a:defRPr lang="en-US"/>
            </a:defPPr>
            <a:lvl1pPr algn="ctr">
              <a:spcBef>
                <a:spcPts val="100"/>
              </a:spcBef>
              <a:spcAft>
                <a:spcPts val="100"/>
              </a:spcAft>
              <a:defRPr sz="1400">
                <a:latin typeface="Arial"/>
                <a:cs typeface="Arial"/>
              </a:defRPr>
            </a:lvl1pPr>
          </a:lstStyle>
          <a:p>
            <a:pPr algn="l"/>
            <a:r>
              <a:rPr lang="en-US" dirty="0"/>
              <a:t>parent</a:t>
            </a:r>
            <a:r>
              <a:rPr dirty="0"/>
              <a:t> is a 2-node</a:t>
            </a:r>
            <a:r>
              <a:rPr lang="en-GB" dirty="0"/>
              <a:t>: split and parent turns into a 3-node</a:t>
            </a:r>
            <a:endParaRPr dirty="0"/>
          </a:p>
        </p:txBody>
      </p:sp>
      <p:sp>
        <p:nvSpPr>
          <p:cNvPr id="154" name="object 153">
            <a:extLst>
              <a:ext uri="{FF2B5EF4-FFF2-40B4-BE49-F238E27FC236}">
                <a16:creationId xmlns:a16="http://schemas.microsoft.com/office/drawing/2014/main" id="{924B4CCB-AB06-1B4E-8036-2D69D9E216D8}"/>
              </a:ext>
            </a:extLst>
          </p:cNvPr>
          <p:cNvSpPr/>
          <p:nvPr/>
        </p:nvSpPr>
        <p:spPr>
          <a:xfrm>
            <a:off x="2921470" y="3207918"/>
            <a:ext cx="255270" cy="299720"/>
          </a:xfrm>
          <a:custGeom>
            <a:avLst/>
            <a:gdLst/>
            <a:ahLst/>
            <a:cxnLst/>
            <a:rect l="l" t="t" r="r" b="b"/>
            <a:pathLst>
              <a:path w="255270" h="299720">
                <a:moveTo>
                  <a:pt x="0" y="0"/>
                </a:moveTo>
                <a:lnTo>
                  <a:pt x="255224" y="299294"/>
                </a:lnTo>
              </a:path>
            </a:pathLst>
          </a:custGeom>
          <a:ln w="2156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5" name="object 154">
            <a:extLst>
              <a:ext uri="{FF2B5EF4-FFF2-40B4-BE49-F238E27FC236}">
                <a16:creationId xmlns:a16="http://schemas.microsoft.com/office/drawing/2014/main" id="{415557DE-5982-2041-9465-77413C6B2ED0}"/>
              </a:ext>
            </a:extLst>
          </p:cNvPr>
          <p:cNvSpPr/>
          <p:nvPr/>
        </p:nvSpPr>
        <p:spPr>
          <a:xfrm>
            <a:off x="2654975" y="3207918"/>
            <a:ext cx="266700" cy="295910"/>
          </a:xfrm>
          <a:custGeom>
            <a:avLst/>
            <a:gdLst/>
            <a:ahLst/>
            <a:cxnLst/>
            <a:rect l="l" t="t" r="r" b="b"/>
            <a:pathLst>
              <a:path w="266700" h="295910">
                <a:moveTo>
                  <a:pt x="266494" y="0"/>
                </a:moveTo>
                <a:lnTo>
                  <a:pt x="0" y="295718"/>
                </a:lnTo>
              </a:path>
            </a:pathLst>
          </a:custGeom>
          <a:ln w="21566">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6" name="object 155">
            <a:extLst>
              <a:ext uri="{FF2B5EF4-FFF2-40B4-BE49-F238E27FC236}">
                <a16:creationId xmlns:a16="http://schemas.microsoft.com/office/drawing/2014/main" id="{EFC3762A-4A0F-AE4A-9146-9FFD812CDACA}"/>
              </a:ext>
            </a:extLst>
          </p:cNvPr>
          <p:cNvSpPr/>
          <p:nvPr/>
        </p:nvSpPr>
        <p:spPr>
          <a:xfrm>
            <a:off x="2804699" y="3084132"/>
            <a:ext cx="238006" cy="237465"/>
          </a:xfrm>
          <a:prstGeom prst="rect">
            <a:avLst/>
          </a:prstGeom>
          <a:blipFill>
            <a:blip r:embed="rId14" cstate="print"/>
            <a:stretch>
              <a:fillRect/>
            </a:stretch>
          </a:blip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7" name="object 156">
            <a:extLst>
              <a:ext uri="{FF2B5EF4-FFF2-40B4-BE49-F238E27FC236}">
                <a16:creationId xmlns:a16="http://schemas.microsoft.com/office/drawing/2014/main" id="{CECC11ED-9FC7-8F48-BEA7-FAFE59543D4B}"/>
              </a:ext>
            </a:extLst>
          </p:cNvPr>
          <p:cNvSpPr txBox="1"/>
          <p:nvPr/>
        </p:nvSpPr>
        <p:spPr>
          <a:xfrm>
            <a:off x="2859384" y="3085233"/>
            <a:ext cx="129539"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b</a:t>
            </a:r>
            <a:endParaRPr sz="1200" kern="0">
              <a:latin typeface="Arial" panose="020B0604020202020204" pitchFamily="34" charset="0"/>
              <a:cs typeface="Arial" panose="020B0604020202020204" pitchFamily="34" charset="0"/>
            </a:endParaRPr>
          </a:p>
        </p:txBody>
      </p:sp>
      <p:sp>
        <p:nvSpPr>
          <p:cNvPr id="158" name="object 157">
            <a:extLst>
              <a:ext uri="{FF2B5EF4-FFF2-40B4-BE49-F238E27FC236}">
                <a16:creationId xmlns:a16="http://schemas.microsoft.com/office/drawing/2014/main" id="{2BC019C8-5962-5E4C-8125-9425EAD9372E}"/>
              </a:ext>
            </a:extLst>
          </p:cNvPr>
          <p:cNvSpPr/>
          <p:nvPr/>
        </p:nvSpPr>
        <p:spPr>
          <a:xfrm>
            <a:off x="1946986" y="3317545"/>
            <a:ext cx="259079" cy="0"/>
          </a:xfrm>
          <a:custGeom>
            <a:avLst/>
            <a:gdLst/>
            <a:ahLst/>
            <a:cxnLst/>
            <a:rect l="l" t="t" r="r" b="b"/>
            <a:pathLst>
              <a:path w="259080">
                <a:moveTo>
                  <a:pt x="0" y="0"/>
                </a:moveTo>
                <a:lnTo>
                  <a:pt x="259067" y="0"/>
                </a:lnTo>
              </a:path>
            </a:pathLst>
          </a:custGeom>
          <a:ln w="43079">
            <a:solidFill>
              <a:srgbClr val="BF311A"/>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59" name="object 158">
            <a:extLst>
              <a:ext uri="{FF2B5EF4-FFF2-40B4-BE49-F238E27FC236}">
                <a16:creationId xmlns:a16="http://schemas.microsoft.com/office/drawing/2014/main" id="{3F50ABC0-F8B0-164D-A646-9834A06FCF36}"/>
              </a:ext>
            </a:extLst>
          </p:cNvPr>
          <p:cNvSpPr/>
          <p:nvPr/>
        </p:nvSpPr>
        <p:spPr>
          <a:xfrm>
            <a:off x="2176843" y="3274187"/>
            <a:ext cx="146265" cy="86906"/>
          </a:xfrm>
          <a:prstGeom prst="rect">
            <a:avLst/>
          </a:prstGeom>
          <a:blipFill>
            <a:blip r:embed="rId15" cstate="print"/>
            <a:stretch>
              <a:fillRect/>
            </a:stretch>
          </a:blipFill>
          <a:ln>
            <a:no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0" name="object 159">
            <a:extLst>
              <a:ext uri="{FF2B5EF4-FFF2-40B4-BE49-F238E27FC236}">
                <a16:creationId xmlns:a16="http://schemas.microsoft.com/office/drawing/2014/main" id="{383A2B55-0564-8140-BD6B-6F4E0DCB0810}"/>
              </a:ext>
            </a:extLst>
          </p:cNvPr>
          <p:cNvSpPr/>
          <p:nvPr/>
        </p:nvSpPr>
        <p:spPr>
          <a:xfrm>
            <a:off x="1547342" y="3320656"/>
            <a:ext cx="118745" cy="219075"/>
          </a:xfrm>
          <a:custGeom>
            <a:avLst/>
            <a:gdLst/>
            <a:ahLst/>
            <a:cxnLst/>
            <a:rect l="l" t="t" r="r" b="b"/>
            <a:pathLst>
              <a:path w="118744" h="219075">
                <a:moveTo>
                  <a:pt x="0" y="0"/>
                </a:moveTo>
                <a:lnTo>
                  <a:pt x="118739" y="218972"/>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1" name="object 160">
            <a:extLst>
              <a:ext uri="{FF2B5EF4-FFF2-40B4-BE49-F238E27FC236}">
                <a16:creationId xmlns:a16="http://schemas.microsoft.com/office/drawing/2014/main" id="{D8234056-2E31-E84F-AC14-87C207DD2D8D}"/>
              </a:ext>
            </a:extLst>
          </p:cNvPr>
          <p:cNvSpPr/>
          <p:nvPr/>
        </p:nvSpPr>
        <p:spPr>
          <a:xfrm>
            <a:off x="3176701" y="3507207"/>
            <a:ext cx="118745" cy="219075"/>
          </a:xfrm>
          <a:custGeom>
            <a:avLst/>
            <a:gdLst/>
            <a:ahLst/>
            <a:cxnLst/>
            <a:rect l="l" t="t" r="r" b="b"/>
            <a:pathLst>
              <a:path w="118745" h="219075">
                <a:moveTo>
                  <a:pt x="0" y="0"/>
                </a:moveTo>
                <a:lnTo>
                  <a:pt x="118739" y="219015"/>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2" name="object 161">
            <a:extLst>
              <a:ext uri="{FF2B5EF4-FFF2-40B4-BE49-F238E27FC236}">
                <a16:creationId xmlns:a16="http://schemas.microsoft.com/office/drawing/2014/main" id="{E182070B-BABE-6E41-B06B-24A528F061A6}"/>
              </a:ext>
            </a:extLst>
          </p:cNvPr>
          <p:cNvSpPr/>
          <p:nvPr/>
        </p:nvSpPr>
        <p:spPr>
          <a:xfrm>
            <a:off x="2525439" y="3503637"/>
            <a:ext cx="129539" cy="215900"/>
          </a:xfrm>
          <a:custGeom>
            <a:avLst/>
            <a:gdLst/>
            <a:ahLst/>
            <a:cxnLst/>
            <a:rect l="l" t="t" r="r" b="b"/>
            <a:pathLst>
              <a:path w="129539" h="215900">
                <a:moveTo>
                  <a:pt x="129533" y="0"/>
                </a:moveTo>
                <a:lnTo>
                  <a:pt x="0"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3" name="object 162">
            <a:extLst>
              <a:ext uri="{FF2B5EF4-FFF2-40B4-BE49-F238E27FC236}">
                <a16:creationId xmlns:a16="http://schemas.microsoft.com/office/drawing/2014/main" id="{44492902-F9FE-BA49-9106-428D4B17F228}"/>
              </a:ext>
            </a:extLst>
          </p:cNvPr>
          <p:cNvSpPr/>
          <p:nvPr/>
        </p:nvSpPr>
        <p:spPr>
          <a:xfrm>
            <a:off x="3043585" y="3528746"/>
            <a:ext cx="107950" cy="194310"/>
          </a:xfrm>
          <a:custGeom>
            <a:avLst/>
            <a:gdLst/>
            <a:ahLst/>
            <a:cxnLst/>
            <a:rect l="l" t="t" r="r" b="b"/>
            <a:pathLst>
              <a:path w="107950" h="194310">
                <a:moveTo>
                  <a:pt x="107944" y="0"/>
                </a:moveTo>
                <a:lnTo>
                  <a:pt x="0" y="193857"/>
                </a:lnTo>
              </a:path>
            </a:pathLst>
          </a:custGeom>
          <a:ln w="2157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4" name="object 163">
            <a:extLst>
              <a:ext uri="{FF2B5EF4-FFF2-40B4-BE49-F238E27FC236}">
                <a16:creationId xmlns:a16="http://schemas.microsoft.com/office/drawing/2014/main" id="{C6E9AF9C-0611-B54C-A58A-271023977E54}"/>
              </a:ext>
            </a:extLst>
          </p:cNvPr>
          <p:cNvSpPr/>
          <p:nvPr/>
        </p:nvSpPr>
        <p:spPr>
          <a:xfrm>
            <a:off x="2654973" y="3517976"/>
            <a:ext cx="126364" cy="205104"/>
          </a:xfrm>
          <a:custGeom>
            <a:avLst/>
            <a:gdLst/>
            <a:ahLst/>
            <a:cxnLst/>
            <a:rect l="l" t="t" r="r" b="b"/>
            <a:pathLst>
              <a:path w="126364" h="205104">
                <a:moveTo>
                  <a:pt x="0" y="0"/>
                </a:moveTo>
                <a:lnTo>
                  <a:pt x="125906" y="20462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5" name="object 164">
            <a:extLst>
              <a:ext uri="{FF2B5EF4-FFF2-40B4-BE49-F238E27FC236}">
                <a16:creationId xmlns:a16="http://schemas.microsoft.com/office/drawing/2014/main" id="{6CBE3113-6813-5248-BF7F-A3ACCF5DDF38}"/>
              </a:ext>
            </a:extLst>
          </p:cNvPr>
          <p:cNvSpPr/>
          <p:nvPr/>
        </p:nvSpPr>
        <p:spPr>
          <a:xfrm>
            <a:off x="3048685" y="3399256"/>
            <a:ext cx="227329" cy="226695"/>
          </a:xfrm>
          <a:custGeom>
            <a:avLst/>
            <a:gdLst/>
            <a:ahLst/>
            <a:cxnLst/>
            <a:rect l="l" t="t" r="r" b="b"/>
            <a:pathLst>
              <a:path w="227329" h="226695">
                <a:moveTo>
                  <a:pt x="117348" y="0"/>
                </a:moveTo>
                <a:lnTo>
                  <a:pt x="72846" y="7461"/>
                </a:lnTo>
                <a:lnTo>
                  <a:pt x="35933" y="30581"/>
                </a:lnTo>
                <a:lnTo>
                  <a:pt x="10389" y="65808"/>
                </a:lnTo>
                <a:lnTo>
                  <a:pt x="0" y="109588"/>
                </a:lnTo>
                <a:lnTo>
                  <a:pt x="7467" y="154023"/>
                </a:lnTo>
                <a:lnTo>
                  <a:pt x="30632" y="190852"/>
                </a:lnTo>
                <a:lnTo>
                  <a:pt x="65951" y="216323"/>
                </a:lnTo>
                <a:lnTo>
                  <a:pt x="109880" y="226682"/>
                </a:lnTo>
                <a:lnTo>
                  <a:pt x="154394" y="219229"/>
                </a:lnTo>
                <a:lnTo>
                  <a:pt x="191308" y="196137"/>
                </a:lnTo>
                <a:lnTo>
                  <a:pt x="216841" y="160908"/>
                </a:lnTo>
                <a:lnTo>
                  <a:pt x="227215" y="117043"/>
                </a:lnTo>
                <a:lnTo>
                  <a:pt x="219751" y="72669"/>
                </a:lnTo>
                <a:lnTo>
                  <a:pt x="196603" y="35852"/>
                </a:lnTo>
                <a:lnTo>
                  <a:pt x="161294" y="10369"/>
                </a:lnTo>
                <a:lnTo>
                  <a:pt x="117348"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6" name="object 165">
            <a:extLst>
              <a:ext uri="{FF2B5EF4-FFF2-40B4-BE49-F238E27FC236}">
                <a16:creationId xmlns:a16="http://schemas.microsoft.com/office/drawing/2014/main" id="{9B609453-B700-944C-BA30-BB6D09FDC678}"/>
              </a:ext>
            </a:extLst>
          </p:cNvPr>
          <p:cNvSpPr/>
          <p:nvPr/>
        </p:nvSpPr>
        <p:spPr>
          <a:xfrm>
            <a:off x="3048685" y="3399251"/>
            <a:ext cx="227329" cy="226695"/>
          </a:xfrm>
          <a:custGeom>
            <a:avLst/>
            <a:gdLst/>
            <a:ahLst/>
            <a:cxnLst/>
            <a:rect l="l" t="t" r="r" b="b"/>
            <a:pathLst>
              <a:path w="227329" h="226695">
                <a:moveTo>
                  <a:pt x="0" y="109593"/>
                </a:moveTo>
                <a:lnTo>
                  <a:pt x="7473" y="154023"/>
                </a:lnTo>
                <a:lnTo>
                  <a:pt x="30640" y="190852"/>
                </a:lnTo>
                <a:lnTo>
                  <a:pt x="65959" y="216324"/>
                </a:lnTo>
                <a:lnTo>
                  <a:pt x="109888" y="226683"/>
                </a:lnTo>
                <a:lnTo>
                  <a:pt x="154400" y="219230"/>
                </a:lnTo>
                <a:lnTo>
                  <a:pt x="191313" y="196137"/>
                </a:lnTo>
                <a:lnTo>
                  <a:pt x="216847" y="160908"/>
                </a:lnTo>
                <a:lnTo>
                  <a:pt x="227224" y="117046"/>
                </a:lnTo>
                <a:lnTo>
                  <a:pt x="219760" y="72669"/>
                </a:lnTo>
                <a:lnTo>
                  <a:pt x="196610" y="35850"/>
                </a:lnTo>
                <a:lnTo>
                  <a:pt x="161301" y="10367"/>
                </a:lnTo>
                <a:lnTo>
                  <a:pt x="117357" y="0"/>
                </a:lnTo>
                <a:lnTo>
                  <a:pt x="72853" y="7461"/>
                </a:lnTo>
                <a:lnTo>
                  <a:pt x="35937" y="30580"/>
                </a:lnTo>
                <a:lnTo>
                  <a:pt x="10391" y="65808"/>
                </a:lnTo>
                <a:lnTo>
                  <a:pt x="0" y="109593"/>
                </a:lnTo>
                <a:close/>
              </a:path>
            </a:pathLst>
          </a:custGeom>
          <a:ln w="1078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7" name="object 166">
            <a:extLst>
              <a:ext uri="{FF2B5EF4-FFF2-40B4-BE49-F238E27FC236}">
                <a16:creationId xmlns:a16="http://schemas.microsoft.com/office/drawing/2014/main" id="{389053A9-334D-8540-88E2-89D6480BD2DA}"/>
              </a:ext>
            </a:extLst>
          </p:cNvPr>
          <p:cNvSpPr/>
          <p:nvPr/>
        </p:nvSpPr>
        <p:spPr>
          <a:xfrm>
            <a:off x="2541333" y="3390290"/>
            <a:ext cx="227329" cy="226695"/>
          </a:xfrm>
          <a:custGeom>
            <a:avLst/>
            <a:gdLst/>
            <a:ahLst/>
            <a:cxnLst/>
            <a:rect l="l" t="t" r="r" b="b"/>
            <a:pathLst>
              <a:path w="227329" h="226695">
                <a:moveTo>
                  <a:pt x="117360" y="0"/>
                </a:moveTo>
                <a:lnTo>
                  <a:pt x="72859" y="7466"/>
                </a:lnTo>
                <a:lnTo>
                  <a:pt x="35944" y="30587"/>
                </a:lnTo>
                <a:lnTo>
                  <a:pt x="10397" y="65815"/>
                </a:lnTo>
                <a:lnTo>
                  <a:pt x="0" y="109600"/>
                </a:lnTo>
                <a:lnTo>
                  <a:pt x="7474" y="154030"/>
                </a:lnTo>
                <a:lnTo>
                  <a:pt x="30643" y="190860"/>
                </a:lnTo>
                <a:lnTo>
                  <a:pt x="65963" y="216333"/>
                </a:lnTo>
                <a:lnTo>
                  <a:pt x="109893" y="226695"/>
                </a:lnTo>
                <a:lnTo>
                  <a:pt x="154406" y="219240"/>
                </a:lnTo>
                <a:lnTo>
                  <a:pt x="191320" y="196145"/>
                </a:lnTo>
                <a:lnTo>
                  <a:pt x="216854" y="160915"/>
                </a:lnTo>
                <a:lnTo>
                  <a:pt x="227228" y="117055"/>
                </a:lnTo>
                <a:lnTo>
                  <a:pt x="219764" y="72675"/>
                </a:lnTo>
                <a:lnTo>
                  <a:pt x="196616" y="35853"/>
                </a:lnTo>
                <a:lnTo>
                  <a:pt x="161307" y="10369"/>
                </a:lnTo>
                <a:lnTo>
                  <a:pt x="117360"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8" name="object 167">
            <a:extLst>
              <a:ext uri="{FF2B5EF4-FFF2-40B4-BE49-F238E27FC236}">
                <a16:creationId xmlns:a16="http://schemas.microsoft.com/office/drawing/2014/main" id="{EB8B9DA9-981A-6C49-9E30-F99CDA497D3D}"/>
              </a:ext>
            </a:extLst>
          </p:cNvPr>
          <p:cNvSpPr/>
          <p:nvPr/>
        </p:nvSpPr>
        <p:spPr>
          <a:xfrm>
            <a:off x="2541333" y="3390297"/>
            <a:ext cx="227329" cy="226695"/>
          </a:xfrm>
          <a:custGeom>
            <a:avLst/>
            <a:gdLst/>
            <a:ahLst/>
            <a:cxnLst/>
            <a:rect l="l" t="t" r="r" b="b"/>
            <a:pathLst>
              <a:path w="227329" h="226695">
                <a:moveTo>
                  <a:pt x="0" y="109593"/>
                </a:moveTo>
                <a:lnTo>
                  <a:pt x="7473" y="154023"/>
                </a:lnTo>
                <a:lnTo>
                  <a:pt x="30640" y="190852"/>
                </a:lnTo>
                <a:lnTo>
                  <a:pt x="65959" y="216324"/>
                </a:lnTo>
                <a:lnTo>
                  <a:pt x="109887" y="226683"/>
                </a:lnTo>
                <a:lnTo>
                  <a:pt x="154400" y="219230"/>
                </a:lnTo>
                <a:lnTo>
                  <a:pt x="191313" y="196137"/>
                </a:lnTo>
                <a:lnTo>
                  <a:pt x="216847" y="160908"/>
                </a:lnTo>
                <a:lnTo>
                  <a:pt x="227224" y="117046"/>
                </a:lnTo>
                <a:lnTo>
                  <a:pt x="219760" y="72669"/>
                </a:lnTo>
                <a:lnTo>
                  <a:pt x="196610" y="35849"/>
                </a:lnTo>
                <a:lnTo>
                  <a:pt x="161301" y="10367"/>
                </a:lnTo>
                <a:lnTo>
                  <a:pt x="117357" y="0"/>
                </a:lnTo>
                <a:lnTo>
                  <a:pt x="72853" y="7461"/>
                </a:lnTo>
                <a:lnTo>
                  <a:pt x="35937" y="30580"/>
                </a:lnTo>
                <a:lnTo>
                  <a:pt x="10392" y="65808"/>
                </a:lnTo>
                <a:lnTo>
                  <a:pt x="0" y="109593"/>
                </a:lnTo>
                <a:close/>
              </a:path>
            </a:pathLst>
          </a:custGeom>
          <a:ln w="10782">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69" name="object 168">
            <a:extLst>
              <a:ext uri="{FF2B5EF4-FFF2-40B4-BE49-F238E27FC236}">
                <a16:creationId xmlns:a16="http://schemas.microsoft.com/office/drawing/2014/main" id="{73B7F020-913A-BF42-8787-D2E444F443D3}"/>
              </a:ext>
            </a:extLst>
          </p:cNvPr>
          <p:cNvSpPr/>
          <p:nvPr/>
        </p:nvSpPr>
        <p:spPr>
          <a:xfrm>
            <a:off x="896054" y="3317075"/>
            <a:ext cx="129539" cy="215900"/>
          </a:xfrm>
          <a:custGeom>
            <a:avLst/>
            <a:gdLst/>
            <a:ahLst/>
            <a:cxnLst/>
            <a:rect l="l" t="t" r="r" b="b"/>
            <a:pathLst>
              <a:path w="129540" h="215900">
                <a:moveTo>
                  <a:pt x="129533" y="0"/>
                </a:moveTo>
                <a:lnTo>
                  <a:pt x="0" y="215397"/>
                </a:lnTo>
              </a:path>
            </a:pathLst>
          </a:custGeom>
          <a:ln w="21575">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0" name="object 169">
            <a:extLst>
              <a:ext uri="{FF2B5EF4-FFF2-40B4-BE49-F238E27FC236}">
                <a16:creationId xmlns:a16="http://schemas.microsoft.com/office/drawing/2014/main" id="{9A47C21A-8EA0-024C-A66C-A5331C5D9FF7}"/>
              </a:ext>
            </a:extLst>
          </p:cNvPr>
          <p:cNvSpPr/>
          <p:nvPr/>
        </p:nvSpPr>
        <p:spPr>
          <a:xfrm>
            <a:off x="1388999" y="3331426"/>
            <a:ext cx="25400" cy="205104"/>
          </a:xfrm>
          <a:custGeom>
            <a:avLst/>
            <a:gdLst/>
            <a:ahLst/>
            <a:cxnLst/>
            <a:rect l="l" t="t" r="r" b="b"/>
            <a:pathLst>
              <a:path w="25400" h="205104">
                <a:moveTo>
                  <a:pt x="0" y="0"/>
                </a:moveTo>
                <a:lnTo>
                  <a:pt x="25194" y="204627"/>
                </a:lnTo>
              </a:path>
            </a:pathLst>
          </a:custGeom>
          <a:ln w="21588">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1" name="object 170">
            <a:extLst>
              <a:ext uri="{FF2B5EF4-FFF2-40B4-BE49-F238E27FC236}">
                <a16:creationId xmlns:a16="http://schemas.microsoft.com/office/drawing/2014/main" id="{980D2B7E-921A-7547-9F79-E515A97BF70C}"/>
              </a:ext>
            </a:extLst>
          </p:cNvPr>
          <p:cNvSpPr/>
          <p:nvPr/>
        </p:nvSpPr>
        <p:spPr>
          <a:xfrm>
            <a:off x="1151524" y="3338614"/>
            <a:ext cx="36195" cy="197485"/>
          </a:xfrm>
          <a:custGeom>
            <a:avLst/>
            <a:gdLst/>
            <a:ahLst/>
            <a:cxnLst/>
            <a:rect l="l" t="t" r="r" b="b"/>
            <a:pathLst>
              <a:path w="36194" h="197485">
                <a:moveTo>
                  <a:pt x="35988" y="0"/>
                </a:moveTo>
                <a:lnTo>
                  <a:pt x="0" y="197432"/>
                </a:lnTo>
              </a:path>
            </a:pathLst>
          </a:custGeom>
          <a:ln w="21587">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2" name="object 171">
            <a:extLst>
              <a:ext uri="{FF2B5EF4-FFF2-40B4-BE49-F238E27FC236}">
                <a16:creationId xmlns:a16="http://schemas.microsoft.com/office/drawing/2014/main" id="{B672E947-17C5-E94B-8515-11CE759D4C5A}"/>
              </a:ext>
            </a:extLst>
          </p:cNvPr>
          <p:cNvSpPr/>
          <p:nvPr/>
        </p:nvSpPr>
        <p:spPr>
          <a:xfrm>
            <a:off x="924839" y="3204451"/>
            <a:ext cx="734060" cy="226695"/>
          </a:xfrm>
          <a:custGeom>
            <a:avLst/>
            <a:gdLst/>
            <a:ahLst/>
            <a:cxnLst/>
            <a:rect l="l" t="t" r="r" b="b"/>
            <a:pathLst>
              <a:path w="734060" h="226695">
                <a:moveTo>
                  <a:pt x="604494" y="0"/>
                </a:moveTo>
                <a:lnTo>
                  <a:pt x="129540" y="0"/>
                </a:lnTo>
                <a:lnTo>
                  <a:pt x="79124" y="8891"/>
                </a:lnTo>
                <a:lnTo>
                  <a:pt x="37947" y="33139"/>
                </a:lnTo>
                <a:lnTo>
                  <a:pt x="10182" y="69099"/>
                </a:lnTo>
                <a:lnTo>
                  <a:pt x="0" y="113131"/>
                </a:lnTo>
                <a:lnTo>
                  <a:pt x="10182" y="157128"/>
                </a:lnTo>
                <a:lnTo>
                  <a:pt x="37947" y="193060"/>
                </a:lnTo>
                <a:lnTo>
                  <a:pt x="79124" y="217289"/>
                </a:lnTo>
                <a:lnTo>
                  <a:pt x="129540" y="226174"/>
                </a:lnTo>
                <a:lnTo>
                  <a:pt x="604494" y="226174"/>
                </a:lnTo>
                <a:lnTo>
                  <a:pt x="654908" y="217289"/>
                </a:lnTo>
                <a:lnTo>
                  <a:pt x="696080" y="193060"/>
                </a:lnTo>
                <a:lnTo>
                  <a:pt x="723841" y="157128"/>
                </a:lnTo>
                <a:lnTo>
                  <a:pt x="734021" y="113131"/>
                </a:lnTo>
                <a:lnTo>
                  <a:pt x="723841" y="69099"/>
                </a:lnTo>
                <a:lnTo>
                  <a:pt x="696080" y="33139"/>
                </a:lnTo>
                <a:lnTo>
                  <a:pt x="654908" y="8891"/>
                </a:lnTo>
                <a:lnTo>
                  <a:pt x="604494" y="0"/>
                </a:lnTo>
                <a:close/>
              </a:path>
            </a:pathLst>
          </a:custGeom>
          <a:solidFill>
            <a:srgbClr val="FFFFFF"/>
          </a:solidFill>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3" name="object 172">
            <a:extLst>
              <a:ext uri="{FF2B5EF4-FFF2-40B4-BE49-F238E27FC236}">
                <a16:creationId xmlns:a16="http://schemas.microsoft.com/office/drawing/2014/main" id="{8687529D-9026-6C4E-BADA-DFEBB88228A4}"/>
              </a:ext>
            </a:extLst>
          </p:cNvPr>
          <p:cNvSpPr/>
          <p:nvPr/>
        </p:nvSpPr>
        <p:spPr>
          <a:xfrm>
            <a:off x="924839" y="3204456"/>
            <a:ext cx="734060" cy="226695"/>
          </a:xfrm>
          <a:custGeom>
            <a:avLst/>
            <a:gdLst/>
            <a:ahLst/>
            <a:cxnLst/>
            <a:rect l="l" t="t" r="r" b="b"/>
            <a:pathLst>
              <a:path w="734060" h="226695">
                <a:moveTo>
                  <a:pt x="0" y="113126"/>
                </a:moveTo>
                <a:lnTo>
                  <a:pt x="10181" y="157123"/>
                </a:lnTo>
                <a:lnTo>
                  <a:pt x="37945" y="193055"/>
                </a:lnTo>
                <a:lnTo>
                  <a:pt x="79119" y="217282"/>
                </a:lnTo>
                <a:lnTo>
                  <a:pt x="129533" y="226167"/>
                </a:lnTo>
                <a:lnTo>
                  <a:pt x="604491" y="226167"/>
                </a:lnTo>
                <a:lnTo>
                  <a:pt x="654905" y="217282"/>
                </a:lnTo>
                <a:lnTo>
                  <a:pt x="696080" y="193055"/>
                </a:lnTo>
                <a:lnTo>
                  <a:pt x="723843" y="157123"/>
                </a:lnTo>
                <a:lnTo>
                  <a:pt x="734025" y="113126"/>
                </a:lnTo>
                <a:lnTo>
                  <a:pt x="723843" y="69098"/>
                </a:lnTo>
                <a:lnTo>
                  <a:pt x="696080" y="33138"/>
                </a:lnTo>
                <a:lnTo>
                  <a:pt x="654905" y="8891"/>
                </a:lnTo>
                <a:lnTo>
                  <a:pt x="604491" y="0"/>
                </a:lnTo>
                <a:lnTo>
                  <a:pt x="129533" y="0"/>
                </a:lnTo>
                <a:lnTo>
                  <a:pt x="79119" y="8891"/>
                </a:lnTo>
                <a:lnTo>
                  <a:pt x="37945" y="33138"/>
                </a:lnTo>
                <a:lnTo>
                  <a:pt x="10181" y="69098"/>
                </a:lnTo>
                <a:lnTo>
                  <a:pt x="0" y="113126"/>
                </a:lnTo>
                <a:close/>
              </a:path>
            </a:pathLst>
          </a:custGeom>
          <a:ln w="10771">
            <a:solidFill>
              <a:srgbClr val="231F20"/>
            </a:solidFill>
          </a:ln>
        </p:spPr>
        <p:txBody>
          <a:bodyPr wrap="square" lIns="0" tIns="0" rIns="0" bIns="0" rtlCol="0"/>
          <a:lstStyle/>
          <a:p>
            <a:endParaRPr sz="1200" kern="0">
              <a:latin typeface="Arial" panose="020B0604020202020204" pitchFamily="34" charset="0"/>
              <a:cs typeface="Arial" panose="020B0604020202020204" pitchFamily="34" charset="0"/>
            </a:endParaRPr>
          </a:p>
        </p:txBody>
      </p:sp>
      <p:sp>
        <p:nvSpPr>
          <p:cNvPr id="174" name="object 173">
            <a:extLst>
              <a:ext uri="{FF2B5EF4-FFF2-40B4-BE49-F238E27FC236}">
                <a16:creationId xmlns:a16="http://schemas.microsoft.com/office/drawing/2014/main" id="{0F92007C-34AB-4348-B446-A385D4C9E82F}"/>
              </a:ext>
            </a:extLst>
          </p:cNvPr>
          <p:cNvSpPr txBox="1"/>
          <p:nvPr/>
        </p:nvSpPr>
        <p:spPr>
          <a:xfrm>
            <a:off x="1110328" y="3189755"/>
            <a:ext cx="545465" cy="198131"/>
          </a:xfrm>
          <a:prstGeom prst="rect">
            <a:avLst/>
          </a:prstGeom>
        </p:spPr>
        <p:txBody>
          <a:bodyPr vert="horz" wrap="square" lIns="0" tIns="13335" rIns="0" bIns="0" rtlCol="0">
            <a:spAutoFit/>
          </a:bodyPr>
          <a:lstStyle/>
          <a:p>
            <a:pPr marL="12700">
              <a:lnSpc>
                <a:spcPct val="100000"/>
              </a:lnSpc>
              <a:spcBef>
                <a:spcPts val="105"/>
              </a:spcBef>
            </a:pPr>
            <a:r>
              <a:rPr sz="1200" kern="0" spc="5" dirty="0">
                <a:solidFill>
                  <a:srgbClr val="231F20"/>
                </a:solidFill>
                <a:latin typeface="Arial" panose="020B0604020202020204" pitchFamily="34" charset="0"/>
                <a:cs typeface="Arial" panose="020B0604020202020204" pitchFamily="34" charset="0"/>
              </a:rPr>
              <a:t>a b</a:t>
            </a:r>
            <a:r>
              <a:rPr sz="1200" kern="0" spc="-90" dirty="0">
                <a:solidFill>
                  <a:srgbClr val="231F20"/>
                </a:solidFill>
                <a:latin typeface="Arial" panose="020B0604020202020204" pitchFamily="34" charset="0"/>
                <a:cs typeface="Arial" panose="020B0604020202020204" pitchFamily="34" charset="0"/>
              </a:rPr>
              <a:t> </a:t>
            </a:r>
            <a:r>
              <a:rPr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75" name="object 174">
            <a:extLst>
              <a:ext uri="{FF2B5EF4-FFF2-40B4-BE49-F238E27FC236}">
                <a16:creationId xmlns:a16="http://schemas.microsoft.com/office/drawing/2014/main" id="{072D59FA-1B7A-854E-93C7-90617F60FD60}"/>
              </a:ext>
            </a:extLst>
          </p:cNvPr>
          <p:cNvSpPr txBox="1"/>
          <p:nvPr/>
        </p:nvSpPr>
        <p:spPr>
          <a:xfrm rot="21540000">
            <a:off x="3133809" y="3406017"/>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c</a:t>
            </a:r>
            <a:endParaRPr sz="1200" kern="0">
              <a:latin typeface="Arial" panose="020B0604020202020204" pitchFamily="34" charset="0"/>
              <a:cs typeface="Arial" panose="020B0604020202020204" pitchFamily="34" charset="0"/>
            </a:endParaRPr>
          </a:p>
        </p:txBody>
      </p:sp>
      <p:sp>
        <p:nvSpPr>
          <p:cNvPr id="176" name="object 175">
            <a:extLst>
              <a:ext uri="{FF2B5EF4-FFF2-40B4-BE49-F238E27FC236}">
                <a16:creationId xmlns:a16="http://schemas.microsoft.com/office/drawing/2014/main" id="{7FDD47C2-44CE-FD45-A0C8-4D93E281D015}"/>
              </a:ext>
            </a:extLst>
          </p:cNvPr>
          <p:cNvSpPr txBox="1"/>
          <p:nvPr/>
        </p:nvSpPr>
        <p:spPr>
          <a:xfrm rot="21540000">
            <a:off x="2621096" y="3405975"/>
            <a:ext cx="203343" cy="179536"/>
          </a:xfrm>
          <a:prstGeom prst="rect">
            <a:avLst/>
          </a:prstGeom>
        </p:spPr>
        <p:txBody>
          <a:bodyPr vert="horz" wrap="square" lIns="0" tIns="0" rIns="0" bIns="0" rtlCol="0">
            <a:spAutoFit/>
          </a:bodyPr>
          <a:lstStyle/>
          <a:p>
            <a:pPr>
              <a:lnSpc>
                <a:spcPts val="1355"/>
              </a:lnSpc>
            </a:pPr>
            <a:r>
              <a:rPr sz="1200" kern="0" spc="5" dirty="0">
                <a:solidFill>
                  <a:srgbClr val="231F20"/>
                </a:solidFill>
                <a:latin typeface="Arial" panose="020B0604020202020204" pitchFamily="34" charset="0"/>
                <a:cs typeface="Arial" panose="020B0604020202020204" pitchFamily="34" charset="0"/>
              </a:rPr>
              <a:t>a</a:t>
            </a:r>
            <a:endParaRPr sz="1200" kern="0" dirty="0">
              <a:latin typeface="Arial" panose="020B0604020202020204" pitchFamily="34" charset="0"/>
              <a:cs typeface="Arial" panose="020B0604020202020204" pitchFamily="34" charset="0"/>
            </a:endParaRPr>
          </a:p>
        </p:txBody>
      </p:sp>
      <p:sp>
        <p:nvSpPr>
          <p:cNvPr id="177" name="object 176">
            <a:extLst>
              <a:ext uri="{FF2B5EF4-FFF2-40B4-BE49-F238E27FC236}">
                <a16:creationId xmlns:a16="http://schemas.microsoft.com/office/drawing/2014/main" id="{6628799C-2747-C347-9CC7-3FF441FC22A7}"/>
              </a:ext>
            </a:extLst>
          </p:cNvPr>
          <p:cNvSpPr txBox="1"/>
          <p:nvPr/>
        </p:nvSpPr>
        <p:spPr>
          <a:xfrm>
            <a:off x="566617" y="2605105"/>
            <a:ext cx="584456" cy="307777"/>
          </a:xfrm>
          <a:prstGeom prst="rect">
            <a:avLst/>
          </a:prstGeom>
          <a:solidFill>
            <a:srgbClr val="E6A20E"/>
          </a:solidFill>
        </p:spPr>
        <p:txBody>
          <a:bodyPr wrap="square">
            <a:spAutoFit/>
          </a:bodyPr>
          <a:lstStyle>
            <a:defPPr>
              <a:defRPr lang="en-US"/>
            </a:defPPr>
            <a:lvl1pPr>
              <a:spcBef>
                <a:spcPts val="100"/>
              </a:spcBef>
              <a:spcAft>
                <a:spcPts val="100"/>
              </a:spcAft>
              <a:defRPr sz="1600">
                <a:latin typeface="Arial"/>
                <a:cs typeface="Arial"/>
              </a:defRPr>
            </a:lvl1pPr>
          </a:lstStyle>
          <a:p>
            <a:pPr algn="ctr"/>
            <a:r>
              <a:rPr sz="1400" dirty="0"/>
              <a:t>root</a:t>
            </a:r>
          </a:p>
        </p:txBody>
      </p:sp>
      <p:sp>
        <p:nvSpPr>
          <p:cNvPr id="178" name="Rectangle 177">
            <a:extLst>
              <a:ext uri="{FF2B5EF4-FFF2-40B4-BE49-F238E27FC236}">
                <a16:creationId xmlns:a16="http://schemas.microsoft.com/office/drawing/2014/main" id="{2B91CF1C-AE99-3542-91E4-41704927B81A}"/>
              </a:ext>
            </a:extLst>
          </p:cNvPr>
          <p:cNvSpPr/>
          <p:nvPr/>
        </p:nvSpPr>
        <p:spPr>
          <a:xfrm>
            <a:off x="571111" y="4680397"/>
            <a:ext cx="458780" cy="307777"/>
          </a:xfrm>
          <a:prstGeom prst="rect">
            <a:avLst/>
          </a:prstGeom>
          <a:solidFill>
            <a:schemeClr val="accent1"/>
          </a:solidFill>
        </p:spPr>
        <p:txBody>
          <a:bodyPr wrap="square">
            <a:spAutoFit/>
          </a:bodyPr>
          <a:lstStyle/>
          <a:p>
            <a:pPr algn="ctr">
              <a:spcBef>
                <a:spcPts val="100"/>
              </a:spcBef>
              <a:spcAft>
                <a:spcPts val="100"/>
              </a:spcAft>
            </a:pPr>
            <a:r>
              <a:rPr lang="en-US" sz="1400" dirty="0">
                <a:solidFill>
                  <a:schemeClr val="bg1"/>
                </a:solidFill>
                <a:latin typeface="Arial"/>
                <a:cs typeface="Arial"/>
              </a:rPr>
              <a:t>left</a:t>
            </a:r>
          </a:p>
        </p:txBody>
      </p:sp>
      <p:sp>
        <p:nvSpPr>
          <p:cNvPr id="180" name="object 137">
            <a:extLst>
              <a:ext uri="{FF2B5EF4-FFF2-40B4-BE49-F238E27FC236}">
                <a16:creationId xmlns:a16="http://schemas.microsoft.com/office/drawing/2014/main" id="{0C134DC7-120E-E546-BA31-772D6987D0A4}"/>
              </a:ext>
            </a:extLst>
          </p:cNvPr>
          <p:cNvSpPr txBox="1"/>
          <p:nvPr/>
        </p:nvSpPr>
        <p:spPr>
          <a:xfrm>
            <a:off x="1409961" y="4972410"/>
            <a:ext cx="545465" cy="198131"/>
          </a:xfrm>
          <a:prstGeom prst="rect">
            <a:avLst/>
          </a:prstGeom>
        </p:spPr>
        <p:txBody>
          <a:bodyPr vert="horz" wrap="square" lIns="0" tIns="13335" rIns="0" bIns="0" rtlCol="0">
            <a:spAutoFit/>
          </a:bodyPr>
          <a:lstStyle/>
          <a:p>
            <a:pPr marL="12700">
              <a:lnSpc>
                <a:spcPct val="100000"/>
              </a:lnSpc>
              <a:spcBef>
                <a:spcPts val="105"/>
              </a:spcBef>
            </a:pPr>
            <a:r>
              <a:rPr lang="en-US" sz="1200" kern="0" spc="5" dirty="0">
                <a:solidFill>
                  <a:srgbClr val="231F20"/>
                </a:solidFill>
                <a:latin typeface="Arial" panose="020B0604020202020204" pitchFamily="34" charset="0"/>
                <a:cs typeface="Arial" panose="020B0604020202020204" pitchFamily="34" charset="0"/>
              </a:rPr>
              <a:t>a</a:t>
            </a:r>
            <a:r>
              <a:rPr sz="1200" kern="0" spc="5" dirty="0">
                <a:solidFill>
                  <a:srgbClr val="231F20"/>
                </a:solidFill>
                <a:latin typeface="Arial" panose="020B0604020202020204" pitchFamily="34" charset="0"/>
                <a:cs typeface="Arial" panose="020B0604020202020204" pitchFamily="34" charset="0"/>
              </a:rPr>
              <a:t> </a:t>
            </a:r>
            <a:r>
              <a:rPr lang="en-US" sz="1200" kern="0" spc="5" dirty="0">
                <a:solidFill>
                  <a:srgbClr val="231F20"/>
                </a:solidFill>
                <a:latin typeface="Arial" panose="020B0604020202020204" pitchFamily="34" charset="0"/>
                <a:cs typeface="Arial" panose="020B0604020202020204" pitchFamily="34" charset="0"/>
              </a:rPr>
              <a:t>  b</a:t>
            </a:r>
            <a:r>
              <a:rPr sz="1200" kern="0" spc="-90" dirty="0">
                <a:solidFill>
                  <a:srgbClr val="231F20"/>
                </a:solidFill>
                <a:latin typeface="Arial" panose="020B0604020202020204" pitchFamily="34" charset="0"/>
                <a:cs typeface="Arial" panose="020B0604020202020204" pitchFamily="34" charset="0"/>
              </a:rPr>
              <a:t> </a:t>
            </a:r>
            <a:r>
              <a:rPr lang="en-US" sz="1200" kern="0" spc="-90" dirty="0">
                <a:solidFill>
                  <a:srgbClr val="231F20"/>
                </a:solidFill>
                <a:latin typeface="Arial" panose="020B0604020202020204" pitchFamily="34" charset="0"/>
                <a:cs typeface="Arial" panose="020B0604020202020204" pitchFamily="34" charset="0"/>
              </a:rPr>
              <a:t>   </a:t>
            </a:r>
            <a:r>
              <a:rPr lang="en-US" sz="1200" kern="0" spc="5" dirty="0">
                <a:solidFill>
                  <a:srgbClr val="231F20"/>
                </a:solidFill>
                <a:latin typeface="Arial" panose="020B0604020202020204" pitchFamily="34" charset="0"/>
                <a:cs typeface="Arial" panose="020B0604020202020204" pitchFamily="34" charset="0"/>
              </a:rPr>
              <a:t>c</a:t>
            </a:r>
            <a:endParaRPr sz="1200" kern="0" dirty="0">
              <a:latin typeface="Arial" panose="020B0604020202020204" pitchFamily="34" charset="0"/>
              <a:cs typeface="Arial" panose="020B0604020202020204" pitchFamily="34" charset="0"/>
            </a:endParaRPr>
          </a:p>
        </p:txBody>
      </p:sp>
      <p:sp>
        <p:nvSpPr>
          <p:cNvPr id="181" name="Rectangle 180">
            <a:extLst>
              <a:ext uri="{FF2B5EF4-FFF2-40B4-BE49-F238E27FC236}">
                <a16:creationId xmlns:a16="http://schemas.microsoft.com/office/drawing/2014/main" id="{A69029A6-10CB-9C41-A616-6FAC44953196}"/>
              </a:ext>
            </a:extLst>
          </p:cNvPr>
          <p:cNvSpPr/>
          <p:nvPr/>
        </p:nvSpPr>
        <p:spPr>
          <a:xfrm>
            <a:off x="365135" y="1740378"/>
            <a:ext cx="8004829" cy="369332"/>
          </a:xfrm>
          <a:prstGeom prst="rect">
            <a:avLst/>
          </a:prstGeom>
        </p:spPr>
        <p:txBody>
          <a:bodyPr wrap="square">
            <a:spAutoFit/>
          </a:bodyPr>
          <a:lstStyle/>
          <a:p>
            <a:pPr>
              <a:spcBef>
                <a:spcPts val="770"/>
              </a:spcBef>
              <a:tabLst>
                <a:tab pos="512445" algn="l"/>
              </a:tabLst>
            </a:pPr>
            <a:r>
              <a:rPr lang="en-US" spc="-35" dirty="0">
                <a:solidFill>
                  <a:srgbClr val="003F83"/>
                </a:solidFill>
                <a:latin typeface="Times New Roman" panose="02020603050405020304" pitchFamily="18" charset="0"/>
                <a:cs typeface="Times New Roman" panose="02020603050405020304" pitchFamily="18" charset="0"/>
              </a:rPr>
              <a:t>Proof.	</a:t>
            </a:r>
            <a:r>
              <a:rPr lang="en-US" spc="55" dirty="0">
                <a:latin typeface="Times New Roman" panose="02020603050405020304" pitchFamily="18" charset="0"/>
                <a:cs typeface="Times New Roman" panose="02020603050405020304" pitchFamily="18" charset="0"/>
              </a:rPr>
              <a:t>Each </a:t>
            </a:r>
            <a:r>
              <a:rPr lang="en-US" spc="70" dirty="0">
                <a:solidFill>
                  <a:schemeClr val="accent2"/>
                </a:solidFill>
                <a:latin typeface="Times New Roman" panose="02020603050405020304" pitchFamily="18" charset="0"/>
                <a:cs typeface="Times New Roman" panose="02020603050405020304" pitchFamily="18" charset="0"/>
              </a:rPr>
              <a:t>transformation</a:t>
            </a:r>
            <a:r>
              <a:rPr lang="en-US" spc="70" dirty="0">
                <a:latin typeface="Times New Roman" panose="02020603050405020304" pitchFamily="18" charset="0"/>
                <a:cs typeface="Times New Roman" panose="02020603050405020304" pitchFamily="18" charset="0"/>
              </a:rPr>
              <a:t> </a:t>
            </a:r>
            <a:r>
              <a:rPr lang="en-US" spc="80" dirty="0">
                <a:latin typeface="Times New Roman" panose="02020603050405020304" pitchFamily="18" charset="0"/>
                <a:cs typeface="Times New Roman" panose="02020603050405020304" pitchFamily="18" charset="0"/>
              </a:rPr>
              <a:t>maintains </a:t>
            </a:r>
            <a:r>
              <a:rPr lang="en-US" spc="85" dirty="0">
                <a:latin typeface="Times New Roman" panose="02020603050405020304" pitchFamily="18" charset="0"/>
                <a:cs typeface="Times New Roman" panose="02020603050405020304" pitchFamily="18" charset="0"/>
              </a:rPr>
              <a:t>symmetric </a:t>
            </a:r>
            <a:r>
              <a:rPr lang="en-US" spc="65" dirty="0">
                <a:latin typeface="Times New Roman" panose="02020603050405020304" pitchFamily="18" charset="0"/>
                <a:cs typeface="Times New Roman" panose="02020603050405020304" pitchFamily="18" charset="0"/>
              </a:rPr>
              <a:t>order </a:t>
            </a:r>
            <a:r>
              <a:rPr lang="en-US" spc="105" dirty="0">
                <a:latin typeface="Times New Roman" panose="02020603050405020304" pitchFamily="18" charset="0"/>
                <a:cs typeface="Times New Roman" panose="02020603050405020304" pitchFamily="18" charset="0"/>
              </a:rPr>
              <a:t>and </a:t>
            </a:r>
            <a:r>
              <a:rPr lang="en-US" spc="30" dirty="0">
                <a:latin typeface="Times New Roman" panose="02020603050405020304" pitchFamily="18" charset="0"/>
                <a:cs typeface="Times New Roman" panose="02020603050405020304" pitchFamily="18" charset="0"/>
              </a:rPr>
              <a:t>perfect</a:t>
            </a:r>
            <a:r>
              <a:rPr lang="en-US" spc="-290" dirty="0">
                <a:latin typeface="Times New Roman" panose="02020603050405020304" pitchFamily="18" charset="0"/>
                <a:cs typeface="Times New Roman" panose="02020603050405020304" pitchFamily="18" charset="0"/>
              </a:rPr>
              <a:t>  </a:t>
            </a:r>
            <a:r>
              <a:rPr lang="en-US" spc="40" dirty="0">
                <a:latin typeface="Times New Roman" panose="02020603050405020304" pitchFamily="18" charset="0"/>
                <a:cs typeface="Times New Roman" panose="02020603050405020304" pitchFamily="18" charset="0"/>
              </a:rPr>
              <a:t>balance.</a:t>
            </a:r>
            <a:endParaRPr lang="en-US" dirty="0">
              <a:latin typeface="Times New Roman" panose="02020603050405020304" pitchFamily="18" charset="0"/>
              <a:cs typeface="Times New Roman" panose="02020603050405020304" pitchFamily="18" charset="0"/>
            </a:endParaRPr>
          </a:p>
        </p:txBody>
      </p:sp>
      <p:sp>
        <p:nvSpPr>
          <p:cNvPr id="182" name="Rectangle 181">
            <a:extLst>
              <a:ext uri="{FF2B5EF4-FFF2-40B4-BE49-F238E27FC236}">
                <a16:creationId xmlns:a16="http://schemas.microsoft.com/office/drawing/2014/main" id="{C04B96F8-36B3-7741-B730-7349D1F9D2A7}"/>
              </a:ext>
            </a:extLst>
          </p:cNvPr>
          <p:cNvSpPr/>
          <p:nvPr/>
        </p:nvSpPr>
        <p:spPr>
          <a:xfrm>
            <a:off x="1976865" y="2215238"/>
            <a:ext cx="1470274" cy="307777"/>
          </a:xfrm>
          <a:prstGeom prst="rect">
            <a:avLst/>
          </a:prstGeom>
          <a:ln>
            <a:solidFill>
              <a:schemeClr val="accent2"/>
            </a:solidFill>
          </a:ln>
        </p:spPr>
        <p:txBody>
          <a:bodyPr wrap="none">
            <a:spAutoFit/>
          </a:bodyPr>
          <a:lstStyle/>
          <a:p>
            <a:r>
              <a:rPr lang="en-US" sz="1400" dirty="0">
                <a:latin typeface="Times New Roman" panose="02020603050405020304" pitchFamily="18" charset="0"/>
                <a:cs typeface="Times New Roman" panose="02020603050405020304" pitchFamily="18" charset="0"/>
              </a:rPr>
              <a:t>Splitting a 4-node</a:t>
            </a:r>
          </a:p>
        </p:txBody>
      </p:sp>
      <p:sp>
        <p:nvSpPr>
          <p:cNvPr id="183" name="Rectangle 182">
            <a:extLst>
              <a:ext uri="{FF2B5EF4-FFF2-40B4-BE49-F238E27FC236}">
                <a16:creationId xmlns:a16="http://schemas.microsoft.com/office/drawing/2014/main" id="{3C99EE1A-DE1F-274A-B1AD-D073DF7E1DB3}"/>
              </a:ext>
            </a:extLst>
          </p:cNvPr>
          <p:cNvSpPr/>
          <p:nvPr/>
        </p:nvSpPr>
        <p:spPr>
          <a:xfrm>
            <a:off x="2480617" y="6460125"/>
            <a:ext cx="4549643" cy="307777"/>
          </a:xfrm>
          <a:prstGeom prst="rect">
            <a:avLst/>
          </a:prstGeom>
          <a:ln>
            <a:solidFill>
              <a:srgbClr val="1B8E1D"/>
            </a:solidFill>
          </a:ln>
        </p:spPr>
        <p:txBody>
          <a:bodyPr wrap="none">
            <a:spAutoFit/>
          </a:bodyPr>
          <a:lstStyle/>
          <a:p>
            <a:r>
              <a:rPr lang="en-US" sz="1400" dirty="0">
                <a:latin typeface="Times New Roman" panose="02020603050405020304" pitchFamily="18" charset="0"/>
                <a:cs typeface="Times New Roman" panose="02020603050405020304" pitchFamily="18" charset="0"/>
              </a:rPr>
              <a:t>If it is perfect balance before, it is perfect balance afterwards</a:t>
            </a:r>
          </a:p>
        </p:txBody>
      </p:sp>
      <p:sp>
        <p:nvSpPr>
          <p:cNvPr id="3" name="object 152">
            <a:extLst>
              <a:ext uri="{FF2B5EF4-FFF2-40B4-BE49-F238E27FC236}">
                <a16:creationId xmlns:a16="http://schemas.microsoft.com/office/drawing/2014/main" id="{B0AFB22F-A061-5D93-3176-56BEEC394F76}"/>
              </a:ext>
            </a:extLst>
          </p:cNvPr>
          <p:cNvSpPr txBox="1"/>
          <p:nvPr/>
        </p:nvSpPr>
        <p:spPr>
          <a:xfrm>
            <a:off x="4168413" y="2316726"/>
            <a:ext cx="2861847" cy="738664"/>
          </a:xfrm>
          <a:prstGeom prst="rect">
            <a:avLst/>
          </a:prstGeom>
          <a:solidFill>
            <a:srgbClr val="E6A20E"/>
          </a:solidFill>
        </p:spPr>
        <p:txBody>
          <a:bodyPr wrap="square">
            <a:spAutoFit/>
          </a:bodyPr>
          <a:lstStyle>
            <a:defPPr>
              <a:defRPr lang="en-US"/>
            </a:defPPr>
            <a:lvl1pPr algn="ctr">
              <a:spcBef>
                <a:spcPts val="100"/>
              </a:spcBef>
              <a:spcAft>
                <a:spcPts val="100"/>
              </a:spcAft>
              <a:defRPr sz="1400">
                <a:latin typeface="Arial"/>
                <a:cs typeface="Arial"/>
              </a:defRPr>
            </a:lvl1pPr>
          </a:lstStyle>
          <a:p>
            <a:pPr algn="l"/>
            <a:r>
              <a:rPr lang="en-US" dirty="0"/>
              <a:t>parent</a:t>
            </a:r>
            <a:r>
              <a:rPr dirty="0"/>
              <a:t> is a </a:t>
            </a:r>
            <a:r>
              <a:rPr lang="en-GB" dirty="0"/>
              <a:t>3</a:t>
            </a:r>
            <a:r>
              <a:rPr dirty="0"/>
              <a:t>-node</a:t>
            </a:r>
            <a:r>
              <a:rPr lang="en-GB" dirty="0"/>
              <a:t>: split and parent turns into a 4-node; parent splits again (omitted in figures)</a:t>
            </a:r>
            <a:endParaRPr dirty="0"/>
          </a:p>
        </p:txBody>
      </p:sp>
      <p:sp>
        <p:nvSpPr>
          <p:cNvPr id="50" name="Slide Number Placeholder 5">
            <a:extLst>
              <a:ext uri="{FF2B5EF4-FFF2-40B4-BE49-F238E27FC236}">
                <a16:creationId xmlns:a16="http://schemas.microsoft.com/office/drawing/2014/main" id="{E11DB743-60A6-5100-2CA2-2CA0347E0490}"/>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8</a:t>
            </a:fld>
            <a:endParaRPr lang="en-US"/>
          </a:p>
        </p:txBody>
      </p:sp>
    </p:spTree>
    <p:extLst>
      <p:ext uri="{BB962C8B-B14F-4D97-AF65-F5344CB8AC3E}">
        <p14:creationId xmlns:p14="http://schemas.microsoft.com/office/powerpoint/2010/main" val="2606172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81"/>
                                        </p:tgtEl>
                                        <p:attrNameLst>
                                          <p:attrName>style.visibility</p:attrName>
                                        </p:attrNameLst>
                                      </p:cBhvr>
                                      <p:to>
                                        <p:strVal val="visible"/>
                                      </p:to>
                                    </p:set>
                                    <p:animEffect transition="in" filter="dissolve">
                                      <p:cBhvr>
                                        <p:cTn id="12" dur="500"/>
                                        <p:tgtEl>
                                          <p:spTgt spid="181"/>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82"/>
                                        </p:tgtEl>
                                        <p:attrNameLst>
                                          <p:attrName>style.visibility</p:attrName>
                                        </p:attrNameLst>
                                      </p:cBhvr>
                                      <p:to>
                                        <p:strVal val="visible"/>
                                      </p:to>
                                    </p:set>
                                    <p:animEffect transition="in" filter="dissolve">
                                      <p:cBhvr>
                                        <p:cTn id="17" dur="500"/>
                                        <p:tgtEl>
                                          <p:spTgt spid="18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77"/>
                                        </p:tgtEl>
                                        <p:attrNameLst>
                                          <p:attrName>style.visibility</p:attrName>
                                        </p:attrNameLst>
                                      </p:cBhvr>
                                      <p:to>
                                        <p:strVal val="visible"/>
                                      </p:to>
                                    </p:set>
                                    <p:animEffect transition="in" filter="dissolve">
                                      <p:cBhvr>
                                        <p:cTn id="22" dur="500"/>
                                        <p:tgtEl>
                                          <p:spTgt spid="177"/>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60"/>
                                        </p:tgtEl>
                                        <p:attrNameLst>
                                          <p:attrName>style.visibility</p:attrName>
                                        </p:attrNameLst>
                                      </p:cBhvr>
                                      <p:to>
                                        <p:strVal val="visible"/>
                                      </p:to>
                                    </p:set>
                                    <p:animEffect transition="in" filter="dissolve">
                                      <p:cBhvr>
                                        <p:cTn id="27" dur="500"/>
                                        <p:tgtEl>
                                          <p:spTgt spid="16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169"/>
                                        </p:tgtEl>
                                        <p:attrNameLst>
                                          <p:attrName>style.visibility</p:attrName>
                                        </p:attrNameLst>
                                      </p:cBhvr>
                                      <p:to>
                                        <p:strVal val="visible"/>
                                      </p:to>
                                    </p:set>
                                    <p:animEffect transition="in" filter="dissolve">
                                      <p:cBhvr>
                                        <p:cTn id="30" dur="500"/>
                                        <p:tgtEl>
                                          <p:spTgt spid="169"/>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170"/>
                                        </p:tgtEl>
                                        <p:attrNameLst>
                                          <p:attrName>style.visibility</p:attrName>
                                        </p:attrNameLst>
                                      </p:cBhvr>
                                      <p:to>
                                        <p:strVal val="visible"/>
                                      </p:to>
                                    </p:set>
                                    <p:animEffect transition="in" filter="dissolve">
                                      <p:cBhvr>
                                        <p:cTn id="33" dur="500"/>
                                        <p:tgtEl>
                                          <p:spTgt spid="170"/>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171"/>
                                        </p:tgtEl>
                                        <p:attrNameLst>
                                          <p:attrName>style.visibility</p:attrName>
                                        </p:attrNameLst>
                                      </p:cBhvr>
                                      <p:to>
                                        <p:strVal val="visible"/>
                                      </p:to>
                                    </p:set>
                                    <p:animEffect transition="in" filter="dissolve">
                                      <p:cBhvr>
                                        <p:cTn id="36" dur="500"/>
                                        <p:tgtEl>
                                          <p:spTgt spid="171"/>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172"/>
                                        </p:tgtEl>
                                        <p:attrNameLst>
                                          <p:attrName>style.visibility</p:attrName>
                                        </p:attrNameLst>
                                      </p:cBhvr>
                                      <p:to>
                                        <p:strVal val="visible"/>
                                      </p:to>
                                    </p:set>
                                    <p:animEffect transition="in" filter="dissolve">
                                      <p:cBhvr>
                                        <p:cTn id="39" dur="500"/>
                                        <p:tgtEl>
                                          <p:spTgt spid="17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173"/>
                                        </p:tgtEl>
                                        <p:attrNameLst>
                                          <p:attrName>style.visibility</p:attrName>
                                        </p:attrNameLst>
                                      </p:cBhvr>
                                      <p:to>
                                        <p:strVal val="visible"/>
                                      </p:to>
                                    </p:set>
                                    <p:animEffect transition="in" filter="dissolve">
                                      <p:cBhvr>
                                        <p:cTn id="42" dur="500"/>
                                        <p:tgtEl>
                                          <p:spTgt spid="173"/>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174"/>
                                        </p:tgtEl>
                                        <p:attrNameLst>
                                          <p:attrName>style.visibility</p:attrName>
                                        </p:attrNameLst>
                                      </p:cBhvr>
                                      <p:to>
                                        <p:strVal val="visible"/>
                                      </p:to>
                                    </p:set>
                                    <p:animEffect transition="in" filter="dissolve">
                                      <p:cBhvr>
                                        <p:cTn id="45" dur="500"/>
                                        <p:tgtEl>
                                          <p:spTgt spid="174"/>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54"/>
                                        </p:tgtEl>
                                        <p:attrNameLst>
                                          <p:attrName>style.visibility</p:attrName>
                                        </p:attrNameLst>
                                      </p:cBhvr>
                                      <p:to>
                                        <p:strVal val="visible"/>
                                      </p:to>
                                    </p:set>
                                    <p:animEffect transition="in" filter="dissolve">
                                      <p:cBhvr>
                                        <p:cTn id="50" dur="500"/>
                                        <p:tgtEl>
                                          <p:spTgt spid="154"/>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155"/>
                                        </p:tgtEl>
                                        <p:attrNameLst>
                                          <p:attrName>style.visibility</p:attrName>
                                        </p:attrNameLst>
                                      </p:cBhvr>
                                      <p:to>
                                        <p:strVal val="visible"/>
                                      </p:to>
                                    </p:set>
                                    <p:animEffect transition="in" filter="dissolve">
                                      <p:cBhvr>
                                        <p:cTn id="53" dur="500"/>
                                        <p:tgtEl>
                                          <p:spTgt spid="155"/>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156"/>
                                        </p:tgtEl>
                                        <p:attrNameLst>
                                          <p:attrName>style.visibility</p:attrName>
                                        </p:attrNameLst>
                                      </p:cBhvr>
                                      <p:to>
                                        <p:strVal val="visible"/>
                                      </p:to>
                                    </p:set>
                                    <p:animEffect transition="in" filter="dissolve">
                                      <p:cBhvr>
                                        <p:cTn id="56" dur="500"/>
                                        <p:tgtEl>
                                          <p:spTgt spid="156"/>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157"/>
                                        </p:tgtEl>
                                        <p:attrNameLst>
                                          <p:attrName>style.visibility</p:attrName>
                                        </p:attrNameLst>
                                      </p:cBhvr>
                                      <p:to>
                                        <p:strVal val="visible"/>
                                      </p:to>
                                    </p:set>
                                    <p:animEffect transition="in" filter="dissolve">
                                      <p:cBhvr>
                                        <p:cTn id="59" dur="500"/>
                                        <p:tgtEl>
                                          <p:spTgt spid="157"/>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158"/>
                                        </p:tgtEl>
                                        <p:attrNameLst>
                                          <p:attrName>style.visibility</p:attrName>
                                        </p:attrNameLst>
                                      </p:cBhvr>
                                      <p:to>
                                        <p:strVal val="visible"/>
                                      </p:to>
                                    </p:set>
                                    <p:animEffect transition="in" filter="dissolve">
                                      <p:cBhvr>
                                        <p:cTn id="62" dur="500"/>
                                        <p:tgtEl>
                                          <p:spTgt spid="158"/>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159"/>
                                        </p:tgtEl>
                                        <p:attrNameLst>
                                          <p:attrName>style.visibility</p:attrName>
                                        </p:attrNameLst>
                                      </p:cBhvr>
                                      <p:to>
                                        <p:strVal val="visible"/>
                                      </p:to>
                                    </p:set>
                                    <p:animEffect transition="in" filter="dissolve">
                                      <p:cBhvr>
                                        <p:cTn id="65" dur="500"/>
                                        <p:tgtEl>
                                          <p:spTgt spid="159"/>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161"/>
                                        </p:tgtEl>
                                        <p:attrNameLst>
                                          <p:attrName>style.visibility</p:attrName>
                                        </p:attrNameLst>
                                      </p:cBhvr>
                                      <p:to>
                                        <p:strVal val="visible"/>
                                      </p:to>
                                    </p:set>
                                    <p:animEffect transition="in" filter="dissolve">
                                      <p:cBhvr>
                                        <p:cTn id="68" dur="500"/>
                                        <p:tgtEl>
                                          <p:spTgt spid="161"/>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162"/>
                                        </p:tgtEl>
                                        <p:attrNameLst>
                                          <p:attrName>style.visibility</p:attrName>
                                        </p:attrNameLst>
                                      </p:cBhvr>
                                      <p:to>
                                        <p:strVal val="visible"/>
                                      </p:to>
                                    </p:set>
                                    <p:animEffect transition="in" filter="dissolve">
                                      <p:cBhvr>
                                        <p:cTn id="71" dur="500"/>
                                        <p:tgtEl>
                                          <p:spTgt spid="162"/>
                                        </p:tgtEl>
                                      </p:cBhvr>
                                    </p:animEffect>
                                  </p:childTnLst>
                                </p:cTn>
                              </p:par>
                              <p:par>
                                <p:cTn id="72" presetID="9" presetClass="entr" presetSubtype="0" fill="hold" grpId="0" nodeType="withEffect">
                                  <p:stCondLst>
                                    <p:cond delay="0"/>
                                  </p:stCondLst>
                                  <p:childTnLst>
                                    <p:set>
                                      <p:cBhvr>
                                        <p:cTn id="73" dur="1" fill="hold">
                                          <p:stCondLst>
                                            <p:cond delay="0"/>
                                          </p:stCondLst>
                                        </p:cTn>
                                        <p:tgtEl>
                                          <p:spTgt spid="163"/>
                                        </p:tgtEl>
                                        <p:attrNameLst>
                                          <p:attrName>style.visibility</p:attrName>
                                        </p:attrNameLst>
                                      </p:cBhvr>
                                      <p:to>
                                        <p:strVal val="visible"/>
                                      </p:to>
                                    </p:set>
                                    <p:animEffect transition="in" filter="dissolve">
                                      <p:cBhvr>
                                        <p:cTn id="74" dur="500"/>
                                        <p:tgtEl>
                                          <p:spTgt spid="163"/>
                                        </p:tgtEl>
                                      </p:cBhvr>
                                    </p:animEffect>
                                  </p:childTnLst>
                                </p:cTn>
                              </p:par>
                              <p:par>
                                <p:cTn id="75" presetID="9" presetClass="entr" presetSubtype="0" fill="hold" grpId="0" nodeType="withEffect">
                                  <p:stCondLst>
                                    <p:cond delay="0"/>
                                  </p:stCondLst>
                                  <p:childTnLst>
                                    <p:set>
                                      <p:cBhvr>
                                        <p:cTn id="76" dur="1" fill="hold">
                                          <p:stCondLst>
                                            <p:cond delay="0"/>
                                          </p:stCondLst>
                                        </p:cTn>
                                        <p:tgtEl>
                                          <p:spTgt spid="164"/>
                                        </p:tgtEl>
                                        <p:attrNameLst>
                                          <p:attrName>style.visibility</p:attrName>
                                        </p:attrNameLst>
                                      </p:cBhvr>
                                      <p:to>
                                        <p:strVal val="visible"/>
                                      </p:to>
                                    </p:set>
                                    <p:animEffect transition="in" filter="dissolve">
                                      <p:cBhvr>
                                        <p:cTn id="77" dur="500"/>
                                        <p:tgtEl>
                                          <p:spTgt spid="164"/>
                                        </p:tgtEl>
                                      </p:cBhvr>
                                    </p:animEffect>
                                  </p:childTnLst>
                                </p:cTn>
                              </p:par>
                              <p:par>
                                <p:cTn id="78" presetID="9" presetClass="entr" presetSubtype="0" fill="hold" grpId="0" nodeType="withEffect">
                                  <p:stCondLst>
                                    <p:cond delay="0"/>
                                  </p:stCondLst>
                                  <p:childTnLst>
                                    <p:set>
                                      <p:cBhvr>
                                        <p:cTn id="79" dur="1" fill="hold">
                                          <p:stCondLst>
                                            <p:cond delay="0"/>
                                          </p:stCondLst>
                                        </p:cTn>
                                        <p:tgtEl>
                                          <p:spTgt spid="165"/>
                                        </p:tgtEl>
                                        <p:attrNameLst>
                                          <p:attrName>style.visibility</p:attrName>
                                        </p:attrNameLst>
                                      </p:cBhvr>
                                      <p:to>
                                        <p:strVal val="visible"/>
                                      </p:to>
                                    </p:set>
                                    <p:animEffect transition="in" filter="dissolve">
                                      <p:cBhvr>
                                        <p:cTn id="80" dur="500"/>
                                        <p:tgtEl>
                                          <p:spTgt spid="165"/>
                                        </p:tgtEl>
                                      </p:cBhvr>
                                    </p:animEffect>
                                  </p:childTnLst>
                                </p:cTn>
                              </p:par>
                              <p:par>
                                <p:cTn id="81" presetID="9" presetClass="entr" presetSubtype="0" fill="hold" grpId="0" nodeType="withEffect">
                                  <p:stCondLst>
                                    <p:cond delay="0"/>
                                  </p:stCondLst>
                                  <p:childTnLst>
                                    <p:set>
                                      <p:cBhvr>
                                        <p:cTn id="82" dur="1" fill="hold">
                                          <p:stCondLst>
                                            <p:cond delay="0"/>
                                          </p:stCondLst>
                                        </p:cTn>
                                        <p:tgtEl>
                                          <p:spTgt spid="166"/>
                                        </p:tgtEl>
                                        <p:attrNameLst>
                                          <p:attrName>style.visibility</p:attrName>
                                        </p:attrNameLst>
                                      </p:cBhvr>
                                      <p:to>
                                        <p:strVal val="visible"/>
                                      </p:to>
                                    </p:set>
                                    <p:animEffect transition="in" filter="dissolve">
                                      <p:cBhvr>
                                        <p:cTn id="83" dur="500"/>
                                        <p:tgtEl>
                                          <p:spTgt spid="166"/>
                                        </p:tgtEl>
                                      </p:cBhvr>
                                    </p:animEffect>
                                  </p:childTnLst>
                                </p:cTn>
                              </p:par>
                              <p:par>
                                <p:cTn id="84" presetID="9" presetClass="entr" presetSubtype="0" fill="hold" grpId="0" nodeType="withEffect">
                                  <p:stCondLst>
                                    <p:cond delay="0"/>
                                  </p:stCondLst>
                                  <p:childTnLst>
                                    <p:set>
                                      <p:cBhvr>
                                        <p:cTn id="85" dur="1" fill="hold">
                                          <p:stCondLst>
                                            <p:cond delay="0"/>
                                          </p:stCondLst>
                                        </p:cTn>
                                        <p:tgtEl>
                                          <p:spTgt spid="167"/>
                                        </p:tgtEl>
                                        <p:attrNameLst>
                                          <p:attrName>style.visibility</p:attrName>
                                        </p:attrNameLst>
                                      </p:cBhvr>
                                      <p:to>
                                        <p:strVal val="visible"/>
                                      </p:to>
                                    </p:set>
                                    <p:animEffect transition="in" filter="dissolve">
                                      <p:cBhvr>
                                        <p:cTn id="86" dur="500"/>
                                        <p:tgtEl>
                                          <p:spTgt spid="167"/>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168"/>
                                        </p:tgtEl>
                                        <p:attrNameLst>
                                          <p:attrName>style.visibility</p:attrName>
                                        </p:attrNameLst>
                                      </p:cBhvr>
                                      <p:to>
                                        <p:strVal val="visible"/>
                                      </p:to>
                                    </p:set>
                                    <p:animEffect transition="in" filter="dissolve">
                                      <p:cBhvr>
                                        <p:cTn id="89" dur="500"/>
                                        <p:tgtEl>
                                          <p:spTgt spid="168"/>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175"/>
                                        </p:tgtEl>
                                        <p:attrNameLst>
                                          <p:attrName>style.visibility</p:attrName>
                                        </p:attrNameLst>
                                      </p:cBhvr>
                                      <p:to>
                                        <p:strVal val="visible"/>
                                      </p:to>
                                    </p:set>
                                    <p:animEffect transition="in" filter="dissolve">
                                      <p:cBhvr>
                                        <p:cTn id="92" dur="500"/>
                                        <p:tgtEl>
                                          <p:spTgt spid="175"/>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176"/>
                                        </p:tgtEl>
                                        <p:attrNameLst>
                                          <p:attrName>style.visibility</p:attrName>
                                        </p:attrNameLst>
                                      </p:cBhvr>
                                      <p:to>
                                        <p:strVal val="visible"/>
                                      </p:to>
                                    </p:set>
                                    <p:animEffect transition="in" filter="dissolve">
                                      <p:cBhvr>
                                        <p:cTn id="95" dur="500"/>
                                        <p:tgtEl>
                                          <p:spTgt spid="176"/>
                                        </p:tgtEl>
                                      </p:cBhvr>
                                    </p:animEffect>
                                  </p:childTnLst>
                                </p:cTn>
                              </p:par>
                            </p:childTnLst>
                          </p:cTn>
                        </p:par>
                      </p:childTnLst>
                    </p:cTn>
                  </p:par>
                  <p:par>
                    <p:cTn id="96" fill="hold">
                      <p:stCondLst>
                        <p:cond delay="indefinite"/>
                      </p:stCondLst>
                      <p:childTnLst>
                        <p:par>
                          <p:cTn id="97" fill="hold">
                            <p:stCondLst>
                              <p:cond delay="0"/>
                            </p:stCondLst>
                            <p:childTnLst>
                              <p:par>
                                <p:cTn id="98" presetID="9" presetClass="entr" presetSubtype="0" fill="hold" grpId="0" nodeType="clickEffect">
                                  <p:stCondLst>
                                    <p:cond delay="0"/>
                                  </p:stCondLst>
                                  <p:childTnLst>
                                    <p:set>
                                      <p:cBhvr>
                                        <p:cTn id="99" dur="1" fill="hold">
                                          <p:stCondLst>
                                            <p:cond delay="0"/>
                                          </p:stCondLst>
                                        </p:cTn>
                                        <p:tgtEl>
                                          <p:spTgt spid="153"/>
                                        </p:tgtEl>
                                        <p:attrNameLst>
                                          <p:attrName>style.visibility</p:attrName>
                                        </p:attrNameLst>
                                      </p:cBhvr>
                                      <p:to>
                                        <p:strVal val="visible"/>
                                      </p:to>
                                    </p:set>
                                    <p:animEffect transition="in" filter="dissolve">
                                      <p:cBhvr>
                                        <p:cTn id="100" dur="500"/>
                                        <p:tgtEl>
                                          <p:spTgt spid="153"/>
                                        </p:tgtEl>
                                      </p:cBhvr>
                                    </p:animEffect>
                                  </p:childTnLst>
                                </p:cTn>
                              </p:par>
                            </p:childTnLst>
                          </p:cTn>
                        </p:par>
                      </p:childTnLst>
                    </p:cTn>
                  </p:par>
                  <p:par>
                    <p:cTn id="101" fill="hold">
                      <p:stCondLst>
                        <p:cond delay="indefinite"/>
                      </p:stCondLst>
                      <p:childTnLst>
                        <p:par>
                          <p:cTn id="102" fill="hold">
                            <p:stCondLst>
                              <p:cond delay="0"/>
                            </p:stCondLst>
                            <p:childTnLst>
                              <p:par>
                                <p:cTn id="103" presetID="9" presetClass="entr" presetSubtype="0" fill="hold" grpId="0" nodeType="clickEffect">
                                  <p:stCondLst>
                                    <p:cond delay="0"/>
                                  </p:stCondLst>
                                  <p:childTnLst>
                                    <p:set>
                                      <p:cBhvr>
                                        <p:cTn id="104" dur="1" fill="hold">
                                          <p:stCondLst>
                                            <p:cond delay="0"/>
                                          </p:stCondLst>
                                        </p:cTn>
                                        <p:tgtEl>
                                          <p:spTgt spid="112"/>
                                        </p:tgtEl>
                                        <p:attrNameLst>
                                          <p:attrName>style.visibility</p:attrName>
                                        </p:attrNameLst>
                                      </p:cBhvr>
                                      <p:to>
                                        <p:strVal val="visible"/>
                                      </p:to>
                                    </p:set>
                                    <p:animEffect transition="in" filter="dissolve">
                                      <p:cBhvr>
                                        <p:cTn id="105" dur="500"/>
                                        <p:tgtEl>
                                          <p:spTgt spid="112"/>
                                        </p:tgtEl>
                                      </p:cBhvr>
                                    </p:animEffect>
                                  </p:childTnLst>
                                </p:cTn>
                              </p:par>
                              <p:par>
                                <p:cTn id="106" presetID="9" presetClass="entr" presetSubtype="0" fill="hold" grpId="0" nodeType="withEffect">
                                  <p:stCondLst>
                                    <p:cond delay="0"/>
                                  </p:stCondLst>
                                  <p:childTnLst>
                                    <p:set>
                                      <p:cBhvr>
                                        <p:cTn id="107" dur="1" fill="hold">
                                          <p:stCondLst>
                                            <p:cond delay="0"/>
                                          </p:stCondLst>
                                        </p:cTn>
                                        <p:tgtEl>
                                          <p:spTgt spid="141"/>
                                        </p:tgtEl>
                                        <p:attrNameLst>
                                          <p:attrName>style.visibility</p:attrName>
                                        </p:attrNameLst>
                                      </p:cBhvr>
                                      <p:to>
                                        <p:strVal val="visible"/>
                                      </p:to>
                                    </p:set>
                                    <p:animEffect transition="in" filter="dissolve">
                                      <p:cBhvr>
                                        <p:cTn id="108" dur="500"/>
                                        <p:tgtEl>
                                          <p:spTgt spid="141"/>
                                        </p:tgtEl>
                                      </p:cBhvr>
                                    </p:animEffect>
                                  </p:childTnLst>
                                </p:cTn>
                              </p:par>
                              <p:par>
                                <p:cTn id="109" presetID="9" presetClass="entr" presetSubtype="0" fill="hold" grpId="0" nodeType="withEffect">
                                  <p:stCondLst>
                                    <p:cond delay="0"/>
                                  </p:stCondLst>
                                  <p:childTnLst>
                                    <p:set>
                                      <p:cBhvr>
                                        <p:cTn id="110" dur="1" fill="hold">
                                          <p:stCondLst>
                                            <p:cond delay="0"/>
                                          </p:stCondLst>
                                        </p:cTn>
                                        <p:tgtEl>
                                          <p:spTgt spid="142"/>
                                        </p:tgtEl>
                                        <p:attrNameLst>
                                          <p:attrName>style.visibility</p:attrName>
                                        </p:attrNameLst>
                                      </p:cBhvr>
                                      <p:to>
                                        <p:strVal val="visible"/>
                                      </p:to>
                                    </p:set>
                                    <p:animEffect transition="in" filter="dissolve">
                                      <p:cBhvr>
                                        <p:cTn id="111" dur="500"/>
                                        <p:tgtEl>
                                          <p:spTgt spid="142"/>
                                        </p:tgtEl>
                                      </p:cBhvr>
                                    </p:animEffect>
                                  </p:childTnLst>
                                </p:cTn>
                              </p:par>
                              <p:par>
                                <p:cTn id="112" presetID="9" presetClass="entr" presetSubtype="0" fill="hold" grpId="0" nodeType="withEffect">
                                  <p:stCondLst>
                                    <p:cond delay="0"/>
                                  </p:stCondLst>
                                  <p:childTnLst>
                                    <p:set>
                                      <p:cBhvr>
                                        <p:cTn id="113" dur="1" fill="hold">
                                          <p:stCondLst>
                                            <p:cond delay="0"/>
                                          </p:stCondLst>
                                        </p:cTn>
                                        <p:tgtEl>
                                          <p:spTgt spid="143"/>
                                        </p:tgtEl>
                                        <p:attrNameLst>
                                          <p:attrName>style.visibility</p:attrName>
                                        </p:attrNameLst>
                                      </p:cBhvr>
                                      <p:to>
                                        <p:strVal val="visible"/>
                                      </p:to>
                                    </p:set>
                                    <p:animEffect transition="in" filter="dissolve">
                                      <p:cBhvr>
                                        <p:cTn id="114" dur="500"/>
                                        <p:tgtEl>
                                          <p:spTgt spid="143"/>
                                        </p:tgtEl>
                                      </p:cBhvr>
                                    </p:animEffect>
                                  </p:childTnLst>
                                </p:cTn>
                              </p:par>
                              <p:par>
                                <p:cTn id="115" presetID="9" presetClass="entr" presetSubtype="0" fill="hold" grpId="0" nodeType="withEffect">
                                  <p:stCondLst>
                                    <p:cond delay="0"/>
                                  </p:stCondLst>
                                  <p:childTnLst>
                                    <p:set>
                                      <p:cBhvr>
                                        <p:cTn id="116" dur="1" fill="hold">
                                          <p:stCondLst>
                                            <p:cond delay="0"/>
                                          </p:stCondLst>
                                        </p:cTn>
                                        <p:tgtEl>
                                          <p:spTgt spid="144"/>
                                        </p:tgtEl>
                                        <p:attrNameLst>
                                          <p:attrName>style.visibility</p:attrName>
                                        </p:attrNameLst>
                                      </p:cBhvr>
                                      <p:to>
                                        <p:strVal val="visible"/>
                                      </p:to>
                                    </p:set>
                                    <p:animEffect transition="in" filter="dissolve">
                                      <p:cBhvr>
                                        <p:cTn id="117" dur="500"/>
                                        <p:tgtEl>
                                          <p:spTgt spid="144"/>
                                        </p:tgtEl>
                                      </p:cBhvr>
                                    </p:animEffect>
                                  </p:childTnLst>
                                </p:cTn>
                              </p:par>
                              <p:par>
                                <p:cTn id="118" presetID="9" presetClass="entr" presetSubtype="0" fill="hold" grpId="0" nodeType="withEffect">
                                  <p:stCondLst>
                                    <p:cond delay="0"/>
                                  </p:stCondLst>
                                  <p:childTnLst>
                                    <p:set>
                                      <p:cBhvr>
                                        <p:cTn id="119" dur="1" fill="hold">
                                          <p:stCondLst>
                                            <p:cond delay="0"/>
                                          </p:stCondLst>
                                        </p:cTn>
                                        <p:tgtEl>
                                          <p:spTgt spid="145"/>
                                        </p:tgtEl>
                                        <p:attrNameLst>
                                          <p:attrName>style.visibility</p:attrName>
                                        </p:attrNameLst>
                                      </p:cBhvr>
                                      <p:to>
                                        <p:strVal val="visible"/>
                                      </p:to>
                                    </p:set>
                                    <p:animEffect transition="in" filter="dissolve">
                                      <p:cBhvr>
                                        <p:cTn id="120" dur="500"/>
                                        <p:tgtEl>
                                          <p:spTgt spid="145"/>
                                        </p:tgtEl>
                                      </p:cBhvr>
                                    </p:animEffect>
                                  </p:childTnLst>
                                </p:cTn>
                              </p:par>
                              <p:par>
                                <p:cTn id="121" presetID="9" presetClass="entr" presetSubtype="0" fill="hold" grpId="0" nodeType="withEffect">
                                  <p:stCondLst>
                                    <p:cond delay="0"/>
                                  </p:stCondLst>
                                  <p:childTnLst>
                                    <p:set>
                                      <p:cBhvr>
                                        <p:cTn id="122" dur="1" fill="hold">
                                          <p:stCondLst>
                                            <p:cond delay="0"/>
                                          </p:stCondLst>
                                        </p:cTn>
                                        <p:tgtEl>
                                          <p:spTgt spid="146"/>
                                        </p:tgtEl>
                                        <p:attrNameLst>
                                          <p:attrName>style.visibility</p:attrName>
                                        </p:attrNameLst>
                                      </p:cBhvr>
                                      <p:to>
                                        <p:strVal val="visible"/>
                                      </p:to>
                                    </p:set>
                                    <p:animEffect transition="in" filter="dissolve">
                                      <p:cBhvr>
                                        <p:cTn id="123" dur="500"/>
                                        <p:tgtEl>
                                          <p:spTgt spid="146"/>
                                        </p:tgtEl>
                                      </p:cBhvr>
                                    </p:animEffect>
                                  </p:childTnLst>
                                </p:cTn>
                              </p:par>
                              <p:par>
                                <p:cTn id="124" presetID="9" presetClass="entr" presetSubtype="0" fill="hold" grpId="0" nodeType="withEffect">
                                  <p:stCondLst>
                                    <p:cond delay="0"/>
                                  </p:stCondLst>
                                  <p:childTnLst>
                                    <p:set>
                                      <p:cBhvr>
                                        <p:cTn id="125" dur="1" fill="hold">
                                          <p:stCondLst>
                                            <p:cond delay="0"/>
                                          </p:stCondLst>
                                        </p:cTn>
                                        <p:tgtEl>
                                          <p:spTgt spid="147"/>
                                        </p:tgtEl>
                                        <p:attrNameLst>
                                          <p:attrName>style.visibility</p:attrName>
                                        </p:attrNameLst>
                                      </p:cBhvr>
                                      <p:to>
                                        <p:strVal val="visible"/>
                                      </p:to>
                                    </p:set>
                                    <p:animEffect transition="in" filter="dissolve">
                                      <p:cBhvr>
                                        <p:cTn id="126" dur="500"/>
                                        <p:tgtEl>
                                          <p:spTgt spid="147"/>
                                        </p:tgtEl>
                                      </p:cBhvr>
                                    </p:animEffect>
                                  </p:childTnLst>
                                </p:cTn>
                              </p:par>
                              <p:par>
                                <p:cTn id="127" presetID="9" presetClass="entr" presetSubtype="0" fill="hold" grpId="0" nodeType="withEffect">
                                  <p:stCondLst>
                                    <p:cond delay="0"/>
                                  </p:stCondLst>
                                  <p:childTnLst>
                                    <p:set>
                                      <p:cBhvr>
                                        <p:cTn id="128" dur="1" fill="hold">
                                          <p:stCondLst>
                                            <p:cond delay="0"/>
                                          </p:stCondLst>
                                        </p:cTn>
                                        <p:tgtEl>
                                          <p:spTgt spid="148"/>
                                        </p:tgtEl>
                                        <p:attrNameLst>
                                          <p:attrName>style.visibility</p:attrName>
                                        </p:attrNameLst>
                                      </p:cBhvr>
                                      <p:to>
                                        <p:strVal val="visible"/>
                                      </p:to>
                                    </p:set>
                                    <p:animEffect transition="in" filter="dissolve">
                                      <p:cBhvr>
                                        <p:cTn id="129" dur="500"/>
                                        <p:tgtEl>
                                          <p:spTgt spid="148"/>
                                        </p:tgtEl>
                                      </p:cBhvr>
                                    </p:animEffect>
                                  </p:childTnLst>
                                </p:cTn>
                              </p:par>
                              <p:par>
                                <p:cTn id="130" presetID="9" presetClass="entr" presetSubtype="0" fill="hold" grpId="0" nodeType="withEffect">
                                  <p:stCondLst>
                                    <p:cond delay="0"/>
                                  </p:stCondLst>
                                  <p:childTnLst>
                                    <p:set>
                                      <p:cBhvr>
                                        <p:cTn id="131" dur="1" fill="hold">
                                          <p:stCondLst>
                                            <p:cond delay="0"/>
                                          </p:stCondLst>
                                        </p:cTn>
                                        <p:tgtEl>
                                          <p:spTgt spid="149"/>
                                        </p:tgtEl>
                                        <p:attrNameLst>
                                          <p:attrName>style.visibility</p:attrName>
                                        </p:attrNameLst>
                                      </p:cBhvr>
                                      <p:to>
                                        <p:strVal val="visible"/>
                                      </p:to>
                                    </p:set>
                                    <p:animEffect transition="in" filter="dissolve">
                                      <p:cBhvr>
                                        <p:cTn id="132" dur="500"/>
                                        <p:tgtEl>
                                          <p:spTgt spid="149"/>
                                        </p:tgtEl>
                                      </p:cBhvr>
                                    </p:animEffect>
                                  </p:childTnLst>
                                </p:cTn>
                              </p:par>
                              <p:par>
                                <p:cTn id="133" presetID="9" presetClass="entr" presetSubtype="0" fill="hold" grpId="0" nodeType="withEffect">
                                  <p:stCondLst>
                                    <p:cond delay="0"/>
                                  </p:stCondLst>
                                  <p:childTnLst>
                                    <p:set>
                                      <p:cBhvr>
                                        <p:cTn id="134" dur="1" fill="hold">
                                          <p:stCondLst>
                                            <p:cond delay="0"/>
                                          </p:stCondLst>
                                        </p:cTn>
                                        <p:tgtEl>
                                          <p:spTgt spid="178"/>
                                        </p:tgtEl>
                                        <p:attrNameLst>
                                          <p:attrName>style.visibility</p:attrName>
                                        </p:attrNameLst>
                                      </p:cBhvr>
                                      <p:to>
                                        <p:strVal val="visible"/>
                                      </p:to>
                                    </p:set>
                                    <p:animEffect transition="in" filter="dissolve">
                                      <p:cBhvr>
                                        <p:cTn id="135" dur="500"/>
                                        <p:tgtEl>
                                          <p:spTgt spid="178"/>
                                        </p:tgtEl>
                                      </p:cBhvr>
                                    </p:animEffect>
                                  </p:childTnLst>
                                </p:cTn>
                              </p:par>
                              <p:par>
                                <p:cTn id="136" presetID="9" presetClass="entr" presetSubtype="0" fill="hold" grpId="0" nodeType="withEffect">
                                  <p:stCondLst>
                                    <p:cond delay="0"/>
                                  </p:stCondLst>
                                  <p:childTnLst>
                                    <p:set>
                                      <p:cBhvr>
                                        <p:cTn id="137" dur="1" fill="hold">
                                          <p:stCondLst>
                                            <p:cond delay="0"/>
                                          </p:stCondLst>
                                        </p:cTn>
                                        <p:tgtEl>
                                          <p:spTgt spid="180"/>
                                        </p:tgtEl>
                                        <p:attrNameLst>
                                          <p:attrName>style.visibility</p:attrName>
                                        </p:attrNameLst>
                                      </p:cBhvr>
                                      <p:to>
                                        <p:strVal val="visible"/>
                                      </p:to>
                                    </p:set>
                                    <p:animEffect transition="in" filter="dissolve">
                                      <p:cBhvr>
                                        <p:cTn id="138" dur="500"/>
                                        <p:tgtEl>
                                          <p:spTgt spid="180"/>
                                        </p:tgtEl>
                                      </p:cBhvr>
                                    </p:animEffect>
                                  </p:childTnLst>
                                </p:cTn>
                              </p:par>
                            </p:childTnLst>
                          </p:cTn>
                        </p:par>
                      </p:childTnLst>
                    </p:cTn>
                  </p:par>
                  <p:par>
                    <p:cTn id="139" fill="hold">
                      <p:stCondLst>
                        <p:cond delay="indefinite"/>
                      </p:stCondLst>
                      <p:childTnLst>
                        <p:par>
                          <p:cTn id="140" fill="hold">
                            <p:stCondLst>
                              <p:cond delay="0"/>
                            </p:stCondLst>
                            <p:childTnLst>
                              <p:par>
                                <p:cTn id="141" presetID="9" presetClass="entr" presetSubtype="0" fill="hold" grpId="0" nodeType="clickEffect">
                                  <p:stCondLst>
                                    <p:cond delay="0"/>
                                  </p:stCondLst>
                                  <p:childTnLst>
                                    <p:set>
                                      <p:cBhvr>
                                        <p:cTn id="142" dur="1" fill="hold">
                                          <p:stCondLst>
                                            <p:cond delay="0"/>
                                          </p:stCondLst>
                                        </p:cTn>
                                        <p:tgtEl>
                                          <p:spTgt spid="101"/>
                                        </p:tgtEl>
                                        <p:attrNameLst>
                                          <p:attrName>style.visibility</p:attrName>
                                        </p:attrNameLst>
                                      </p:cBhvr>
                                      <p:to>
                                        <p:strVal val="visible"/>
                                      </p:to>
                                    </p:set>
                                    <p:animEffect transition="in" filter="dissolve">
                                      <p:cBhvr>
                                        <p:cTn id="143" dur="500"/>
                                        <p:tgtEl>
                                          <p:spTgt spid="101"/>
                                        </p:tgtEl>
                                      </p:cBhvr>
                                    </p:animEffect>
                                  </p:childTnLst>
                                </p:cTn>
                              </p:par>
                              <p:par>
                                <p:cTn id="144" presetID="9" presetClass="entr" presetSubtype="0" fill="hold" grpId="0" nodeType="withEffect">
                                  <p:stCondLst>
                                    <p:cond delay="0"/>
                                  </p:stCondLst>
                                  <p:childTnLst>
                                    <p:set>
                                      <p:cBhvr>
                                        <p:cTn id="145" dur="1" fill="hold">
                                          <p:stCondLst>
                                            <p:cond delay="0"/>
                                          </p:stCondLst>
                                        </p:cTn>
                                        <p:tgtEl>
                                          <p:spTgt spid="102"/>
                                        </p:tgtEl>
                                        <p:attrNameLst>
                                          <p:attrName>style.visibility</p:attrName>
                                        </p:attrNameLst>
                                      </p:cBhvr>
                                      <p:to>
                                        <p:strVal val="visible"/>
                                      </p:to>
                                    </p:set>
                                    <p:animEffect transition="in" filter="dissolve">
                                      <p:cBhvr>
                                        <p:cTn id="146" dur="500"/>
                                        <p:tgtEl>
                                          <p:spTgt spid="102"/>
                                        </p:tgtEl>
                                      </p:cBhvr>
                                    </p:animEffect>
                                  </p:childTnLst>
                                </p:cTn>
                              </p:par>
                              <p:par>
                                <p:cTn id="147" presetID="9" presetClass="entr" presetSubtype="0" fill="hold" grpId="0" nodeType="withEffect">
                                  <p:stCondLst>
                                    <p:cond delay="0"/>
                                  </p:stCondLst>
                                  <p:childTnLst>
                                    <p:set>
                                      <p:cBhvr>
                                        <p:cTn id="148" dur="1" fill="hold">
                                          <p:stCondLst>
                                            <p:cond delay="0"/>
                                          </p:stCondLst>
                                        </p:cTn>
                                        <p:tgtEl>
                                          <p:spTgt spid="113"/>
                                        </p:tgtEl>
                                        <p:attrNameLst>
                                          <p:attrName>style.visibility</p:attrName>
                                        </p:attrNameLst>
                                      </p:cBhvr>
                                      <p:to>
                                        <p:strVal val="visible"/>
                                      </p:to>
                                    </p:set>
                                    <p:animEffect transition="in" filter="dissolve">
                                      <p:cBhvr>
                                        <p:cTn id="149" dur="500"/>
                                        <p:tgtEl>
                                          <p:spTgt spid="113"/>
                                        </p:tgtEl>
                                      </p:cBhvr>
                                    </p:animEffect>
                                  </p:childTnLst>
                                </p:cTn>
                              </p:par>
                              <p:par>
                                <p:cTn id="150" presetID="9" presetClass="entr" presetSubtype="0" fill="hold" grpId="0" nodeType="withEffect">
                                  <p:stCondLst>
                                    <p:cond delay="0"/>
                                  </p:stCondLst>
                                  <p:childTnLst>
                                    <p:set>
                                      <p:cBhvr>
                                        <p:cTn id="151" dur="1" fill="hold">
                                          <p:stCondLst>
                                            <p:cond delay="0"/>
                                          </p:stCondLst>
                                        </p:cTn>
                                        <p:tgtEl>
                                          <p:spTgt spid="114"/>
                                        </p:tgtEl>
                                        <p:attrNameLst>
                                          <p:attrName>style.visibility</p:attrName>
                                        </p:attrNameLst>
                                      </p:cBhvr>
                                      <p:to>
                                        <p:strVal val="visible"/>
                                      </p:to>
                                    </p:set>
                                    <p:animEffect transition="in" filter="dissolve">
                                      <p:cBhvr>
                                        <p:cTn id="152" dur="500"/>
                                        <p:tgtEl>
                                          <p:spTgt spid="114"/>
                                        </p:tgtEl>
                                      </p:cBhvr>
                                    </p:animEffect>
                                  </p:childTnLst>
                                </p:cTn>
                              </p:par>
                              <p:par>
                                <p:cTn id="153" presetID="9" presetClass="entr" presetSubtype="0" fill="hold" grpId="0" nodeType="withEffect">
                                  <p:stCondLst>
                                    <p:cond delay="0"/>
                                  </p:stCondLst>
                                  <p:childTnLst>
                                    <p:set>
                                      <p:cBhvr>
                                        <p:cTn id="154" dur="1" fill="hold">
                                          <p:stCondLst>
                                            <p:cond delay="0"/>
                                          </p:stCondLst>
                                        </p:cTn>
                                        <p:tgtEl>
                                          <p:spTgt spid="115"/>
                                        </p:tgtEl>
                                        <p:attrNameLst>
                                          <p:attrName>style.visibility</p:attrName>
                                        </p:attrNameLst>
                                      </p:cBhvr>
                                      <p:to>
                                        <p:strVal val="visible"/>
                                      </p:to>
                                    </p:set>
                                    <p:animEffect transition="in" filter="dissolve">
                                      <p:cBhvr>
                                        <p:cTn id="155" dur="500"/>
                                        <p:tgtEl>
                                          <p:spTgt spid="115"/>
                                        </p:tgtEl>
                                      </p:cBhvr>
                                    </p:animEffect>
                                  </p:childTnLst>
                                </p:cTn>
                              </p:par>
                              <p:par>
                                <p:cTn id="156" presetID="9" presetClass="entr" presetSubtype="0" fill="hold" grpId="0" nodeType="withEffect">
                                  <p:stCondLst>
                                    <p:cond delay="0"/>
                                  </p:stCondLst>
                                  <p:childTnLst>
                                    <p:set>
                                      <p:cBhvr>
                                        <p:cTn id="157" dur="1" fill="hold">
                                          <p:stCondLst>
                                            <p:cond delay="0"/>
                                          </p:stCondLst>
                                        </p:cTn>
                                        <p:tgtEl>
                                          <p:spTgt spid="116"/>
                                        </p:tgtEl>
                                        <p:attrNameLst>
                                          <p:attrName>style.visibility</p:attrName>
                                        </p:attrNameLst>
                                      </p:cBhvr>
                                      <p:to>
                                        <p:strVal val="visible"/>
                                      </p:to>
                                    </p:set>
                                    <p:animEffect transition="in" filter="dissolve">
                                      <p:cBhvr>
                                        <p:cTn id="158" dur="500"/>
                                        <p:tgtEl>
                                          <p:spTgt spid="116"/>
                                        </p:tgtEl>
                                      </p:cBhvr>
                                    </p:animEffect>
                                  </p:childTnLst>
                                </p:cTn>
                              </p:par>
                              <p:par>
                                <p:cTn id="159" presetID="9" presetClass="entr" presetSubtype="0" fill="hold" grpId="0" nodeType="withEffect">
                                  <p:stCondLst>
                                    <p:cond delay="0"/>
                                  </p:stCondLst>
                                  <p:childTnLst>
                                    <p:set>
                                      <p:cBhvr>
                                        <p:cTn id="160" dur="1" fill="hold">
                                          <p:stCondLst>
                                            <p:cond delay="0"/>
                                          </p:stCondLst>
                                        </p:cTn>
                                        <p:tgtEl>
                                          <p:spTgt spid="117"/>
                                        </p:tgtEl>
                                        <p:attrNameLst>
                                          <p:attrName>style.visibility</p:attrName>
                                        </p:attrNameLst>
                                      </p:cBhvr>
                                      <p:to>
                                        <p:strVal val="visible"/>
                                      </p:to>
                                    </p:set>
                                    <p:animEffect transition="in" filter="dissolve">
                                      <p:cBhvr>
                                        <p:cTn id="161" dur="500"/>
                                        <p:tgtEl>
                                          <p:spTgt spid="117"/>
                                        </p:tgtEl>
                                      </p:cBhvr>
                                    </p:animEffect>
                                  </p:childTnLst>
                                </p:cTn>
                              </p:par>
                              <p:par>
                                <p:cTn id="162" presetID="9" presetClass="entr" presetSubtype="0" fill="hold" grpId="0" nodeType="withEffect">
                                  <p:stCondLst>
                                    <p:cond delay="0"/>
                                  </p:stCondLst>
                                  <p:childTnLst>
                                    <p:set>
                                      <p:cBhvr>
                                        <p:cTn id="163" dur="1" fill="hold">
                                          <p:stCondLst>
                                            <p:cond delay="0"/>
                                          </p:stCondLst>
                                        </p:cTn>
                                        <p:tgtEl>
                                          <p:spTgt spid="118"/>
                                        </p:tgtEl>
                                        <p:attrNameLst>
                                          <p:attrName>style.visibility</p:attrName>
                                        </p:attrNameLst>
                                      </p:cBhvr>
                                      <p:to>
                                        <p:strVal val="visible"/>
                                      </p:to>
                                    </p:set>
                                    <p:animEffect transition="in" filter="dissolve">
                                      <p:cBhvr>
                                        <p:cTn id="164" dur="500"/>
                                        <p:tgtEl>
                                          <p:spTgt spid="118"/>
                                        </p:tgtEl>
                                      </p:cBhvr>
                                    </p:animEffect>
                                  </p:childTnLst>
                                </p:cTn>
                              </p:par>
                              <p:par>
                                <p:cTn id="165" presetID="9" presetClass="entr" presetSubtype="0" fill="hold" grpId="0" nodeType="withEffect">
                                  <p:stCondLst>
                                    <p:cond delay="0"/>
                                  </p:stCondLst>
                                  <p:childTnLst>
                                    <p:set>
                                      <p:cBhvr>
                                        <p:cTn id="166" dur="1" fill="hold">
                                          <p:stCondLst>
                                            <p:cond delay="0"/>
                                          </p:stCondLst>
                                        </p:cTn>
                                        <p:tgtEl>
                                          <p:spTgt spid="119"/>
                                        </p:tgtEl>
                                        <p:attrNameLst>
                                          <p:attrName>style.visibility</p:attrName>
                                        </p:attrNameLst>
                                      </p:cBhvr>
                                      <p:to>
                                        <p:strVal val="visible"/>
                                      </p:to>
                                    </p:set>
                                    <p:animEffect transition="in" filter="dissolve">
                                      <p:cBhvr>
                                        <p:cTn id="167" dur="500"/>
                                        <p:tgtEl>
                                          <p:spTgt spid="119"/>
                                        </p:tgtEl>
                                      </p:cBhvr>
                                    </p:animEffect>
                                  </p:childTnLst>
                                </p:cTn>
                              </p:par>
                              <p:par>
                                <p:cTn id="168" presetID="9" presetClass="entr" presetSubtype="0" fill="hold" grpId="0" nodeType="withEffect">
                                  <p:stCondLst>
                                    <p:cond delay="0"/>
                                  </p:stCondLst>
                                  <p:childTnLst>
                                    <p:set>
                                      <p:cBhvr>
                                        <p:cTn id="169" dur="1" fill="hold">
                                          <p:stCondLst>
                                            <p:cond delay="0"/>
                                          </p:stCondLst>
                                        </p:cTn>
                                        <p:tgtEl>
                                          <p:spTgt spid="124"/>
                                        </p:tgtEl>
                                        <p:attrNameLst>
                                          <p:attrName>style.visibility</p:attrName>
                                        </p:attrNameLst>
                                      </p:cBhvr>
                                      <p:to>
                                        <p:strVal val="visible"/>
                                      </p:to>
                                    </p:set>
                                    <p:animEffect transition="in" filter="dissolve">
                                      <p:cBhvr>
                                        <p:cTn id="170" dur="500"/>
                                        <p:tgtEl>
                                          <p:spTgt spid="124"/>
                                        </p:tgtEl>
                                      </p:cBhvr>
                                    </p:animEffect>
                                  </p:childTnLst>
                                </p:cTn>
                              </p:par>
                              <p:par>
                                <p:cTn id="171" presetID="9" presetClass="entr" presetSubtype="0" fill="hold" grpId="0" nodeType="withEffect">
                                  <p:stCondLst>
                                    <p:cond delay="0"/>
                                  </p:stCondLst>
                                  <p:childTnLst>
                                    <p:set>
                                      <p:cBhvr>
                                        <p:cTn id="172" dur="1" fill="hold">
                                          <p:stCondLst>
                                            <p:cond delay="0"/>
                                          </p:stCondLst>
                                        </p:cTn>
                                        <p:tgtEl>
                                          <p:spTgt spid="125"/>
                                        </p:tgtEl>
                                        <p:attrNameLst>
                                          <p:attrName>style.visibility</p:attrName>
                                        </p:attrNameLst>
                                      </p:cBhvr>
                                      <p:to>
                                        <p:strVal val="visible"/>
                                      </p:to>
                                    </p:set>
                                    <p:animEffect transition="in" filter="dissolve">
                                      <p:cBhvr>
                                        <p:cTn id="173" dur="500"/>
                                        <p:tgtEl>
                                          <p:spTgt spid="125"/>
                                        </p:tgtEl>
                                      </p:cBhvr>
                                    </p:animEffect>
                                  </p:childTnLst>
                                </p:cTn>
                              </p:par>
                              <p:par>
                                <p:cTn id="174" presetID="9" presetClass="entr" presetSubtype="0" fill="hold" grpId="0" nodeType="withEffect">
                                  <p:stCondLst>
                                    <p:cond delay="0"/>
                                  </p:stCondLst>
                                  <p:childTnLst>
                                    <p:set>
                                      <p:cBhvr>
                                        <p:cTn id="175" dur="1" fill="hold">
                                          <p:stCondLst>
                                            <p:cond delay="0"/>
                                          </p:stCondLst>
                                        </p:cTn>
                                        <p:tgtEl>
                                          <p:spTgt spid="126"/>
                                        </p:tgtEl>
                                        <p:attrNameLst>
                                          <p:attrName>style.visibility</p:attrName>
                                        </p:attrNameLst>
                                      </p:cBhvr>
                                      <p:to>
                                        <p:strVal val="visible"/>
                                      </p:to>
                                    </p:set>
                                    <p:animEffect transition="in" filter="dissolve">
                                      <p:cBhvr>
                                        <p:cTn id="176" dur="500"/>
                                        <p:tgtEl>
                                          <p:spTgt spid="126"/>
                                        </p:tgtEl>
                                      </p:cBhvr>
                                    </p:animEffect>
                                  </p:childTnLst>
                                </p:cTn>
                              </p:par>
                              <p:par>
                                <p:cTn id="177" presetID="9" presetClass="entr" presetSubtype="0" fill="hold" grpId="0" nodeType="withEffect">
                                  <p:stCondLst>
                                    <p:cond delay="0"/>
                                  </p:stCondLst>
                                  <p:childTnLst>
                                    <p:set>
                                      <p:cBhvr>
                                        <p:cTn id="178" dur="1" fill="hold">
                                          <p:stCondLst>
                                            <p:cond delay="0"/>
                                          </p:stCondLst>
                                        </p:cTn>
                                        <p:tgtEl>
                                          <p:spTgt spid="127"/>
                                        </p:tgtEl>
                                        <p:attrNameLst>
                                          <p:attrName>style.visibility</p:attrName>
                                        </p:attrNameLst>
                                      </p:cBhvr>
                                      <p:to>
                                        <p:strVal val="visible"/>
                                      </p:to>
                                    </p:set>
                                    <p:animEffect transition="in" filter="dissolve">
                                      <p:cBhvr>
                                        <p:cTn id="179" dur="500"/>
                                        <p:tgtEl>
                                          <p:spTgt spid="127"/>
                                        </p:tgtEl>
                                      </p:cBhvr>
                                    </p:animEffect>
                                  </p:childTnLst>
                                </p:cTn>
                              </p:par>
                              <p:par>
                                <p:cTn id="180" presetID="9" presetClass="entr" presetSubtype="0" fill="hold" grpId="0" nodeType="withEffect">
                                  <p:stCondLst>
                                    <p:cond delay="0"/>
                                  </p:stCondLst>
                                  <p:childTnLst>
                                    <p:set>
                                      <p:cBhvr>
                                        <p:cTn id="181" dur="1" fill="hold">
                                          <p:stCondLst>
                                            <p:cond delay="0"/>
                                          </p:stCondLst>
                                        </p:cTn>
                                        <p:tgtEl>
                                          <p:spTgt spid="150"/>
                                        </p:tgtEl>
                                        <p:attrNameLst>
                                          <p:attrName>style.visibility</p:attrName>
                                        </p:attrNameLst>
                                      </p:cBhvr>
                                      <p:to>
                                        <p:strVal val="visible"/>
                                      </p:to>
                                    </p:set>
                                    <p:animEffect transition="in" filter="dissolve">
                                      <p:cBhvr>
                                        <p:cTn id="182" dur="500"/>
                                        <p:tgtEl>
                                          <p:spTgt spid="150"/>
                                        </p:tgtEl>
                                      </p:cBhvr>
                                    </p:animEffect>
                                  </p:childTnLst>
                                </p:cTn>
                              </p:par>
                              <p:par>
                                <p:cTn id="183" presetID="9" presetClass="entr" presetSubtype="0" fill="hold" grpId="0" nodeType="withEffect">
                                  <p:stCondLst>
                                    <p:cond delay="0"/>
                                  </p:stCondLst>
                                  <p:childTnLst>
                                    <p:set>
                                      <p:cBhvr>
                                        <p:cTn id="184" dur="1" fill="hold">
                                          <p:stCondLst>
                                            <p:cond delay="0"/>
                                          </p:stCondLst>
                                        </p:cTn>
                                        <p:tgtEl>
                                          <p:spTgt spid="151"/>
                                        </p:tgtEl>
                                        <p:attrNameLst>
                                          <p:attrName>style.visibility</p:attrName>
                                        </p:attrNameLst>
                                      </p:cBhvr>
                                      <p:to>
                                        <p:strVal val="visible"/>
                                      </p:to>
                                    </p:set>
                                    <p:animEffect transition="in" filter="dissolve">
                                      <p:cBhvr>
                                        <p:cTn id="185" dur="500"/>
                                        <p:tgtEl>
                                          <p:spTgt spid="151"/>
                                        </p:tgtEl>
                                      </p:cBhvr>
                                    </p:animEffect>
                                  </p:childTnLst>
                                </p:cTn>
                              </p:par>
                              <p:par>
                                <p:cTn id="186" presetID="9" presetClass="entr" presetSubtype="0" fill="hold" grpId="0" nodeType="withEffect">
                                  <p:stCondLst>
                                    <p:cond delay="0"/>
                                  </p:stCondLst>
                                  <p:childTnLst>
                                    <p:set>
                                      <p:cBhvr>
                                        <p:cTn id="187" dur="1" fill="hold">
                                          <p:stCondLst>
                                            <p:cond delay="0"/>
                                          </p:stCondLst>
                                        </p:cTn>
                                        <p:tgtEl>
                                          <p:spTgt spid="152"/>
                                        </p:tgtEl>
                                        <p:attrNameLst>
                                          <p:attrName>style.visibility</p:attrName>
                                        </p:attrNameLst>
                                      </p:cBhvr>
                                      <p:to>
                                        <p:strVal val="visible"/>
                                      </p:to>
                                    </p:set>
                                    <p:animEffect transition="in" filter="dissolve">
                                      <p:cBhvr>
                                        <p:cTn id="188" dur="500"/>
                                        <p:tgtEl>
                                          <p:spTgt spid="152"/>
                                        </p:tgtEl>
                                      </p:cBhvr>
                                    </p:animEffect>
                                  </p:childTnLst>
                                </p:cTn>
                              </p:par>
                            </p:childTnLst>
                          </p:cTn>
                        </p:par>
                      </p:childTnLst>
                    </p:cTn>
                  </p:par>
                  <p:par>
                    <p:cTn id="189" fill="hold">
                      <p:stCondLst>
                        <p:cond delay="indefinite"/>
                      </p:stCondLst>
                      <p:childTnLst>
                        <p:par>
                          <p:cTn id="190" fill="hold">
                            <p:stCondLst>
                              <p:cond delay="0"/>
                            </p:stCondLst>
                            <p:childTnLst>
                              <p:par>
                                <p:cTn id="191" presetID="9" presetClass="entr" presetSubtype="0" fill="hold" grpId="0" nodeType="clickEffect">
                                  <p:stCondLst>
                                    <p:cond delay="0"/>
                                  </p:stCondLst>
                                  <p:childTnLst>
                                    <p:set>
                                      <p:cBhvr>
                                        <p:cTn id="192" dur="1" fill="hold">
                                          <p:stCondLst>
                                            <p:cond delay="0"/>
                                          </p:stCondLst>
                                        </p:cTn>
                                        <p:tgtEl>
                                          <p:spTgt spid="183"/>
                                        </p:tgtEl>
                                        <p:attrNameLst>
                                          <p:attrName>style.visibility</p:attrName>
                                        </p:attrNameLst>
                                      </p:cBhvr>
                                      <p:to>
                                        <p:strVal val="visible"/>
                                      </p:to>
                                    </p:set>
                                    <p:animEffect transition="in" filter="dissolve">
                                      <p:cBhvr>
                                        <p:cTn id="193" dur="500"/>
                                        <p:tgtEl>
                                          <p:spTgt spid="183"/>
                                        </p:tgtEl>
                                      </p:cBhvr>
                                    </p:animEffect>
                                  </p:childTnLst>
                                </p:cTn>
                              </p:par>
                            </p:childTnLst>
                          </p:cTn>
                        </p:par>
                      </p:childTnLst>
                    </p:cTn>
                  </p:par>
                  <p:par>
                    <p:cTn id="194" fill="hold">
                      <p:stCondLst>
                        <p:cond delay="indefinite"/>
                      </p:stCondLst>
                      <p:childTnLst>
                        <p:par>
                          <p:cTn id="195" fill="hold">
                            <p:stCondLst>
                              <p:cond delay="0"/>
                            </p:stCondLst>
                            <p:childTnLst>
                              <p:par>
                                <p:cTn id="196" presetID="9" presetClass="entr" presetSubtype="0" fill="hold" grpId="0" nodeType="clickEffect">
                                  <p:stCondLst>
                                    <p:cond delay="0"/>
                                  </p:stCondLst>
                                  <p:childTnLst>
                                    <p:set>
                                      <p:cBhvr>
                                        <p:cTn id="197" dur="1" fill="hold">
                                          <p:stCondLst>
                                            <p:cond delay="0"/>
                                          </p:stCondLst>
                                        </p:cTn>
                                        <p:tgtEl>
                                          <p:spTgt spid="103"/>
                                        </p:tgtEl>
                                        <p:attrNameLst>
                                          <p:attrName>style.visibility</p:attrName>
                                        </p:attrNameLst>
                                      </p:cBhvr>
                                      <p:to>
                                        <p:strVal val="visible"/>
                                      </p:to>
                                    </p:set>
                                    <p:animEffect transition="in" filter="dissolve">
                                      <p:cBhvr>
                                        <p:cTn id="198" dur="500"/>
                                        <p:tgtEl>
                                          <p:spTgt spid="103"/>
                                        </p:tgtEl>
                                      </p:cBhvr>
                                    </p:animEffect>
                                  </p:childTnLst>
                                </p:cTn>
                              </p:par>
                              <p:par>
                                <p:cTn id="199" presetID="9" presetClass="entr" presetSubtype="0" fill="hold" grpId="0" nodeType="withEffect">
                                  <p:stCondLst>
                                    <p:cond delay="0"/>
                                  </p:stCondLst>
                                  <p:childTnLst>
                                    <p:set>
                                      <p:cBhvr>
                                        <p:cTn id="200" dur="1" fill="hold">
                                          <p:stCondLst>
                                            <p:cond delay="0"/>
                                          </p:stCondLst>
                                        </p:cTn>
                                        <p:tgtEl>
                                          <p:spTgt spid="104"/>
                                        </p:tgtEl>
                                        <p:attrNameLst>
                                          <p:attrName>style.visibility</p:attrName>
                                        </p:attrNameLst>
                                      </p:cBhvr>
                                      <p:to>
                                        <p:strVal val="visible"/>
                                      </p:to>
                                    </p:set>
                                    <p:animEffect transition="in" filter="dissolve">
                                      <p:cBhvr>
                                        <p:cTn id="201" dur="500"/>
                                        <p:tgtEl>
                                          <p:spTgt spid="104"/>
                                        </p:tgtEl>
                                      </p:cBhvr>
                                    </p:animEffect>
                                  </p:childTnLst>
                                </p:cTn>
                              </p:par>
                              <p:par>
                                <p:cTn id="202" presetID="9" presetClass="entr" presetSubtype="0" fill="hold" grpId="0" nodeType="withEffect">
                                  <p:stCondLst>
                                    <p:cond delay="0"/>
                                  </p:stCondLst>
                                  <p:childTnLst>
                                    <p:set>
                                      <p:cBhvr>
                                        <p:cTn id="203" dur="1" fill="hold">
                                          <p:stCondLst>
                                            <p:cond delay="0"/>
                                          </p:stCondLst>
                                        </p:cTn>
                                        <p:tgtEl>
                                          <p:spTgt spid="128"/>
                                        </p:tgtEl>
                                        <p:attrNameLst>
                                          <p:attrName>style.visibility</p:attrName>
                                        </p:attrNameLst>
                                      </p:cBhvr>
                                      <p:to>
                                        <p:strVal val="visible"/>
                                      </p:to>
                                    </p:set>
                                    <p:animEffect transition="in" filter="dissolve">
                                      <p:cBhvr>
                                        <p:cTn id="204" dur="500"/>
                                        <p:tgtEl>
                                          <p:spTgt spid="128"/>
                                        </p:tgtEl>
                                      </p:cBhvr>
                                    </p:animEffect>
                                  </p:childTnLst>
                                </p:cTn>
                              </p:par>
                              <p:par>
                                <p:cTn id="205" presetID="9" presetClass="entr" presetSubtype="0" fill="hold" grpId="0" nodeType="withEffect">
                                  <p:stCondLst>
                                    <p:cond delay="0"/>
                                  </p:stCondLst>
                                  <p:childTnLst>
                                    <p:set>
                                      <p:cBhvr>
                                        <p:cTn id="206" dur="1" fill="hold">
                                          <p:stCondLst>
                                            <p:cond delay="0"/>
                                          </p:stCondLst>
                                        </p:cTn>
                                        <p:tgtEl>
                                          <p:spTgt spid="129"/>
                                        </p:tgtEl>
                                        <p:attrNameLst>
                                          <p:attrName>style.visibility</p:attrName>
                                        </p:attrNameLst>
                                      </p:cBhvr>
                                      <p:to>
                                        <p:strVal val="visible"/>
                                      </p:to>
                                    </p:set>
                                    <p:animEffect transition="in" filter="dissolve">
                                      <p:cBhvr>
                                        <p:cTn id="207" dur="500"/>
                                        <p:tgtEl>
                                          <p:spTgt spid="129"/>
                                        </p:tgtEl>
                                      </p:cBhvr>
                                    </p:animEffect>
                                  </p:childTnLst>
                                </p:cTn>
                              </p:par>
                              <p:par>
                                <p:cTn id="208" presetID="9" presetClass="entr" presetSubtype="0" fill="hold" grpId="0" nodeType="withEffect">
                                  <p:stCondLst>
                                    <p:cond delay="0"/>
                                  </p:stCondLst>
                                  <p:childTnLst>
                                    <p:set>
                                      <p:cBhvr>
                                        <p:cTn id="209" dur="1" fill="hold">
                                          <p:stCondLst>
                                            <p:cond delay="0"/>
                                          </p:stCondLst>
                                        </p:cTn>
                                        <p:tgtEl>
                                          <p:spTgt spid="130"/>
                                        </p:tgtEl>
                                        <p:attrNameLst>
                                          <p:attrName>style.visibility</p:attrName>
                                        </p:attrNameLst>
                                      </p:cBhvr>
                                      <p:to>
                                        <p:strVal val="visible"/>
                                      </p:to>
                                    </p:set>
                                    <p:animEffect transition="in" filter="dissolve">
                                      <p:cBhvr>
                                        <p:cTn id="210" dur="500"/>
                                        <p:tgtEl>
                                          <p:spTgt spid="130"/>
                                        </p:tgtEl>
                                      </p:cBhvr>
                                    </p:animEffect>
                                  </p:childTnLst>
                                </p:cTn>
                              </p:par>
                              <p:par>
                                <p:cTn id="211" presetID="9" presetClass="entr" presetSubtype="0" fill="hold" grpId="0" nodeType="withEffect">
                                  <p:stCondLst>
                                    <p:cond delay="0"/>
                                  </p:stCondLst>
                                  <p:childTnLst>
                                    <p:set>
                                      <p:cBhvr>
                                        <p:cTn id="212" dur="1" fill="hold">
                                          <p:stCondLst>
                                            <p:cond delay="0"/>
                                          </p:stCondLst>
                                        </p:cTn>
                                        <p:tgtEl>
                                          <p:spTgt spid="133"/>
                                        </p:tgtEl>
                                        <p:attrNameLst>
                                          <p:attrName>style.visibility</p:attrName>
                                        </p:attrNameLst>
                                      </p:cBhvr>
                                      <p:to>
                                        <p:strVal val="visible"/>
                                      </p:to>
                                    </p:set>
                                    <p:animEffect transition="in" filter="dissolve">
                                      <p:cBhvr>
                                        <p:cTn id="213" dur="500"/>
                                        <p:tgtEl>
                                          <p:spTgt spid="133"/>
                                        </p:tgtEl>
                                      </p:cBhvr>
                                    </p:animEffect>
                                  </p:childTnLst>
                                </p:cTn>
                              </p:par>
                              <p:par>
                                <p:cTn id="214" presetID="9" presetClass="entr" presetSubtype="0" fill="hold" grpId="0" nodeType="withEffect">
                                  <p:stCondLst>
                                    <p:cond delay="0"/>
                                  </p:stCondLst>
                                  <p:childTnLst>
                                    <p:set>
                                      <p:cBhvr>
                                        <p:cTn id="215" dur="1" fill="hold">
                                          <p:stCondLst>
                                            <p:cond delay="0"/>
                                          </p:stCondLst>
                                        </p:cTn>
                                        <p:tgtEl>
                                          <p:spTgt spid="134"/>
                                        </p:tgtEl>
                                        <p:attrNameLst>
                                          <p:attrName>style.visibility</p:attrName>
                                        </p:attrNameLst>
                                      </p:cBhvr>
                                      <p:to>
                                        <p:strVal val="visible"/>
                                      </p:to>
                                    </p:set>
                                    <p:animEffect transition="in" filter="dissolve">
                                      <p:cBhvr>
                                        <p:cTn id="216" dur="500"/>
                                        <p:tgtEl>
                                          <p:spTgt spid="134"/>
                                        </p:tgtEl>
                                      </p:cBhvr>
                                    </p:animEffect>
                                  </p:childTnLst>
                                </p:cTn>
                              </p:par>
                              <p:par>
                                <p:cTn id="217" presetID="9" presetClass="entr" presetSubtype="0" fill="hold" grpId="0" nodeType="withEffect">
                                  <p:stCondLst>
                                    <p:cond delay="0"/>
                                  </p:stCondLst>
                                  <p:childTnLst>
                                    <p:set>
                                      <p:cBhvr>
                                        <p:cTn id="218" dur="1" fill="hold">
                                          <p:stCondLst>
                                            <p:cond delay="0"/>
                                          </p:stCondLst>
                                        </p:cTn>
                                        <p:tgtEl>
                                          <p:spTgt spid="135"/>
                                        </p:tgtEl>
                                        <p:attrNameLst>
                                          <p:attrName>style.visibility</p:attrName>
                                        </p:attrNameLst>
                                      </p:cBhvr>
                                      <p:to>
                                        <p:strVal val="visible"/>
                                      </p:to>
                                    </p:set>
                                    <p:animEffect transition="in" filter="dissolve">
                                      <p:cBhvr>
                                        <p:cTn id="219" dur="500"/>
                                        <p:tgtEl>
                                          <p:spTgt spid="135"/>
                                        </p:tgtEl>
                                      </p:cBhvr>
                                    </p:animEffect>
                                  </p:childTnLst>
                                </p:cTn>
                              </p:par>
                              <p:par>
                                <p:cTn id="220" presetID="9" presetClass="entr" presetSubtype="0" fill="hold" grpId="0" nodeType="withEffect">
                                  <p:stCondLst>
                                    <p:cond delay="0"/>
                                  </p:stCondLst>
                                  <p:childTnLst>
                                    <p:set>
                                      <p:cBhvr>
                                        <p:cTn id="221" dur="1" fill="hold">
                                          <p:stCondLst>
                                            <p:cond delay="0"/>
                                          </p:stCondLst>
                                        </p:cTn>
                                        <p:tgtEl>
                                          <p:spTgt spid="136"/>
                                        </p:tgtEl>
                                        <p:attrNameLst>
                                          <p:attrName>style.visibility</p:attrName>
                                        </p:attrNameLst>
                                      </p:cBhvr>
                                      <p:to>
                                        <p:strVal val="visible"/>
                                      </p:to>
                                    </p:set>
                                    <p:animEffect transition="in" filter="dissolve">
                                      <p:cBhvr>
                                        <p:cTn id="222" dur="500"/>
                                        <p:tgtEl>
                                          <p:spTgt spid="136"/>
                                        </p:tgtEl>
                                      </p:cBhvr>
                                    </p:animEffect>
                                  </p:childTnLst>
                                </p:cTn>
                              </p:par>
                              <p:par>
                                <p:cTn id="223" presetID="9" presetClass="entr" presetSubtype="0" fill="hold" grpId="0" nodeType="withEffect">
                                  <p:stCondLst>
                                    <p:cond delay="0"/>
                                  </p:stCondLst>
                                  <p:childTnLst>
                                    <p:set>
                                      <p:cBhvr>
                                        <p:cTn id="224" dur="1" fill="hold">
                                          <p:stCondLst>
                                            <p:cond delay="0"/>
                                          </p:stCondLst>
                                        </p:cTn>
                                        <p:tgtEl>
                                          <p:spTgt spid="137"/>
                                        </p:tgtEl>
                                        <p:attrNameLst>
                                          <p:attrName>style.visibility</p:attrName>
                                        </p:attrNameLst>
                                      </p:cBhvr>
                                      <p:to>
                                        <p:strVal val="visible"/>
                                      </p:to>
                                    </p:set>
                                    <p:animEffect transition="in" filter="dissolve">
                                      <p:cBhvr>
                                        <p:cTn id="225" dur="500"/>
                                        <p:tgtEl>
                                          <p:spTgt spid="137"/>
                                        </p:tgtEl>
                                      </p:cBhvr>
                                    </p:animEffect>
                                  </p:childTnLst>
                                </p:cTn>
                              </p:par>
                              <p:par>
                                <p:cTn id="226" presetID="9" presetClass="entr" presetSubtype="0" fill="hold" grpId="0" nodeType="withEffect">
                                  <p:stCondLst>
                                    <p:cond delay="0"/>
                                  </p:stCondLst>
                                  <p:childTnLst>
                                    <p:set>
                                      <p:cBhvr>
                                        <p:cTn id="227" dur="1" fill="hold">
                                          <p:stCondLst>
                                            <p:cond delay="0"/>
                                          </p:stCondLst>
                                        </p:cTn>
                                        <p:tgtEl>
                                          <p:spTgt spid="138"/>
                                        </p:tgtEl>
                                        <p:attrNameLst>
                                          <p:attrName>style.visibility</p:attrName>
                                        </p:attrNameLst>
                                      </p:cBhvr>
                                      <p:to>
                                        <p:strVal val="visible"/>
                                      </p:to>
                                    </p:set>
                                    <p:animEffect transition="in" filter="dissolve">
                                      <p:cBhvr>
                                        <p:cTn id="228" dur="500"/>
                                        <p:tgtEl>
                                          <p:spTgt spid="138"/>
                                        </p:tgtEl>
                                      </p:cBhvr>
                                    </p:animEffect>
                                  </p:childTnLst>
                                </p:cTn>
                              </p:par>
                              <p:par>
                                <p:cTn id="229" presetID="9" presetClass="entr" presetSubtype="0" fill="hold" grpId="0" nodeType="withEffect">
                                  <p:stCondLst>
                                    <p:cond delay="0"/>
                                  </p:stCondLst>
                                  <p:childTnLst>
                                    <p:set>
                                      <p:cBhvr>
                                        <p:cTn id="230" dur="1" fill="hold">
                                          <p:stCondLst>
                                            <p:cond delay="0"/>
                                          </p:stCondLst>
                                        </p:cTn>
                                        <p:tgtEl>
                                          <p:spTgt spid="140"/>
                                        </p:tgtEl>
                                        <p:attrNameLst>
                                          <p:attrName>style.visibility</p:attrName>
                                        </p:attrNameLst>
                                      </p:cBhvr>
                                      <p:to>
                                        <p:strVal val="visible"/>
                                      </p:to>
                                    </p:set>
                                    <p:animEffect transition="in" filter="dissolve">
                                      <p:cBhvr>
                                        <p:cTn id="231" dur="500"/>
                                        <p:tgtEl>
                                          <p:spTgt spid="140"/>
                                        </p:tgtEl>
                                      </p:cBhvr>
                                    </p:animEffect>
                                  </p:childTnLst>
                                </p:cTn>
                              </p:par>
                            </p:childTnLst>
                          </p:cTn>
                        </p:par>
                      </p:childTnLst>
                    </p:cTn>
                  </p:par>
                  <p:par>
                    <p:cTn id="232" fill="hold">
                      <p:stCondLst>
                        <p:cond delay="indefinite"/>
                      </p:stCondLst>
                      <p:childTnLst>
                        <p:par>
                          <p:cTn id="233" fill="hold">
                            <p:stCondLst>
                              <p:cond delay="0"/>
                            </p:stCondLst>
                            <p:childTnLst>
                              <p:par>
                                <p:cTn id="234" presetID="9" presetClass="entr" presetSubtype="0" fill="hold" grpId="0" nodeType="clickEffect">
                                  <p:stCondLst>
                                    <p:cond delay="0"/>
                                  </p:stCondLst>
                                  <p:childTnLst>
                                    <p:set>
                                      <p:cBhvr>
                                        <p:cTn id="235" dur="1" fill="hold">
                                          <p:stCondLst>
                                            <p:cond delay="0"/>
                                          </p:stCondLst>
                                        </p:cTn>
                                        <p:tgtEl>
                                          <p:spTgt spid="99"/>
                                        </p:tgtEl>
                                        <p:attrNameLst>
                                          <p:attrName>style.visibility</p:attrName>
                                        </p:attrNameLst>
                                      </p:cBhvr>
                                      <p:to>
                                        <p:strVal val="visible"/>
                                      </p:to>
                                    </p:set>
                                    <p:animEffect transition="in" filter="dissolve">
                                      <p:cBhvr>
                                        <p:cTn id="236" dur="500"/>
                                        <p:tgtEl>
                                          <p:spTgt spid="99"/>
                                        </p:tgtEl>
                                      </p:cBhvr>
                                    </p:animEffect>
                                  </p:childTnLst>
                                </p:cTn>
                              </p:par>
                              <p:par>
                                <p:cTn id="237" presetID="9" presetClass="entr" presetSubtype="0" fill="hold" grpId="0" nodeType="withEffect">
                                  <p:stCondLst>
                                    <p:cond delay="0"/>
                                  </p:stCondLst>
                                  <p:childTnLst>
                                    <p:set>
                                      <p:cBhvr>
                                        <p:cTn id="238" dur="1" fill="hold">
                                          <p:stCondLst>
                                            <p:cond delay="0"/>
                                          </p:stCondLst>
                                        </p:cTn>
                                        <p:tgtEl>
                                          <p:spTgt spid="100"/>
                                        </p:tgtEl>
                                        <p:attrNameLst>
                                          <p:attrName>style.visibility</p:attrName>
                                        </p:attrNameLst>
                                      </p:cBhvr>
                                      <p:to>
                                        <p:strVal val="visible"/>
                                      </p:to>
                                    </p:set>
                                    <p:animEffect transition="in" filter="dissolve">
                                      <p:cBhvr>
                                        <p:cTn id="239" dur="500"/>
                                        <p:tgtEl>
                                          <p:spTgt spid="100"/>
                                        </p:tgtEl>
                                      </p:cBhvr>
                                    </p:animEffect>
                                  </p:childTnLst>
                                </p:cTn>
                              </p:par>
                              <p:par>
                                <p:cTn id="240" presetID="9" presetClass="entr" presetSubtype="0" fill="hold" grpId="0" nodeType="withEffect">
                                  <p:stCondLst>
                                    <p:cond delay="0"/>
                                  </p:stCondLst>
                                  <p:childTnLst>
                                    <p:set>
                                      <p:cBhvr>
                                        <p:cTn id="241" dur="1" fill="hold">
                                          <p:stCondLst>
                                            <p:cond delay="0"/>
                                          </p:stCondLst>
                                        </p:cTn>
                                        <p:tgtEl>
                                          <p:spTgt spid="105"/>
                                        </p:tgtEl>
                                        <p:attrNameLst>
                                          <p:attrName>style.visibility</p:attrName>
                                        </p:attrNameLst>
                                      </p:cBhvr>
                                      <p:to>
                                        <p:strVal val="visible"/>
                                      </p:to>
                                    </p:set>
                                    <p:animEffect transition="in" filter="dissolve">
                                      <p:cBhvr>
                                        <p:cTn id="242" dur="500"/>
                                        <p:tgtEl>
                                          <p:spTgt spid="105"/>
                                        </p:tgtEl>
                                      </p:cBhvr>
                                    </p:animEffect>
                                  </p:childTnLst>
                                </p:cTn>
                              </p:par>
                              <p:par>
                                <p:cTn id="243" presetID="9" presetClass="entr" presetSubtype="0" fill="hold" grpId="0" nodeType="withEffect">
                                  <p:stCondLst>
                                    <p:cond delay="0"/>
                                  </p:stCondLst>
                                  <p:childTnLst>
                                    <p:set>
                                      <p:cBhvr>
                                        <p:cTn id="244" dur="1" fill="hold">
                                          <p:stCondLst>
                                            <p:cond delay="0"/>
                                          </p:stCondLst>
                                        </p:cTn>
                                        <p:tgtEl>
                                          <p:spTgt spid="106"/>
                                        </p:tgtEl>
                                        <p:attrNameLst>
                                          <p:attrName>style.visibility</p:attrName>
                                        </p:attrNameLst>
                                      </p:cBhvr>
                                      <p:to>
                                        <p:strVal val="visible"/>
                                      </p:to>
                                    </p:set>
                                    <p:animEffect transition="in" filter="dissolve">
                                      <p:cBhvr>
                                        <p:cTn id="245" dur="500"/>
                                        <p:tgtEl>
                                          <p:spTgt spid="106"/>
                                        </p:tgtEl>
                                      </p:cBhvr>
                                    </p:animEffect>
                                  </p:childTnLst>
                                </p:cTn>
                              </p:par>
                              <p:par>
                                <p:cTn id="246" presetID="9" presetClass="entr" presetSubtype="0" fill="hold" grpId="0" nodeType="withEffect">
                                  <p:stCondLst>
                                    <p:cond delay="0"/>
                                  </p:stCondLst>
                                  <p:childTnLst>
                                    <p:set>
                                      <p:cBhvr>
                                        <p:cTn id="247" dur="1" fill="hold">
                                          <p:stCondLst>
                                            <p:cond delay="0"/>
                                          </p:stCondLst>
                                        </p:cTn>
                                        <p:tgtEl>
                                          <p:spTgt spid="107"/>
                                        </p:tgtEl>
                                        <p:attrNameLst>
                                          <p:attrName>style.visibility</p:attrName>
                                        </p:attrNameLst>
                                      </p:cBhvr>
                                      <p:to>
                                        <p:strVal val="visible"/>
                                      </p:to>
                                    </p:set>
                                    <p:animEffect transition="in" filter="dissolve">
                                      <p:cBhvr>
                                        <p:cTn id="248" dur="500"/>
                                        <p:tgtEl>
                                          <p:spTgt spid="107"/>
                                        </p:tgtEl>
                                      </p:cBhvr>
                                    </p:animEffect>
                                  </p:childTnLst>
                                </p:cTn>
                              </p:par>
                              <p:par>
                                <p:cTn id="249" presetID="9" presetClass="entr" presetSubtype="0" fill="hold" grpId="0" nodeType="withEffect">
                                  <p:stCondLst>
                                    <p:cond delay="0"/>
                                  </p:stCondLst>
                                  <p:childTnLst>
                                    <p:set>
                                      <p:cBhvr>
                                        <p:cTn id="250" dur="1" fill="hold">
                                          <p:stCondLst>
                                            <p:cond delay="0"/>
                                          </p:stCondLst>
                                        </p:cTn>
                                        <p:tgtEl>
                                          <p:spTgt spid="108"/>
                                        </p:tgtEl>
                                        <p:attrNameLst>
                                          <p:attrName>style.visibility</p:attrName>
                                        </p:attrNameLst>
                                      </p:cBhvr>
                                      <p:to>
                                        <p:strVal val="visible"/>
                                      </p:to>
                                    </p:set>
                                    <p:animEffect transition="in" filter="dissolve">
                                      <p:cBhvr>
                                        <p:cTn id="251" dur="500"/>
                                        <p:tgtEl>
                                          <p:spTgt spid="108"/>
                                        </p:tgtEl>
                                      </p:cBhvr>
                                    </p:animEffect>
                                  </p:childTnLst>
                                </p:cTn>
                              </p:par>
                              <p:par>
                                <p:cTn id="252" presetID="9" presetClass="entr" presetSubtype="0" fill="hold" grpId="0" nodeType="withEffect">
                                  <p:stCondLst>
                                    <p:cond delay="0"/>
                                  </p:stCondLst>
                                  <p:childTnLst>
                                    <p:set>
                                      <p:cBhvr>
                                        <p:cTn id="253" dur="1" fill="hold">
                                          <p:stCondLst>
                                            <p:cond delay="0"/>
                                          </p:stCondLst>
                                        </p:cTn>
                                        <p:tgtEl>
                                          <p:spTgt spid="109"/>
                                        </p:tgtEl>
                                        <p:attrNameLst>
                                          <p:attrName>style.visibility</p:attrName>
                                        </p:attrNameLst>
                                      </p:cBhvr>
                                      <p:to>
                                        <p:strVal val="visible"/>
                                      </p:to>
                                    </p:set>
                                    <p:animEffect transition="in" filter="dissolve">
                                      <p:cBhvr>
                                        <p:cTn id="254" dur="500"/>
                                        <p:tgtEl>
                                          <p:spTgt spid="109"/>
                                        </p:tgtEl>
                                      </p:cBhvr>
                                    </p:animEffect>
                                  </p:childTnLst>
                                </p:cTn>
                              </p:par>
                              <p:par>
                                <p:cTn id="255" presetID="9" presetClass="entr" presetSubtype="0" fill="hold" grpId="0" nodeType="withEffect">
                                  <p:stCondLst>
                                    <p:cond delay="0"/>
                                  </p:stCondLst>
                                  <p:childTnLst>
                                    <p:set>
                                      <p:cBhvr>
                                        <p:cTn id="256" dur="1" fill="hold">
                                          <p:stCondLst>
                                            <p:cond delay="0"/>
                                          </p:stCondLst>
                                        </p:cTn>
                                        <p:tgtEl>
                                          <p:spTgt spid="110"/>
                                        </p:tgtEl>
                                        <p:attrNameLst>
                                          <p:attrName>style.visibility</p:attrName>
                                        </p:attrNameLst>
                                      </p:cBhvr>
                                      <p:to>
                                        <p:strVal val="visible"/>
                                      </p:to>
                                    </p:set>
                                    <p:animEffect transition="in" filter="dissolve">
                                      <p:cBhvr>
                                        <p:cTn id="257" dur="500"/>
                                        <p:tgtEl>
                                          <p:spTgt spid="110"/>
                                        </p:tgtEl>
                                      </p:cBhvr>
                                    </p:animEffect>
                                  </p:childTnLst>
                                </p:cTn>
                              </p:par>
                              <p:par>
                                <p:cTn id="258" presetID="9" presetClass="entr" presetSubtype="0" fill="hold" grpId="0" nodeType="withEffect">
                                  <p:stCondLst>
                                    <p:cond delay="0"/>
                                  </p:stCondLst>
                                  <p:childTnLst>
                                    <p:set>
                                      <p:cBhvr>
                                        <p:cTn id="259" dur="1" fill="hold">
                                          <p:stCondLst>
                                            <p:cond delay="0"/>
                                          </p:stCondLst>
                                        </p:cTn>
                                        <p:tgtEl>
                                          <p:spTgt spid="111"/>
                                        </p:tgtEl>
                                        <p:attrNameLst>
                                          <p:attrName>style.visibility</p:attrName>
                                        </p:attrNameLst>
                                      </p:cBhvr>
                                      <p:to>
                                        <p:strVal val="visible"/>
                                      </p:to>
                                    </p:set>
                                    <p:animEffect transition="in" filter="dissolve">
                                      <p:cBhvr>
                                        <p:cTn id="260" dur="500"/>
                                        <p:tgtEl>
                                          <p:spTgt spid="111"/>
                                        </p:tgtEl>
                                      </p:cBhvr>
                                    </p:animEffect>
                                  </p:childTnLst>
                                </p:cTn>
                              </p:par>
                              <p:par>
                                <p:cTn id="261" presetID="9" presetClass="entr" presetSubtype="0" fill="hold" grpId="0" nodeType="withEffect">
                                  <p:stCondLst>
                                    <p:cond delay="0"/>
                                  </p:stCondLst>
                                  <p:childTnLst>
                                    <p:set>
                                      <p:cBhvr>
                                        <p:cTn id="262" dur="1" fill="hold">
                                          <p:stCondLst>
                                            <p:cond delay="0"/>
                                          </p:stCondLst>
                                        </p:cTn>
                                        <p:tgtEl>
                                          <p:spTgt spid="120"/>
                                        </p:tgtEl>
                                        <p:attrNameLst>
                                          <p:attrName>style.visibility</p:attrName>
                                        </p:attrNameLst>
                                      </p:cBhvr>
                                      <p:to>
                                        <p:strVal val="visible"/>
                                      </p:to>
                                    </p:set>
                                    <p:animEffect transition="in" filter="dissolve">
                                      <p:cBhvr>
                                        <p:cTn id="263" dur="500"/>
                                        <p:tgtEl>
                                          <p:spTgt spid="120"/>
                                        </p:tgtEl>
                                      </p:cBhvr>
                                    </p:animEffect>
                                  </p:childTnLst>
                                </p:cTn>
                              </p:par>
                              <p:par>
                                <p:cTn id="264" presetID="9" presetClass="entr" presetSubtype="0" fill="hold" grpId="0" nodeType="withEffect">
                                  <p:stCondLst>
                                    <p:cond delay="0"/>
                                  </p:stCondLst>
                                  <p:childTnLst>
                                    <p:set>
                                      <p:cBhvr>
                                        <p:cTn id="265" dur="1" fill="hold">
                                          <p:stCondLst>
                                            <p:cond delay="0"/>
                                          </p:stCondLst>
                                        </p:cTn>
                                        <p:tgtEl>
                                          <p:spTgt spid="121"/>
                                        </p:tgtEl>
                                        <p:attrNameLst>
                                          <p:attrName>style.visibility</p:attrName>
                                        </p:attrNameLst>
                                      </p:cBhvr>
                                      <p:to>
                                        <p:strVal val="visible"/>
                                      </p:to>
                                    </p:set>
                                    <p:animEffect transition="in" filter="dissolve">
                                      <p:cBhvr>
                                        <p:cTn id="266" dur="500"/>
                                        <p:tgtEl>
                                          <p:spTgt spid="121"/>
                                        </p:tgtEl>
                                      </p:cBhvr>
                                    </p:animEffect>
                                  </p:childTnLst>
                                </p:cTn>
                              </p:par>
                              <p:par>
                                <p:cTn id="267" presetID="9" presetClass="entr" presetSubtype="0" fill="hold" grpId="0" nodeType="withEffect">
                                  <p:stCondLst>
                                    <p:cond delay="0"/>
                                  </p:stCondLst>
                                  <p:childTnLst>
                                    <p:set>
                                      <p:cBhvr>
                                        <p:cTn id="268" dur="1" fill="hold">
                                          <p:stCondLst>
                                            <p:cond delay="0"/>
                                          </p:stCondLst>
                                        </p:cTn>
                                        <p:tgtEl>
                                          <p:spTgt spid="122"/>
                                        </p:tgtEl>
                                        <p:attrNameLst>
                                          <p:attrName>style.visibility</p:attrName>
                                        </p:attrNameLst>
                                      </p:cBhvr>
                                      <p:to>
                                        <p:strVal val="visible"/>
                                      </p:to>
                                    </p:set>
                                    <p:animEffect transition="in" filter="dissolve">
                                      <p:cBhvr>
                                        <p:cTn id="269" dur="500"/>
                                        <p:tgtEl>
                                          <p:spTgt spid="122"/>
                                        </p:tgtEl>
                                      </p:cBhvr>
                                    </p:animEffect>
                                  </p:childTnLst>
                                </p:cTn>
                              </p:par>
                              <p:par>
                                <p:cTn id="270" presetID="9" presetClass="entr" presetSubtype="0" fill="hold" grpId="0" nodeType="withEffect">
                                  <p:stCondLst>
                                    <p:cond delay="0"/>
                                  </p:stCondLst>
                                  <p:childTnLst>
                                    <p:set>
                                      <p:cBhvr>
                                        <p:cTn id="271" dur="1" fill="hold">
                                          <p:stCondLst>
                                            <p:cond delay="0"/>
                                          </p:stCondLst>
                                        </p:cTn>
                                        <p:tgtEl>
                                          <p:spTgt spid="123"/>
                                        </p:tgtEl>
                                        <p:attrNameLst>
                                          <p:attrName>style.visibility</p:attrName>
                                        </p:attrNameLst>
                                      </p:cBhvr>
                                      <p:to>
                                        <p:strVal val="visible"/>
                                      </p:to>
                                    </p:set>
                                    <p:animEffect transition="in" filter="dissolve">
                                      <p:cBhvr>
                                        <p:cTn id="272" dur="500"/>
                                        <p:tgtEl>
                                          <p:spTgt spid="123"/>
                                        </p:tgtEl>
                                      </p:cBhvr>
                                    </p:animEffect>
                                  </p:childTnLst>
                                </p:cTn>
                              </p:par>
                              <p:par>
                                <p:cTn id="273" presetID="9" presetClass="entr" presetSubtype="0" fill="hold" grpId="0" nodeType="withEffect">
                                  <p:stCondLst>
                                    <p:cond delay="0"/>
                                  </p:stCondLst>
                                  <p:childTnLst>
                                    <p:set>
                                      <p:cBhvr>
                                        <p:cTn id="274" dur="1" fill="hold">
                                          <p:stCondLst>
                                            <p:cond delay="0"/>
                                          </p:stCondLst>
                                        </p:cTn>
                                        <p:tgtEl>
                                          <p:spTgt spid="131"/>
                                        </p:tgtEl>
                                        <p:attrNameLst>
                                          <p:attrName>style.visibility</p:attrName>
                                        </p:attrNameLst>
                                      </p:cBhvr>
                                      <p:to>
                                        <p:strVal val="visible"/>
                                      </p:to>
                                    </p:set>
                                    <p:animEffect transition="in" filter="dissolve">
                                      <p:cBhvr>
                                        <p:cTn id="275" dur="500"/>
                                        <p:tgtEl>
                                          <p:spTgt spid="131"/>
                                        </p:tgtEl>
                                      </p:cBhvr>
                                    </p:animEffect>
                                  </p:childTnLst>
                                </p:cTn>
                              </p:par>
                              <p:par>
                                <p:cTn id="276" presetID="9" presetClass="entr" presetSubtype="0" fill="hold" grpId="0" nodeType="withEffect">
                                  <p:stCondLst>
                                    <p:cond delay="0"/>
                                  </p:stCondLst>
                                  <p:childTnLst>
                                    <p:set>
                                      <p:cBhvr>
                                        <p:cTn id="277" dur="1" fill="hold">
                                          <p:stCondLst>
                                            <p:cond delay="0"/>
                                          </p:stCondLst>
                                        </p:cTn>
                                        <p:tgtEl>
                                          <p:spTgt spid="132"/>
                                        </p:tgtEl>
                                        <p:attrNameLst>
                                          <p:attrName>style.visibility</p:attrName>
                                        </p:attrNameLst>
                                      </p:cBhvr>
                                      <p:to>
                                        <p:strVal val="visible"/>
                                      </p:to>
                                    </p:set>
                                    <p:animEffect transition="in" filter="dissolve">
                                      <p:cBhvr>
                                        <p:cTn id="278" dur="500"/>
                                        <p:tgtEl>
                                          <p:spTgt spid="132"/>
                                        </p:tgtEl>
                                      </p:cBhvr>
                                    </p:animEffect>
                                  </p:childTnLst>
                                </p:cTn>
                              </p:par>
                              <p:par>
                                <p:cTn id="279" presetID="9" presetClass="entr" presetSubtype="0" fill="hold" grpId="0" nodeType="withEffect">
                                  <p:stCondLst>
                                    <p:cond delay="0"/>
                                  </p:stCondLst>
                                  <p:childTnLst>
                                    <p:set>
                                      <p:cBhvr>
                                        <p:cTn id="280" dur="1" fill="hold">
                                          <p:stCondLst>
                                            <p:cond delay="0"/>
                                          </p:stCondLst>
                                        </p:cTn>
                                        <p:tgtEl>
                                          <p:spTgt spid="139"/>
                                        </p:tgtEl>
                                        <p:attrNameLst>
                                          <p:attrName>style.visibility</p:attrName>
                                        </p:attrNameLst>
                                      </p:cBhvr>
                                      <p:to>
                                        <p:strVal val="visible"/>
                                      </p:to>
                                    </p:set>
                                    <p:animEffect transition="in" filter="dissolve">
                                      <p:cBhvr>
                                        <p:cTn id="281" dur="500"/>
                                        <p:tgtEl>
                                          <p:spTgt spid="139"/>
                                        </p:tgtEl>
                                      </p:cBhvr>
                                    </p:animEffect>
                                  </p:childTnLst>
                                </p:cTn>
                              </p:par>
                            </p:childTnLst>
                          </p:cTn>
                        </p:par>
                      </p:childTnLst>
                    </p:cTn>
                  </p:par>
                  <p:par>
                    <p:cTn id="282" fill="hold">
                      <p:stCondLst>
                        <p:cond delay="indefinite"/>
                      </p:stCondLst>
                      <p:childTnLst>
                        <p:par>
                          <p:cTn id="283" fill="hold">
                            <p:stCondLst>
                              <p:cond delay="0"/>
                            </p:stCondLst>
                            <p:childTnLst>
                              <p:par>
                                <p:cTn id="284" presetID="9" presetClass="entr" presetSubtype="0" fill="hold" grpId="0" nodeType="clickEffect">
                                  <p:stCondLst>
                                    <p:cond delay="0"/>
                                  </p:stCondLst>
                                  <p:childTnLst>
                                    <p:set>
                                      <p:cBhvr>
                                        <p:cTn id="285" dur="1" fill="hold">
                                          <p:stCondLst>
                                            <p:cond delay="0"/>
                                          </p:stCondLst>
                                        </p:cTn>
                                        <p:tgtEl>
                                          <p:spTgt spid="28"/>
                                        </p:tgtEl>
                                        <p:attrNameLst>
                                          <p:attrName>style.visibility</p:attrName>
                                        </p:attrNameLst>
                                      </p:cBhvr>
                                      <p:to>
                                        <p:strVal val="visible"/>
                                      </p:to>
                                    </p:set>
                                    <p:animEffect transition="in" filter="dissolve">
                                      <p:cBhvr>
                                        <p:cTn id="286" dur="500"/>
                                        <p:tgtEl>
                                          <p:spTgt spid="28"/>
                                        </p:tgtEl>
                                      </p:cBhvr>
                                    </p:animEffect>
                                  </p:childTnLst>
                                </p:cTn>
                              </p:par>
                              <p:par>
                                <p:cTn id="287" presetID="9" presetClass="entr" presetSubtype="0" fill="hold" grpId="0" nodeType="withEffect">
                                  <p:stCondLst>
                                    <p:cond delay="0"/>
                                  </p:stCondLst>
                                  <p:childTnLst>
                                    <p:set>
                                      <p:cBhvr>
                                        <p:cTn id="288" dur="1" fill="hold">
                                          <p:stCondLst>
                                            <p:cond delay="0"/>
                                          </p:stCondLst>
                                        </p:cTn>
                                        <p:tgtEl>
                                          <p:spTgt spid="29"/>
                                        </p:tgtEl>
                                        <p:attrNameLst>
                                          <p:attrName>style.visibility</p:attrName>
                                        </p:attrNameLst>
                                      </p:cBhvr>
                                      <p:to>
                                        <p:strVal val="visible"/>
                                      </p:to>
                                    </p:set>
                                    <p:animEffect transition="in" filter="dissolve">
                                      <p:cBhvr>
                                        <p:cTn id="289" dur="500"/>
                                        <p:tgtEl>
                                          <p:spTgt spid="29"/>
                                        </p:tgtEl>
                                      </p:cBhvr>
                                    </p:animEffect>
                                  </p:childTnLst>
                                </p:cTn>
                              </p:par>
                              <p:par>
                                <p:cTn id="290" presetID="9" presetClass="entr" presetSubtype="0" fill="hold" grpId="0" nodeType="withEffect">
                                  <p:stCondLst>
                                    <p:cond delay="0"/>
                                  </p:stCondLst>
                                  <p:childTnLst>
                                    <p:set>
                                      <p:cBhvr>
                                        <p:cTn id="291" dur="1" fill="hold">
                                          <p:stCondLst>
                                            <p:cond delay="0"/>
                                          </p:stCondLst>
                                        </p:cTn>
                                        <p:tgtEl>
                                          <p:spTgt spid="30"/>
                                        </p:tgtEl>
                                        <p:attrNameLst>
                                          <p:attrName>style.visibility</p:attrName>
                                        </p:attrNameLst>
                                      </p:cBhvr>
                                      <p:to>
                                        <p:strVal val="visible"/>
                                      </p:to>
                                    </p:set>
                                    <p:animEffect transition="in" filter="dissolve">
                                      <p:cBhvr>
                                        <p:cTn id="292" dur="500"/>
                                        <p:tgtEl>
                                          <p:spTgt spid="30"/>
                                        </p:tgtEl>
                                      </p:cBhvr>
                                    </p:animEffect>
                                  </p:childTnLst>
                                </p:cTn>
                              </p:par>
                              <p:par>
                                <p:cTn id="293" presetID="9" presetClass="entr" presetSubtype="0" fill="hold" grpId="0" nodeType="withEffect">
                                  <p:stCondLst>
                                    <p:cond delay="0"/>
                                  </p:stCondLst>
                                  <p:childTnLst>
                                    <p:set>
                                      <p:cBhvr>
                                        <p:cTn id="294" dur="1" fill="hold">
                                          <p:stCondLst>
                                            <p:cond delay="0"/>
                                          </p:stCondLst>
                                        </p:cTn>
                                        <p:tgtEl>
                                          <p:spTgt spid="31"/>
                                        </p:tgtEl>
                                        <p:attrNameLst>
                                          <p:attrName>style.visibility</p:attrName>
                                        </p:attrNameLst>
                                      </p:cBhvr>
                                      <p:to>
                                        <p:strVal val="visible"/>
                                      </p:to>
                                    </p:set>
                                    <p:animEffect transition="in" filter="dissolve">
                                      <p:cBhvr>
                                        <p:cTn id="295" dur="500"/>
                                        <p:tgtEl>
                                          <p:spTgt spid="31"/>
                                        </p:tgtEl>
                                      </p:cBhvr>
                                    </p:animEffect>
                                  </p:childTnLst>
                                </p:cTn>
                              </p:par>
                              <p:par>
                                <p:cTn id="296" presetID="9" presetClass="entr" presetSubtype="0" fill="hold" grpId="0" nodeType="withEffect">
                                  <p:stCondLst>
                                    <p:cond delay="0"/>
                                  </p:stCondLst>
                                  <p:childTnLst>
                                    <p:set>
                                      <p:cBhvr>
                                        <p:cTn id="297" dur="1" fill="hold">
                                          <p:stCondLst>
                                            <p:cond delay="0"/>
                                          </p:stCondLst>
                                        </p:cTn>
                                        <p:tgtEl>
                                          <p:spTgt spid="49"/>
                                        </p:tgtEl>
                                        <p:attrNameLst>
                                          <p:attrName>style.visibility</p:attrName>
                                        </p:attrNameLst>
                                      </p:cBhvr>
                                      <p:to>
                                        <p:strVal val="visible"/>
                                      </p:to>
                                    </p:set>
                                    <p:animEffect transition="in" filter="dissolve">
                                      <p:cBhvr>
                                        <p:cTn id="298" dur="500"/>
                                        <p:tgtEl>
                                          <p:spTgt spid="49"/>
                                        </p:tgtEl>
                                      </p:cBhvr>
                                    </p:animEffect>
                                  </p:childTnLst>
                                </p:cTn>
                              </p:par>
                              <p:par>
                                <p:cTn id="299" presetID="9" presetClass="entr" presetSubtype="0" fill="hold" grpId="0" nodeType="withEffect">
                                  <p:stCondLst>
                                    <p:cond delay="0"/>
                                  </p:stCondLst>
                                  <p:childTnLst>
                                    <p:set>
                                      <p:cBhvr>
                                        <p:cTn id="300" dur="1" fill="hold">
                                          <p:stCondLst>
                                            <p:cond delay="0"/>
                                          </p:stCondLst>
                                        </p:cTn>
                                        <p:tgtEl>
                                          <p:spTgt spid="59"/>
                                        </p:tgtEl>
                                        <p:attrNameLst>
                                          <p:attrName>style.visibility</p:attrName>
                                        </p:attrNameLst>
                                      </p:cBhvr>
                                      <p:to>
                                        <p:strVal val="visible"/>
                                      </p:to>
                                    </p:set>
                                    <p:animEffect transition="in" filter="dissolve">
                                      <p:cBhvr>
                                        <p:cTn id="301" dur="500"/>
                                        <p:tgtEl>
                                          <p:spTgt spid="59"/>
                                        </p:tgtEl>
                                      </p:cBhvr>
                                    </p:animEffect>
                                  </p:childTnLst>
                                </p:cTn>
                              </p:par>
                              <p:par>
                                <p:cTn id="302" presetID="9" presetClass="entr" presetSubtype="0" fill="hold" grpId="0" nodeType="withEffect">
                                  <p:stCondLst>
                                    <p:cond delay="0"/>
                                  </p:stCondLst>
                                  <p:childTnLst>
                                    <p:set>
                                      <p:cBhvr>
                                        <p:cTn id="303" dur="1" fill="hold">
                                          <p:stCondLst>
                                            <p:cond delay="0"/>
                                          </p:stCondLst>
                                        </p:cTn>
                                        <p:tgtEl>
                                          <p:spTgt spid="60"/>
                                        </p:tgtEl>
                                        <p:attrNameLst>
                                          <p:attrName>style.visibility</p:attrName>
                                        </p:attrNameLst>
                                      </p:cBhvr>
                                      <p:to>
                                        <p:strVal val="visible"/>
                                      </p:to>
                                    </p:set>
                                    <p:animEffect transition="in" filter="dissolve">
                                      <p:cBhvr>
                                        <p:cTn id="304" dur="500"/>
                                        <p:tgtEl>
                                          <p:spTgt spid="60"/>
                                        </p:tgtEl>
                                      </p:cBhvr>
                                    </p:animEffect>
                                  </p:childTnLst>
                                </p:cTn>
                              </p:par>
                              <p:par>
                                <p:cTn id="305" presetID="9" presetClass="entr" presetSubtype="0" fill="hold" grpId="0" nodeType="withEffect">
                                  <p:stCondLst>
                                    <p:cond delay="0"/>
                                  </p:stCondLst>
                                  <p:childTnLst>
                                    <p:set>
                                      <p:cBhvr>
                                        <p:cTn id="306" dur="1" fill="hold">
                                          <p:stCondLst>
                                            <p:cond delay="0"/>
                                          </p:stCondLst>
                                        </p:cTn>
                                        <p:tgtEl>
                                          <p:spTgt spid="87"/>
                                        </p:tgtEl>
                                        <p:attrNameLst>
                                          <p:attrName>style.visibility</p:attrName>
                                        </p:attrNameLst>
                                      </p:cBhvr>
                                      <p:to>
                                        <p:strVal val="visible"/>
                                      </p:to>
                                    </p:set>
                                    <p:animEffect transition="in" filter="dissolve">
                                      <p:cBhvr>
                                        <p:cTn id="307" dur="500"/>
                                        <p:tgtEl>
                                          <p:spTgt spid="87"/>
                                        </p:tgtEl>
                                      </p:cBhvr>
                                    </p:animEffect>
                                  </p:childTnLst>
                                </p:cTn>
                              </p:par>
                              <p:par>
                                <p:cTn id="308" presetID="9" presetClass="entr" presetSubtype="0" fill="hold" grpId="0" nodeType="withEffect">
                                  <p:stCondLst>
                                    <p:cond delay="0"/>
                                  </p:stCondLst>
                                  <p:childTnLst>
                                    <p:set>
                                      <p:cBhvr>
                                        <p:cTn id="309" dur="1" fill="hold">
                                          <p:stCondLst>
                                            <p:cond delay="0"/>
                                          </p:stCondLst>
                                        </p:cTn>
                                        <p:tgtEl>
                                          <p:spTgt spid="88"/>
                                        </p:tgtEl>
                                        <p:attrNameLst>
                                          <p:attrName>style.visibility</p:attrName>
                                        </p:attrNameLst>
                                      </p:cBhvr>
                                      <p:to>
                                        <p:strVal val="visible"/>
                                      </p:to>
                                    </p:set>
                                    <p:animEffect transition="in" filter="dissolve">
                                      <p:cBhvr>
                                        <p:cTn id="310" dur="500"/>
                                        <p:tgtEl>
                                          <p:spTgt spid="88"/>
                                        </p:tgtEl>
                                      </p:cBhvr>
                                    </p:animEffect>
                                  </p:childTnLst>
                                </p:cTn>
                              </p:par>
                              <p:par>
                                <p:cTn id="311" presetID="9" presetClass="entr" presetSubtype="0" fill="hold" grpId="0" nodeType="withEffect">
                                  <p:stCondLst>
                                    <p:cond delay="0"/>
                                  </p:stCondLst>
                                  <p:childTnLst>
                                    <p:set>
                                      <p:cBhvr>
                                        <p:cTn id="312" dur="1" fill="hold">
                                          <p:stCondLst>
                                            <p:cond delay="0"/>
                                          </p:stCondLst>
                                        </p:cTn>
                                        <p:tgtEl>
                                          <p:spTgt spid="89"/>
                                        </p:tgtEl>
                                        <p:attrNameLst>
                                          <p:attrName>style.visibility</p:attrName>
                                        </p:attrNameLst>
                                      </p:cBhvr>
                                      <p:to>
                                        <p:strVal val="visible"/>
                                      </p:to>
                                    </p:set>
                                    <p:animEffect transition="in" filter="dissolve">
                                      <p:cBhvr>
                                        <p:cTn id="313" dur="500"/>
                                        <p:tgtEl>
                                          <p:spTgt spid="89"/>
                                        </p:tgtEl>
                                      </p:cBhvr>
                                    </p:animEffect>
                                  </p:childTnLst>
                                </p:cTn>
                              </p:par>
                              <p:par>
                                <p:cTn id="314" presetID="9" presetClass="entr" presetSubtype="0" fill="hold" grpId="0" nodeType="withEffect">
                                  <p:stCondLst>
                                    <p:cond delay="0"/>
                                  </p:stCondLst>
                                  <p:childTnLst>
                                    <p:set>
                                      <p:cBhvr>
                                        <p:cTn id="315" dur="1" fill="hold">
                                          <p:stCondLst>
                                            <p:cond delay="0"/>
                                          </p:stCondLst>
                                        </p:cTn>
                                        <p:tgtEl>
                                          <p:spTgt spid="90"/>
                                        </p:tgtEl>
                                        <p:attrNameLst>
                                          <p:attrName>style.visibility</p:attrName>
                                        </p:attrNameLst>
                                      </p:cBhvr>
                                      <p:to>
                                        <p:strVal val="visible"/>
                                      </p:to>
                                    </p:set>
                                    <p:animEffect transition="in" filter="dissolve">
                                      <p:cBhvr>
                                        <p:cTn id="316" dur="500"/>
                                        <p:tgtEl>
                                          <p:spTgt spid="90"/>
                                        </p:tgtEl>
                                      </p:cBhvr>
                                    </p:animEffect>
                                  </p:childTnLst>
                                </p:cTn>
                              </p:par>
                              <p:par>
                                <p:cTn id="317" presetID="9" presetClass="entr" presetSubtype="0" fill="hold" grpId="0" nodeType="withEffect">
                                  <p:stCondLst>
                                    <p:cond delay="0"/>
                                  </p:stCondLst>
                                  <p:childTnLst>
                                    <p:set>
                                      <p:cBhvr>
                                        <p:cTn id="318" dur="1" fill="hold">
                                          <p:stCondLst>
                                            <p:cond delay="0"/>
                                          </p:stCondLst>
                                        </p:cTn>
                                        <p:tgtEl>
                                          <p:spTgt spid="91"/>
                                        </p:tgtEl>
                                        <p:attrNameLst>
                                          <p:attrName>style.visibility</p:attrName>
                                        </p:attrNameLst>
                                      </p:cBhvr>
                                      <p:to>
                                        <p:strVal val="visible"/>
                                      </p:to>
                                    </p:set>
                                    <p:animEffect transition="in" filter="dissolve">
                                      <p:cBhvr>
                                        <p:cTn id="319" dur="500"/>
                                        <p:tgtEl>
                                          <p:spTgt spid="91"/>
                                        </p:tgtEl>
                                      </p:cBhvr>
                                    </p:animEffect>
                                  </p:childTnLst>
                                </p:cTn>
                              </p:par>
                              <p:par>
                                <p:cTn id="320" presetID="9" presetClass="entr" presetSubtype="0" fill="hold" grpId="0" nodeType="withEffect">
                                  <p:stCondLst>
                                    <p:cond delay="0"/>
                                  </p:stCondLst>
                                  <p:childTnLst>
                                    <p:set>
                                      <p:cBhvr>
                                        <p:cTn id="321" dur="1" fill="hold">
                                          <p:stCondLst>
                                            <p:cond delay="0"/>
                                          </p:stCondLst>
                                        </p:cTn>
                                        <p:tgtEl>
                                          <p:spTgt spid="92"/>
                                        </p:tgtEl>
                                        <p:attrNameLst>
                                          <p:attrName>style.visibility</p:attrName>
                                        </p:attrNameLst>
                                      </p:cBhvr>
                                      <p:to>
                                        <p:strVal val="visible"/>
                                      </p:to>
                                    </p:set>
                                    <p:animEffect transition="in" filter="dissolve">
                                      <p:cBhvr>
                                        <p:cTn id="322" dur="500"/>
                                        <p:tgtEl>
                                          <p:spTgt spid="92"/>
                                        </p:tgtEl>
                                      </p:cBhvr>
                                    </p:animEffect>
                                  </p:childTnLst>
                                </p:cTn>
                              </p:par>
                              <p:par>
                                <p:cTn id="323" presetID="9" presetClass="entr" presetSubtype="0" fill="hold" grpId="0" nodeType="withEffect">
                                  <p:stCondLst>
                                    <p:cond delay="0"/>
                                  </p:stCondLst>
                                  <p:childTnLst>
                                    <p:set>
                                      <p:cBhvr>
                                        <p:cTn id="324" dur="1" fill="hold">
                                          <p:stCondLst>
                                            <p:cond delay="0"/>
                                          </p:stCondLst>
                                        </p:cTn>
                                        <p:tgtEl>
                                          <p:spTgt spid="93"/>
                                        </p:tgtEl>
                                        <p:attrNameLst>
                                          <p:attrName>style.visibility</p:attrName>
                                        </p:attrNameLst>
                                      </p:cBhvr>
                                      <p:to>
                                        <p:strVal val="visible"/>
                                      </p:to>
                                    </p:set>
                                    <p:animEffect transition="in" filter="dissolve">
                                      <p:cBhvr>
                                        <p:cTn id="325" dur="500"/>
                                        <p:tgtEl>
                                          <p:spTgt spid="93"/>
                                        </p:tgtEl>
                                      </p:cBhvr>
                                    </p:animEffect>
                                  </p:childTnLst>
                                </p:cTn>
                              </p:par>
                            </p:childTnLst>
                          </p:cTn>
                        </p:par>
                      </p:childTnLst>
                    </p:cTn>
                  </p:par>
                  <p:par>
                    <p:cTn id="326" fill="hold">
                      <p:stCondLst>
                        <p:cond delay="indefinite"/>
                      </p:stCondLst>
                      <p:childTnLst>
                        <p:par>
                          <p:cTn id="327" fill="hold">
                            <p:stCondLst>
                              <p:cond delay="0"/>
                            </p:stCondLst>
                            <p:childTnLst>
                              <p:par>
                                <p:cTn id="328" presetID="9" presetClass="entr" presetSubtype="0" fill="hold" grpId="0" nodeType="clickEffect">
                                  <p:stCondLst>
                                    <p:cond delay="0"/>
                                  </p:stCondLst>
                                  <p:childTnLst>
                                    <p:set>
                                      <p:cBhvr>
                                        <p:cTn id="329" dur="1" fill="hold">
                                          <p:stCondLst>
                                            <p:cond delay="0"/>
                                          </p:stCondLst>
                                        </p:cTn>
                                        <p:tgtEl>
                                          <p:spTgt spid="32"/>
                                        </p:tgtEl>
                                        <p:attrNameLst>
                                          <p:attrName>style.visibility</p:attrName>
                                        </p:attrNameLst>
                                      </p:cBhvr>
                                      <p:to>
                                        <p:strVal val="visible"/>
                                      </p:to>
                                    </p:set>
                                    <p:animEffect transition="in" filter="dissolve">
                                      <p:cBhvr>
                                        <p:cTn id="330" dur="500"/>
                                        <p:tgtEl>
                                          <p:spTgt spid="32"/>
                                        </p:tgtEl>
                                      </p:cBhvr>
                                    </p:animEffect>
                                  </p:childTnLst>
                                </p:cTn>
                              </p:par>
                              <p:par>
                                <p:cTn id="331" presetID="9" presetClass="entr" presetSubtype="0" fill="hold" grpId="0" nodeType="withEffect">
                                  <p:stCondLst>
                                    <p:cond delay="0"/>
                                  </p:stCondLst>
                                  <p:childTnLst>
                                    <p:set>
                                      <p:cBhvr>
                                        <p:cTn id="332" dur="1" fill="hold">
                                          <p:stCondLst>
                                            <p:cond delay="0"/>
                                          </p:stCondLst>
                                        </p:cTn>
                                        <p:tgtEl>
                                          <p:spTgt spid="33"/>
                                        </p:tgtEl>
                                        <p:attrNameLst>
                                          <p:attrName>style.visibility</p:attrName>
                                        </p:attrNameLst>
                                      </p:cBhvr>
                                      <p:to>
                                        <p:strVal val="visible"/>
                                      </p:to>
                                    </p:set>
                                    <p:animEffect transition="in" filter="dissolve">
                                      <p:cBhvr>
                                        <p:cTn id="333" dur="500"/>
                                        <p:tgtEl>
                                          <p:spTgt spid="33"/>
                                        </p:tgtEl>
                                      </p:cBhvr>
                                    </p:animEffect>
                                  </p:childTnLst>
                                </p:cTn>
                              </p:par>
                              <p:par>
                                <p:cTn id="334" presetID="9" presetClass="entr" presetSubtype="0" fill="hold" grpId="0" nodeType="withEffect">
                                  <p:stCondLst>
                                    <p:cond delay="0"/>
                                  </p:stCondLst>
                                  <p:childTnLst>
                                    <p:set>
                                      <p:cBhvr>
                                        <p:cTn id="335" dur="1" fill="hold">
                                          <p:stCondLst>
                                            <p:cond delay="0"/>
                                          </p:stCondLst>
                                        </p:cTn>
                                        <p:tgtEl>
                                          <p:spTgt spid="34"/>
                                        </p:tgtEl>
                                        <p:attrNameLst>
                                          <p:attrName>style.visibility</p:attrName>
                                        </p:attrNameLst>
                                      </p:cBhvr>
                                      <p:to>
                                        <p:strVal val="visible"/>
                                      </p:to>
                                    </p:set>
                                    <p:animEffect transition="in" filter="dissolve">
                                      <p:cBhvr>
                                        <p:cTn id="336" dur="500"/>
                                        <p:tgtEl>
                                          <p:spTgt spid="34"/>
                                        </p:tgtEl>
                                      </p:cBhvr>
                                    </p:animEffect>
                                  </p:childTnLst>
                                </p:cTn>
                              </p:par>
                              <p:par>
                                <p:cTn id="337" presetID="9" presetClass="entr" presetSubtype="0" fill="hold" grpId="0" nodeType="withEffect">
                                  <p:stCondLst>
                                    <p:cond delay="0"/>
                                  </p:stCondLst>
                                  <p:childTnLst>
                                    <p:set>
                                      <p:cBhvr>
                                        <p:cTn id="338" dur="1" fill="hold">
                                          <p:stCondLst>
                                            <p:cond delay="0"/>
                                          </p:stCondLst>
                                        </p:cTn>
                                        <p:tgtEl>
                                          <p:spTgt spid="35"/>
                                        </p:tgtEl>
                                        <p:attrNameLst>
                                          <p:attrName>style.visibility</p:attrName>
                                        </p:attrNameLst>
                                      </p:cBhvr>
                                      <p:to>
                                        <p:strVal val="visible"/>
                                      </p:to>
                                    </p:set>
                                    <p:animEffect transition="in" filter="dissolve">
                                      <p:cBhvr>
                                        <p:cTn id="339" dur="500"/>
                                        <p:tgtEl>
                                          <p:spTgt spid="35"/>
                                        </p:tgtEl>
                                      </p:cBhvr>
                                    </p:animEffect>
                                  </p:childTnLst>
                                </p:cTn>
                              </p:par>
                              <p:par>
                                <p:cTn id="340" presetID="9" presetClass="entr" presetSubtype="0" fill="hold" grpId="0" nodeType="withEffect">
                                  <p:stCondLst>
                                    <p:cond delay="0"/>
                                  </p:stCondLst>
                                  <p:childTnLst>
                                    <p:set>
                                      <p:cBhvr>
                                        <p:cTn id="341" dur="1" fill="hold">
                                          <p:stCondLst>
                                            <p:cond delay="0"/>
                                          </p:stCondLst>
                                        </p:cTn>
                                        <p:tgtEl>
                                          <p:spTgt spid="36"/>
                                        </p:tgtEl>
                                        <p:attrNameLst>
                                          <p:attrName>style.visibility</p:attrName>
                                        </p:attrNameLst>
                                      </p:cBhvr>
                                      <p:to>
                                        <p:strVal val="visible"/>
                                      </p:to>
                                    </p:set>
                                    <p:animEffect transition="in" filter="dissolve">
                                      <p:cBhvr>
                                        <p:cTn id="342" dur="500"/>
                                        <p:tgtEl>
                                          <p:spTgt spid="36"/>
                                        </p:tgtEl>
                                      </p:cBhvr>
                                    </p:animEffect>
                                  </p:childTnLst>
                                </p:cTn>
                              </p:par>
                              <p:par>
                                <p:cTn id="343" presetID="9" presetClass="entr" presetSubtype="0" fill="hold" grpId="0" nodeType="withEffect">
                                  <p:stCondLst>
                                    <p:cond delay="0"/>
                                  </p:stCondLst>
                                  <p:childTnLst>
                                    <p:set>
                                      <p:cBhvr>
                                        <p:cTn id="344" dur="1" fill="hold">
                                          <p:stCondLst>
                                            <p:cond delay="0"/>
                                          </p:stCondLst>
                                        </p:cTn>
                                        <p:tgtEl>
                                          <p:spTgt spid="37"/>
                                        </p:tgtEl>
                                        <p:attrNameLst>
                                          <p:attrName>style.visibility</p:attrName>
                                        </p:attrNameLst>
                                      </p:cBhvr>
                                      <p:to>
                                        <p:strVal val="visible"/>
                                      </p:to>
                                    </p:set>
                                    <p:animEffect transition="in" filter="dissolve">
                                      <p:cBhvr>
                                        <p:cTn id="345" dur="500"/>
                                        <p:tgtEl>
                                          <p:spTgt spid="37"/>
                                        </p:tgtEl>
                                      </p:cBhvr>
                                    </p:animEffect>
                                  </p:childTnLst>
                                </p:cTn>
                              </p:par>
                              <p:par>
                                <p:cTn id="346" presetID="9" presetClass="entr" presetSubtype="0" fill="hold" grpId="0" nodeType="withEffect">
                                  <p:stCondLst>
                                    <p:cond delay="0"/>
                                  </p:stCondLst>
                                  <p:childTnLst>
                                    <p:set>
                                      <p:cBhvr>
                                        <p:cTn id="347" dur="1" fill="hold">
                                          <p:stCondLst>
                                            <p:cond delay="0"/>
                                          </p:stCondLst>
                                        </p:cTn>
                                        <p:tgtEl>
                                          <p:spTgt spid="38"/>
                                        </p:tgtEl>
                                        <p:attrNameLst>
                                          <p:attrName>style.visibility</p:attrName>
                                        </p:attrNameLst>
                                      </p:cBhvr>
                                      <p:to>
                                        <p:strVal val="visible"/>
                                      </p:to>
                                    </p:set>
                                    <p:animEffect transition="in" filter="dissolve">
                                      <p:cBhvr>
                                        <p:cTn id="348" dur="500"/>
                                        <p:tgtEl>
                                          <p:spTgt spid="38"/>
                                        </p:tgtEl>
                                      </p:cBhvr>
                                    </p:animEffect>
                                  </p:childTnLst>
                                </p:cTn>
                              </p:par>
                              <p:par>
                                <p:cTn id="349" presetID="9" presetClass="entr" presetSubtype="0" fill="hold" grpId="0" nodeType="withEffect">
                                  <p:stCondLst>
                                    <p:cond delay="0"/>
                                  </p:stCondLst>
                                  <p:childTnLst>
                                    <p:set>
                                      <p:cBhvr>
                                        <p:cTn id="350" dur="1" fill="hold">
                                          <p:stCondLst>
                                            <p:cond delay="0"/>
                                          </p:stCondLst>
                                        </p:cTn>
                                        <p:tgtEl>
                                          <p:spTgt spid="39"/>
                                        </p:tgtEl>
                                        <p:attrNameLst>
                                          <p:attrName>style.visibility</p:attrName>
                                        </p:attrNameLst>
                                      </p:cBhvr>
                                      <p:to>
                                        <p:strVal val="visible"/>
                                      </p:to>
                                    </p:set>
                                    <p:animEffect transition="in" filter="dissolve">
                                      <p:cBhvr>
                                        <p:cTn id="351" dur="500"/>
                                        <p:tgtEl>
                                          <p:spTgt spid="39"/>
                                        </p:tgtEl>
                                      </p:cBhvr>
                                    </p:animEffect>
                                  </p:childTnLst>
                                </p:cTn>
                              </p:par>
                              <p:par>
                                <p:cTn id="352" presetID="9" presetClass="entr" presetSubtype="0" fill="hold" grpId="0" nodeType="withEffect">
                                  <p:stCondLst>
                                    <p:cond delay="0"/>
                                  </p:stCondLst>
                                  <p:childTnLst>
                                    <p:set>
                                      <p:cBhvr>
                                        <p:cTn id="353" dur="1" fill="hold">
                                          <p:stCondLst>
                                            <p:cond delay="0"/>
                                          </p:stCondLst>
                                        </p:cTn>
                                        <p:tgtEl>
                                          <p:spTgt spid="45"/>
                                        </p:tgtEl>
                                        <p:attrNameLst>
                                          <p:attrName>style.visibility</p:attrName>
                                        </p:attrNameLst>
                                      </p:cBhvr>
                                      <p:to>
                                        <p:strVal val="visible"/>
                                      </p:to>
                                    </p:set>
                                    <p:animEffect transition="in" filter="dissolve">
                                      <p:cBhvr>
                                        <p:cTn id="354" dur="500"/>
                                        <p:tgtEl>
                                          <p:spTgt spid="45"/>
                                        </p:tgtEl>
                                      </p:cBhvr>
                                    </p:animEffect>
                                  </p:childTnLst>
                                </p:cTn>
                              </p:par>
                              <p:par>
                                <p:cTn id="355" presetID="9" presetClass="entr" presetSubtype="0" fill="hold" grpId="0" nodeType="withEffect">
                                  <p:stCondLst>
                                    <p:cond delay="0"/>
                                  </p:stCondLst>
                                  <p:childTnLst>
                                    <p:set>
                                      <p:cBhvr>
                                        <p:cTn id="356" dur="1" fill="hold">
                                          <p:stCondLst>
                                            <p:cond delay="0"/>
                                          </p:stCondLst>
                                        </p:cTn>
                                        <p:tgtEl>
                                          <p:spTgt spid="46"/>
                                        </p:tgtEl>
                                        <p:attrNameLst>
                                          <p:attrName>style.visibility</p:attrName>
                                        </p:attrNameLst>
                                      </p:cBhvr>
                                      <p:to>
                                        <p:strVal val="visible"/>
                                      </p:to>
                                    </p:set>
                                    <p:animEffect transition="in" filter="dissolve">
                                      <p:cBhvr>
                                        <p:cTn id="357" dur="500"/>
                                        <p:tgtEl>
                                          <p:spTgt spid="46"/>
                                        </p:tgtEl>
                                      </p:cBhvr>
                                    </p:animEffect>
                                  </p:childTnLst>
                                </p:cTn>
                              </p:par>
                              <p:par>
                                <p:cTn id="358" presetID="9" presetClass="entr" presetSubtype="0" fill="hold" grpId="0" nodeType="withEffect">
                                  <p:stCondLst>
                                    <p:cond delay="0"/>
                                  </p:stCondLst>
                                  <p:childTnLst>
                                    <p:set>
                                      <p:cBhvr>
                                        <p:cTn id="359" dur="1" fill="hold">
                                          <p:stCondLst>
                                            <p:cond delay="0"/>
                                          </p:stCondLst>
                                        </p:cTn>
                                        <p:tgtEl>
                                          <p:spTgt spid="61"/>
                                        </p:tgtEl>
                                        <p:attrNameLst>
                                          <p:attrName>style.visibility</p:attrName>
                                        </p:attrNameLst>
                                      </p:cBhvr>
                                      <p:to>
                                        <p:strVal val="visible"/>
                                      </p:to>
                                    </p:set>
                                    <p:animEffect transition="in" filter="dissolve">
                                      <p:cBhvr>
                                        <p:cTn id="360" dur="500"/>
                                        <p:tgtEl>
                                          <p:spTgt spid="61"/>
                                        </p:tgtEl>
                                      </p:cBhvr>
                                    </p:animEffect>
                                  </p:childTnLst>
                                </p:cTn>
                              </p:par>
                              <p:par>
                                <p:cTn id="361" presetID="9" presetClass="entr" presetSubtype="0" fill="hold" grpId="0" nodeType="withEffect">
                                  <p:stCondLst>
                                    <p:cond delay="0"/>
                                  </p:stCondLst>
                                  <p:childTnLst>
                                    <p:set>
                                      <p:cBhvr>
                                        <p:cTn id="362" dur="1" fill="hold">
                                          <p:stCondLst>
                                            <p:cond delay="0"/>
                                          </p:stCondLst>
                                        </p:cTn>
                                        <p:tgtEl>
                                          <p:spTgt spid="62"/>
                                        </p:tgtEl>
                                        <p:attrNameLst>
                                          <p:attrName>style.visibility</p:attrName>
                                        </p:attrNameLst>
                                      </p:cBhvr>
                                      <p:to>
                                        <p:strVal val="visible"/>
                                      </p:to>
                                    </p:set>
                                    <p:animEffect transition="in" filter="dissolve">
                                      <p:cBhvr>
                                        <p:cTn id="363" dur="500"/>
                                        <p:tgtEl>
                                          <p:spTgt spid="62"/>
                                        </p:tgtEl>
                                      </p:cBhvr>
                                    </p:animEffect>
                                  </p:childTnLst>
                                </p:cTn>
                              </p:par>
                              <p:par>
                                <p:cTn id="364" presetID="9" presetClass="entr" presetSubtype="0" fill="hold" grpId="0" nodeType="withEffect">
                                  <p:stCondLst>
                                    <p:cond delay="0"/>
                                  </p:stCondLst>
                                  <p:childTnLst>
                                    <p:set>
                                      <p:cBhvr>
                                        <p:cTn id="365" dur="1" fill="hold">
                                          <p:stCondLst>
                                            <p:cond delay="0"/>
                                          </p:stCondLst>
                                        </p:cTn>
                                        <p:tgtEl>
                                          <p:spTgt spid="94"/>
                                        </p:tgtEl>
                                        <p:attrNameLst>
                                          <p:attrName>style.visibility</p:attrName>
                                        </p:attrNameLst>
                                      </p:cBhvr>
                                      <p:to>
                                        <p:strVal val="visible"/>
                                      </p:to>
                                    </p:set>
                                    <p:animEffect transition="in" filter="dissolve">
                                      <p:cBhvr>
                                        <p:cTn id="366" dur="500"/>
                                        <p:tgtEl>
                                          <p:spTgt spid="94"/>
                                        </p:tgtEl>
                                      </p:cBhvr>
                                    </p:animEffect>
                                  </p:childTnLst>
                                </p:cTn>
                              </p:par>
                              <p:par>
                                <p:cTn id="367" presetID="9" presetClass="entr" presetSubtype="0" fill="hold" grpId="0" nodeType="withEffect">
                                  <p:stCondLst>
                                    <p:cond delay="0"/>
                                  </p:stCondLst>
                                  <p:childTnLst>
                                    <p:set>
                                      <p:cBhvr>
                                        <p:cTn id="368" dur="1" fill="hold">
                                          <p:stCondLst>
                                            <p:cond delay="0"/>
                                          </p:stCondLst>
                                        </p:cTn>
                                        <p:tgtEl>
                                          <p:spTgt spid="95"/>
                                        </p:tgtEl>
                                        <p:attrNameLst>
                                          <p:attrName>style.visibility</p:attrName>
                                        </p:attrNameLst>
                                      </p:cBhvr>
                                      <p:to>
                                        <p:strVal val="visible"/>
                                      </p:to>
                                    </p:set>
                                    <p:animEffect transition="in" filter="dissolve">
                                      <p:cBhvr>
                                        <p:cTn id="369" dur="500"/>
                                        <p:tgtEl>
                                          <p:spTgt spid="95"/>
                                        </p:tgtEl>
                                      </p:cBhvr>
                                    </p:animEffect>
                                  </p:childTnLst>
                                </p:cTn>
                              </p:par>
                              <p:par>
                                <p:cTn id="370" presetID="9" presetClass="entr" presetSubtype="0" fill="hold" grpId="0" nodeType="withEffect">
                                  <p:stCondLst>
                                    <p:cond delay="0"/>
                                  </p:stCondLst>
                                  <p:childTnLst>
                                    <p:set>
                                      <p:cBhvr>
                                        <p:cTn id="371" dur="1" fill="hold">
                                          <p:stCondLst>
                                            <p:cond delay="0"/>
                                          </p:stCondLst>
                                        </p:cTn>
                                        <p:tgtEl>
                                          <p:spTgt spid="96"/>
                                        </p:tgtEl>
                                        <p:attrNameLst>
                                          <p:attrName>style.visibility</p:attrName>
                                        </p:attrNameLst>
                                      </p:cBhvr>
                                      <p:to>
                                        <p:strVal val="visible"/>
                                      </p:to>
                                    </p:set>
                                    <p:animEffect transition="in" filter="dissolve">
                                      <p:cBhvr>
                                        <p:cTn id="372" dur="500"/>
                                        <p:tgtEl>
                                          <p:spTgt spid="96"/>
                                        </p:tgtEl>
                                      </p:cBhvr>
                                    </p:animEffect>
                                  </p:childTnLst>
                                </p:cTn>
                              </p:par>
                              <p:par>
                                <p:cTn id="373" presetID="9" presetClass="entr" presetSubtype="0" fill="hold" grpId="0" nodeType="withEffect">
                                  <p:stCondLst>
                                    <p:cond delay="0"/>
                                  </p:stCondLst>
                                  <p:childTnLst>
                                    <p:set>
                                      <p:cBhvr>
                                        <p:cTn id="374" dur="1" fill="hold">
                                          <p:stCondLst>
                                            <p:cond delay="0"/>
                                          </p:stCondLst>
                                        </p:cTn>
                                        <p:tgtEl>
                                          <p:spTgt spid="97"/>
                                        </p:tgtEl>
                                        <p:attrNameLst>
                                          <p:attrName>style.visibility</p:attrName>
                                        </p:attrNameLst>
                                      </p:cBhvr>
                                      <p:to>
                                        <p:strVal val="visible"/>
                                      </p:to>
                                    </p:set>
                                    <p:animEffect transition="in" filter="dissolve">
                                      <p:cBhvr>
                                        <p:cTn id="375" dur="500"/>
                                        <p:tgtEl>
                                          <p:spTgt spid="97"/>
                                        </p:tgtEl>
                                      </p:cBhvr>
                                    </p:animEffect>
                                  </p:childTnLst>
                                </p:cTn>
                              </p:par>
                              <p:par>
                                <p:cTn id="376" presetID="9" presetClass="entr" presetSubtype="0" fill="hold" grpId="0" nodeType="withEffect">
                                  <p:stCondLst>
                                    <p:cond delay="0"/>
                                  </p:stCondLst>
                                  <p:childTnLst>
                                    <p:set>
                                      <p:cBhvr>
                                        <p:cTn id="377" dur="1" fill="hold">
                                          <p:stCondLst>
                                            <p:cond delay="0"/>
                                          </p:stCondLst>
                                        </p:cTn>
                                        <p:tgtEl>
                                          <p:spTgt spid="98"/>
                                        </p:tgtEl>
                                        <p:attrNameLst>
                                          <p:attrName>style.visibility</p:attrName>
                                        </p:attrNameLst>
                                      </p:cBhvr>
                                      <p:to>
                                        <p:strVal val="visible"/>
                                      </p:to>
                                    </p:set>
                                    <p:animEffect transition="in" filter="dissolve">
                                      <p:cBhvr>
                                        <p:cTn id="378" dur="500"/>
                                        <p:tgtEl>
                                          <p:spTgt spid="98"/>
                                        </p:tgtEl>
                                      </p:cBhvr>
                                    </p:animEffect>
                                  </p:childTnLst>
                                </p:cTn>
                              </p:par>
                            </p:childTnLst>
                          </p:cTn>
                        </p:par>
                      </p:childTnLst>
                    </p:cTn>
                  </p:par>
                  <p:par>
                    <p:cTn id="379" fill="hold">
                      <p:stCondLst>
                        <p:cond delay="indefinite"/>
                      </p:stCondLst>
                      <p:childTnLst>
                        <p:par>
                          <p:cTn id="380" fill="hold">
                            <p:stCondLst>
                              <p:cond delay="0"/>
                            </p:stCondLst>
                            <p:childTnLst>
                              <p:par>
                                <p:cTn id="381" presetID="9" presetClass="entr" presetSubtype="0" fill="hold" grpId="0" nodeType="clickEffect">
                                  <p:stCondLst>
                                    <p:cond delay="0"/>
                                  </p:stCondLst>
                                  <p:childTnLst>
                                    <p:set>
                                      <p:cBhvr>
                                        <p:cTn id="382" dur="1" fill="hold">
                                          <p:stCondLst>
                                            <p:cond delay="0"/>
                                          </p:stCondLst>
                                        </p:cTn>
                                        <p:tgtEl>
                                          <p:spTgt spid="19"/>
                                        </p:tgtEl>
                                        <p:attrNameLst>
                                          <p:attrName>style.visibility</p:attrName>
                                        </p:attrNameLst>
                                      </p:cBhvr>
                                      <p:to>
                                        <p:strVal val="visible"/>
                                      </p:to>
                                    </p:set>
                                    <p:animEffect transition="in" filter="dissolve">
                                      <p:cBhvr>
                                        <p:cTn id="383" dur="500"/>
                                        <p:tgtEl>
                                          <p:spTgt spid="19"/>
                                        </p:tgtEl>
                                      </p:cBhvr>
                                    </p:animEffect>
                                  </p:childTnLst>
                                </p:cTn>
                              </p:par>
                              <p:par>
                                <p:cTn id="384" presetID="9" presetClass="entr" presetSubtype="0" fill="hold" grpId="0" nodeType="withEffect">
                                  <p:stCondLst>
                                    <p:cond delay="0"/>
                                  </p:stCondLst>
                                  <p:childTnLst>
                                    <p:set>
                                      <p:cBhvr>
                                        <p:cTn id="385" dur="1" fill="hold">
                                          <p:stCondLst>
                                            <p:cond delay="0"/>
                                          </p:stCondLst>
                                        </p:cTn>
                                        <p:tgtEl>
                                          <p:spTgt spid="20"/>
                                        </p:tgtEl>
                                        <p:attrNameLst>
                                          <p:attrName>style.visibility</p:attrName>
                                        </p:attrNameLst>
                                      </p:cBhvr>
                                      <p:to>
                                        <p:strVal val="visible"/>
                                      </p:to>
                                    </p:set>
                                    <p:animEffect transition="in" filter="dissolve">
                                      <p:cBhvr>
                                        <p:cTn id="386" dur="500"/>
                                        <p:tgtEl>
                                          <p:spTgt spid="20"/>
                                        </p:tgtEl>
                                      </p:cBhvr>
                                    </p:animEffect>
                                  </p:childTnLst>
                                </p:cTn>
                              </p:par>
                              <p:par>
                                <p:cTn id="387" presetID="9" presetClass="entr" presetSubtype="0" fill="hold" grpId="0" nodeType="withEffect">
                                  <p:stCondLst>
                                    <p:cond delay="0"/>
                                  </p:stCondLst>
                                  <p:childTnLst>
                                    <p:set>
                                      <p:cBhvr>
                                        <p:cTn id="388" dur="1" fill="hold">
                                          <p:stCondLst>
                                            <p:cond delay="0"/>
                                          </p:stCondLst>
                                        </p:cTn>
                                        <p:tgtEl>
                                          <p:spTgt spid="21"/>
                                        </p:tgtEl>
                                        <p:attrNameLst>
                                          <p:attrName>style.visibility</p:attrName>
                                        </p:attrNameLst>
                                      </p:cBhvr>
                                      <p:to>
                                        <p:strVal val="visible"/>
                                      </p:to>
                                    </p:set>
                                    <p:animEffect transition="in" filter="dissolve">
                                      <p:cBhvr>
                                        <p:cTn id="389" dur="500"/>
                                        <p:tgtEl>
                                          <p:spTgt spid="21"/>
                                        </p:tgtEl>
                                      </p:cBhvr>
                                    </p:animEffect>
                                  </p:childTnLst>
                                </p:cTn>
                              </p:par>
                              <p:par>
                                <p:cTn id="390" presetID="9" presetClass="entr" presetSubtype="0" fill="hold" grpId="0" nodeType="withEffect">
                                  <p:stCondLst>
                                    <p:cond delay="0"/>
                                  </p:stCondLst>
                                  <p:childTnLst>
                                    <p:set>
                                      <p:cBhvr>
                                        <p:cTn id="391" dur="1" fill="hold">
                                          <p:stCondLst>
                                            <p:cond delay="0"/>
                                          </p:stCondLst>
                                        </p:cTn>
                                        <p:tgtEl>
                                          <p:spTgt spid="40"/>
                                        </p:tgtEl>
                                        <p:attrNameLst>
                                          <p:attrName>style.visibility</p:attrName>
                                        </p:attrNameLst>
                                      </p:cBhvr>
                                      <p:to>
                                        <p:strVal val="visible"/>
                                      </p:to>
                                    </p:set>
                                    <p:animEffect transition="in" filter="dissolve">
                                      <p:cBhvr>
                                        <p:cTn id="392" dur="500"/>
                                        <p:tgtEl>
                                          <p:spTgt spid="40"/>
                                        </p:tgtEl>
                                      </p:cBhvr>
                                    </p:animEffect>
                                  </p:childTnLst>
                                </p:cTn>
                              </p:par>
                              <p:par>
                                <p:cTn id="393" presetID="9" presetClass="entr" presetSubtype="0" fill="hold" grpId="0" nodeType="withEffect">
                                  <p:stCondLst>
                                    <p:cond delay="0"/>
                                  </p:stCondLst>
                                  <p:childTnLst>
                                    <p:set>
                                      <p:cBhvr>
                                        <p:cTn id="394" dur="1" fill="hold">
                                          <p:stCondLst>
                                            <p:cond delay="0"/>
                                          </p:stCondLst>
                                        </p:cTn>
                                        <p:tgtEl>
                                          <p:spTgt spid="48"/>
                                        </p:tgtEl>
                                        <p:attrNameLst>
                                          <p:attrName>style.visibility</p:attrName>
                                        </p:attrNameLst>
                                      </p:cBhvr>
                                      <p:to>
                                        <p:strVal val="visible"/>
                                      </p:to>
                                    </p:set>
                                    <p:animEffect transition="in" filter="dissolve">
                                      <p:cBhvr>
                                        <p:cTn id="395" dur="500"/>
                                        <p:tgtEl>
                                          <p:spTgt spid="48"/>
                                        </p:tgtEl>
                                      </p:cBhvr>
                                    </p:animEffect>
                                  </p:childTnLst>
                                </p:cTn>
                              </p:par>
                              <p:par>
                                <p:cTn id="396" presetID="9" presetClass="entr" presetSubtype="0" fill="hold" grpId="0" nodeType="withEffect">
                                  <p:stCondLst>
                                    <p:cond delay="0"/>
                                  </p:stCondLst>
                                  <p:childTnLst>
                                    <p:set>
                                      <p:cBhvr>
                                        <p:cTn id="397" dur="1" fill="hold">
                                          <p:stCondLst>
                                            <p:cond delay="0"/>
                                          </p:stCondLst>
                                        </p:cTn>
                                        <p:tgtEl>
                                          <p:spTgt spid="53"/>
                                        </p:tgtEl>
                                        <p:attrNameLst>
                                          <p:attrName>style.visibility</p:attrName>
                                        </p:attrNameLst>
                                      </p:cBhvr>
                                      <p:to>
                                        <p:strVal val="visible"/>
                                      </p:to>
                                    </p:set>
                                    <p:animEffect transition="in" filter="dissolve">
                                      <p:cBhvr>
                                        <p:cTn id="398" dur="500"/>
                                        <p:tgtEl>
                                          <p:spTgt spid="53"/>
                                        </p:tgtEl>
                                      </p:cBhvr>
                                    </p:animEffect>
                                  </p:childTnLst>
                                </p:cTn>
                              </p:par>
                              <p:par>
                                <p:cTn id="399" presetID="9" presetClass="entr" presetSubtype="0" fill="hold" grpId="0" nodeType="withEffect">
                                  <p:stCondLst>
                                    <p:cond delay="0"/>
                                  </p:stCondLst>
                                  <p:childTnLst>
                                    <p:set>
                                      <p:cBhvr>
                                        <p:cTn id="400" dur="1" fill="hold">
                                          <p:stCondLst>
                                            <p:cond delay="0"/>
                                          </p:stCondLst>
                                        </p:cTn>
                                        <p:tgtEl>
                                          <p:spTgt spid="54"/>
                                        </p:tgtEl>
                                        <p:attrNameLst>
                                          <p:attrName>style.visibility</p:attrName>
                                        </p:attrNameLst>
                                      </p:cBhvr>
                                      <p:to>
                                        <p:strVal val="visible"/>
                                      </p:to>
                                    </p:set>
                                    <p:animEffect transition="in" filter="dissolve">
                                      <p:cBhvr>
                                        <p:cTn id="401" dur="500"/>
                                        <p:tgtEl>
                                          <p:spTgt spid="54"/>
                                        </p:tgtEl>
                                      </p:cBhvr>
                                    </p:animEffect>
                                  </p:childTnLst>
                                </p:cTn>
                              </p:par>
                              <p:par>
                                <p:cTn id="402" presetID="9" presetClass="entr" presetSubtype="0" fill="hold" grpId="0" nodeType="withEffect">
                                  <p:stCondLst>
                                    <p:cond delay="0"/>
                                  </p:stCondLst>
                                  <p:childTnLst>
                                    <p:set>
                                      <p:cBhvr>
                                        <p:cTn id="403" dur="1" fill="hold">
                                          <p:stCondLst>
                                            <p:cond delay="0"/>
                                          </p:stCondLst>
                                        </p:cTn>
                                        <p:tgtEl>
                                          <p:spTgt spid="74"/>
                                        </p:tgtEl>
                                        <p:attrNameLst>
                                          <p:attrName>style.visibility</p:attrName>
                                        </p:attrNameLst>
                                      </p:cBhvr>
                                      <p:to>
                                        <p:strVal val="visible"/>
                                      </p:to>
                                    </p:set>
                                    <p:animEffect transition="in" filter="dissolve">
                                      <p:cBhvr>
                                        <p:cTn id="404" dur="500"/>
                                        <p:tgtEl>
                                          <p:spTgt spid="74"/>
                                        </p:tgtEl>
                                      </p:cBhvr>
                                    </p:animEffect>
                                  </p:childTnLst>
                                </p:cTn>
                              </p:par>
                              <p:par>
                                <p:cTn id="405" presetID="9" presetClass="entr" presetSubtype="0" fill="hold" grpId="0" nodeType="withEffect">
                                  <p:stCondLst>
                                    <p:cond delay="0"/>
                                  </p:stCondLst>
                                  <p:childTnLst>
                                    <p:set>
                                      <p:cBhvr>
                                        <p:cTn id="406" dur="1" fill="hold">
                                          <p:stCondLst>
                                            <p:cond delay="0"/>
                                          </p:stCondLst>
                                        </p:cTn>
                                        <p:tgtEl>
                                          <p:spTgt spid="75"/>
                                        </p:tgtEl>
                                        <p:attrNameLst>
                                          <p:attrName>style.visibility</p:attrName>
                                        </p:attrNameLst>
                                      </p:cBhvr>
                                      <p:to>
                                        <p:strVal val="visible"/>
                                      </p:to>
                                    </p:set>
                                    <p:animEffect transition="in" filter="dissolve">
                                      <p:cBhvr>
                                        <p:cTn id="407" dur="500"/>
                                        <p:tgtEl>
                                          <p:spTgt spid="75"/>
                                        </p:tgtEl>
                                      </p:cBhvr>
                                    </p:animEffect>
                                  </p:childTnLst>
                                </p:cTn>
                              </p:par>
                              <p:par>
                                <p:cTn id="408" presetID="9" presetClass="entr" presetSubtype="0" fill="hold" grpId="0" nodeType="withEffect">
                                  <p:stCondLst>
                                    <p:cond delay="0"/>
                                  </p:stCondLst>
                                  <p:childTnLst>
                                    <p:set>
                                      <p:cBhvr>
                                        <p:cTn id="409" dur="1" fill="hold">
                                          <p:stCondLst>
                                            <p:cond delay="0"/>
                                          </p:stCondLst>
                                        </p:cTn>
                                        <p:tgtEl>
                                          <p:spTgt spid="76"/>
                                        </p:tgtEl>
                                        <p:attrNameLst>
                                          <p:attrName>style.visibility</p:attrName>
                                        </p:attrNameLst>
                                      </p:cBhvr>
                                      <p:to>
                                        <p:strVal val="visible"/>
                                      </p:to>
                                    </p:set>
                                    <p:animEffect transition="in" filter="dissolve">
                                      <p:cBhvr>
                                        <p:cTn id="410" dur="500"/>
                                        <p:tgtEl>
                                          <p:spTgt spid="76"/>
                                        </p:tgtEl>
                                      </p:cBhvr>
                                    </p:animEffect>
                                  </p:childTnLst>
                                </p:cTn>
                              </p:par>
                              <p:par>
                                <p:cTn id="411" presetID="9" presetClass="entr" presetSubtype="0" fill="hold" grpId="0" nodeType="withEffect">
                                  <p:stCondLst>
                                    <p:cond delay="0"/>
                                  </p:stCondLst>
                                  <p:childTnLst>
                                    <p:set>
                                      <p:cBhvr>
                                        <p:cTn id="412" dur="1" fill="hold">
                                          <p:stCondLst>
                                            <p:cond delay="0"/>
                                          </p:stCondLst>
                                        </p:cTn>
                                        <p:tgtEl>
                                          <p:spTgt spid="77"/>
                                        </p:tgtEl>
                                        <p:attrNameLst>
                                          <p:attrName>style.visibility</p:attrName>
                                        </p:attrNameLst>
                                      </p:cBhvr>
                                      <p:to>
                                        <p:strVal val="visible"/>
                                      </p:to>
                                    </p:set>
                                    <p:animEffect transition="in" filter="dissolve">
                                      <p:cBhvr>
                                        <p:cTn id="413" dur="500"/>
                                        <p:tgtEl>
                                          <p:spTgt spid="77"/>
                                        </p:tgtEl>
                                      </p:cBhvr>
                                    </p:animEffect>
                                  </p:childTnLst>
                                </p:cTn>
                              </p:par>
                              <p:par>
                                <p:cTn id="414" presetID="9" presetClass="entr" presetSubtype="0" fill="hold" grpId="0" nodeType="withEffect">
                                  <p:stCondLst>
                                    <p:cond delay="0"/>
                                  </p:stCondLst>
                                  <p:childTnLst>
                                    <p:set>
                                      <p:cBhvr>
                                        <p:cTn id="415" dur="1" fill="hold">
                                          <p:stCondLst>
                                            <p:cond delay="0"/>
                                          </p:stCondLst>
                                        </p:cTn>
                                        <p:tgtEl>
                                          <p:spTgt spid="78"/>
                                        </p:tgtEl>
                                        <p:attrNameLst>
                                          <p:attrName>style.visibility</p:attrName>
                                        </p:attrNameLst>
                                      </p:cBhvr>
                                      <p:to>
                                        <p:strVal val="visible"/>
                                      </p:to>
                                    </p:set>
                                    <p:animEffect transition="in" filter="dissolve">
                                      <p:cBhvr>
                                        <p:cTn id="416" dur="500"/>
                                        <p:tgtEl>
                                          <p:spTgt spid="78"/>
                                        </p:tgtEl>
                                      </p:cBhvr>
                                    </p:animEffect>
                                  </p:childTnLst>
                                </p:cTn>
                              </p:par>
                              <p:par>
                                <p:cTn id="417" presetID="9" presetClass="entr" presetSubtype="0" fill="hold" grpId="0" nodeType="withEffect">
                                  <p:stCondLst>
                                    <p:cond delay="0"/>
                                  </p:stCondLst>
                                  <p:childTnLst>
                                    <p:set>
                                      <p:cBhvr>
                                        <p:cTn id="418" dur="1" fill="hold">
                                          <p:stCondLst>
                                            <p:cond delay="0"/>
                                          </p:stCondLst>
                                        </p:cTn>
                                        <p:tgtEl>
                                          <p:spTgt spid="79"/>
                                        </p:tgtEl>
                                        <p:attrNameLst>
                                          <p:attrName>style.visibility</p:attrName>
                                        </p:attrNameLst>
                                      </p:cBhvr>
                                      <p:to>
                                        <p:strVal val="visible"/>
                                      </p:to>
                                    </p:set>
                                    <p:animEffect transition="in" filter="dissolve">
                                      <p:cBhvr>
                                        <p:cTn id="419" dur="500"/>
                                        <p:tgtEl>
                                          <p:spTgt spid="79"/>
                                        </p:tgtEl>
                                      </p:cBhvr>
                                    </p:animEffect>
                                  </p:childTnLst>
                                </p:cTn>
                              </p:par>
                              <p:par>
                                <p:cTn id="420" presetID="9" presetClass="entr" presetSubtype="0" fill="hold" grpId="0" nodeType="withEffect">
                                  <p:stCondLst>
                                    <p:cond delay="0"/>
                                  </p:stCondLst>
                                  <p:childTnLst>
                                    <p:set>
                                      <p:cBhvr>
                                        <p:cTn id="421" dur="1" fill="hold">
                                          <p:stCondLst>
                                            <p:cond delay="0"/>
                                          </p:stCondLst>
                                        </p:cTn>
                                        <p:tgtEl>
                                          <p:spTgt spid="80"/>
                                        </p:tgtEl>
                                        <p:attrNameLst>
                                          <p:attrName>style.visibility</p:attrName>
                                        </p:attrNameLst>
                                      </p:cBhvr>
                                      <p:to>
                                        <p:strVal val="visible"/>
                                      </p:to>
                                    </p:set>
                                    <p:animEffect transition="in" filter="dissolve">
                                      <p:cBhvr>
                                        <p:cTn id="422" dur="500"/>
                                        <p:tgtEl>
                                          <p:spTgt spid="80"/>
                                        </p:tgtEl>
                                      </p:cBhvr>
                                    </p:animEffect>
                                  </p:childTnLst>
                                </p:cTn>
                              </p:par>
                            </p:childTnLst>
                          </p:cTn>
                        </p:par>
                      </p:childTnLst>
                    </p:cTn>
                  </p:par>
                  <p:par>
                    <p:cTn id="423" fill="hold">
                      <p:stCondLst>
                        <p:cond delay="indefinite"/>
                      </p:stCondLst>
                      <p:childTnLst>
                        <p:par>
                          <p:cTn id="424" fill="hold">
                            <p:stCondLst>
                              <p:cond delay="0"/>
                            </p:stCondLst>
                            <p:childTnLst>
                              <p:par>
                                <p:cTn id="425" presetID="9" presetClass="entr" presetSubtype="0" fill="hold" grpId="0" nodeType="clickEffect">
                                  <p:stCondLst>
                                    <p:cond delay="0"/>
                                  </p:stCondLst>
                                  <p:childTnLst>
                                    <p:set>
                                      <p:cBhvr>
                                        <p:cTn id="426" dur="1" fill="hold">
                                          <p:stCondLst>
                                            <p:cond delay="0"/>
                                          </p:stCondLst>
                                        </p:cTn>
                                        <p:tgtEl>
                                          <p:spTgt spid="12"/>
                                        </p:tgtEl>
                                        <p:attrNameLst>
                                          <p:attrName>style.visibility</p:attrName>
                                        </p:attrNameLst>
                                      </p:cBhvr>
                                      <p:to>
                                        <p:strVal val="visible"/>
                                      </p:to>
                                    </p:set>
                                    <p:animEffect transition="in" filter="dissolve">
                                      <p:cBhvr>
                                        <p:cTn id="427" dur="500"/>
                                        <p:tgtEl>
                                          <p:spTgt spid="12"/>
                                        </p:tgtEl>
                                      </p:cBhvr>
                                    </p:animEffect>
                                  </p:childTnLst>
                                </p:cTn>
                              </p:par>
                              <p:par>
                                <p:cTn id="428" presetID="9" presetClass="entr" presetSubtype="0" fill="hold" grpId="0" nodeType="withEffect">
                                  <p:stCondLst>
                                    <p:cond delay="0"/>
                                  </p:stCondLst>
                                  <p:childTnLst>
                                    <p:set>
                                      <p:cBhvr>
                                        <p:cTn id="429" dur="1" fill="hold">
                                          <p:stCondLst>
                                            <p:cond delay="0"/>
                                          </p:stCondLst>
                                        </p:cTn>
                                        <p:tgtEl>
                                          <p:spTgt spid="13"/>
                                        </p:tgtEl>
                                        <p:attrNameLst>
                                          <p:attrName>style.visibility</p:attrName>
                                        </p:attrNameLst>
                                      </p:cBhvr>
                                      <p:to>
                                        <p:strVal val="visible"/>
                                      </p:to>
                                    </p:set>
                                    <p:animEffect transition="in" filter="dissolve">
                                      <p:cBhvr>
                                        <p:cTn id="430" dur="500"/>
                                        <p:tgtEl>
                                          <p:spTgt spid="13"/>
                                        </p:tgtEl>
                                      </p:cBhvr>
                                    </p:animEffect>
                                  </p:childTnLst>
                                </p:cTn>
                              </p:par>
                              <p:par>
                                <p:cTn id="431" presetID="9" presetClass="entr" presetSubtype="0" fill="hold" grpId="0" nodeType="withEffect">
                                  <p:stCondLst>
                                    <p:cond delay="0"/>
                                  </p:stCondLst>
                                  <p:childTnLst>
                                    <p:set>
                                      <p:cBhvr>
                                        <p:cTn id="432" dur="1" fill="hold">
                                          <p:stCondLst>
                                            <p:cond delay="0"/>
                                          </p:stCondLst>
                                        </p:cTn>
                                        <p:tgtEl>
                                          <p:spTgt spid="14"/>
                                        </p:tgtEl>
                                        <p:attrNameLst>
                                          <p:attrName>style.visibility</p:attrName>
                                        </p:attrNameLst>
                                      </p:cBhvr>
                                      <p:to>
                                        <p:strVal val="visible"/>
                                      </p:to>
                                    </p:set>
                                    <p:animEffect transition="in" filter="dissolve">
                                      <p:cBhvr>
                                        <p:cTn id="433" dur="500"/>
                                        <p:tgtEl>
                                          <p:spTgt spid="14"/>
                                        </p:tgtEl>
                                      </p:cBhvr>
                                    </p:animEffect>
                                  </p:childTnLst>
                                </p:cTn>
                              </p:par>
                              <p:par>
                                <p:cTn id="434" presetID="9" presetClass="entr" presetSubtype="0" fill="hold" grpId="0" nodeType="withEffect">
                                  <p:stCondLst>
                                    <p:cond delay="0"/>
                                  </p:stCondLst>
                                  <p:childTnLst>
                                    <p:set>
                                      <p:cBhvr>
                                        <p:cTn id="435" dur="1" fill="hold">
                                          <p:stCondLst>
                                            <p:cond delay="0"/>
                                          </p:stCondLst>
                                        </p:cTn>
                                        <p:tgtEl>
                                          <p:spTgt spid="15"/>
                                        </p:tgtEl>
                                        <p:attrNameLst>
                                          <p:attrName>style.visibility</p:attrName>
                                        </p:attrNameLst>
                                      </p:cBhvr>
                                      <p:to>
                                        <p:strVal val="visible"/>
                                      </p:to>
                                    </p:set>
                                    <p:animEffect transition="in" filter="dissolve">
                                      <p:cBhvr>
                                        <p:cTn id="436" dur="500"/>
                                        <p:tgtEl>
                                          <p:spTgt spid="15"/>
                                        </p:tgtEl>
                                      </p:cBhvr>
                                    </p:animEffect>
                                  </p:childTnLst>
                                </p:cTn>
                              </p:par>
                              <p:par>
                                <p:cTn id="437" presetID="9" presetClass="entr" presetSubtype="0" fill="hold" grpId="0" nodeType="withEffect">
                                  <p:stCondLst>
                                    <p:cond delay="0"/>
                                  </p:stCondLst>
                                  <p:childTnLst>
                                    <p:set>
                                      <p:cBhvr>
                                        <p:cTn id="438" dur="1" fill="hold">
                                          <p:stCondLst>
                                            <p:cond delay="0"/>
                                          </p:stCondLst>
                                        </p:cTn>
                                        <p:tgtEl>
                                          <p:spTgt spid="24"/>
                                        </p:tgtEl>
                                        <p:attrNameLst>
                                          <p:attrName>style.visibility</p:attrName>
                                        </p:attrNameLst>
                                      </p:cBhvr>
                                      <p:to>
                                        <p:strVal val="visible"/>
                                      </p:to>
                                    </p:set>
                                    <p:animEffect transition="in" filter="dissolve">
                                      <p:cBhvr>
                                        <p:cTn id="439" dur="500"/>
                                        <p:tgtEl>
                                          <p:spTgt spid="24"/>
                                        </p:tgtEl>
                                      </p:cBhvr>
                                    </p:animEffect>
                                  </p:childTnLst>
                                </p:cTn>
                              </p:par>
                              <p:par>
                                <p:cTn id="440" presetID="9" presetClass="entr" presetSubtype="0" fill="hold" grpId="0" nodeType="withEffect">
                                  <p:stCondLst>
                                    <p:cond delay="0"/>
                                  </p:stCondLst>
                                  <p:childTnLst>
                                    <p:set>
                                      <p:cBhvr>
                                        <p:cTn id="441" dur="1" fill="hold">
                                          <p:stCondLst>
                                            <p:cond delay="0"/>
                                          </p:stCondLst>
                                        </p:cTn>
                                        <p:tgtEl>
                                          <p:spTgt spid="25"/>
                                        </p:tgtEl>
                                        <p:attrNameLst>
                                          <p:attrName>style.visibility</p:attrName>
                                        </p:attrNameLst>
                                      </p:cBhvr>
                                      <p:to>
                                        <p:strVal val="visible"/>
                                      </p:to>
                                    </p:set>
                                    <p:animEffect transition="in" filter="dissolve">
                                      <p:cBhvr>
                                        <p:cTn id="442" dur="500"/>
                                        <p:tgtEl>
                                          <p:spTgt spid="25"/>
                                        </p:tgtEl>
                                      </p:cBhvr>
                                    </p:animEffect>
                                  </p:childTnLst>
                                </p:cTn>
                              </p:par>
                              <p:par>
                                <p:cTn id="443" presetID="9" presetClass="entr" presetSubtype="0" fill="hold" grpId="0" nodeType="withEffect">
                                  <p:stCondLst>
                                    <p:cond delay="0"/>
                                  </p:stCondLst>
                                  <p:childTnLst>
                                    <p:set>
                                      <p:cBhvr>
                                        <p:cTn id="444" dur="1" fill="hold">
                                          <p:stCondLst>
                                            <p:cond delay="0"/>
                                          </p:stCondLst>
                                        </p:cTn>
                                        <p:tgtEl>
                                          <p:spTgt spid="26"/>
                                        </p:tgtEl>
                                        <p:attrNameLst>
                                          <p:attrName>style.visibility</p:attrName>
                                        </p:attrNameLst>
                                      </p:cBhvr>
                                      <p:to>
                                        <p:strVal val="visible"/>
                                      </p:to>
                                    </p:set>
                                    <p:animEffect transition="in" filter="dissolve">
                                      <p:cBhvr>
                                        <p:cTn id="445" dur="500"/>
                                        <p:tgtEl>
                                          <p:spTgt spid="26"/>
                                        </p:tgtEl>
                                      </p:cBhvr>
                                    </p:animEffect>
                                  </p:childTnLst>
                                </p:cTn>
                              </p:par>
                              <p:par>
                                <p:cTn id="446" presetID="9" presetClass="entr" presetSubtype="0" fill="hold" grpId="0" nodeType="withEffect">
                                  <p:stCondLst>
                                    <p:cond delay="0"/>
                                  </p:stCondLst>
                                  <p:childTnLst>
                                    <p:set>
                                      <p:cBhvr>
                                        <p:cTn id="447" dur="1" fill="hold">
                                          <p:stCondLst>
                                            <p:cond delay="0"/>
                                          </p:stCondLst>
                                        </p:cTn>
                                        <p:tgtEl>
                                          <p:spTgt spid="27"/>
                                        </p:tgtEl>
                                        <p:attrNameLst>
                                          <p:attrName>style.visibility</p:attrName>
                                        </p:attrNameLst>
                                      </p:cBhvr>
                                      <p:to>
                                        <p:strVal val="visible"/>
                                      </p:to>
                                    </p:set>
                                    <p:animEffect transition="in" filter="dissolve">
                                      <p:cBhvr>
                                        <p:cTn id="448" dur="500"/>
                                        <p:tgtEl>
                                          <p:spTgt spid="27"/>
                                        </p:tgtEl>
                                      </p:cBhvr>
                                    </p:animEffect>
                                  </p:childTnLst>
                                </p:cTn>
                              </p:par>
                              <p:par>
                                <p:cTn id="449" presetID="9" presetClass="entr" presetSubtype="0" fill="hold" grpId="0" nodeType="withEffect">
                                  <p:stCondLst>
                                    <p:cond delay="0"/>
                                  </p:stCondLst>
                                  <p:childTnLst>
                                    <p:set>
                                      <p:cBhvr>
                                        <p:cTn id="450" dur="1" fill="hold">
                                          <p:stCondLst>
                                            <p:cond delay="0"/>
                                          </p:stCondLst>
                                        </p:cTn>
                                        <p:tgtEl>
                                          <p:spTgt spid="43"/>
                                        </p:tgtEl>
                                        <p:attrNameLst>
                                          <p:attrName>style.visibility</p:attrName>
                                        </p:attrNameLst>
                                      </p:cBhvr>
                                      <p:to>
                                        <p:strVal val="visible"/>
                                      </p:to>
                                    </p:set>
                                    <p:animEffect transition="in" filter="dissolve">
                                      <p:cBhvr>
                                        <p:cTn id="451" dur="500"/>
                                        <p:tgtEl>
                                          <p:spTgt spid="43"/>
                                        </p:tgtEl>
                                      </p:cBhvr>
                                    </p:animEffect>
                                  </p:childTnLst>
                                </p:cTn>
                              </p:par>
                              <p:par>
                                <p:cTn id="452" presetID="9" presetClass="entr" presetSubtype="0" fill="hold" grpId="0" nodeType="withEffect">
                                  <p:stCondLst>
                                    <p:cond delay="0"/>
                                  </p:stCondLst>
                                  <p:childTnLst>
                                    <p:set>
                                      <p:cBhvr>
                                        <p:cTn id="453" dur="1" fill="hold">
                                          <p:stCondLst>
                                            <p:cond delay="0"/>
                                          </p:stCondLst>
                                        </p:cTn>
                                        <p:tgtEl>
                                          <p:spTgt spid="44"/>
                                        </p:tgtEl>
                                        <p:attrNameLst>
                                          <p:attrName>style.visibility</p:attrName>
                                        </p:attrNameLst>
                                      </p:cBhvr>
                                      <p:to>
                                        <p:strVal val="visible"/>
                                      </p:to>
                                    </p:set>
                                    <p:animEffect transition="in" filter="dissolve">
                                      <p:cBhvr>
                                        <p:cTn id="454" dur="500"/>
                                        <p:tgtEl>
                                          <p:spTgt spid="44"/>
                                        </p:tgtEl>
                                      </p:cBhvr>
                                    </p:animEffect>
                                  </p:childTnLst>
                                </p:cTn>
                              </p:par>
                              <p:par>
                                <p:cTn id="455" presetID="9" presetClass="entr" presetSubtype="0" fill="hold" grpId="0" nodeType="withEffect">
                                  <p:stCondLst>
                                    <p:cond delay="0"/>
                                  </p:stCondLst>
                                  <p:childTnLst>
                                    <p:set>
                                      <p:cBhvr>
                                        <p:cTn id="456" dur="1" fill="hold">
                                          <p:stCondLst>
                                            <p:cond delay="0"/>
                                          </p:stCondLst>
                                        </p:cTn>
                                        <p:tgtEl>
                                          <p:spTgt spid="57"/>
                                        </p:tgtEl>
                                        <p:attrNameLst>
                                          <p:attrName>style.visibility</p:attrName>
                                        </p:attrNameLst>
                                      </p:cBhvr>
                                      <p:to>
                                        <p:strVal val="visible"/>
                                      </p:to>
                                    </p:set>
                                    <p:animEffect transition="in" filter="dissolve">
                                      <p:cBhvr>
                                        <p:cTn id="457" dur="500"/>
                                        <p:tgtEl>
                                          <p:spTgt spid="57"/>
                                        </p:tgtEl>
                                      </p:cBhvr>
                                    </p:animEffect>
                                  </p:childTnLst>
                                </p:cTn>
                              </p:par>
                              <p:par>
                                <p:cTn id="458" presetID="9" presetClass="entr" presetSubtype="0" fill="hold" grpId="0" nodeType="withEffect">
                                  <p:stCondLst>
                                    <p:cond delay="0"/>
                                  </p:stCondLst>
                                  <p:childTnLst>
                                    <p:set>
                                      <p:cBhvr>
                                        <p:cTn id="459" dur="1" fill="hold">
                                          <p:stCondLst>
                                            <p:cond delay="0"/>
                                          </p:stCondLst>
                                        </p:cTn>
                                        <p:tgtEl>
                                          <p:spTgt spid="58"/>
                                        </p:tgtEl>
                                        <p:attrNameLst>
                                          <p:attrName>style.visibility</p:attrName>
                                        </p:attrNameLst>
                                      </p:cBhvr>
                                      <p:to>
                                        <p:strVal val="visible"/>
                                      </p:to>
                                    </p:set>
                                    <p:animEffect transition="in" filter="dissolve">
                                      <p:cBhvr>
                                        <p:cTn id="460" dur="500"/>
                                        <p:tgtEl>
                                          <p:spTgt spid="58"/>
                                        </p:tgtEl>
                                      </p:cBhvr>
                                    </p:animEffect>
                                  </p:childTnLst>
                                </p:cTn>
                              </p:par>
                              <p:par>
                                <p:cTn id="461" presetID="9" presetClass="entr" presetSubtype="0" fill="hold" grpId="0" nodeType="withEffect">
                                  <p:stCondLst>
                                    <p:cond delay="0"/>
                                  </p:stCondLst>
                                  <p:childTnLst>
                                    <p:set>
                                      <p:cBhvr>
                                        <p:cTn id="462" dur="1" fill="hold">
                                          <p:stCondLst>
                                            <p:cond delay="0"/>
                                          </p:stCondLst>
                                        </p:cTn>
                                        <p:tgtEl>
                                          <p:spTgt spid="65"/>
                                        </p:tgtEl>
                                        <p:attrNameLst>
                                          <p:attrName>style.visibility</p:attrName>
                                        </p:attrNameLst>
                                      </p:cBhvr>
                                      <p:to>
                                        <p:strVal val="visible"/>
                                      </p:to>
                                    </p:set>
                                    <p:animEffect transition="in" filter="dissolve">
                                      <p:cBhvr>
                                        <p:cTn id="463" dur="500"/>
                                        <p:tgtEl>
                                          <p:spTgt spid="65"/>
                                        </p:tgtEl>
                                      </p:cBhvr>
                                    </p:animEffect>
                                  </p:childTnLst>
                                </p:cTn>
                              </p:par>
                              <p:par>
                                <p:cTn id="464" presetID="9" presetClass="entr" presetSubtype="0" fill="hold" grpId="0" nodeType="withEffect">
                                  <p:stCondLst>
                                    <p:cond delay="0"/>
                                  </p:stCondLst>
                                  <p:childTnLst>
                                    <p:set>
                                      <p:cBhvr>
                                        <p:cTn id="465" dur="1" fill="hold">
                                          <p:stCondLst>
                                            <p:cond delay="0"/>
                                          </p:stCondLst>
                                        </p:cTn>
                                        <p:tgtEl>
                                          <p:spTgt spid="66"/>
                                        </p:tgtEl>
                                        <p:attrNameLst>
                                          <p:attrName>style.visibility</p:attrName>
                                        </p:attrNameLst>
                                      </p:cBhvr>
                                      <p:to>
                                        <p:strVal val="visible"/>
                                      </p:to>
                                    </p:set>
                                    <p:animEffect transition="in" filter="dissolve">
                                      <p:cBhvr>
                                        <p:cTn id="466" dur="500"/>
                                        <p:tgtEl>
                                          <p:spTgt spid="66"/>
                                        </p:tgtEl>
                                      </p:cBhvr>
                                    </p:animEffect>
                                  </p:childTnLst>
                                </p:cTn>
                              </p:par>
                              <p:par>
                                <p:cTn id="467" presetID="9" presetClass="entr" presetSubtype="0" fill="hold" grpId="0" nodeType="withEffect">
                                  <p:stCondLst>
                                    <p:cond delay="0"/>
                                  </p:stCondLst>
                                  <p:childTnLst>
                                    <p:set>
                                      <p:cBhvr>
                                        <p:cTn id="468" dur="1" fill="hold">
                                          <p:stCondLst>
                                            <p:cond delay="0"/>
                                          </p:stCondLst>
                                        </p:cTn>
                                        <p:tgtEl>
                                          <p:spTgt spid="84"/>
                                        </p:tgtEl>
                                        <p:attrNameLst>
                                          <p:attrName>style.visibility</p:attrName>
                                        </p:attrNameLst>
                                      </p:cBhvr>
                                      <p:to>
                                        <p:strVal val="visible"/>
                                      </p:to>
                                    </p:set>
                                    <p:animEffect transition="in" filter="dissolve">
                                      <p:cBhvr>
                                        <p:cTn id="469" dur="500"/>
                                        <p:tgtEl>
                                          <p:spTgt spid="84"/>
                                        </p:tgtEl>
                                      </p:cBhvr>
                                    </p:animEffect>
                                  </p:childTnLst>
                                </p:cTn>
                              </p:par>
                              <p:par>
                                <p:cTn id="470" presetID="9" presetClass="entr" presetSubtype="0" fill="hold" grpId="0" nodeType="withEffect">
                                  <p:stCondLst>
                                    <p:cond delay="0"/>
                                  </p:stCondLst>
                                  <p:childTnLst>
                                    <p:set>
                                      <p:cBhvr>
                                        <p:cTn id="471" dur="1" fill="hold">
                                          <p:stCondLst>
                                            <p:cond delay="0"/>
                                          </p:stCondLst>
                                        </p:cTn>
                                        <p:tgtEl>
                                          <p:spTgt spid="85"/>
                                        </p:tgtEl>
                                        <p:attrNameLst>
                                          <p:attrName>style.visibility</p:attrName>
                                        </p:attrNameLst>
                                      </p:cBhvr>
                                      <p:to>
                                        <p:strVal val="visible"/>
                                      </p:to>
                                    </p:set>
                                    <p:animEffect transition="in" filter="dissolve">
                                      <p:cBhvr>
                                        <p:cTn id="472" dur="500"/>
                                        <p:tgtEl>
                                          <p:spTgt spid="85"/>
                                        </p:tgtEl>
                                      </p:cBhvr>
                                    </p:animEffect>
                                  </p:childTnLst>
                                </p:cTn>
                              </p:par>
                              <p:par>
                                <p:cTn id="473" presetID="9" presetClass="entr" presetSubtype="0" fill="hold" grpId="0" nodeType="withEffect">
                                  <p:stCondLst>
                                    <p:cond delay="0"/>
                                  </p:stCondLst>
                                  <p:childTnLst>
                                    <p:set>
                                      <p:cBhvr>
                                        <p:cTn id="474" dur="1" fill="hold">
                                          <p:stCondLst>
                                            <p:cond delay="0"/>
                                          </p:stCondLst>
                                        </p:cTn>
                                        <p:tgtEl>
                                          <p:spTgt spid="86"/>
                                        </p:tgtEl>
                                        <p:attrNameLst>
                                          <p:attrName>style.visibility</p:attrName>
                                        </p:attrNameLst>
                                      </p:cBhvr>
                                      <p:to>
                                        <p:strVal val="visible"/>
                                      </p:to>
                                    </p:set>
                                    <p:animEffect transition="in" filter="dissolve">
                                      <p:cBhvr>
                                        <p:cTn id="475" dur="500"/>
                                        <p:tgtEl>
                                          <p:spTgt spid="86"/>
                                        </p:tgtEl>
                                      </p:cBhvr>
                                    </p:animEffect>
                                  </p:childTnLst>
                                </p:cTn>
                              </p:par>
                            </p:childTnLst>
                          </p:cTn>
                        </p:par>
                      </p:childTnLst>
                    </p:cTn>
                  </p:par>
                  <p:par>
                    <p:cTn id="476" fill="hold">
                      <p:stCondLst>
                        <p:cond delay="indefinite"/>
                      </p:stCondLst>
                      <p:childTnLst>
                        <p:par>
                          <p:cTn id="477" fill="hold">
                            <p:stCondLst>
                              <p:cond delay="0"/>
                            </p:stCondLst>
                            <p:childTnLst>
                              <p:par>
                                <p:cTn id="478" presetID="9" presetClass="entr" presetSubtype="0" fill="hold" grpId="0" nodeType="clickEffect">
                                  <p:stCondLst>
                                    <p:cond delay="0"/>
                                  </p:stCondLst>
                                  <p:childTnLst>
                                    <p:set>
                                      <p:cBhvr>
                                        <p:cTn id="479" dur="1" fill="hold">
                                          <p:stCondLst>
                                            <p:cond delay="0"/>
                                          </p:stCondLst>
                                        </p:cTn>
                                        <p:tgtEl>
                                          <p:spTgt spid="5"/>
                                        </p:tgtEl>
                                        <p:attrNameLst>
                                          <p:attrName>style.visibility</p:attrName>
                                        </p:attrNameLst>
                                      </p:cBhvr>
                                      <p:to>
                                        <p:strVal val="visible"/>
                                      </p:to>
                                    </p:set>
                                    <p:animEffect transition="in" filter="dissolve">
                                      <p:cBhvr>
                                        <p:cTn id="480" dur="500"/>
                                        <p:tgtEl>
                                          <p:spTgt spid="5"/>
                                        </p:tgtEl>
                                      </p:cBhvr>
                                    </p:animEffect>
                                  </p:childTnLst>
                                </p:cTn>
                              </p:par>
                              <p:par>
                                <p:cTn id="481" presetID="9" presetClass="entr" presetSubtype="0" fill="hold" grpId="0" nodeType="withEffect">
                                  <p:stCondLst>
                                    <p:cond delay="0"/>
                                  </p:stCondLst>
                                  <p:childTnLst>
                                    <p:set>
                                      <p:cBhvr>
                                        <p:cTn id="482" dur="1" fill="hold">
                                          <p:stCondLst>
                                            <p:cond delay="0"/>
                                          </p:stCondLst>
                                        </p:cTn>
                                        <p:tgtEl>
                                          <p:spTgt spid="16"/>
                                        </p:tgtEl>
                                        <p:attrNameLst>
                                          <p:attrName>style.visibility</p:attrName>
                                        </p:attrNameLst>
                                      </p:cBhvr>
                                      <p:to>
                                        <p:strVal val="visible"/>
                                      </p:to>
                                    </p:set>
                                    <p:animEffect transition="in" filter="dissolve">
                                      <p:cBhvr>
                                        <p:cTn id="483" dur="500"/>
                                        <p:tgtEl>
                                          <p:spTgt spid="16"/>
                                        </p:tgtEl>
                                      </p:cBhvr>
                                    </p:animEffect>
                                  </p:childTnLst>
                                </p:cTn>
                              </p:par>
                              <p:par>
                                <p:cTn id="484" presetID="9" presetClass="entr" presetSubtype="0" fill="hold" grpId="0" nodeType="withEffect">
                                  <p:stCondLst>
                                    <p:cond delay="0"/>
                                  </p:stCondLst>
                                  <p:childTnLst>
                                    <p:set>
                                      <p:cBhvr>
                                        <p:cTn id="485" dur="1" fill="hold">
                                          <p:stCondLst>
                                            <p:cond delay="0"/>
                                          </p:stCondLst>
                                        </p:cTn>
                                        <p:tgtEl>
                                          <p:spTgt spid="17"/>
                                        </p:tgtEl>
                                        <p:attrNameLst>
                                          <p:attrName>style.visibility</p:attrName>
                                        </p:attrNameLst>
                                      </p:cBhvr>
                                      <p:to>
                                        <p:strVal val="visible"/>
                                      </p:to>
                                    </p:set>
                                    <p:animEffect transition="in" filter="dissolve">
                                      <p:cBhvr>
                                        <p:cTn id="486" dur="500"/>
                                        <p:tgtEl>
                                          <p:spTgt spid="17"/>
                                        </p:tgtEl>
                                      </p:cBhvr>
                                    </p:animEffect>
                                  </p:childTnLst>
                                </p:cTn>
                              </p:par>
                              <p:par>
                                <p:cTn id="487" presetID="9" presetClass="entr" presetSubtype="0" fill="hold" grpId="0" nodeType="withEffect">
                                  <p:stCondLst>
                                    <p:cond delay="0"/>
                                  </p:stCondLst>
                                  <p:childTnLst>
                                    <p:set>
                                      <p:cBhvr>
                                        <p:cTn id="488" dur="1" fill="hold">
                                          <p:stCondLst>
                                            <p:cond delay="0"/>
                                          </p:stCondLst>
                                        </p:cTn>
                                        <p:tgtEl>
                                          <p:spTgt spid="18"/>
                                        </p:tgtEl>
                                        <p:attrNameLst>
                                          <p:attrName>style.visibility</p:attrName>
                                        </p:attrNameLst>
                                      </p:cBhvr>
                                      <p:to>
                                        <p:strVal val="visible"/>
                                      </p:to>
                                    </p:set>
                                    <p:animEffect transition="in" filter="dissolve">
                                      <p:cBhvr>
                                        <p:cTn id="489" dur="500"/>
                                        <p:tgtEl>
                                          <p:spTgt spid="18"/>
                                        </p:tgtEl>
                                      </p:cBhvr>
                                    </p:animEffect>
                                  </p:childTnLst>
                                </p:cTn>
                              </p:par>
                              <p:par>
                                <p:cTn id="490" presetID="9" presetClass="entr" presetSubtype="0" fill="hold" grpId="0" nodeType="withEffect">
                                  <p:stCondLst>
                                    <p:cond delay="0"/>
                                  </p:stCondLst>
                                  <p:childTnLst>
                                    <p:set>
                                      <p:cBhvr>
                                        <p:cTn id="491" dur="1" fill="hold">
                                          <p:stCondLst>
                                            <p:cond delay="0"/>
                                          </p:stCondLst>
                                        </p:cTn>
                                        <p:tgtEl>
                                          <p:spTgt spid="47"/>
                                        </p:tgtEl>
                                        <p:attrNameLst>
                                          <p:attrName>style.visibility</p:attrName>
                                        </p:attrNameLst>
                                      </p:cBhvr>
                                      <p:to>
                                        <p:strVal val="visible"/>
                                      </p:to>
                                    </p:set>
                                    <p:animEffect transition="in" filter="dissolve">
                                      <p:cBhvr>
                                        <p:cTn id="492" dur="500"/>
                                        <p:tgtEl>
                                          <p:spTgt spid="47"/>
                                        </p:tgtEl>
                                      </p:cBhvr>
                                    </p:animEffect>
                                  </p:childTnLst>
                                </p:cTn>
                              </p:par>
                              <p:par>
                                <p:cTn id="493" presetID="9" presetClass="entr" presetSubtype="0" fill="hold" grpId="0" nodeType="withEffect">
                                  <p:stCondLst>
                                    <p:cond delay="0"/>
                                  </p:stCondLst>
                                  <p:childTnLst>
                                    <p:set>
                                      <p:cBhvr>
                                        <p:cTn id="494" dur="1" fill="hold">
                                          <p:stCondLst>
                                            <p:cond delay="0"/>
                                          </p:stCondLst>
                                        </p:cTn>
                                        <p:tgtEl>
                                          <p:spTgt spid="51"/>
                                        </p:tgtEl>
                                        <p:attrNameLst>
                                          <p:attrName>style.visibility</p:attrName>
                                        </p:attrNameLst>
                                      </p:cBhvr>
                                      <p:to>
                                        <p:strVal val="visible"/>
                                      </p:to>
                                    </p:set>
                                    <p:animEffect transition="in" filter="dissolve">
                                      <p:cBhvr>
                                        <p:cTn id="495" dur="500"/>
                                        <p:tgtEl>
                                          <p:spTgt spid="51"/>
                                        </p:tgtEl>
                                      </p:cBhvr>
                                    </p:animEffect>
                                  </p:childTnLst>
                                </p:cTn>
                              </p:par>
                              <p:par>
                                <p:cTn id="496" presetID="9" presetClass="entr" presetSubtype="0" fill="hold" grpId="0" nodeType="withEffect">
                                  <p:stCondLst>
                                    <p:cond delay="0"/>
                                  </p:stCondLst>
                                  <p:childTnLst>
                                    <p:set>
                                      <p:cBhvr>
                                        <p:cTn id="497" dur="1" fill="hold">
                                          <p:stCondLst>
                                            <p:cond delay="0"/>
                                          </p:stCondLst>
                                        </p:cTn>
                                        <p:tgtEl>
                                          <p:spTgt spid="52"/>
                                        </p:tgtEl>
                                        <p:attrNameLst>
                                          <p:attrName>style.visibility</p:attrName>
                                        </p:attrNameLst>
                                      </p:cBhvr>
                                      <p:to>
                                        <p:strVal val="visible"/>
                                      </p:to>
                                    </p:set>
                                    <p:animEffect transition="in" filter="dissolve">
                                      <p:cBhvr>
                                        <p:cTn id="498" dur="500"/>
                                        <p:tgtEl>
                                          <p:spTgt spid="52"/>
                                        </p:tgtEl>
                                      </p:cBhvr>
                                    </p:animEffect>
                                  </p:childTnLst>
                                </p:cTn>
                              </p:par>
                              <p:par>
                                <p:cTn id="499" presetID="9" presetClass="entr" presetSubtype="0" fill="hold" grpId="0" nodeType="withEffect">
                                  <p:stCondLst>
                                    <p:cond delay="0"/>
                                  </p:stCondLst>
                                  <p:childTnLst>
                                    <p:set>
                                      <p:cBhvr>
                                        <p:cTn id="500" dur="1" fill="hold">
                                          <p:stCondLst>
                                            <p:cond delay="0"/>
                                          </p:stCondLst>
                                        </p:cTn>
                                        <p:tgtEl>
                                          <p:spTgt spid="67"/>
                                        </p:tgtEl>
                                        <p:attrNameLst>
                                          <p:attrName>style.visibility</p:attrName>
                                        </p:attrNameLst>
                                      </p:cBhvr>
                                      <p:to>
                                        <p:strVal val="visible"/>
                                      </p:to>
                                    </p:set>
                                    <p:animEffect transition="in" filter="dissolve">
                                      <p:cBhvr>
                                        <p:cTn id="501" dur="500"/>
                                        <p:tgtEl>
                                          <p:spTgt spid="67"/>
                                        </p:tgtEl>
                                      </p:cBhvr>
                                    </p:animEffect>
                                  </p:childTnLst>
                                </p:cTn>
                              </p:par>
                              <p:par>
                                <p:cTn id="502" presetID="9" presetClass="entr" presetSubtype="0" fill="hold" grpId="0" nodeType="withEffect">
                                  <p:stCondLst>
                                    <p:cond delay="0"/>
                                  </p:stCondLst>
                                  <p:childTnLst>
                                    <p:set>
                                      <p:cBhvr>
                                        <p:cTn id="503" dur="1" fill="hold">
                                          <p:stCondLst>
                                            <p:cond delay="0"/>
                                          </p:stCondLst>
                                        </p:cTn>
                                        <p:tgtEl>
                                          <p:spTgt spid="68"/>
                                        </p:tgtEl>
                                        <p:attrNameLst>
                                          <p:attrName>style.visibility</p:attrName>
                                        </p:attrNameLst>
                                      </p:cBhvr>
                                      <p:to>
                                        <p:strVal val="visible"/>
                                      </p:to>
                                    </p:set>
                                    <p:animEffect transition="in" filter="dissolve">
                                      <p:cBhvr>
                                        <p:cTn id="504" dur="500"/>
                                        <p:tgtEl>
                                          <p:spTgt spid="68"/>
                                        </p:tgtEl>
                                      </p:cBhvr>
                                    </p:animEffect>
                                  </p:childTnLst>
                                </p:cTn>
                              </p:par>
                              <p:par>
                                <p:cTn id="505" presetID="9" presetClass="entr" presetSubtype="0" fill="hold" grpId="0" nodeType="withEffect">
                                  <p:stCondLst>
                                    <p:cond delay="0"/>
                                  </p:stCondLst>
                                  <p:childTnLst>
                                    <p:set>
                                      <p:cBhvr>
                                        <p:cTn id="506" dur="1" fill="hold">
                                          <p:stCondLst>
                                            <p:cond delay="0"/>
                                          </p:stCondLst>
                                        </p:cTn>
                                        <p:tgtEl>
                                          <p:spTgt spid="69"/>
                                        </p:tgtEl>
                                        <p:attrNameLst>
                                          <p:attrName>style.visibility</p:attrName>
                                        </p:attrNameLst>
                                      </p:cBhvr>
                                      <p:to>
                                        <p:strVal val="visible"/>
                                      </p:to>
                                    </p:set>
                                    <p:animEffect transition="in" filter="dissolve">
                                      <p:cBhvr>
                                        <p:cTn id="507" dur="500"/>
                                        <p:tgtEl>
                                          <p:spTgt spid="69"/>
                                        </p:tgtEl>
                                      </p:cBhvr>
                                    </p:animEffect>
                                  </p:childTnLst>
                                </p:cTn>
                              </p:par>
                              <p:par>
                                <p:cTn id="508" presetID="9" presetClass="entr" presetSubtype="0" fill="hold" grpId="0" nodeType="withEffect">
                                  <p:stCondLst>
                                    <p:cond delay="0"/>
                                  </p:stCondLst>
                                  <p:childTnLst>
                                    <p:set>
                                      <p:cBhvr>
                                        <p:cTn id="509" dur="1" fill="hold">
                                          <p:stCondLst>
                                            <p:cond delay="0"/>
                                          </p:stCondLst>
                                        </p:cTn>
                                        <p:tgtEl>
                                          <p:spTgt spid="70"/>
                                        </p:tgtEl>
                                        <p:attrNameLst>
                                          <p:attrName>style.visibility</p:attrName>
                                        </p:attrNameLst>
                                      </p:cBhvr>
                                      <p:to>
                                        <p:strVal val="visible"/>
                                      </p:to>
                                    </p:set>
                                    <p:animEffect transition="in" filter="dissolve">
                                      <p:cBhvr>
                                        <p:cTn id="510" dur="500"/>
                                        <p:tgtEl>
                                          <p:spTgt spid="70"/>
                                        </p:tgtEl>
                                      </p:cBhvr>
                                    </p:animEffect>
                                  </p:childTnLst>
                                </p:cTn>
                              </p:par>
                              <p:par>
                                <p:cTn id="511" presetID="9" presetClass="entr" presetSubtype="0" fill="hold" grpId="0" nodeType="withEffect">
                                  <p:stCondLst>
                                    <p:cond delay="0"/>
                                  </p:stCondLst>
                                  <p:childTnLst>
                                    <p:set>
                                      <p:cBhvr>
                                        <p:cTn id="512" dur="1" fill="hold">
                                          <p:stCondLst>
                                            <p:cond delay="0"/>
                                          </p:stCondLst>
                                        </p:cTn>
                                        <p:tgtEl>
                                          <p:spTgt spid="71"/>
                                        </p:tgtEl>
                                        <p:attrNameLst>
                                          <p:attrName>style.visibility</p:attrName>
                                        </p:attrNameLst>
                                      </p:cBhvr>
                                      <p:to>
                                        <p:strVal val="visible"/>
                                      </p:to>
                                    </p:set>
                                    <p:animEffect transition="in" filter="dissolve">
                                      <p:cBhvr>
                                        <p:cTn id="513" dur="500"/>
                                        <p:tgtEl>
                                          <p:spTgt spid="71"/>
                                        </p:tgtEl>
                                      </p:cBhvr>
                                    </p:animEffect>
                                  </p:childTnLst>
                                </p:cTn>
                              </p:par>
                              <p:par>
                                <p:cTn id="514" presetID="9" presetClass="entr" presetSubtype="0" fill="hold" grpId="0" nodeType="withEffect">
                                  <p:stCondLst>
                                    <p:cond delay="0"/>
                                  </p:stCondLst>
                                  <p:childTnLst>
                                    <p:set>
                                      <p:cBhvr>
                                        <p:cTn id="515" dur="1" fill="hold">
                                          <p:stCondLst>
                                            <p:cond delay="0"/>
                                          </p:stCondLst>
                                        </p:cTn>
                                        <p:tgtEl>
                                          <p:spTgt spid="72"/>
                                        </p:tgtEl>
                                        <p:attrNameLst>
                                          <p:attrName>style.visibility</p:attrName>
                                        </p:attrNameLst>
                                      </p:cBhvr>
                                      <p:to>
                                        <p:strVal val="visible"/>
                                      </p:to>
                                    </p:set>
                                    <p:animEffect transition="in" filter="dissolve">
                                      <p:cBhvr>
                                        <p:cTn id="516" dur="500"/>
                                        <p:tgtEl>
                                          <p:spTgt spid="72"/>
                                        </p:tgtEl>
                                      </p:cBhvr>
                                    </p:animEffect>
                                  </p:childTnLst>
                                </p:cTn>
                              </p:par>
                              <p:par>
                                <p:cTn id="517" presetID="9" presetClass="entr" presetSubtype="0" fill="hold" grpId="0" nodeType="withEffect">
                                  <p:stCondLst>
                                    <p:cond delay="0"/>
                                  </p:stCondLst>
                                  <p:childTnLst>
                                    <p:set>
                                      <p:cBhvr>
                                        <p:cTn id="518" dur="1" fill="hold">
                                          <p:stCondLst>
                                            <p:cond delay="0"/>
                                          </p:stCondLst>
                                        </p:cTn>
                                        <p:tgtEl>
                                          <p:spTgt spid="73"/>
                                        </p:tgtEl>
                                        <p:attrNameLst>
                                          <p:attrName>style.visibility</p:attrName>
                                        </p:attrNameLst>
                                      </p:cBhvr>
                                      <p:to>
                                        <p:strVal val="visible"/>
                                      </p:to>
                                    </p:set>
                                    <p:animEffect transition="in" filter="dissolve">
                                      <p:cBhvr>
                                        <p:cTn id="519" dur="500"/>
                                        <p:tgtEl>
                                          <p:spTgt spid="73"/>
                                        </p:tgtEl>
                                      </p:cBhvr>
                                    </p:animEffect>
                                  </p:childTnLst>
                                </p:cTn>
                              </p:par>
                            </p:childTnLst>
                          </p:cTn>
                        </p:par>
                      </p:childTnLst>
                    </p:cTn>
                  </p:par>
                  <p:par>
                    <p:cTn id="520" fill="hold">
                      <p:stCondLst>
                        <p:cond delay="indefinite"/>
                      </p:stCondLst>
                      <p:childTnLst>
                        <p:par>
                          <p:cTn id="521" fill="hold">
                            <p:stCondLst>
                              <p:cond delay="0"/>
                            </p:stCondLst>
                            <p:childTnLst>
                              <p:par>
                                <p:cTn id="522" presetID="9" presetClass="entr" presetSubtype="0" fill="hold" grpId="0" nodeType="clickEffect">
                                  <p:stCondLst>
                                    <p:cond delay="0"/>
                                  </p:stCondLst>
                                  <p:childTnLst>
                                    <p:set>
                                      <p:cBhvr>
                                        <p:cTn id="523" dur="1" fill="hold">
                                          <p:stCondLst>
                                            <p:cond delay="0"/>
                                          </p:stCondLst>
                                        </p:cTn>
                                        <p:tgtEl>
                                          <p:spTgt spid="6"/>
                                        </p:tgtEl>
                                        <p:attrNameLst>
                                          <p:attrName>style.visibility</p:attrName>
                                        </p:attrNameLst>
                                      </p:cBhvr>
                                      <p:to>
                                        <p:strVal val="visible"/>
                                      </p:to>
                                    </p:set>
                                    <p:animEffect transition="in" filter="dissolve">
                                      <p:cBhvr>
                                        <p:cTn id="524" dur="500"/>
                                        <p:tgtEl>
                                          <p:spTgt spid="6"/>
                                        </p:tgtEl>
                                      </p:cBhvr>
                                    </p:animEffect>
                                  </p:childTnLst>
                                </p:cTn>
                              </p:par>
                              <p:par>
                                <p:cTn id="525" presetID="9" presetClass="entr" presetSubtype="0" fill="hold" grpId="0" nodeType="withEffect">
                                  <p:stCondLst>
                                    <p:cond delay="0"/>
                                  </p:stCondLst>
                                  <p:childTnLst>
                                    <p:set>
                                      <p:cBhvr>
                                        <p:cTn id="526" dur="1" fill="hold">
                                          <p:stCondLst>
                                            <p:cond delay="0"/>
                                          </p:stCondLst>
                                        </p:cTn>
                                        <p:tgtEl>
                                          <p:spTgt spid="7"/>
                                        </p:tgtEl>
                                        <p:attrNameLst>
                                          <p:attrName>style.visibility</p:attrName>
                                        </p:attrNameLst>
                                      </p:cBhvr>
                                      <p:to>
                                        <p:strVal val="visible"/>
                                      </p:to>
                                    </p:set>
                                    <p:animEffect transition="in" filter="dissolve">
                                      <p:cBhvr>
                                        <p:cTn id="527" dur="500"/>
                                        <p:tgtEl>
                                          <p:spTgt spid="7"/>
                                        </p:tgtEl>
                                      </p:cBhvr>
                                    </p:animEffect>
                                  </p:childTnLst>
                                </p:cTn>
                              </p:par>
                              <p:par>
                                <p:cTn id="528" presetID="9" presetClass="entr" presetSubtype="0" fill="hold" grpId="0" nodeType="withEffect">
                                  <p:stCondLst>
                                    <p:cond delay="0"/>
                                  </p:stCondLst>
                                  <p:childTnLst>
                                    <p:set>
                                      <p:cBhvr>
                                        <p:cTn id="529" dur="1" fill="hold">
                                          <p:stCondLst>
                                            <p:cond delay="0"/>
                                          </p:stCondLst>
                                        </p:cTn>
                                        <p:tgtEl>
                                          <p:spTgt spid="8"/>
                                        </p:tgtEl>
                                        <p:attrNameLst>
                                          <p:attrName>style.visibility</p:attrName>
                                        </p:attrNameLst>
                                      </p:cBhvr>
                                      <p:to>
                                        <p:strVal val="visible"/>
                                      </p:to>
                                    </p:set>
                                    <p:animEffect transition="in" filter="dissolve">
                                      <p:cBhvr>
                                        <p:cTn id="530" dur="500"/>
                                        <p:tgtEl>
                                          <p:spTgt spid="8"/>
                                        </p:tgtEl>
                                      </p:cBhvr>
                                    </p:animEffect>
                                  </p:childTnLst>
                                </p:cTn>
                              </p:par>
                              <p:par>
                                <p:cTn id="531" presetID="9" presetClass="entr" presetSubtype="0" fill="hold" grpId="0" nodeType="withEffect">
                                  <p:stCondLst>
                                    <p:cond delay="0"/>
                                  </p:stCondLst>
                                  <p:childTnLst>
                                    <p:set>
                                      <p:cBhvr>
                                        <p:cTn id="532" dur="1" fill="hold">
                                          <p:stCondLst>
                                            <p:cond delay="0"/>
                                          </p:stCondLst>
                                        </p:cTn>
                                        <p:tgtEl>
                                          <p:spTgt spid="9"/>
                                        </p:tgtEl>
                                        <p:attrNameLst>
                                          <p:attrName>style.visibility</p:attrName>
                                        </p:attrNameLst>
                                      </p:cBhvr>
                                      <p:to>
                                        <p:strVal val="visible"/>
                                      </p:to>
                                    </p:set>
                                    <p:animEffect transition="in" filter="dissolve">
                                      <p:cBhvr>
                                        <p:cTn id="533" dur="500"/>
                                        <p:tgtEl>
                                          <p:spTgt spid="9"/>
                                        </p:tgtEl>
                                      </p:cBhvr>
                                    </p:animEffect>
                                  </p:childTnLst>
                                </p:cTn>
                              </p:par>
                              <p:par>
                                <p:cTn id="534" presetID="9" presetClass="entr" presetSubtype="0" fill="hold" grpId="0" nodeType="withEffect">
                                  <p:stCondLst>
                                    <p:cond delay="0"/>
                                  </p:stCondLst>
                                  <p:childTnLst>
                                    <p:set>
                                      <p:cBhvr>
                                        <p:cTn id="535" dur="1" fill="hold">
                                          <p:stCondLst>
                                            <p:cond delay="0"/>
                                          </p:stCondLst>
                                        </p:cTn>
                                        <p:tgtEl>
                                          <p:spTgt spid="10"/>
                                        </p:tgtEl>
                                        <p:attrNameLst>
                                          <p:attrName>style.visibility</p:attrName>
                                        </p:attrNameLst>
                                      </p:cBhvr>
                                      <p:to>
                                        <p:strVal val="visible"/>
                                      </p:to>
                                    </p:set>
                                    <p:animEffect transition="in" filter="dissolve">
                                      <p:cBhvr>
                                        <p:cTn id="536" dur="500"/>
                                        <p:tgtEl>
                                          <p:spTgt spid="10"/>
                                        </p:tgtEl>
                                      </p:cBhvr>
                                    </p:animEffect>
                                  </p:childTnLst>
                                </p:cTn>
                              </p:par>
                              <p:par>
                                <p:cTn id="537" presetID="9" presetClass="entr" presetSubtype="0" fill="hold" grpId="0" nodeType="withEffect">
                                  <p:stCondLst>
                                    <p:cond delay="0"/>
                                  </p:stCondLst>
                                  <p:childTnLst>
                                    <p:set>
                                      <p:cBhvr>
                                        <p:cTn id="538" dur="1" fill="hold">
                                          <p:stCondLst>
                                            <p:cond delay="0"/>
                                          </p:stCondLst>
                                        </p:cTn>
                                        <p:tgtEl>
                                          <p:spTgt spid="11"/>
                                        </p:tgtEl>
                                        <p:attrNameLst>
                                          <p:attrName>style.visibility</p:attrName>
                                        </p:attrNameLst>
                                      </p:cBhvr>
                                      <p:to>
                                        <p:strVal val="visible"/>
                                      </p:to>
                                    </p:set>
                                    <p:animEffect transition="in" filter="dissolve">
                                      <p:cBhvr>
                                        <p:cTn id="539" dur="500"/>
                                        <p:tgtEl>
                                          <p:spTgt spid="11"/>
                                        </p:tgtEl>
                                      </p:cBhvr>
                                    </p:animEffect>
                                  </p:childTnLst>
                                </p:cTn>
                              </p:par>
                              <p:par>
                                <p:cTn id="540" presetID="9" presetClass="entr" presetSubtype="0" fill="hold" grpId="0" nodeType="withEffect">
                                  <p:stCondLst>
                                    <p:cond delay="0"/>
                                  </p:stCondLst>
                                  <p:childTnLst>
                                    <p:set>
                                      <p:cBhvr>
                                        <p:cTn id="541" dur="1" fill="hold">
                                          <p:stCondLst>
                                            <p:cond delay="0"/>
                                          </p:stCondLst>
                                        </p:cTn>
                                        <p:tgtEl>
                                          <p:spTgt spid="22"/>
                                        </p:tgtEl>
                                        <p:attrNameLst>
                                          <p:attrName>style.visibility</p:attrName>
                                        </p:attrNameLst>
                                      </p:cBhvr>
                                      <p:to>
                                        <p:strVal val="visible"/>
                                      </p:to>
                                    </p:set>
                                    <p:animEffect transition="in" filter="dissolve">
                                      <p:cBhvr>
                                        <p:cTn id="542" dur="500"/>
                                        <p:tgtEl>
                                          <p:spTgt spid="22"/>
                                        </p:tgtEl>
                                      </p:cBhvr>
                                    </p:animEffect>
                                  </p:childTnLst>
                                </p:cTn>
                              </p:par>
                              <p:par>
                                <p:cTn id="543" presetID="9" presetClass="entr" presetSubtype="0" fill="hold" grpId="0" nodeType="withEffect">
                                  <p:stCondLst>
                                    <p:cond delay="0"/>
                                  </p:stCondLst>
                                  <p:childTnLst>
                                    <p:set>
                                      <p:cBhvr>
                                        <p:cTn id="544" dur="1" fill="hold">
                                          <p:stCondLst>
                                            <p:cond delay="0"/>
                                          </p:stCondLst>
                                        </p:cTn>
                                        <p:tgtEl>
                                          <p:spTgt spid="23"/>
                                        </p:tgtEl>
                                        <p:attrNameLst>
                                          <p:attrName>style.visibility</p:attrName>
                                        </p:attrNameLst>
                                      </p:cBhvr>
                                      <p:to>
                                        <p:strVal val="visible"/>
                                      </p:to>
                                    </p:set>
                                    <p:animEffect transition="in" filter="dissolve">
                                      <p:cBhvr>
                                        <p:cTn id="545" dur="500"/>
                                        <p:tgtEl>
                                          <p:spTgt spid="23"/>
                                        </p:tgtEl>
                                      </p:cBhvr>
                                    </p:animEffect>
                                  </p:childTnLst>
                                </p:cTn>
                              </p:par>
                              <p:par>
                                <p:cTn id="546" presetID="9" presetClass="entr" presetSubtype="0" fill="hold" grpId="0" nodeType="withEffect">
                                  <p:stCondLst>
                                    <p:cond delay="0"/>
                                  </p:stCondLst>
                                  <p:childTnLst>
                                    <p:set>
                                      <p:cBhvr>
                                        <p:cTn id="547" dur="1" fill="hold">
                                          <p:stCondLst>
                                            <p:cond delay="0"/>
                                          </p:stCondLst>
                                        </p:cTn>
                                        <p:tgtEl>
                                          <p:spTgt spid="42"/>
                                        </p:tgtEl>
                                        <p:attrNameLst>
                                          <p:attrName>style.visibility</p:attrName>
                                        </p:attrNameLst>
                                      </p:cBhvr>
                                      <p:to>
                                        <p:strVal val="visible"/>
                                      </p:to>
                                    </p:set>
                                    <p:animEffect transition="in" filter="dissolve">
                                      <p:cBhvr>
                                        <p:cTn id="548" dur="500"/>
                                        <p:tgtEl>
                                          <p:spTgt spid="42"/>
                                        </p:tgtEl>
                                      </p:cBhvr>
                                    </p:animEffect>
                                  </p:childTnLst>
                                </p:cTn>
                              </p:par>
                              <p:par>
                                <p:cTn id="549" presetID="9" presetClass="entr" presetSubtype="0" fill="hold" grpId="0" nodeType="withEffect">
                                  <p:stCondLst>
                                    <p:cond delay="0"/>
                                  </p:stCondLst>
                                  <p:childTnLst>
                                    <p:set>
                                      <p:cBhvr>
                                        <p:cTn id="550" dur="1" fill="hold">
                                          <p:stCondLst>
                                            <p:cond delay="0"/>
                                          </p:stCondLst>
                                        </p:cTn>
                                        <p:tgtEl>
                                          <p:spTgt spid="55"/>
                                        </p:tgtEl>
                                        <p:attrNameLst>
                                          <p:attrName>style.visibility</p:attrName>
                                        </p:attrNameLst>
                                      </p:cBhvr>
                                      <p:to>
                                        <p:strVal val="visible"/>
                                      </p:to>
                                    </p:set>
                                    <p:animEffect transition="in" filter="dissolve">
                                      <p:cBhvr>
                                        <p:cTn id="551" dur="500"/>
                                        <p:tgtEl>
                                          <p:spTgt spid="55"/>
                                        </p:tgtEl>
                                      </p:cBhvr>
                                    </p:animEffect>
                                  </p:childTnLst>
                                </p:cTn>
                              </p:par>
                              <p:par>
                                <p:cTn id="552" presetID="9" presetClass="entr" presetSubtype="0" fill="hold" grpId="0" nodeType="withEffect">
                                  <p:stCondLst>
                                    <p:cond delay="0"/>
                                  </p:stCondLst>
                                  <p:childTnLst>
                                    <p:set>
                                      <p:cBhvr>
                                        <p:cTn id="553" dur="1" fill="hold">
                                          <p:stCondLst>
                                            <p:cond delay="0"/>
                                          </p:stCondLst>
                                        </p:cTn>
                                        <p:tgtEl>
                                          <p:spTgt spid="56"/>
                                        </p:tgtEl>
                                        <p:attrNameLst>
                                          <p:attrName>style.visibility</p:attrName>
                                        </p:attrNameLst>
                                      </p:cBhvr>
                                      <p:to>
                                        <p:strVal val="visible"/>
                                      </p:to>
                                    </p:set>
                                    <p:animEffect transition="in" filter="dissolve">
                                      <p:cBhvr>
                                        <p:cTn id="554" dur="500"/>
                                        <p:tgtEl>
                                          <p:spTgt spid="56"/>
                                        </p:tgtEl>
                                      </p:cBhvr>
                                    </p:animEffect>
                                  </p:childTnLst>
                                </p:cTn>
                              </p:par>
                              <p:par>
                                <p:cTn id="555" presetID="9" presetClass="entr" presetSubtype="0" fill="hold" grpId="0" nodeType="withEffect">
                                  <p:stCondLst>
                                    <p:cond delay="0"/>
                                  </p:stCondLst>
                                  <p:childTnLst>
                                    <p:set>
                                      <p:cBhvr>
                                        <p:cTn id="556" dur="1" fill="hold">
                                          <p:stCondLst>
                                            <p:cond delay="0"/>
                                          </p:stCondLst>
                                        </p:cTn>
                                        <p:tgtEl>
                                          <p:spTgt spid="63"/>
                                        </p:tgtEl>
                                        <p:attrNameLst>
                                          <p:attrName>style.visibility</p:attrName>
                                        </p:attrNameLst>
                                      </p:cBhvr>
                                      <p:to>
                                        <p:strVal val="visible"/>
                                      </p:to>
                                    </p:set>
                                    <p:animEffect transition="in" filter="dissolve">
                                      <p:cBhvr>
                                        <p:cTn id="557" dur="500"/>
                                        <p:tgtEl>
                                          <p:spTgt spid="63"/>
                                        </p:tgtEl>
                                      </p:cBhvr>
                                    </p:animEffect>
                                  </p:childTnLst>
                                </p:cTn>
                              </p:par>
                              <p:par>
                                <p:cTn id="558" presetID="9" presetClass="entr" presetSubtype="0" fill="hold" grpId="0" nodeType="withEffect">
                                  <p:stCondLst>
                                    <p:cond delay="0"/>
                                  </p:stCondLst>
                                  <p:childTnLst>
                                    <p:set>
                                      <p:cBhvr>
                                        <p:cTn id="559" dur="1" fill="hold">
                                          <p:stCondLst>
                                            <p:cond delay="0"/>
                                          </p:stCondLst>
                                        </p:cTn>
                                        <p:tgtEl>
                                          <p:spTgt spid="64"/>
                                        </p:tgtEl>
                                        <p:attrNameLst>
                                          <p:attrName>style.visibility</p:attrName>
                                        </p:attrNameLst>
                                      </p:cBhvr>
                                      <p:to>
                                        <p:strVal val="visible"/>
                                      </p:to>
                                    </p:set>
                                    <p:animEffect transition="in" filter="dissolve">
                                      <p:cBhvr>
                                        <p:cTn id="560" dur="500"/>
                                        <p:tgtEl>
                                          <p:spTgt spid="64"/>
                                        </p:tgtEl>
                                      </p:cBhvr>
                                    </p:animEffect>
                                  </p:childTnLst>
                                </p:cTn>
                              </p:par>
                              <p:par>
                                <p:cTn id="561" presetID="9" presetClass="entr" presetSubtype="0" fill="hold" grpId="0" nodeType="withEffect">
                                  <p:stCondLst>
                                    <p:cond delay="0"/>
                                  </p:stCondLst>
                                  <p:childTnLst>
                                    <p:set>
                                      <p:cBhvr>
                                        <p:cTn id="562" dur="1" fill="hold">
                                          <p:stCondLst>
                                            <p:cond delay="0"/>
                                          </p:stCondLst>
                                        </p:cTn>
                                        <p:tgtEl>
                                          <p:spTgt spid="81"/>
                                        </p:tgtEl>
                                        <p:attrNameLst>
                                          <p:attrName>style.visibility</p:attrName>
                                        </p:attrNameLst>
                                      </p:cBhvr>
                                      <p:to>
                                        <p:strVal val="visible"/>
                                      </p:to>
                                    </p:set>
                                    <p:animEffect transition="in" filter="dissolve">
                                      <p:cBhvr>
                                        <p:cTn id="563" dur="500"/>
                                        <p:tgtEl>
                                          <p:spTgt spid="81"/>
                                        </p:tgtEl>
                                      </p:cBhvr>
                                    </p:animEffect>
                                  </p:childTnLst>
                                </p:cTn>
                              </p:par>
                              <p:par>
                                <p:cTn id="564" presetID="9" presetClass="entr" presetSubtype="0" fill="hold" grpId="0" nodeType="withEffect">
                                  <p:stCondLst>
                                    <p:cond delay="0"/>
                                  </p:stCondLst>
                                  <p:childTnLst>
                                    <p:set>
                                      <p:cBhvr>
                                        <p:cTn id="565" dur="1" fill="hold">
                                          <p:stCondLst>
                                            <p:cond delay="0"/>
                                          </p:stCondLst>
                                        </p:cTn>
                                        <p:tgtEl>
                                          <p:spTgt spid="82"/>
                                        </p:tgtEl>
                                        <p:attrNameLst>
                                          <p:attrName>style.visibility</p:attrName>
                                        </p:attrNameLst>
                                      </p:cBhvr>
                                      <p:to>
                                        <p:strVal val="visible"/>
                                      </p:to>
                                    </p:set>
                                    <p:animEffect transition="in" filter="dissolve">
                                      <p:cBhvr>
                                        <p:cTn id="566" dur="500"/>
                                        <p:tgtEl>
                                          <p:spTgt spid="82"/>
                                        </p:tgtEl>
                                      </p:cBhvr>
                                    </p:animEffect>
                                  </p:childTnLst>
                                </p:cTn>
                              </p:par>
                              <p:par>
                                <p:cTn id="567" presetID="9" presetClass="entr" presetSubtype="0" fill="hold" grpId="0" nodeType="withEffect">
                                  <p:stCondLst>
                                    <p:cond delay="0"/>
                                  </p:stCondLst>
                                  <p:childTnLst>
                                    <p:set>
                                      <p:cBhvr>
                                        <p:cTn id="568" dur="1" fill="hold">
                                          <p:stCondLst>
                                            <p:cond delay="0"/>
                                          </p:stCondLst>
                                        </p:cTn>
                                        <p:tgtEl>
                                          <p:spTgt spid="83"/>
                                        </p:tgtEl>
                                        <p:attrNameLst>
                                          <p:attrName>style.visibility</p:attrName>
                                        </p:attrNameLst>
                                      </p:cBhvr>
                                      <p:to>
                                        <p:strVal val="visible"/>
                                      </p:to>
                                    </p:set>
                                    <p:animEffect transition="in" filter="dissolve">
                                      <p:cBhvr>
                                        <p:cTn id="569" dur="500"/>
                                        <p:tgtEl>
                                          <p:spTgt spid="83"/>
                                        </p:tgtEl>
                                      </p:cBhvr>
                                    </p:animEffect>
                                  </p:childTnLst>
                                </p:cTn>
                              </p:par>
                              <p:par>
                                <p:cTn id="570" presetID="9" presetClass="entr" presetSubtype="0" fill="hold" grpId="0" nodeType="withEffect">
                                  <p:stCondLst>
                                    <p:cond delay="0"/>
                                  </p:stCondLst>
                                  <p:childTnLst>
                                    <p:set>
                                      <p:cBhvr>
                                        <p:cTn id="571" dur="1" fill="hold">
                                          <p:stCondLst>
                                            <p:cond delay="0"/>
                                          </p:stCondLst>
                                        </p:cTn>
                                        <p:tgtEl>
                                          <p:spTgt spid="41"/>
                                        </p:tgtEl>
                                        <p:attrNameLst>
                                          <p:attrName>style.visibility</p:attrName>
                                        </p:attrNameLst>
                                      </p:cBhvr>
                                      <p:to>
                                        <p:strVal val="visible"/>
                                      </p:to>
                                    </p:set>
                                    <p:animEffect transition="in" filter="dissolve">
                                      <p:cBhvr>
                                        <p:cTn id="572" dur="500"/>
                                        <p:tgtEl>
                                          <p:spTgt spid="41"/>
                                        </p:tgtEl>
                                      </p:cBhvr>
                                    </p:animEffect>
                                  </p:childTnLst>
                                </p:cTn>
                              </p:par>
                            </p:childTnLst>
                          </p:cTn>
                        </p:par>
                      </p:childTnLst>
                    </p:cTn>
                  </p:par>
                  <p:par>
                    <p:cTn id="573" fill="hold">
                      <p:stCondLst>
                        <p:cond delay="indefinite"/>
                      </p:stCondLst>
                      <p:childTnLst>
                        <p:par>
                          <p:cTn id="574" fill="hold">
                            <p:stCondLst>
                              <p:cond delay="0"/>
                            </p:stCondLst>
                            <p:childTnLst>
                              <p:par>
                                <p:cTn id="575" presetID="9" presetClass="entr" presetSubtype="0" fill="hold" grpId="0" nodeType="clickEffect">
                                  <p:stCondLst>
                                    <p:cond delay="0"/>
                                  </p:stCondLst>
                                  <p:childTnLst>
                                    <p:set>
                                      <p:cBhvr>
                                        <p:cTn id="576" dur="1" fill="hold">
                                          <p:stCondLst>
                                            <p:cond delay="0"/>
                                          </p:stCondLst>
                                        </p:cTn>
                                        <p:tgtEl>
                                          <p:spTgt spid="3"/>
                                        </p:tgtEl>
                                        <p:attrNameLst>
                                          <p:attrName>style.visibility</p:attrName>
                                        </p:attrNameLst>
                                      </p:cBhvr>
                                      <p:to>
                                        <p:strVal val="visible"/>
                                      </p:to>
                                    </p:set>
                                    <p:animEffect transition="in" filter="dissolve">
                                      <p:cBhvr>
                                        <p:cTn id="57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1" grpId="0" animBg="1"/>
      <p:bldP spid="52" grpId="0" animBg="1"/>
      <p:bldP spid="53" grpId="0" animBg="1"/>
      <p:bldP spid="54" grpId="0" animBg="1"/>
      <p:bldP spid="55" grpId="0" animBg="1"/>
      <p:bldP spid="56" grpId="0" animBg="1"/>
      <p:bldP spid="57" grpId="0" animBg="1"/>
      <p:bldP spid="58" grpId="0" animBg="1"/>
      <p:bldP spid="59" grpId="0" animBg="1"/>
      <p:bldP spid="60" grpId="0" animBg="1"/>
      <p:bldP spid="61" grpId="0" animBg="1"/>
      <p:bldP spid="62" grpId="0" animBg="1"/>
      <p:bldP spid="63" grpId="0"/>
      <p:bldP spid="64" grpId="0"/>
      <p:bldP spid="65" grpId="0"/>
      <p:bldP spid="66" grpId="0"/>
      <p:bldP spid="67" grpId="0" animBg="1"/>
      <p:bldP spid="68" grpId="0" animBg="1"/>
      <p:bldP spid="69" grpId="0" animBg="1"/>
      <p:bldP spid="70" grpId="0" animBg="1"/>
      <p:bldP spid="71" grpId="0" animBg="1"/>
      <p:bldP spid="72" grpId="0"/>
      <p:bldP spid="73" grpId="0"/>
      <p:bldP spid="74" grpId="0" animBg="1"/>
      <p:bldP spid="75" grpId="0" animBg="1"/>
      <p:bldP spid="76" grpId="0" animBg="1"/>
      <p:bldP spid="77" grpId="0" animBg="1"/>
      <p:bldP spid="78" grpId="0" animBg="1"/>
      <p:bldP spid="79" grpId="0"/>
      <p:bldP spid="80" grpId="0"/>
      <p:bldP spid="81" grpId="0" animBg="1"/>
      <p:bldP spid="82" grpId="0" animBg="1"/>
      <p:bldP spid="83" grpId="0"/>
      <p:bldP spid="84" grpId="0" animBg="1"/>
      <p:bldP spid="85" grpId="0" animBg="1"/>
      <p:bldP spid="86" grpId="0"/>
      <p:bldP spid="87" grpId="0" animBg="1"/>
      <p:bldP spid="88" grpId="0" animBg="1"/>
      <p:bldP spid="89" grpId="0" animBg="1"/>
      <p:bldP spid="90" grpId="0" animBg="1"/>
      <p:bldP spid="91" grpId="0" animBg="1"/>
      <p:bldP spid="92" grpId="0"/>
      <p:bldP spid="93" grpId="0"/>
      <p:bldP spid="94" grpId="0"/>
      <p:bldP spid="95" grpId="0"/>
      <p:bldP spid="96" grpId="0" animBg="1"/>
      <p:bldP spid="97" grpId="0" animBg="1"/>
      <p:bldP spid="98" grpId="0"/>
      <p:bldP spid="99" grpId="0" animBg="1"/>
      <p:bldP spid="100" grpId="0" animBg="1"/>
      <p:bldP spid="101" grpId="0" animBg="1"/>
      <p:bldP spid="102" grpId="0" animBg="1"/>
      <p:bldP spid="103" grpId="0" animBg="1"/>
      <p:bldP spid="104" grpId="0" animBg="1"/>
      <p:bldP spid="105" grpId="0" animBg="1"/>
      <p:bldP spid="106" grpId="0" animBg="1"/>
      <p:bldP spid="107" grpId="0" animBg="1"/>
      <p:bldP spid="108" grpId="0" animBg="1"/>
      <p:bldP spid="109" grpId="0" animBg="1"/>
      <p:bldP spid="110"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0" grpId="0" animBg="1"/>
      <p:bldP spid="121" grpId="0" animBg="1"/>
      <p:bldP spid="122" grpId="0" animBg="1"/>
      <p:bldP spid="123" grpId="0" animBg="1"/>
      <p:bldP spid="124" grpId="0" animBg="1"/>
      <p:bldP spid="125" grpId="0" animBg="1"/>
      <p:bldP spid="126" grpId="0" animBg="1"/>
      <p:bldP spid="127" grpId="0" animBg="1"/>
      <p:bldP spid="128" grpId="0" animBg="1"/>
      <p:bldP spid="129" grpId="0" animBg="1"/>
      <p:bldP spid="130" grpId="0" animBg="1"/>
      <p:bldP spid="131" grpId="0"/>
      <p:bldP spid="132" grpId="0"/>
      <p:bldP spid="133" grpId="0" animBg="1"/>
      <p:bldP spid="134" grpId="0" animBg="1"/>
      <p:bldP spid="135" grpId="0" animBg="1"/>
      <p:bldP spid="136" grpId="0" animBg="1"/>
      <p:bldP spid="137" grpId="0" animBg="1"/>
      <p:bldP spid="138" grpId="0"/>
      <p:bldP spid="139" grpId="0"/>
      <p:bldP spid="140" grpId="0"/>
      <p:bldP spid="141" grpId="0" animBg="1"/>
      <p:bldP spid="142" grpId="0" animBg="1"/>
      <p:bldP spid="143" grpId="0" animBg="1"/>
      <p:bldP spid="144" grpId="0" animBg="1"/>
      <p:bldP spid="145" grpId="0" animBg="1"/>
      <p:bldP spid="146" grpId="0" animBg="1"/>
      <p:bldP spid="147" grpId="0" animBg="1"/>
      <p:bldP spid="148" grpId="0" animBg="1"/>
      <p:bldP spid="149" grpId="0"/>
      <p:bldP spid="150" grpId="0"/>
      <p:bldP spid="151" grpId="0"/>
      <p:bldP spid="152" grpId="0"/>
      <p:bldP spid="153" grpId="0" animBg="1"/>
      <p:bldP spid="154" grpId="0" animBg="1"/>
      <p:bldP spid="155" grpId="0" animBg="1"/>
      <p:bldP spid="156" grpId="0" animBg="1"/>
      <p:bldP spid="157" grpId="0"/>
      <p:bldP spid="158" grpId="0" animBg="1"/>
      <p:bldP spid="159" grpId="0" animBg="1"/>
      <p:bldP spid="160" grpId="0" animBg="1"/>
      <p:bldP spid="161" grpId="0" animBg="1"/>
      <p:bldP spid="162" grpId="0" animBg="1"/>
      <p:bldP spid="163" grpId="0" animBg="1"/>
      <p:bldP spid="164" grpId="0" animBg="1"/>
      <p:bldP spid="165" grpId="0" animBg="1"/>
      <p:bldP spid="166" grpId="0" animBg="1"/>
      <p:bldP spid="167" grpId="0" animBg="1"/>
      <p:bldP spid="168" grpId="0" animBg="1"/>
      <p:bldP spid="169" grpId="0" animBg="1"/>
      <p:bldP spid="170" grpId="0" animBg="1"/>
      <p:bldP spid="171" grpId="0" animBg="1"/>
      <p:bldP spid="172" grpId="0" animBg="1"/>
      <p:bldP spid="173" grpId="0" animBg="1"/>
      <p:bldP spid="174" grpId="0"/>
      <p:bldP spid="175" grpId="0"/>
      <p:bldP spid="176" grpId="0"/>
      <p:bldP spid="177" grpId="0" animBg="1"/>
      <p:bldP spid="178" grpId="0" animBg="1"/>
      <p:bldP spid="180" grpId="0"/>
      <p:bldP spid="181" grpId="0"/>
      <p:bldP spid="182" grpId="0" animBg="1"/>
      <p:bldP spid="183" grpId="0" animBg="1"/>
      <p:bldP spid="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30258D-DA77-8C4E-A2E8-E98ACE9CDF7E}"/>
              </a:ext>
            </a:extLst>
          </p:cNvPr>
          <p:cNvSpPr>
            <a:spLocks noGrp="1"/>
          </p:cNvSpPr>
          <p:nvPr>
            <p:ph type="title"/>
          </p:nvPr>
        </p:nvSpPr>
        <p:spPr/>
        <p:txBody>
          <a:bodyPr/>
          <a:lstStyle/>
          <a:p>
            <a:r>
              <a:rPr lang="en-US" dirty="0"/>
              <a:t>Performance of 2-3 Tree</a:t>
            </a:r>
          </a:p>
        </p:txBody>
      </p:sp>
      <p:sp>
        <p:nvSpPr>
          <p:cNvPr id="4" name="object 3">
            <a:extLst>
              <a:ext uri="{FF2B5EF4-FFF2-40B4-BE49-F238E27FC236}">
                <a16:creationId xmlns:a16="http://schemas.microsoft.com/office/drawing/2014/main" id="{757A3D6A-8E7A-4A4D-B68E-EC579B17C52C}"/>
              </a:ext>
            </a:extLst>
          </p:cNvPr>
          <p:cNvSpPr txBox="1"/>
          <p:nvPr/>
        </p:nvSpPr>
        <p:spPr>
          <a:xfrm>
            <a:off x="664044" y="1345937"/>
            <a:ext cx="6881809" cy="369332"/>
          </a:xfrm>
          <a:prstGeom prst="rect">
            <a:avLst/>
          </a:prstGeom>
          <a:solidFill>
            <a:srgbClr val="E6A20E"/>
          </a:solidFill>
        </p:spPr>
        <p:txBody>
          <a:bodyPr wrap="square">
            <a:spAutoFit/>
          </a:bodyPr>
          <a:lstStyle>
            <a:defPPr>
              <a:defRPr lang="en-US"/>
            </a:defPPr>
            <a:lvl1pPr>
              <a:spcBef>
                <a:spcPts val="100"/>
              </a:spcBef>
              <a:spcAft>
                <a:spcPts val="100"/>
              </a:spcAft>
              <a:defRPr sz="1600">
                <a:latin typeface="Arial"/>
                <a:cs typeface="Arial"/>
              </a:defRPr>
            </a:lvl1pPr>
          </a:lstStyle>
          <a:p>
            <a:r>
              <a:rPr sz="1800" dirty="0">
                <a:solidFill>
                  <a:schemeClr val="accent1"/>
                </a:solidFill>
              </a:rPr>
              <a:t>Perfect balance</a:t>
            </a:r>
            <a:r>
              <a:rPr lang="en-US" sz="1800" dirty="0">
                <a:solidFill>
                  <a:schemeClr val="accent1"/>
                </a:solidFill>
              </a:rPr>
              <a:t>: </a:t>
            </a:r>
            <a:r>
              <a:rPr sz="1800" dirty="0"/>
              <a:t>Every path from root to null link has same length.</a:t>
            </a:r>
          </a:p>
        </p:txBody>
      </p:sp>
      <p:sp>
        <p:nvSpPr>
          <p:cNvPr id="5" name="object 4">
            <a:extLst>
              <a:ext uri="{FF2B5EF4-FFF2-40B4-BE49-F238E27FC236}">
                <a16:creationId xmlns:a16="http://schemas.microsoft.com/office/drawing/2014/main" id="{BC3D204B-6CAA-3147-A5CE-EF0B4088985E}"/>
              </a:ext>
            </a:extLst>
          </p:cNvPr>
          <p:cNvSpPr txBox="1"/>
          <p:nvPr/>
        </p:nvSpPr>
        <p:spPr>
          <a:xfrm>
            <a:off x="631294" y="4295806"/>
            <a:ext cx="1452284" cy="289823"/>
          </a:xfrm>
          <a:prstGeom prst="rect">
            <a:avLst/>
          </a:prstGeom>
          <a:solidFill>
            <a:schemeClr val="accent1"/>
          </a:solidFill>
        </p:spPr>
        <p:txBody>
          <a:bodyPr vert="horz" wrap="square" lIns="0" tIns="12700" rIns="0" bIns="0" rtlCol="0" anchor="ctr">
            <a:spAutoFit/>
          </a:bodyPr>
          <a:lstStyle/>
          <a:p>
            <a:pPr marL="12700" algn="ctr">
              <a:spcBef>
                <a:spcPts val="100"/>
              </a:spcBef>
            </a:pPr>
            <a:r>
              <a:rPr spc="-20" dirty="0">
                <a:solidFill>
                  <a:schemeClr val="bg1"/>
                </a:solidFill>
                <a:latin typeface="Arial" panose="020B0604020202020204" pitchFamily="34" charset="0"/>
                <a:cs typeface="Arial" panose="020B0604020202020204" pitchFamily="34" charset="0"/>
              </a:rPr>
              <a:t>Tree</a:t>
            </a:r>
            <a:r>
              <a:rPr spc="-55" dirty="0">
                <a:solidFill>
                  <a:schemeClr val="bg1"/>
                </a:solidFill>
                <a:latin typeface="Arial" panose="020B0604020202020204" pitchFamily="34" charset="0"/>
                <a:cs typeface="Arial" panose="020B0604020202020204" pitchFamily="34" charset="0"/>
              </a:rPr>
              <a:t> </a:t>
            </a:r>
            <a:r>
              <a:rPr spc="55" dirty="0">
                <a:solidFill>
                  <a:schemeClr val="bg1"/>
                </a:solidFill>
                <a:latin typeface="Arial" panose="020B0604020202020204" pitchFamily="34" charset="0"/>
                <a:cs typeface="Arial" panose="020B0604020202020204" pitchFamily="34" charset="0"/>
              </a:rPr>
              <a:t>height</a:t>
            </a:r>
            <a:endParaRPr dirty="0">
              <a:solidFill>
                <a:schemeClr val="bg1"/>
              </a:solidFill>
              <a:latin typeface="Arial" panose="020B0604020202020204" pitchFamily="34" charset="0"/>
              <a:cs typeface="Arial" panose="020B0604020202020204" pitchFamily="34" charset="0"/>
            </a:endParaRPr>
          </a:p>
        </p:txBody>
      </p:sp>
      <mc:AlternateContent xmlns:mc="http://schemas.openxmlformats.org/markup-compatibility/2006" xmlns:a14="http://schemas.microsoft.com/office/drawing/2010/main">
        <mc:Choice Requires="a14">
          <p:sp>
            <p:nvSpPr>
              <p:cNvPr id="6" name="object 5">
                <a:extLst>
                  <a:ext uri="{FF2B5EF4-FFF2-40B4-BE49-F238E27FC236}">
                    <a16:creationId xmlns:a16="http://schemas.microsoft.com/office/drawing/2014/main" id="{D908079C-E2E8-1449-B3EF-8ED21334827C}"/>
                  </a:ext>
                </a:extLst>
              </p:cNvPr>
              <p:cNvSpPr txBox="1"/>
              <p:nvPr/>
            </p:nvSpPr>
            <p:spPr>
              <a:xfrm>
                <a:off x="631294" y="4717510"/>
                <a:ext cx="6108732" cy="1274708"/>
              </a:xfrm>
              <a:prstGeom prst="rect">
                <a:avLst/>
              </a:prstGeom>
            </p:spPr>
            <p:txBody>
              <a:bodyPr vert="horz" wrap="square" lIns="0" tIns="12700" rIns="0" bIns="0" rtlCol="0" anchor="ctr">
                <a:spAutoFit/>
              </a:bodyPr>
              <a:lstStyle/>
              <a:p>
                <a:pPr marL="298450" indent="-285750">
                  <a:spcBef>
                    <a:spcPts val="200"/>
                  </a:spcBef>
                  <a:spcAft>
                    <a:spcPts val="200"/>
                  </a:spcAft>
                  <a:buClr>
                    <a:schemeClr val="accent6"/>
                  </a:buClr>
                  <a:buFont typeface="Wingdings" pitchFamily="2" charset="2"/>
                  <a:buChar char="§"/>
                </a:pPr>
                <a:r>
                  <a:rPr kern="0" dirty="0">
                    <a:solidFill>
                      <a:srgbClr val="FF0000"/>
                    </a:solidFill>
                    <a:latin typeface="Times New Roman" panose="02020603050405020304" pitchFamily="18" charset="0"/>
                    <a:cs typeface="Times New Roman" panose="02020603050405020304" pitchFamily="18" charset="0"/>
                  </a:rPr>
                  <a:t>Worst case</a:t>
                </a:r>
                <a:r>
                  <a:rPr kern="0" spc="40" dirty="0">
                    <a:solidFill>
                      <a:srgbClr val="FF0000"/>
                    </a:solidFill>
                    <a:latin typeface="Times New Roman" panose="02020603050405020304" pitchFamily="18" charset="0"/>
                    <a:cs typeface="Times New Roman" panose="02020603050405020304" pitchFamily="18" charset="0"/>
                  </a:rPr>
                  <a:t>:</a:t>
                </a:r>
                <a:r>
                  <a:rPr lang="en-US" kern="0" spc="40" dirty="0">
                    <a:solidFill>
                      <a:srgbClr val="FF0000"/>
                    </a:solidFill>
                    <a:latin typeface="Times New Roman" panose="02020603050405020304" pitchFamily="18" charset="0"/>
                    <a:cs typeface="Times New Roman" panose="02020603050405020304" pitchFamily="18" charset="0"/>
                  </a:rPr>
                  <a:t> </a:t>
                </a:r>
                <a:r>
                  <a:rPr lang="en-US" kern="0" dirty="0">
                    <a:latin typeface="Times New Roman" panose="02020603050405020304" pitchFamily="18" charset="0"/>
                    <a:cs typeface="Times New Roman" panose="02020603050405020304" pitchFamily="18" charset="0"/>
                  </a:rPr>
                  <a:t>log</a:t>
                </a:r>
                <a:r>
                  <a:rPr lang="en-US" kern="0" spc="-5" baseline="-25000" dirty="0">
                    <a:latin typeface="Times New Roman" panose="02020603050405020304" pitchFamily="18" charset="0"/>
                    <a:cs typeface="Times New Roman" panose="02020603050405020304" pitchFamily="18" charset="0"/>
                  </a:rPr>
                  <a:t>2</a:t>
                </a:r>
                <a:r>
                  <a:rPr lang="en-US" kern="0" dirty="0">
                    <a:latin typeface="Times New Roman" panose="02020603050405020304" pitchFamily="18" charset="0"/>
                    <a:cs typeface="Times New Roman" panose="02020603050405020304" pitchFamily="18" charset="0"/>
                  </a:rPr>
                  <a:t> n</a:t>
                </a:r>
                <a:r>
                  <a:rPr lang="en-US" kern="0" spc="-45" dirty="0">
                    <a:latin typeface="Times New Roman" panose="02020603050405020304" pitchFamily="18" charset="0"/>
                    <a:cs typeface="Times New Roman" panose="02020603050405020304" pitchFamily="18" charset="0"/>
                  </a:rPr>
                  <a:t>.	</a:t>
                </a:r>
                <a:r>
                  <a:rPr lang="en-US" kern="0" spc="-15" dirty="0">
                    <a:solidFill>
                      <a:srgbClr val="606060"/>
                    </a:solidFill>
                    <a:latin typeface="Times New Roman" panose="02020603050405020304" pitchFamily="18" charset="0"/>
                    <a:cs typeface="Times New Roman" panose="02020603050405020304" pitchFamily="18" charset="0"/>
                  </a:rPr>
                  <a:t>[all</a:t>
                </a:r>
                <a:r>
                  <a:rPr lang="en-US" kern="0" spc="-25" dirty="0">
                    <a:solidFill>
                      <a:srgbClr val="606060"/>
                    </a:solidFill>
                    <a:latin typeface="Times New Roman" panose="02020603050405020304" pitchFamily="18" charset="0"/>
                    <a:cs typeface="Times New Roman" panose="02020603050405020304" pitchFamily="18" charset="0"/>
                  </a:rPr>
                  <a:t> </a:t>
                </a:r>
                <a:r>
                  <a:rPr lang="en-US" kern="0" spc="80" dirty="0">
                    <a:solidFill>
                      <a:srgbClr val="606060"/>
                    </a:solidFill>
                    <a:latin typeface="Times New Roman" panose="02020603050405020304" pitchFamily="18" charset="0"/>
                    <a:cs typeface="Times New Roman" panose="02020603050405020304" pitchFamily="18" charset="0"/>
                  </a:rPr>
                  <a:t>2-nodes]</a:t>
                </a:r>
              </a:p>
              <a:p>
                <a:pPr marL="298450" indent="-285750">
                  <a:spcBef>
                    <a:spcPts val="200"/>
                  </a:spcBef>
                  <a:spcAft>
                    <a:spcPts val="200"/>
                  </a:spcAft>
                  <a:buClr>
                    <a:schemeClr val="accent6"/>
                  </a:buClr>
                  <a:buFont typeface="Wingdings" pitchFamily="2" charset="2"/>
                  <a:buChar char="§"/>
                </a:pPr>
                <a:r>
                  <a:rPr lang="en-US" kern="0" dirty="0">
                    <a:solidFill>
                      <a:srgbClr val="1B8E1D"/>
                    </a:solidFill>
                    <a:latin typeface="Times New Roman" panose="02020603050405020304" pitchFamily="18" charset="0"/>
                    <a:cs typeface="Times New Roman" panose="02020603050405020304" pitchFamily="18" charset="0"/>
                  </a:rPr>
                  <a:t>Best case</a:t>
                </a:r>
                <a:r>
                  <a:rPr lang="en-US" kern="0" spc="-40" dirty="0">
                    <a:solidFill>
                      <a:srgbClr val="1B8E1D"/>
                    </a:solidFill>
                    <a:latin typeface="Times New Roman" panose="02020603050405020304" pitchFamily="18" charset="0"/>
                    <a:cs typeface="Times New Roman" panose="02020603050405020304" pitchFamily="18" charset="0"/>
                  </a:rPr>
                  <a:t>: </a:t>
                </a:r>
                <a:r>
                  <a:rPr lang="en-US" kern="0" dirty="0">
                    <a:latin typeface="Times New Roman" panose="02020603050405020304" pitchFamily="18" charset="0"/>
                    <a:cs typeface="Times New Roman" panose="02020603050405020304" pitchFamily="18" charset="0"/>
                  </a:rPr>
                  <a:t>log</a:t>
                </a:r>
                <a:r>
                  <a:rPr lang="en-US" kern="0" baseline="-25000" dirty="0">
                    <a:latin typeface="Times New Roman" panose="02020603050405020304" pitchFamily="18" charset="0"/>
                    <a:cs typeface="Times New Roman" panose="02020603050405020304" pitchFamily="18" charset="0"/>
                  </a:rPr>
                  <a:t>3</a:t>
                </a:r>
                <a:r>
                  <a:rPr lang="en-US" kern="0" dirty="0">
                    <a:latin typeface="Times New Roman" panose="02020603050405020304" pitchFamily="18" charset="0"/>
                    <a:cs typeface="Times New Roman" panose="02020603050405020304" pitchFamily="18" charset="0"/>
                  </a:rPr>
                  <a:t> n  </a:t>
                </a:r>
                <a14:m>
                  <m:oMath xmlns:m="http://schemas.openxmlformats.org/officeDocument/2006/math">
                    <m:r>
                      <a:rPr lang="en-US" kern="0">
                        <a:latin typeface="Cambria Math" panose="02040503050406030204" pitchFamily="18" charset="0"/>
                        <a:cs typeface="Times New Roman" panose="02020603050405020304" pitchFamily="18" charset="0"/>
                      </a:rPr>
                      <m:t>≈</m:t>
                    </m:r>
                  </m:oMath>
                </a14:m>
                <a:r>
                  <a:rPr lang="en-US" kern="0" dirty="0">
                    <a:latin typeface="Times New Roman" panose="02020603050405020304" pitchFamily="18" charset="0"/>
                    <a:cs typeface="Times New Roman" panose="02020603050405020304" pitchFamily="18" charset="0"/>
                  </a:rPr>
                  <a:t> 0.631 log2 n.	</a:t>
                </a:r>
                <a:r>
                  <a:rPr lang="en-US" kern="0" spc="-15" dirty="0">
                    <a:solidFill>
                      <a:srgbClr val="606060"/>
                    </a:solidFill>
                    <a:latin typeface="Times New Roman" panose="02020603050405020304" pitchFamily="18" charset="0"/>
                    <a:cs typeface="Times New Roman" panose="02020603050405020304" pitchFamily="18" charset="0"/>
                  </a:rPr>
                  <a:t>[all 3-nodes]</a:t>
                </a:r>
              </a:p>
              <a:p>
                <a:pPr marL="298450" indent="-285750">
                  <a:spcBef>
                    <a:spcPts val="200"/>
                  </a:spcBef>
                  <a:spcAft>
                    <a:spcPts val="200"/>
                  </a:spcAft>
                  <a:buClr>
                    <a:schemeClr val="accent6"/>
                  </a:buClr>
                  <a:buFont typeface="Wingdings" pitchFamily="2" charset="2"/>
                  <a:buChar char="§"/>
                </a:pPr>
                <a:r>
                  <a:rPr lang="en-US" kern="0" dirty="0">
                    <a:latin typeface="Times New Roman" panose="02020603050405020304" pitchFamily="18" charset="0"/>
                    <a:cs typeface="Times New Roman" panose="02020603050405020304" pitchFamily="18" charset="0"/>
                  </a:rPr>
                  <a:t>Between</a:t>
                </a:r>
                <a:r>
                  <a:rPr lang="en-US" kern="0" spc="20" dirty="0">
                    <a:latin typeface="Times New Roman" panose="02020603050405020304" pitchFamily="18" charset="0"/>
                    <a:cs typeface="Times New Roman" panose="02020603050405020304" pitchFamily="18" charset="0"/>
                  </a:rPr>
                  <a:t> </a:t>
                </a:r>
                <a:r>
                  <a:rPr lang="en-US" kern="0" dirty="0">
                    <a:latin typeface="Times New Roman" panose="02020603050405020304" pitchFamily="18" charset="0"/>
                    <a:cs typeface="Times New Roman" panose="02020603050405020304" pitchFamily="18" charset="0"/>
                  </a:rPr>
                  <a:t>12 and 20 for a million nodes.</a:t>
                </a:r>
              </a:p>
              <a:p>
                <a:pPr marL="298450" indent="-285750">
                  <a:spcBef>
                    <a:spcPts val="200"/>
                  </a:spcBef>
                  <a:spcAft>
                    <a:spcPts val="200"/>
                  </a:spcAft>
                  <a:buClr>
                    <a:schemeClr val="accent6"/>
                  </a:buClr>
                  <a:buFont typeface="Wingdings" pitchFamily="2" charset="2"/>
                  <a:buChar char="§"/>
                </a:pPr>
                <a:r>
                  <a:rPr lang="en-US" kern="0" dirty="0">
                    <a:latin typeface="Times New Roman" panose="02020603050405020304" pitchFamily="18" charset="0"/>
                    <a:cs typeface="Times New Roman" panose="02020603050405020304" pitchFamily="18" charset="0"/>
                  </a:rPr>
                  <a:t>Between 18 and 30 for a billion nodes</a:t>
                </a:r>
                <a:r>
                  <a:rPr lang="en-US" kern="0" spc="85" dirty="0">
                    <a:latin typeface="Times New Roman" panose="02020603050405020304" pitchFamily="18" charset="0"/>
                    <a:cs typeface="Times New Roman" panose="02020603050405020304" pitchFamily="18" charset="0"/>
                  </a:rPr>
                  <a:t>.</a:t>
                </a:r>
                <a:endParaRPr lang="en-US" kern="0" dirty="0">
                  <a:latin typeface="Times New Roman" panose="02020603050405020304" pitchFamily="18" charset="0"/>
                  <a:cs typeface="Times New Roman" panose="02020603050405020304" pitchFamily="18" charset="0"/>
                </a:endParaRPr>
              </a:p>
            </p:txBody>
          </p:sp>
        </mc:Choice>
        <mc:Fallback xmlns="">
          <p:sp>
            <p:nvSpPr>
              <p:cNvPr id="6" name="object 5">
                <a:extLst>
                  <a:ext uri="{FF2B5EF4-FFF2-40B4-BE49-F238E27FC236}">
                    <a16:creationId xmlns:a16="http://schemas.microsoft.com/office/drawing/2014/main" id="{D908079C-E2E8-1449-B3EF-8ED21334827C}"/>
                  </a:ext>
                </a:extLst>
              </p:cNvPr>
              <p:cNvSpPr txBox="1">
                <a:spLocks noRot="1" noChangeAspect="1" noMove="1" noResize="1" noEditPoints="1" noAdjustHandles="1" noChangeArrowheads="1" noChangeShapeType="1" noTextEdit="1"/>
              </p:cNvSpPr>
              <p:nvPr/>
            </p:nvSpPr>
            <p:spPr>
              <a:xfrm>
                <a:off x="631294" y="4717510"/>
                <a:ext cx="6108732" cy="1274708"/>
              </a:xfrm>
              <a:prstGeom prst="rect">
                <a:avLst/>
              </a:prstGeom>
              <a:blipFill>
                <a:blip r:embed="rId2"/>
                <a:stretch>
                  <a:fillRect l="-1867" t="-2941" b="-9804"/>
                </a:stretch>
              </a:blipFill>
            </p:spPr>
            <p:txBody>
              <a:bodyPr/>
              <a:lstStyle/>
              <a:p>
                <a:r>
                  <a:rPr lang="en-US">
                    <a:noFill/>
                  </a:rPr>
                  <a:t> </a:t>
                </a:r>
              </a:p>
            </p:txBody>
          </p:sp>
        </mc:Fallback>
      </mc:AlternateContent>
      <p:sp>
        <p:nvSpPr>
          <p:cNvPr id="10" name="object 9">
            <a:extLst>
              <a:ext uri="{FF2B5EF4-FFF2-40B4-BE49-F238E27FC236}">
                <a16:creationId xmlns:a16="http://schemas.microsoft.com/office/drawing/2014/main" id="{9A603661-C174-E045-8DDE-FFA18D83C78A}"/>
              </a:ext>
            </a:extLst>
          </p:cNvPr>
          <p:cNvSpPr txBox="1"/>
          <p:nvPr/>
        </p:nvSpPr>
        <p:spPr>
          <a:xfrm>
            <a:off x="664044" y="6124099"/>
            <a:ext cx="8108710" cy="289823"/>
          </a:xfrm>
          <a:prstGeom prst="rect">
            <a:avLst/>
          </a:prstGeom>
          <a:solidFill>
            <a:srgbClr val="1B8E1D"/>
          </a:solidFill>
        </p:spPr>
        <p:txBody>
          <a:bodyPr vert="horz" wrap="square" lIns="0" tIns="12700" rIns="0" bIns="0" rtlCol="0" anchor="ctr">
            <a:spAutoFit/>
          </a:bodyPr>
          <a:lstStyle/>
          <a:p>
            <a:pPr marL="63500">
              <a:spcBef>
                <a:spcPts val="100"/>
              </a:spcBef>
            </a:pPr>
            <a:r>
              <a:rPr lang="en-US" spc="60" dirty="0">
                <a:solidFill>
                  <a:schemeClr val="bg1"/>
                </a:solidFill>
                <a:latin typeface="Arial" panose="020B0604020202020204" pitchFamily="34" charset="0"/>
                <a:cs typeface="Arial" panose="020B0604020202020204" pitchFamily="34" charset="0"/>
              </a:rPr>
              <a:t>2-3 tree model g</a:t>
            </a:r>
            <a:r>
              <a:rPr spc="60" dirty="0">
                <a:solidFill>
                  <a:schemeClr val="bg1"/>
                </a:solidFill>
                <a:latin typeface="Arial" panose="020B0604020202020204" pitchFamily="34" charset="0"/>
                <a:cs typeface="Arial" panose="020B0604020202020204" pitchFamily="34" charset="0"/>
              </a:rPr>
              <a:t>uaranteed </a:t>
            </a:r>
            <a:r>
              <a:rPr spc="70" dirty="0">
                <a:solidFill>
                  <a:srgbClr val="FFFF00"/>
                </a:solidFill>
                <a:latin typeface="Arial" panose="020B0604020202020204" pitchFamily="34" charset="0"/>
                <a:cs typeface="Arial" panose="020B0604020202020204" pitchFamily="34" charset="0"/>
              </a:rPr>
              <a:t>logarithmic</a:t>
            </a:r>
            <a:r>
              <a:rPr spc="70" dirty="0">
                <a:solidFill>
                  <a:schemeClr val="bg1"/>
                </a:solidFill>
                <a:latin typeface="Arial" panose="020B0604020202020204" pitchFamily="34" charset="0"/>
                <a:cs typeface="Arial" panose="020B0604020202020204" pitchFamily="34" charset="0"/>
              </a:rPr>
              <a:t> performance </a:t>
            </a:r>
            <a:r>
              <a:rPr spc="55" dirty="0">
                <a:solidFill>
                  <a:schemeClr val="bg1"/>
                </a:solidFill>
                <a:latin typeface="Arial" panose="020B0604020202020204" pitchFamily="34" charset="0"/>
                <a:cs typeface="Arial" panose="020B0604020202020204" pitchFamily="34" charset="0"/>
              </a:rPr>
              <a:t>for </a:t>
            </a:r>
            <a:r>
              <a:rPr spc="70" dirty="0">
                <a:solidFill>
                  <a:schemeClr val="bg1"/>
                </a:solidFill>
                <a:latin typeface="Arial" panose="020B0604020202020204" pitchFamily="34" charset="0"/>
                <a:cs typeface="Arial" panose="020B0604020202020204" pitchFamily="34" charset="0"/>
              </a:rPr>
              <a:t>search </a:t>
            </a:r>
            <a:r>
              <a:rPr spc="105" dirty="0">
                <a:solidFill>
                  <a:schemeClr val="bg1"/>
                </a:solidFill>
                <a:latin typeface="Arial" panose="020B0604020202020204" pitchFamily="34" charset="0"/>
                <a:cs typeface="Arial" panose="020B0604020202020204" pitchFamily="34" charset="0"/>
              </a:rPr>
              <a:t>and</a:t>
            </a:r>
            <a:r>
              <a:rPr spc="-165" dirty="0">
                <a:solidFill>
                  <a:schemeClr val="bg1"/>
                </a:solidFill>
                <a:latin typeface="Arial" panose="020B0604020202020204" pitchFamily="34" charset="0"/>
                <a:cs typeface="Arial" panose="020B0604020202020204" pitchFamily="34" charset="0"/>
              </a:rPr>
              <a:t> </a:t>
            </a:r>
            <a:r>
              <a:rPr spc="35" dirty="0">
                <a:solidFill>
                  <a:schemeClr val="bg1"/>
                </a:solidFill>
                <a:latin typeface="Arial" panose="020B0604020202020204" pitchFamily="34" charset="0"/>
                <a:cs typeface="Arial" panose="020B0604020202020204" pitchFamily="34" charset="0"/>
              </a:rPr>
              <a:t>insert.</a:t>
            </a:r>
            <a:endParaRPr dirty="0">
              <a:solidFill>
                <a:schemeClr val="bg1"/>
              </a:solidFill>
              <a:latin typeface="Arial" panose="020B0604020202020204" pitchFamily="34" charset="0"/>
              <a:cs typeface="Arial" panose="020B0604020202020204" pitchFamily="34" charset="0"/>
            </a:endParaRPr>
          </a:p>
        </p:txBody>
      </p:sp>
      <p:grpSp>
        <p:nvGrpSpPr>
          <p:cNvPr id="116" name="Group 115">
            <a:extLst>
              <a:ext uri="{FF2B5EF4-FFF2-40B4-BE49-F238E27FC236}">
                <a16:creationId xmlns:a16="http://schemas.microsoft.com/office/drawing/2014/main" id="{0016127D-1FCF-9E4E-9B7A-231FC0F1AA5F}"/>
              </a:ext>
            </a:extLst>
          </p:cNvPr>
          <p:cNvGrpSpPr/>
          <p:nvPr/>
        </p:nvGrpSpPr>
        <p:grpSpPr>
          <a:xfrm>
            <a:off x="656233" y="1926459"/>
            <a:ext cx="7831534" cy="1230110"/>
            <a:chOff x="966354" y="2133600"/>
            <a:chExt cx="7831534" cy="1230110"/>
          </a:xfrm>
        </p:grpSpPr>
        <p:sp>
          <p:nvSpPr>
            <p:cNvPr id="11" name="object 10">
              <a:extLst>
                <a:ext uri="{FF2B5EF4-FFF2-40B4-BE49-F238E27FC236}">
                  <a16:creationId xmlns:a16="http://schemas.microsoft.com/office/drawing/2014/main" id="{61D9879D-5D40-C04C-9DDB-7A075F7D3877}"/>
                </a:ext>
              </a:extLst>
            </p:cNvPr>
            <p:cNvSpPr/>
            <p:nvPr/>
          </p:nvSpPr>
          <p:spPr>
            <a:xfrm>
              <a:off x="1068283" y="3115208"/>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12" name="object 11">
              <a:extLst>
                <a:ext uri="{FF2B5EF4-FFF2-40B4-BE49-F238E27FC236}">
                  <a16:creationId xmlns:a16="http://schemas.microsoft.com/office/drawing/2014/main" id="{E7C795F9-5792-7D4A-BC24-A2000B8F3743}"/>
                </a:ext>
              </a:extLst>
            </p:cNvPr>
            <p:cNvSpPr/>
            <p:nvPr/>
          </p:nvSpPr>
          <p:spPr>
            <a:xfrm>
              <a:off x="1193168" y="3115208"/>
              <a:ext cx="93980" cy="232410"/>
            </a:xfrm>
            <a:custGeom>
              <a:avLst/>
              <a:gdLst/>
              <a:ahLst/>
              <a:cxnLst/>
              <a:rect l="l" t="t" r="r" b="b"/>
              <a:pathLst>
                <a:path w="93980" h="232410">
                  <a:moveTo>
                    <a:pt x="0" y="0"/>
                  </a:moveTo>
                  <a:lnTo>
                    <a:pt x="93658" y="232341"/>
                  </a:lnTo>
                </a:path>
              </a:pathLst>
            </a:custGeom>
            <a:ln w="21291">
              <a:solidFill>
                <a:srgbClr val="231F20"/>
              </a:solidFill>
            </a:ln>
          </p:spPr>
          <p:txBody>
            <a:bodyPr wrap="square" lIns="0" tIns="0" rIns="0" bIns="0" rtlCol="0"/>
            <a:lstStyle/>
            <a:p>
              <a:endParaRPr/>
            </a:p>
          </p:txBody>
        </p:sp>
        <p:sp>
          <p:nvSpPr>
            <p:cNvPr id="13" name="object 12">
              <a:extLst>
                <a:ext uri="{FF2B5EF4-FFF2-40B4-BE49-F238E27FC236}">
                  <a16:creationId xmlns:a16="http://schemas.microsoft.com/office/drawing/2014/main" id="{438F2266-DDBF-0548-8973-5C396D1AD115}"/>
                </a:ext>
              </a:extLst>
            </p:cNvPr>
            <p:cNvSpPr/>
            <p:nvPr/>
          </p:nvSpPr>
          <p:spPr>
            <a:xfrm>
              <a:off x="1817535" y="3115208"/>
              <a:ext cx="93980" cy="232410"/>
            </a:xfrm>
            <a:custGeom>
              <a:avLst/>
              <a:gdLst/>
              <a:ahLst/>
              <a:cxnLst/>
              <a:rect l="l" t="t" r="r" b="b"/>
              <a:pathLst>
                <a:path w="93980" h="232410">
                  <a:moveTo>
                    <a:pt x="0" y="0"/>
                  </a:moveTo>
                  <a:lnTo>
                    <a:pt x="93658" y="232341"/>
                  </a:lnTo>
                </a:path>
              </a:pathLst>
            </a:custGeom>
            <a:ln w="21291">
              <a:solidFill>
                <a:srgbClr val="231F20"/>
              </a:solidFill>
            </a:ln>
          </p:spPr>
          <p:txBody>
            <a:bodyPr wrap="square" lIns="0" tIns="0" rIns="0" bIns="0" rtlCol="0"/>
            <a:lstStyle/>
            <a:p>
              <a:endParaRPr/>
            </a:p>
          </p:txBody>
        </p:sp>
        <p:sp>
          <p:nvSpPr>
            <p:cNvPr id="14" name="object 13">
              <a:extLst>
                <a:ext uri="{FF2B5EF4-FFF2-40B4-BE49-F238E27FC236}">
                  <a16:creationId xmlns:a16="http://schemas.microsoft.com/office/drawing/2014/main" id="{DFAE532A-A6BB-D64C-8B43-26B5C23C7999}"/>
                </a:ext>
              </a:extLst>
            </p:cNvPr>
            <p:cNvSpPr/>
            <p:nvPr/>
          </p:nvSpPr>
          <p:spPr>
            <a:xfrm>
              <a:off x="1723876" y="3115208"/>
              <a:ext cx="93980" cy="232410"/>
            </a:xfrm>
            <a:custGeom>
              <a:avLst/>
              <a:gdLst/>
              <a:ahLst/>
              <a:cxnLst/>
              <a:rect l="l" t="t" r="r" b="b"/>
              <a:pathLst>
                <a:path w="93980" h="232410">
                  <a:moveTo>
                    <a:pt x="93658" y="0"/>
                  </a:moveTo>
                  <a:lnTo>
                    <a:pt x="0" y="232341"/>
                  </a:lnTo>
                </a:path>
              </a:pathLst>
            </a:custGeom>
            <a:ln w="21291">
              <a:solidFill>
                <a:srgbClr val="231F20"/>
              </a:solidFill>
            </a:ln>
          </p:spPr>
          <p:txBody>
            <a:bodyPr wrap="square" lIns="0" tIns="0" rIns="0" bIns="0" rtlCol="0"/>
            <a:lstStyle/>
            <a:p>
              <a:endParaRPr/>
            </a:p>
          </p:txBody>
        </p:sp>
        <p:sp>
          <p:nvSpPr>
            <p:cNvPr id="15" name="object 14">
              <a:extLst>
                <a:ext uri="{FF2B5EF4-FFF2-40B4-BE49-F238E27FC236}">
                  <a16:creationId xmlns:a16="http://schemas.microsoft.com/office/drawing/2014/main" id="{098483CA-C904-EE4A-9EED-FA745B703A05}"/>
                </a:ext>
              </a:extLst>
            </p:cNvPr>
            <p:cNvSpPr/>
            <p:nvPr/>
          </p:nvSpPr>
          <p:spPr>
            <a:xfrm>
              <a:off x="2317038" y="2805468"/>
              <a:ext cx="195580" cy="309880"/>
            </a:xfrm>
            <a:custGeom>
              <a:avLst/>
              <a:gdLst/>
              <a:ahLst/>
              <a:cxnLst/>
              <a:rect l="l" t="t" r="r" b="b"/>
              <a:pathLst>
                <a:path w="195580" h="309880">
                  <a:moveTo>
                    <a:pt x="0" y="0"/>
                  </a:moveTo>
                  <a:lnTo>
                    <a:pt x="195567" y="309737"/>
                  </a:lnTo>
                </a:path>
              </a:pathLst>
            </a:custGeom>
            <a:ln w="21292">
              <a:solidFill>
                <a:srgbClr val="231F20"/>
              </a:solidFill>
            </a:ln>
          </p:spPr>
          <p:txBody>
            <a:bodyPr wrap="square" lIns="0" tIns="0" rIns="0" bIns="0" rtlCol="0"/>
            <a:lstStyle/>
            <a:p>
              <a:endParaRPr/>
            </a:p>
          </p:txBody>
        </p:sp>
        <p:sp>
          <p:nvSpPr>
            <p:cNvPr id="16" name="object 15">
              <a:extLst>
                <a:ext uri="{FF2B5EF4-FFF2-40B4-BE49-F238E27FC236}">
                  <a16:creationId xmlns:a16="http://schemas.microsoft.com/office/drawing/2014/main" id="{C579BF40-FF69-5744-8D0D-73DA4E33A589}"/>
                </a:ext>
              </a:extLst>
            </p:cNvPr>
            <p:cNvSpPr/>
            <p:nvPr/>
          </p:nvSpPr>
          <p:spPr>
            <a:xfrm>
              <a:off x="2137971" y="2805468"/>
              <a:ext cx="179070" cy="309880"/>
            </a:xfrm>
            <a:custGeom>
              <a:avLst/>
              <a:gdLst/>
              <a:ahLst/>
              <a:cxnLst/>
              <a:rect l="l" t="t" r="r" b="b"/>
              <a:pathLst>
                <a:path w="179069" h="309880">
                  <a:moveTo>
                    <a:pt x="179067" y="0"/>
                  </a:moveTo>
                  <a:lnTo>
                    <a:pt x="0" y="309737"/>
                  </a:lnTo>
                </a:path>
              </a:pathLst>
            </a:custGeom>
            <a:ln w="21292">
              <a:solidFill>
                <a:srgbClr val="231F20"/>
              </a:solidFill>
            </a:ln>
          </p:spPr>
          <p:txBody>
            <a:bodyPr wrap="square" lIns="0" tIns="0" rIns="0" bIns="0" rtlCol="0"/>
            <a:lstStyle/>
            <a:p>
              <a:endParaRPr/>
            </a:p>
          </p:txBody>
        </p:sp>
        <p:sp>
          <p:nvSpPr>
            <p:cNvPr id="17" name="object 16">
              <a:extLst>
                <a:ext uri="{FF2B5EF4-FFF2-40B4-BE49-F238E27FC236}">
                  <a16:creationId xmlns:a16="http://schemas.microsoft.com/office/drawing/2014/main" id="{E659F7BD-A229-0B49-8A27-3315246ED19E}"/>
                </a:ext>
              </a:extLst>
            </p:cNvPr>
            <p:cNvSpPr/>
            <p:nvPr/>
          </p:nvSpPr>
          <p:spPr>
            <a:xfrm>
              <a:off x="4564786" y="3115208"/>
              <a:ext cx="93980" cy="232410"/>
            </a:xfrm>
            <a:custGeom>
              <a:avLst/>
              <a:gdLst/>
              <a:ahLst/>
              <a:cxnLst/>
              <a:rect l="l" t="t" r="r" b="b"/>
              <a:pathLst>
                <a:path w="93979" h="232410">
                  <a:moveTo>
                    <a:pt x="0" y="0"/>
                  </a:moveTo>
                  <a:lnTo>
                    <a:pt x="93658" y="232341"/>
                  </a:lnTo>
                </a:path>
              </a:pathLst>
            </a:custGeom>
            <a:ln w="21291">
              <a:solidFill>
                <a:srgbClr val="231F20"/>
              </a:solidFill>
            </a:ln>
          </p:spPr>
          <p:txBody>
            <a:bodyPr wrap="square" lIns="0" tIns="0" rIns="0" bIns="0" rtlCol="0"/>
            <a:lstStyle/>
            <a:p>
              <a:endParaRPr/>
            </a:p>
          </p:txBody>
        </p:sp>
        <p:sp>
          <p:nvSpPr>
            <p:cNvPr id="18" name="object 17">
              <a:extLst>
                <a:ext uri="{FF2B5EF4-FFF2-40B4-BE49-F238E27FC236}">
                  <a16:creationId xmlns:a16="http://schemas.microsoft.com/office/drawing/2014/main" id="{2503A082-F750-3247-9387-A9314F2C9C67}"/>
                </a:ext>
              </a:extLst>
            </p:cNvPr>
            <p:cNvSpPr/>
            <p:nvPr/>
          </p:nvSpPr>
          <p:spPr>
            <a:xfrm>
              <a:off x="4471127" y="3115208"/>
              <a:ext cx="93980" cy="232410"/>
            </a:xfrm>
            <a:custGeom>
              <a:avLst/>
              <a:gdLst/>
              <a:ahLst/>
              <a:cxnLst/>
              <a:rect l="l" t="t" r="r" b="b"/>
              <a:pathLst>
                <a:path w="93979" h="232410">
                  <a:moveTo>
                    <a:pt x="93659" y="0"/>
                  </a:moveTo>
                  <a:lnTo>
                    <a:pt x="0" y="232341"/>
                  </a:lnTo>
                </a:path>
              </a:pathLst>
            </a:custGeom>
            <a:ln w="21291">
              <a:solidFill>
                <a:srgbClr val="231F20"/>
              </a:solidFill>
            </a:ln>
          </p:spPr>
          <p:txBody>
            <a:bodyPr wrap="square" lIns="0" tIns="0" rIns="0" bIns="0" rtlCol="0"/>
            <a:lstStyle/>
            <a:p>
              <a:endParaRPr/>
            </a:p>
          </p:txBody>
        </p:sp>
        <p:sp>
          <p:nvSpPr>
            <p:cNvPr id="19" name="object 18">
              <a:extLst>
                <a:ext uri="{FF2B5EF4-FFF2-40B4-BE49-F238E27FC236}">
                  <a16:creationId xmlns:a16="http://schemas.microsoft.com/office/drawing/2014/main" id="{52690DC8-E086-024B-9297-10E7B39E4225}"/>
                </a:ext>
              </a:extLst>
            </p:cNvPr>
            <p:cNvSpPr/>
            <p:nvPr/>
          </p:nvSpPr>
          <p:spPr>
            <a:xfrm>
              <a:off x="5189156" y="2805468"/>
              <a:ext cx="195580" cy="309880"/>
            </a:xfrm>
            <a:custGeom>
              <a:avLst/>
              <a:gdLst/>
              <a:ahLst/>
              <a:cxnLst/>
              <a:rect l="l" t="t" r="r" b="b"/>
              <a:pathLst>
                <a:path w="195579" h="309880">
                  <a:moveTo>
                    <a:pt x="0" y="0"/>
                  </a:moveTo>
                  <a:lnTo>
                    <a:pt x="195545" y="309737"/>
                  </a:lnTo>
                </a:path>
              </a:pathLst>
            </a:custGeom>
            <a:ln w="21292">
              <a:solidFill>
                <a:srgbClr val="231F20"/>
              </a:solidFill>
            </a:ln>
          </p:spPr>
          <p:txBody>
            <a:bodyPr wrap="square" lIns="0" tIns="0" rIns="0" bIns="0" rtlCol="0"/>
            <a:lstStyle/>
            <a:p>
              <a:endParaRPr/>
            </a:p>
          </p:txBody>
        </p:sp>
        <p:sp>
          <p:nvSpPr>
            <p:cNvPr id="20" name="object 19">
              <a:extLst>
                <a:ext uri="{FF2B5EF4-FFF2-40B4-BE49-F238E27FC236}">
                  <a16:creationId xmlns:a16="http://schemas.microsoft.com/office/drawing/2014/main" id="{711F5ED7-1880-7D42-B5AB-4CE9EB06CCA8}"/>
                </a:ext>
              </a:extLst>
            </p:cNvPr>
            <p:cNvSpPr/>
            <p:nvPr/>
          </p:nvSpPr>
          <p:spPr>
            <a:xfrm>
              <a:off x="5064248" y="2805468"/>
              <a:ext cx="125095" cy="309880"/>
            </a:xfrm>
            <a:custGeom>
              <a:avLst/>
              <a:gdLst/>
              <a:ahLst/>
              <a:cxnLst/>
              <a:rect l="l" t="t" r="r" b="b"/>
              <a:pathLst>
                <a:path w="125095" h="309880">
                  <a:moveTo>
                    <a:pt x="124907" y="0"/>
                  </a:moveTo>
                  <a:lnTo>
                    <a:pt x="0" y="309737"/>
                  </a:lnTo>
                </a:path>
              </a:pathLst>
            </a:custGeom>
            <a:ln w="21291">
              <a:solidFill>
                <a:srgbClr val="231F20"/>
              </a:solidFill>
            </a:ln>
          </p:spPr>
          <p:txBody>
            <a:bodyPr wrap="square" lIns="0" tIns="0" rIns="0" bIns="0" rtlCol="0"/>
            <a:lstStyle/>
            <a:p>
              <a:endParaRPr/>
            </a:p>
          </p:txBody>
        </p:sp>
        <p:sp>
          <p:nvSpPr>
            <p:cNvPr id="21" name="object 20">
              <a:extLst>
                <a:ext uri="{FF2B5EF4-FFF2-40B4-BE49-F238E27FC236}">
                  <a16:creationId xmlns:a16="http://schemas.microsoft.com/office/drawing/2014/main" id="{423551A5-5714-F846-A611-EF5B229B0844}"/>
                </a:ext>
              </a:extLst>
            </p:cNvPr>
            <p:cNvSpPr/>
            <p:nvPr/>
          </p:nvSpPr>
          <p:spPr>
            <a:xfrm>
              <a:off x="5064248" y="3115205"/>
              <a:ext cx="93980" cy="232410"/>
            </a:xfrm>
            <a:custGeom>
              <a:avLst/>
              <a:gdLst/>
              <a:ahLst/>
              <a:cxnLst/>
              <a:rect l="l" t="t" r="r" b="b"/>
              <a:pathLst>
                <a:path w="93979" h="232410">
                  <a:moveTo>
                    <a:pt x="0" y="0"/>
                  </a:moveTo>
                  <a:lnTo>
                    <a:pt x="93680" y="232341"/>
                  </a:lnTo>
                </a:path>
              </a:pathLst>
            </a:custGeom>
            <a:ln w="21291">
              <a:solidFill>
                <a:srgbClr val="231F20"/>
              </a:solidFill>
            </a:ln>
          </p:spPr>
          <p:txBody>
            <a:bodyPr wrap="square" lIns="0" tIns="0" rIns="0" bIns="0" rtlCol="0"/>
            <a:lstStyle/>
            <a:p>
              <a:endParaRPr/>
            </a:p>
          </p:txBody>
        </p:sp>
        <p:sp>
          <p:nvSpPr>
            <p:cNvPr id="22" name="object 21">
              <a:extLst>
                <a:ext uri="{FF2B5EF4-FFF2-40B4-BE49-F238E27FC236}">
                  <a16:creationId xmlns:a16="http://schemas.microsoft.com/office/drawing/2014/main" id="{BCCFC204-7555-C043-83AB-B50679E6C357}"/>
                </a:ext>
              </a:extLst>
            </p:cNvPr>
            <p:cNvSpPr/>
            <p:nvPr/>
          </p:nvSpPr>
          <p:spPr>
            <a:xfrm>
              <a:off x="4970612" y="3115205"/>
              <a:ext cx="93980" cy="232410"/>
            </a:xfrm>
            <a:custGeom>
              <a:avLst/>
              <a:gdLst/>
              <a:ahLst/>
              <a:cxnLst/>
              <a:rect l="l" t="t" r="r" b="b"/>
              <a:pathLst>
                <a:path w="93979" h="232410">
                  <a:moveTo>
                    <a:pt x="93636" y="0"/>
                  </a:moveTo>
                  <a:lnTo>
                    <a:pt x="0" y="232341"/>
                  </a:lnTo>
                </a:path>
              </a:pathLst>
            </a:custGeom>
            <a:ln w="21291">
              <a:solidFill>
                <a:srgbClr val="231F20"/>
              </a:solidFill>
            </a:ln>
          </p:spPr>
          <p:txBody>
            <a:bodyPr wrap="square" lIns="0" tIns="0" rIns="0" bIns="0" rtlCol="0"/>
            <a:lstStyle/>
            <a:p>
              <a:endParaRPr/>
            </a:p>
          </p:txBody>
        </p:sp>
        <p:sp>
          <p:nvSpPr>
            <p:cNvPr id="23" name="object 22">
              <a:extLst>
                <a:ext uri="{FF2B5EF4-FFF2-40B4-BE49-F238E27FC236}">
                  <a16:creationId xmlns:a16="http://schemas.microsoft.com/office/drawing/2014/main" id="{D3B7687E-516F-8F41-AE69-1DD34ED10120}"/>
                </a:ext>
              </a:extLst>
            </p:cNvPr>
            <p:cNvSpPr/>
            <p:nvPr/>
          </p:nvSpPr>
          <p:spPr>
            <a:xfrm>
              <a:off x="4814521" y="3115205"/>
              <a:ext cx="93980" cy="232410"/>
            </a:xfrm>
            <a:custGeom>
              <a:avLst/>
              <a:gdLst/>
              <a:ahLst/>
              <a:cxnLst/>
              <a:rect l="l" t="t" r="r" b="b"/>
              <a:pathLst>
                <a:path w="93979" h="232410">
                  <a:moveTo>
                    <a:pt x="0" y="0"/>
                  </a:moveTo>
                  <a:lnTo>
                    <a:pt x="93658" y="232341"/>
                  </a:lnTo>
                </a:path>
              </a:pathLst>
            </a:custGeom>
            <a:ln w="21291">
              <a:solidFill>
                <a:srgbClr val="231F20"/>
              </a:solidFill>
            </a:ln>
          </p:spPr>
          <p:txBody>
            <a:bodyPr wrap="square" lIns="0" tIns="0" rIns="0" bIns="0" rtlCol="0"/>
            <a:lstStyle/>
            <a:p>
              <a:endParaRPr/>
            </a:p>
          </p:txBody>
        </p:sp>
        <p:sp>
          <p:nvSpPr>
            <p:cNvPr id="24" name="object 23">
              <a:extLst>
                <a:ext uri="{FF2B5EF4-FFF2-40B4-BE49-F238E27FC236}">
                  <a16:creationId xmlns:a16="http://schemas.microsoft.com/office/drawing/2014/main" id="{E015A20A-BCEC-9447-801B-F109C71943B6}"/>
                </a:ext>
              </a:extLst>
            </p:cNvPr>
            <p:cNvSpPr/>
            <p:nvPr/>
          </p:nvSpPr>
          <p:spPr>
            <a:xfrm>
              <a:off x="4720862" y="3115205"/>
              <a:ext cx="93980" cy="232410"/>
            </a:xfrm>
            <a:custGeom>
              <a:avLst/>
              <a:gdLst/>
              <a:ahLst/>
              <a:cxnLst/>
              <a:rect l="l" t="t" r="r" b="b"/>
              <a:pathLst>
                <a:path w="93979" h="232410">
                  <a:moveTo>
                    <a:pt x="93658" y="0"/>
                  </a:moveTo>
                  <a:lnTo>
                    <a:pt x="0" y="232341"/>
                  </a:lnTo>
                </a:path>
              </a:pathLst>
            </a:custGeom>
            <a:ln w="21291">
              <a:solidFill>
                <a:srgbClr val="231F20"/>
              </a:solidFill>
            </a:ln>
          </p:spPr>
          <p:txBody>
            <a:bodyPr wrap="square" lIns="0" tIns="0" rIns="0" bIns="0" rtlCol="0"/>
            <a:lstStyle/>
            <a:p>
              <a:endParaRPr/>
            </a:p>
          </p:txBody>
        </p:sp>
        <p:sp>
          <p:nvSpPr>
            <p:cNvPr id="25" name="object 24">
              <a:extLst>
                <a:ext uri="{FF2B5EF4-FFF2-40B4-BE49-F238E27FC236}">
                  <a16:creationId xmlns:a16="http://schemas.microsoft.com/office/drawing/2014/main" id="{EC48CC18-D5AB-9942-97A0-BF2B54D675AB}"/>
                </a:ext>
              </a:extLst>
            </p:cNvPr>
            <p:cNvSpPr/>
            <p:nvPr/>
          </p:nvSpPr>
          <p:spPr>
            <a:xfrm>
              <a:off x="5813514" y="2805468"/>
              <a:ext cx="250190" cy="309880"/>
            </a:xfrm>
            <a:custGeom>
              <a:avLst/>
              <a:gdLst/>
              <a:ahLst/>
              <a:cxnLst/>
              <a:rect l="l" t="t" r="r" b="b"/>
              <a:pathLst>
                <a:path w="250189" h="309880">
                  <a:moveTo>
                    <a:pt x="0" y="0"/>
                  </a:moveTo>
                  <a:lnTo>
                    <a:pt x="249771" y="309737"/>
                  </a:lnTo>
                </a:path>
              </a:pathLst>
            </a:custGeom>
            <a:ln w="21292">
              <a:solidFill>
                <a:srgbClr val="231F20"/>
              </a:solidFill>
            </a:ln>
          </p:spPr>
          <p:txBody>
            <a:bodyPr wrap="square" lIns="0" tIns="0" rIns="0" bIns="0" rtlCol="0"/>
            <a:lstStyle/>
            <a:p>
              <a:endParaRPr/>
            </a:p>
          </p:txBody>
        </p:sp>
        <p:sp>
          <p:nvSpPr>
            <p:cNvPr id="26" name="object 25">
              <a:extLst>
                <a:ext uri="{FF2B5EF4-FFF2-40B4-BE49-F238E27FC236}">
                  <a16:creationId xmlns:a16="http://schemas.microsoft.com/office/drawing/2014/main" id="{2DD85AA2-F69E-6742-8DDD-D2B903EA3D41}"/>
                </a:ext>
              </a:extLst>
            </p:cNvPr>
            <p:cNvSpPr/>
            <p:nvPr/>
          </p:nvSpPr>
          <p:spPr>
            <a:xfrm>
              <a:off x="5688650" y="2805468"/>
              <a:ext cx="125095" cy="309880"/>
            </a:xfrm>
            <a:custGeom>
              <a:avLst/>
              <a:gdLst/>
              <a:ahLst/>
              <a:cxnLst/>
              <a:rect l="l" t="t" r="r" b="b"/>
              <a:pathLst>
                <a:path w="125095" h="309880">
                  <a:moveTo>
                    <a:pt x="124863" y="0"/>
                  </a:moveTo>
                  <a:lnTo>
                    <a:pt x="0" y="309737"/>
                  </a:lnTo>
                </a:path>
              </a:pathLst>
            </a:custGeom>
            <a:ln w="21291">
              <a:solidFill>
                <a:srgbClr val="231F20"/>
              </a:solidFill>
            </a:ln>
          </p:spPr>
          <p:txBody>
            <a:bodyPr wrap="square" lIns="0" tIns="0" rIns="0" bIns="0" rtlCol="0"/>
            <a:lstStyle/>
            <a:p>
              <a:endParaRPr/>
            </a:p>
          </p:txBody>
        </p:sp>
        <p:sp>
          <p:nvSpPr>
            <p:cNvPr id="27" name="object 26">
              <a:extLst>
                <a:ext uri="{FF2B5EF4-FFF2-40B4-BE49-F238E27FC236}">
                  <a16:creationId xmlns:a16="http://schemas.microsoft.com/office/drawing/2014/main" id="{3C782FE9-BDCD-F148-AFAD-6D031F05EF1F}"/>
                </a:ext>
              </a:extLst>
            </p:cNvPr>
            <p:cNvSpPr/>
            <p:nvPr/>
          </p:nvSpPr>
          <p:spPr>
            <a:xfrm>
              <a:off x="5688650" y="3115205"/>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28" name="object 27">
              <a:extLst>
                <a:ext uri="{FF2B5EF4-FFF2-40B4-BE49-F238E27FC236}">
                  <a16:creationId xmlns:a16="http://schemas.microsoft.com/office/drawing/2014/main" id="{46DEEB90-5F94-7B41-9F5E-52E8411A78D8}"/>
                </a:ext>
              </a:extLst>
            </p:cNvPr>
            <p:cNvSpPr/>
            <p:nvPr/>
          </p:nvSpPr>
          <p:spPr>
            <a:xfrm>
              <a:off x="5594969" y="3115205"/>
              <a:ext cx="93980" cy="232410"/>
            </a:xfrm>
            <a:custGeom>
              <a:avLst/>
              <a:gdLst/>
              <a:ahLst/>
              <a:cxnLst/>
              <a:rect l="l" t="t" r="r" b="b"/>
              <a:pathLst>
                <a:path w="93979" h="232410">
                  <a:moveTo>
                    <a:pt x="93680" y="0"/>
                  </a:moveTo>
                  <a:lnTo>
                    <a:pt x="0" y="232341"/>
                  </a:lnTo>
                </a:path>
              </a:pathLst>
            </a:custGeom>
            <a:ln w="21291">
              <a:solidFill>
                <a:srgbClr val="231F20"/>
              </a:solidFill>
            </a:ln>
          </p:spPr>
          <p:txBody>
            <a:bodyPr wrap="square" lIns="0" tIns="0" rIns="0" bIns="0" rtlCol="0"/>
            <a:lstStyle/>
            <a:p>
              <a:endParaRPr/>
            </a:p>
          </p:txBody>
        </p:sp>
        <p:sp>
          <p:nvSpPr>
            <p:cNvPr id="29" name="object 28">
              <a:extLst>
                <a:ext uri="{FF2B5EF4-FFF2-40B4-BE49-F238E27FC236}">
                  <a16:creationId xmlns:a16="http://schemas.microsoft.com/office/drawing/2014/main" id="{7B2EBBE2-8B15-CC4D-91DC-DAC2911DAAFE}"/>
                </a:ext>
              </a:extLst>
            </p:cNvPr>
            <p:cNvSpPr/>
            <p:nvPr/>
          </p:nvSpPr>
          <p:spPr>
            <a:xfrm>
              <a:off x="6812534" y="3115208"/>
              <a:ext cx="93980" cy="232410"/>
            </a:xfrm>
            <a:custGeom>
              <a:avLst/>
              <a:gdLst/>
              <a:ahLst/>
              <a:cxnLst/>
              <a:rect l="l" t="t" r="r" b="b"/>
              <a:pathLst>
                <a:path w="93979" h="232410">
                  <a:moveTo>
                    <a:pt x="0" y="0"/>
                  </a:moveTo>
                  <a:lnTo>
                    <a:pt x="93636" y="232341"/>
                  </a:lnTo>
                </a:path>
              </a:pathLst>
            </a:custGeom>
            <a:ln w="21291">
              <a:solidFill>
                <a:srgbClr val="231F20"/>
              </a:solidFill>
            </a:ln>
          </p:spPr>
          <p:txBody>
            <a:bodyPr wrap="square" lIns="0" tIns="0" rIns="0" bIns="0" rtlCol="0"/>
            <a:lstStyle/>
            <a:p>
              <a:endParaRPr/>
            </a:p>
          </p:txBody>
        </p:sp>
        <p:sp>
          <p:nvSpPr>
            <p:cNvPr id="30" name="object 29">
              <a:extLst>
                <a:ext uri="{FF2B5EF4-FFF2-40B4-BE49-F238E27FC236}">
                  <a16:creationId xmlns:a16="http://schemas.microsoft.com/office/drawing/2014/main" id="{C402803C-5826-6646-A9FA-0FEAD2AF5B84}"/>
                </a:ext>
              </a:extLst>
            </p:cNvPr>
            <p:cNvSpPr/>
            <p:nvPr/>
          </p:nvSpPr>
          <p:spPr>
            <a:xfrm>
              <a:off x="6718853" y="3115208"/>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31" name="object 30">
              <a:extLst>
                <a:ext uri="{FF2B5EF4-FFF2-40B4-BE49-F238E27FC236}">
                  <a16:creationId xmlns:a16="http://schemas.microsoft.com/office/drawing/2014/main" id="{FB290CBF-E536-D844-AC7D-78C079DE383A}"/>
                </a:ext>
              </a:extLst>
            </p:cNvPr>
            <p:cNvSpPr/>
            <p:nvPr/>
          </p:nvSpPr>
          <p:spPr>
            <a:xfrm>
              <a:off x="6687670" y="2805471"/>
              <a:ext cx="125095" cy="309880"/>
            </a:xfrm>
            <a:custGeom>
              <a:avLst/>
              <a:gdLst/>
              <a:ahLst/>
              <a:cxnLst/>
              <a:rect l="l" t="t" r="r" b="b"/>
              <a:pathLst>
                <a:path w="125095" h="309880">
                  <a:moveTo>
                    <a:pt x="0" y="0"/>
                  </a:moveTo>
                  <a:lnTo>
                    <a:pt x="124863" y="309737"/>
                  </a:lnTo>
                </a:path>
              </a:pathLst>
            </a:custGeom>
            <a:ln w="21291">
              <a:solidFill>
                <a:srgbClr val="231F20"/>
              </a:solidFill>
            </a:ln>
          </p:spPr>
          <p:txBody>
            <a:bodyPr wrap="square" lIns="0" tIns="0" rIns="0" bIns="0" rtlCol="0"/>
            <a:lstStyle/>
            <a:p>
              <a:endParaRPr/>
            </a:p>
          </p:txBody>
        </p:sp>
        <p:sp>
          <p:nvSpPr>
            <p:cNvPr id="32" name="object 31">
              <a:extLst>
                <a:ext uri="{FF2B5EF4-FFF2-40B4-BE49-F238E27FC236}">
                  <a16:creationId xmlns:a16="http://schemas.microsoft.com/office/drawing/2014/main" id="{B7FAC444-569A-D34B-B642-66624E3A64C1}"/>
                </a:ext>
              </a:extLst>
            </p:cNvPr>
            <p:cNvSpPr/>
            <p:nvPr/>
          </p:nvSpPr>
          <p:spPr>
            <a:xfrm>
              <a:off x="6508602" y="2805471"/>
              <a:ext cx="179070" cy="309880"/>
            </a:xfrm>
            <a:custGeom>
              <a:avLst/>
              <a:gdLst/>
              <a:ahLst/>
              <a:cxnLst/>
              <a:rect l="l" t="t" r="r" b="b"/>
              <a:pathLst>
                <a:path w="179070" h="309880">
                  <a:moveTo>
                    <a:pt x="179067" y="0"/>
                  </a:moveTo>
                  <a:lnTo>
                    <a:pt x="0" y="309737"/>
                  </a:lnTo>
                </a:path>
              </a:pathLst>
            </a:custGeom>
            <a:ln w="21292">
              <a:solidFill>
                <a:srgbClr val="231F20"/>
              </a:solidFill>
            </a:ln>
          </p:spPr>
          <p:txBody>
            <a:bodyPr wrap="square" lIns="0" tIns="0" rIns="0" bIns="0" rtlCol="0"/>
            <a:lstStyle/>
            <a:p>
              <a:endParaRPr/>
            </a:p>
          </p:txBody>
        </p:sp>
        <p:sp>
          <p:nvSpPr>
            <p:cNvPr id="33" name="object 32">
              <a:extLst>
                <a:ext uri="{FF2B5EF4-FFF2-40B4-BE49-F238E27FC236}">
                  <a16:creationId xmlns:a16="http://schemas.microsoft.com/office/drawing/2014/main" id="{5529FB4D-A51D-F749-B273-2275A5D96E5D}"/>
                </a:ext>
              </a:extLst>
            </p:cNvPr>
            <p:cNvSpPr/>
            <p:nvPr/>
          </p:nvSpPr>
          <p:spPr>
            <a:xfrm>
              <a:off x="7436879" y="3115208"/>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34" name="object 33">
              <a:extLst>
                <a:ext uri="{FF2B5EF4-FFF2-40B4-BE49-F238E27FC236}">
                  <a16:creationId xmlns:a16="http://schemas.microsoft.com/office/drawing/2014/main" id="{2384F9B8-E1D3-9149-9B42-4FA3E4699B5D}"/>
                </a:ext>
              </a:extLst>
            </p:cNvPr>
            <p:cNvSpPr/>
            <p:nvPr/>
          </p:nvSpPr>
          <p:spPr>
            <a:xfrm>
              <a:off x="7343243" y="3115208"/>
              <a:ext cx="93980" cy="232410"/>
            </a:xfrm>
            <a:custGeom>
              <a:avLst/>
              <a:gdLst/>
              <a:ahLst/>
              <a:cxnLst/>
              <a:rect l="l" t="t" r="r" b="b"/>
              <a:pathLst>
                <a:path w="93979" h="232410">
                  <a:moveTo>
                    <a:pt x="93636" y="0"/>
                  </a:moveTo>
                  <a:lnTo>
                    <a:pt x="0" y="232341"/>
                  </a:lnTo>
                </a:path>
              </a:pathLst>
            </a:custGeom>
            <a:ln w="21291">
              <a:solidFill>
                <a:srgbClr val="231F20"/>
              </a:solidFill>
            </a:ln>
          </p:spPr>
          <p:txBody>
            <a:bodyPr wrap="square" lIns="0" tIns="0" rIns="0" bIns="0" rtlCol="0"/>
            <a:lstStyle/>
            <a:p>
              <a:endParaRPr/>
            </a:p>
          </p:txBody>
        </p:sp>
        <p:sp>
          <p:nvSpPr>
            <p:cNvPr id="35" name="object 34">
              <a:extLst>
                <a:ext uri="{FF2B5EF4-FFF2-40B4-BE49-F238E27FC236}">
                  <a16:creationId xmlns:a16="http://schemas.microsoft.com/office/drawing/2014/main" id="{11F3DA28-5309-6A4F-AB07-66304E4DB6DB}"/>
                </a:ext>
              </a:extLst>
            </p:cNvPr>
            <p:cNvSpPr/>
            <p:nvPr/>
          </p:nvSpPr>
          <p:spPr>
            <a:xfrm>
              <a:off x="7686637" y="3115208"/>
              <a:ext cx="93980" cy="232410"/>
            </a:xfrm>
            <a:custGeom>
              <a:avLst/>
              <a:gdLst/>
              <a:ahLst/>
              <a:cxnLst/>
              <a:rect l="l" t="t" r="r" b="b"/>
              <a:pathLst>
                <a:path w="93979" h="232410">
                  <a:moveTo>
                    <a:pt x="0" y="0"/>
                  </a:moveTo>
                  <a:lnTo>
                    <a:pt x="93681" y="232341"/>
                  </a:lnTo>
                </a:path>
              </a:pathLst>
            </a:custGeom>
            <a:ln w="21291">
              <a:solidFill>
                <a:srgbClr val="231F20"/>
              </a:solidFill>
            </a:ln>
          </p:spPr>
          <p:txBody>
            <a:bodyPr wrap="square" lIns="0" tIns="0" rIns="0" bIns="0" rtlCol="0"/>
            <a:lstStyle/>
            <a:p>
              <a:endParaRPr/>
            </a:p>
          </p:txBody>
        </p:sp>
        <p:sp>
          <p:nvSpPr>
            <p:cNvPr id="36" name="object 35">
              <a:extLst>
                <a:ext uri="{FF2B5EF4-FFF2-40B4-BE49-F238E27FC236}">
                  <a16:creationId xmlns:a16="http://schemas.microsoft.com/office/drawing/2014/main" id="{0798D266-0E10-EE47-AEBA-B77290157502}"/>
                </a:ext>
              </a:extLst>
            </p:cNvPr>
            <p:cNvSpPr/>
            <p:nvPr/>
          </p:nvSpPr>
          <p:spPr>
            <a:xfrm>
              <a:off x="7592955" y="3115208"/>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37" name="object 36">
              <a:extLst>
                <a:ext uri="{FF2B5EF4-FFF2-40B4-BE49-F238E27FC236}">
                  <a16:creationId xmlns:a16="http://schemas.microsoft.com/office/drawing/2014/main" id="{1CE6A679-A223-0347-9A81-B54680486510}"/>
                </a:ext>
              </a:extLst>
            </p:cNvPr>
            <p:cNvSpPr/>
            <p:nvPr/>
          </p:nvSpPr>
          <p:spPr>
            <a:xfrm>
              <a:off x="8311033" y="3115208"/>
              <a:ext cx="93980" cy="232410"/>
            </a:xfrm>
            <a:custGeom>
              <a:avLst/>
              <a:gdLst/>
              <a:ahLst/>
              <a:cxnLst/>
              <a:rect l="l" t="t" r="r" b="b"/>
              <a:pathLst>
                <a:path w="93979" h="232410">
                  <a:moveTo>
                    <a:pt x="0" y="0"/>
                  </a:moveTo>
                  <a:lnTo>
                    <a:pt x="93636" y="232341"/>
                  </a:lnTo>
                </a:path>
              </a:pathLst>
            </a:custGeom>
            <a:ln w="21291">
              <a:solidFill>
                <a:srgbClr val="231F20"/>
              </a:solidFill>
            </a:ln>
          </p:spPr>
          <p:txBody>
            <a:bodyPr wrap="square" lIns="0" tIns="0" rIns="0" bIns="0" rtlCol="0"/>
            <a:lstStyle/>
            <a:p>
              <a:endParaRPr/>
            </a:p>
          </p:txBody>
        </p:sp>
        <p:sp>
          <p:nvSpPr>
            <p:cNvPr id="38" name="object 37">
              <a:extLst>
                <a:ext uri="{FF2B5EF4-FFF2-40B4-BE49-F238E27FC236}">
                  <a16:creationId xmlns:a16="http://schemas.microsoft.com/office/drawing/2014/main" id="{76CC3D92-BBA8-764A-AFE2-D15BDE675EE8}"/>
                </a:ext>
              </a:extLst>
            </p:cNvPr>
            <p:cNvSpPr/>
            <p:nvPr/>
          </p:nvSpPr>
          <p:spPr>
            <a:xfrm>
              <a:off x="8217351" y="3115208"/>
              <a:ext cx="93980" cy="232410"/>
            </a:xfrm>
            <a:custGeom>
              <a:avLst/>
              <a:gdLst/>
              <a:ahLst/>
              <a:cxnLst/>
              <a:rect l="l" t="t" r="r" b="b"/>
              <a:pathLst>
                <a:path w="93979" h="232410">
                  <a:moveTo>
                    <a:pt x="93681" y="0"/>
                  </a:moveTo>
                  <a:lnTo>
                    <a:pt x="0" y="232341"/>
                  </a:lnTo>
                </a:path>
              </a:pathLst>
            </a:custGeom>
            <a:ln w="21291">
              <a:solidFill>
                <a:srgbClr val="231F20"/>
              </a:solidFill>
            </a:ln>
          </p:spPr>
          <p:txBody>
            <a:bodyPr wrap="square" lIns="0" tIns="0" rIns="0" bIns="0" rtlCol="0"/>
            <a:lstStyle/>
            <a:p>
              <a:endParaRPr/>
            </a:p>
          </p:txBody>
        </p:sp>
        <p:sp>
          <p:nvSpPr>
            <p:cNvPr id="39" name="object 38">
              <a:extLst>
                <a:ext uri="{FF2B5EF4-FFF2-40B4-BE49-F238E27FC236}">
                  <a16:creationId xmlns:a16="http://schemas.microsoft.com/office/drawing/2014/main" id="{394B491C-8DDD-3F42-8C47-6B4515F959E0}"/>
                </a:ext>
              </a:extLst>
            </p:cNvPr>
            <p:cNvSpPr/>
            <p:nvPr/>
          </p:nvSpPr>
          <p:spPr>
            <a:xfrm>
              <a:off x="1763331" y="3061017"/>
              <a:ext cx="108407" cy="108407"/>
            </a:xfrm>
            <a:prstGeom prst="rect">
              <a:avLst/>
            </a:prstGeom>
            <a:blipFill>
              <a:blip r:embed="rId3" cstate="print"/>
              <a:stretch>
                <a:fillRect/>
              </a:stretch>
            </a:blipFill>
          </p:spPr>
          <p:txBody>
            <a:bodyPr wrap="square" lIns="0" tIns="0" rIns="0" bIns="0" rtlCol="0"/>
            <a:lstStyle/>
            <a:p>
              <a:endParaRPr/>
            </a:p>
          </p:txBody>
        </p:sp>
        <p:sp>
          <p:nvSpPr>
            <p:cNvPr id="40" name="object 39">
              <a:extLst>
                <a:ext uri="{FF2B5EF4-FFF2-40B4-BE49-F238E27FC236}">
                  <a16:creationId xmlns:a16="http://schemas.microsoft.com/office/drawing/2014/main" id="{AAC7ACBC-78AD-1B44-BC1E-F74BAFF8C717}"/>
                </a:ext>
              </a:extLst>
            </p:cNvPr>
            <p:cNvSpPr/>
            <p:nvPr/>
          </p:nvSpPr>
          <p:spPr>
            <a:xfrm>
              <a:off x="2262847" y="2751277"/>
              <a:ext cx="108381" cy="108381"/>
            </a:xfrm>
            <a:prstGeom prst="rect">
              <a:avLst/>
            </a:prstGeom>
            <a:blipFill>
              <a:blip r:embed="rId4" cstate="print"/>
              <a:stretch>
                <a:fillRect/>
              </a:stretch>
            </a:blipFill>
          </p:spPr>
          <p:txBody>
            <a:bodyPr wrap="square" lIns="0" tIns="0" rIns="0" bIns="0" rtlCol="0"/>
            <a:lstStyle/>
            <a:p>
              <a:endParaRPr/>
            </a:p>
          </p:txBody>
        </p:sp>
        <p:sp>
          <p:nvSpPr>
            <p:cNvPr id="41" name="object 40">
              <a:extLst>
                <a:ext uri="{FF2B5EF4-FFF2-40B4-BE49-F238E27FC236}">
                  <a16:creationId xmlns:a16="http://schemas.microsoft.com/office/drawing/2014/main" id="{86E29E97-D05A-9F47-9728-204F194DE913}"/>
                </a:ext>
              </a:extLst>
            </p:cNvPr>
            <p:cNvSpPr/>
            <p:nvPr/>
          </p:nvSpPr>
          <p:spPr>
            <a:xfrm>
              <a:off x="4510595" y="3061017"/>
              <a:ext cx="108394" cy="108407"/>
            </a:xfrm>
            <a:prstGeom prst="rect">
              <a:avLst/>
            </a:prstGeom>
            <a:blipFill>
              <a:blip r:embed="rId5" cstate="print"/>
              <a:stretch>
                <a:fillRect/>
              </a:stretch>
            </a:blipFill>
          </p:spPr>
          <p:txBody>
            <a:bodyPr wrap="square" lIns="0" tIns="0" rIns="0" bIns="0" rtlCol="0"/>
            <a:lstStyle/>
            <a:p>
              <a:endParaRPr/>
            </a:p>
          </p:txBody>
        </p:sp>
        <p:sp>
          <p:nvSpPr>
            <p:cNvPr id="42" name="object 41">
              <a:extLst>
                <a:ext uri="{FF2B5EF4-FFF2-40B4-BE49-F238E27FC236}">
                  <a16:creationId xmlns:a16="http://schemas.microsoft.com/office/drawing/2014/main" id="{39C16EF6-643C-9A47-A705-0ECFDE58832A}"/>
                </a:ext>
              </a:extLst>
            </p:cNvPr>
            <p:cNvSpPr/>
            <p:nvPr/>
          </p:nvSpPr>
          <p:spPr>
            <a:xfrm>
              <a:off x="4760328" y="3061017"/>
              <a:ext cx="108407" cy="108407"/>
            </a:xfrm>
            <a:prstGeom prst="rect">
              <a:avLst/>
            </a:prstGeom>
            <a:blipFill>
              <a:blip r:embed="rId6" cstate="print"/>
              <a:stretch>
                <a:fillRect/>
              </a:stretch>
            </a:blipFill>
          </p:spPr>
          <p:txBody>
            <a:bodyPr wrap="square" lIns="0" tIns="0" rIns="0" bIns="0" rtlCol="0"/>
            <a:lstStyle/>
            <a:p>
              <a:endParaRPr/>
            </a:p>
          </p:txBody>
        </p:sp>
        <p:sp>
          <p:nvSpPr>
            <p:cNvPr id="43" name="object 42">
              <a:extLst>
                <a:ext uri="{FF2B5EF4-FFF2-40B4-BE49-F238E27FC236}">
                  <a16:creationId xmlns:a16="http://schemas.microsoft.com/office/drawing/2014/main" id="{081E1F45-4F08-CF4C-8954-DD5897E90185}"/>
                </a:ext>
              </a:extLst>
            </p:cNvPr>
            <p:cNvSpPr/>
            <p:nvPr/>
          </p:nvSpPr>
          <p:spPr>
            <a:xfrm>
              <a:off x="5010086" y="3061017"/>
              <a:ext cx="108407" cy="108407"/>
            </a:xfrm>
            <a:prstGeom prst="rect">
              <a:avLst/>
            </a:prstGeom>
            <a:blipFill>
              <a:blip r:embed="rId5" cstate="print"/>
              <a:stretch>
                <a:fillRect/>
              </a:stretch>
            </a:blipFill>
          </p:spPr>
          <p:txBody>
            <a:bodyPr wrap="square" lIns="0" tIns="0" rIns="0" bIns="0" rtlCol="0"/>
            <a:lstStyle/>
            <a:p>
              <a:endParaRPr/>
            </a:p>
          </p:txBody>
        </p:sp>
        <p:sp>
          <p:nvSpPr>
            <p:cNvPr id="44" name="object 43">
              <a:extLst>
                <a:ext uri="{FF2B5EF4-FFF2-40B4-BE49-F238E27FC236}">
                  <a16:creationId xmlns:a16="http://schemas.microsoft.com/office/drawing/2014/main" id="{42F9C96B-38FE-B645-B5A6-B51131534DD4}"/>
                </a:ext>
              </a:extLst>
            </p:cNvPr>
            <p:cNvSpPr/>
            <p:nvPr/>
          </p:nvSpPr>
          <p:spPr>
            <a:xfrm>
              <a:off x="5134927" y="2751277"/>
              <a:ext cx="108407" cy="108381"/>
            </a:xfrm>
            <a:prstGeom prst="rect">
              <a:avLst/>
            </a:prstGeom>
            <a:blipFill>
              <a:blip r:embed="rId7" cstate="print"/>
              <a:stretch>
                <a:fillRect/>
              </a:stretch>
            </a:blipFill>
          </p:spPr>
          <p:txBody>
            <a:bodyPr wrap="square" lIns="0" tIns="0" rIns="0" bIns="0" rtlCol="0"/>
            <a:lstStyle/>
            <a:p>
              <a:endParaRPr/>
            </a:p>
          </p:txBody>
        </p:sp>
        <p:sp>
          <p:nvSpPr>
            <p:cNvPr id="45" name="object 44">
              <a:extLst>
                <a:ext uri="{FF2B5EF4-FFF2-40B4-BE49-F238E27FC236}">
                  <a16:creationId xmlns:a16="http://schemas.microsoft.com/office/drawing/2014/main" id="{768DB58E-B0B1-EC47-ADBF-3E6C901C5319}"/>
                </a:ext>
              </a:extLst>
            </p:cNvPr>
            <p:cNvSpPr/>
            <p:nvPr/>
          </p:nvSpPr>
          <p:spPr>
            <a:xfrm>
              <a:off x="5634431" y="3061017"/>
              <a:ext cx="108432" cy="108407"/>
            </a:xfrm>
            <a:prstGeom prst="rect">
              <a:avLst/>
            </a:prstGeom>
            <a:blipFill>
              <a:blip r:embed="rId8" cstate="print"/>
              <a:stretch>
                <a:fillRect/>
              </a:stretch>
            </a:blipFill>
          </p:spPr>
          <p:txBody>
            <a:bodyPr wrap="square" lIns="0" tIns="0" rIns="0" bIns="0" rtlCol="0"/>
            <a:lstStyle/>
            <a:p>
              <a:endParaRPr/>
            </a:p>
          </p:txBody>
        </p:sp>
        <p:sp>
          <p:nvSpPr>
            <p:cNvPr id="46" name="object 45">
              <a:extLst>
                <a:ext uri="{FF2B5EF4-FFF2-40B4-BE49-F238E27FC236}">
                  <a16:creationId xmlns:a16="http://schemas.microsoft.com/office/drawing/2014/main" id="{F0F49915-7072-704D-AF6E-3CD1ADE566F5}"/>
                </a:ext>
              </a:extLst>
            </p:cNvPr>
            <p:cNvSpPr/>
            <p:nvPr/>
          </p:nvSpPr>
          <p:spPr>
            <a:xfrm>
              <a:off x="5759335" y="2751277"/>
              <a:ext cx="108407" cy="108381"/>
            </a:xfrm>
            <a:prstGeom prst="rect">
              <a:avLst/>
            </a:prstGeom>
            <a:blipFill>
              <a:blip r:embed="rId9" cstate="print"/>
              <a:stretch>
                <a:fillRect/>
              </a:stretch>
            </a:blipFill>
          </p:spPr>
          <p:txBody>
            <a:bodyPr wrap="square" lIns="0" tIns="0" rIns="0" bIns="0" rtlCol="0"/>
            <a:lstStyle/>
            <a:p>
              <a:endParaRPr/>
            </a:p>
          </p:txBody>
        </p:sp>
        <p:sp>
          <p:nvSpPr>
            <p:cNvPr id="47" name="object 46">
              <a:extLst>
                <a:ext uri="{FF2B5EF4-FFF2-40B4-BE49-F238E27FC236}">
                  <a16:creationId xmlns:a16="http://schemas.microsoft.com/office/drawing/2014/main" id="{45853B51-8A39-2041-8529-E0313AE6D9A9}"/>
                </a:ext>
              </a:extLst>
            </p:cNvPr>
            <p:cNvSpPr/>
            <p:nvPr/>
          </p:nvSpPr>
          <p:spPr>
            <a:xfrm>
              <a:off x="6633426" y="2751277"/>
              <a:ext cx="108407" cy="108381"/>
            </a:xfrm>
            <a:prstGeom prst="rect">
              <a:avLst/>
            </a:prstGeom>
            <a:blipFill>
              <a:blip r:embed="rId10" cstate="print"/>
              <a:stretch>
                <a:fillRect/>
              </a:stretch>
            </a:blipFill>
          </p:spPr>
          <p:txBody>
            <a:bodyPr wrap="square" lIns="0" tIns="0" rIns="0" bIns="0" rtlCol="0"/>
            <a:lstStyle/>
            <a:p>
              <a:endParaRPr/>
            </a:p>
          </p:txBody>
        </p:sp>
        <p:sp>
          <p:nvSpPr>
            <p:cNvPr id="48" name="object 47">
              <a:extLst>
                <a:ext uri="{FF2B5EF4-FFF2-40B4-BE49-F238E27FC236}">
                  <a16:creationId xmlns:a16="http://schemas.microsoft.com/office/drawing/2014/main" id="{4FF508C9-0518-D043-9D31-068FB10DCB6D}"/>
                </a:ext>
              </a:extLst>
            </p:cNvPr>
            <p:cNvSpPr/>
            <p:nvPr/>
          </p:nvSpPr>
          <p:spPr>
            <a:xfrm>
              <a:off x="6758305" y="3061017"/>
              <a:ext cx="108407" cy="108407"/>
            </a:xfrm>
            <a:prstGeom prst="rect">
              <a:avLst/>
            </a:prstGeom>
            <a:blipFill>
              <a:blip r:embed="rId11" cstate="print"/>
              <a:stretch>
                <a:fillRect/>
              </a:stretch>
            </a:blipFill>
          </p:spPr>
          <p:txBody>
            <a:bodyPr wrap="square" lIns="0" tIns="0" rIns="0" bIns="0" rtlCol="0"/>
            <a:lstStyle/>
            <a:p>
              <a:endParaRPr/>
            </a:p>
          </p:txBody>
        </p:sp>
        <p:sp>
          <p:nvSpPr>
            <p:cNvPr id="49" name="object 48">
              <a:extLst>
                <a:ext uri="{FF2B5EF4-FFF2-40B4-BE49-F238E27FC236}">
                  <a16:creationId xmlns:a16="http://schemas.microsoft.com/office/drawing/2014/main" id="{36040AAD-331C-E14E-AEFB-DEF965ADBF7A}"/>
                </a:ext>
              </a:extLst>
            </p:cNvPr>
            <p:cNvSpPr/>
            <p:nvPr/>
          </p:nvSpPr>
          <p:spPr>
            <a:xfrm>
              <a:off x="7382674" y="3061017"/>
              <a:ext cx="108585" cy="108585"/>
            </a:xfrm>
            <a:custGeom>
              <a:avLst/>
              <a:gdLst/>
              <a:ahLst/>
              <a:cxnLst/>
              <a:rect l="l" t="t" r="r" b="b"/>
              <a:pathLst>
                <a:path w="108584" h="108585">
                  <a:moveTo>
                    <a:pt x="54203" y="0"/>
                  </a:moveTo>
                  <a:lnTo>
                    <a:pt x="33116" y="4256"/>
                  </a:lnTo>
                  <a:lnTo>
                    <a:pt x="15886" y="15865"/>
                  </a:lnTo>
                  <a:lnTo>
                    <a:pt x="4263" y="33089"/>
                  </a:lnTo>
                  <a:lnTo>
                    <a:pt x="0" y="54190"/>
                  </a:lnTo>
                  <a:lnTo>
                    <a:pt x="4263" y="75306"/>
                  </a:lnTo>
                  <a:lnTo>
                    <a:pt x="15886" y="92538"/>
                  </a:lnTo>
                  <a:lnTo>
                    <a:pt x="33116" y="104150"/>
                  </a:lnTo>
                  <a:lnTo>
                    <a:pt x="54203" y="108407"/>
                  </a:lnTo>
                  <a:lnTo>
                    <a:pt x="75306" y="104150"/>
                  </a:lnTo>
                  <a:lnTo>
                    <a:pt x="92535" y="92538"/>
                  </a:lnTo>
                  <a:lnTo>
                    <a:pt x="104149" y="75306"/>
                  </a:lnTo>
                  <a:lnTo>
                    <a:pt x="108407" y="54190"/>
                  </a:lnTo>
                  <a:lnTo>
                    <a:pt x="104149" y="33089"/>
                  </a:lnTo>
                  <a:lnTo>
                    <a:pt x="92535" y="15865"/>
                  </a:lnTo>
                  <a:lnTo>
                    <a:pt x="75306" y="4256"/>
                  </a:lnTo>
                  <a:lnTo>
                    <a:pt x="54203" y="0"/>
                  </a:lnTo>
                  <a:close/>
                </a:path>
              </a:pathLst>
            </a:custGeom>
            <a:solidFill>
              <a:srgbClr val="231F20"/>
            </a:solidFill>
          </p:spPr>
          <p:txBody>
            <a:bodyPr wrap="square" lIns="0" tIns="0" rIns="0" bIns="0" rtlCol="0"/>
            <a:lstStyle/>
            <a:p>
              <a:endParaRPr/>
            </a:p>
          </p:txBody>
        </p:sp>
        <p:sp>
          <p:nvSpPr>
            <p:cNvPr id="50" name="object 49">
              <a:extLst>
                <a:ext uri="{FF2B5EF4-FFF2-40B4-BE49-F238E27FC236}">
                  <a16:creationId xmlns:a16="http://schemas.microsoft.com/office/drawing/2014/main" id="{891C692B-9DF1-844B-9A44-8C6030CC9895}"/>
                </a:ext>
              </a:extLst>
            </p:cNvPr>
            <p:cNvSpPr/>
            <p:nvPr/>
          </p:nvSpPr>
          <p:spPr>
            <a:xfrm>
              <a:off x="7632471" y="3061017"/>
              <a:ext cx="108585" cy="108585"/>
            </a:xfrm>
            <a:custGeom>
              <a:avLst/>
              <a:gdLst/>
              <a:ahLst/>
              <a:cxnLst/>
              <a:rect l="l" t="t" r="r" b="b"/>
              <a:pathLst>
                <a:path w="108584" h="108585">
                  <a:moveTo>
                    <a:pt x="54178" y="0"/>
                  </a:moveTo>
                  <a:lnTo>
                    <a:pt x="33084" y="4256"/>
                  </a:lnTo>
                  <a:lnTo>
                    <a:pt x="15863" y="15865"/>
                  </a:lnTo>
                  <a:lnTo>
                    <a:pt x="4255" y="33089"/>
                  </a:lnTo>
                  <a:lnTo>
                    <a:pt x="0" y="54190"/>
                  </a:lnTo>
                  <a:lnTo>
                    <a:pt x="4255" y="75306"/>
                  </a:lnTo>
                  <a:lnTo>
                    <a:pt x="15863" y="92538"/>
                  </a:lnTo>
                  <a:lnTo>
                    <a:pt x="33084" y="104150"/>
                  </a:lnTo>
                  <a:lnTo>
                    <a:pt x="54178" y="108407"/>
                  </a:lnTo>
                  <a:lnTo>
                    <a:pt x="75270" y="104150"/>
                  </a:lnTo>
                  <a:lnTo>
                    <a:pt x="92500" y="92538"/>
                  </a:lnTo>
                  <a:lnTo>
                    <a:pt x="104120" y="75306"/>
                  </a:lnTo>
                  <a:lnTo>
                    <a:pt x="108381" y="54190"/>
                  </a:lnTo>
                  <a:lnTo>
                    <a:pt x="104120" y="33089"/>
                  </a:lnTo>
                  <a:lnTo>
                    <a:pt x="92500" y="15865"/>
                  </a:lnTo>
                  <a:lnTo>
                    <a:pt x="75270" y="4256"/>
                  </a:lnTo>
                  <a:lnTo>
                    <a:pt x="54178" y="0"/>
                  </a:lnTo>
                  <a:close/>
                </a:path>
              </a:pathLst>
            </a:custGeom>
            <a:solidFill>
              <a:srgbClr val="231F20"/>
            </a:solidFill>
          </p:spPr>
          <p:txBody>
            <a:bodyPr wrap="square" lIns="0" tIns="0" rIns="0" bIns="0" rtlCol="0"/>
            <a:lstStyle/>
            <a:p>
              <a:endParaRPr/>
            </a:p>
          </p:txBody>
        </p:sp>
        <p:sp>
          <p:nvSpPr>
            <p:cNvPr id="51" name="object 50">
              <a:extLst>
                <a:ext uri="{FF2B5EF4-FFF2-40B4-BE49-F238E27FC236}">
                  <a16:creationId xmlns:a16="http://schemas.microsoft.com/office/drawing/2014/main" id="{D045B9F2-9179-8C4D-9C57-02D846C0B786}"/>
                </a:ext>
              </a:extLst>
            </p:cNvPr>
            <p:cNvSpPr/>
            <p:nvPr/>
          </p:nvSpPr>
          <p:spPr>
            <a:xfrm>
              <a:off x="8256816" y="3061017"/>
              <a:ext cx="108585" cy="108585"/>
            </a:xfrm>
            <a:custGeom>
              <a:avLst/>
              <a:gdLst/>
              <a:ahLst/>
              <a:cxnLst/>
              <a:rect l="l" t="t" r="r" b="b"/>
              <a:pathLst>
                <a:path w="108584" h="108585">
                  <a:moveTo>
                    <a:pt x="54228" y="0"/>
                  </a:moveTo>
                  <a:lnTo>
                    <a:pt x="33121" y="4256"/>
                  </a:lnTo>
                  <a:lnTo>
                    <a:pt x="15884" y="15865"/>
                  </a:lnTo>
                  <a:lnTo>
                    <a:pt x="4262" y="33089"/>
                  </a:lnTo>
                  <a:lnTo>
                    <a:pt x="0" y="54190"/>
                  </a:lnTo>
                  <a:lnTo>
                    <a:pt x="4262" y="75306"/>
                  </a:lnTo>
                  <a:lnTo>
                    <a:pt x="15884" y="92538"/>
                  </a:lnTo>
                  <a:lnTo>
                    <a:pt x="33121" y="104150"/>
                  </a:lnTo>
                  <a:lnTo>
                    <a:pt x="54228" y="108407"/>
                  </a:lnTo>
                  <a:lnTo>
                    <a:pt x="75313" y="104150"/>
                  </a:lnTo>
                  <a:lnTo>
                    <a:pt x="92525" y="92538"/>
                  </a:lnTo>
                  <a:lnTo>
                    <a:pt x="104128" y="75306"/>
                  </a:lnTo>
                  <a:lnTo>
                    <a:pt x="108381" y="54190"/>
                  </a:lnTo>
                  <a:lnTo>
                    <a:pt x="104128" y="33089"/>
                  </a:lnTo>
                  <a:lnTo>
                    <a:pt x="92525" y="15865"/>
                  </a:lnTo>
                  <a:lnTo>
                    <a:pt x="75313" y="4256"/>
                  </a:lnTo>
                  <a:lnTo>
                    <a:pt x="54228" y="0"/>
                  </a:lnTo>
                  <a:close/>
                </a:path>
              </a:pathLst>
            </a:custGeom>
            <a:solidFill>
              <a:srgbClr val="231F20"/>
            </a:solidFill>
          </p:spPr>
          <p:txBody>
            <a:bodyPr wrap="square" lIns="0" tIns="0" rIns="0" bIns="0" rtlCol="0"/>
            <a:lstStyle/>
            <a:p>
              <a:endParaRPr/>
            </a:p>
          </p:txBody>
        </p:sp>
        <p:sp>
          <p:nvSpPr>
            <p:cNvPr id="52" name="object 51">
              <a:extLst>
                <a:ext uri="{FF2B5EF4-FFF2-40B4-BE49-F238E27FC236}">
                  <a16:creationId xmlns:a16="http://schemas.microsoft.com/office/drawing/2014/main" id="{ADF3DE03-FA1C-C645-A4AF-39B0BBDC8803}"/>
                </a:ext>
              </a:extLst>
            </p:cNvPr>
            <p:cNvSpPr/>
            <p:nvPr/>
          </p:nvSpPr>
          <p:spPr>
            <a:xfrm>
              <a:off x="1010695" y="3061563"/>
              <a:ext cx="236575" cy="288381"/>
            </a:xfrm>
            <a:prstGeom prst="rect">
              <a:avLst/>
            </a:prstGeom>
            <a:blipFill>
              <a:blip r:embed="rId12" cstate="print"/>
              <a:stretch>
                <a:fillRect/>
              </a:stretch>
            </a:blipFill>
          </p:spPr>
          <p:txBody>
            <a:bodyPr wrap="square" lIns="0" tIns="0" rIns="0" bIns="0" rtlCol="0"/>
            <a:lstStyle/>
            <a:p>
              <a:endParaRPr/>
            </a:p>
          </p:txBody>
        </p:sp>
        <p:sp>
          <p:nvSpPr>
            <p:cNvPr id="53" name="object 52">
              <a:extLst>
                <a:ext uri="{FF2B5EF4-FFF2-40B4-BE49-F238E27FC236}">
                  <a16:creationId xmlns:a16="http://schemas.microsoft.com/office/drawing/2014/main" id="{BB7B67A6-D1FF-B94A-8DAC-1A91268D9E21}"/>
                </a:ext>
              </a:extLst>
            </p:cNvPr>
            <p:cNvSpPr/>
            <p:nvPr/>
          </p:nvSpPr>
          <p:spPr>
            <a:xfrm>
              <a:off x="3610242" y="3065297"/>
              <a:ext cx="317550" cy="296597"/>
            </a:xfrm>
            <a:prstGeom prst="rect">
              <a:avLst/>
            </a:prstGeom>
            <a:blipFill>
              <a:blip r:embed="rId13" cstate="print"/>
              <a:stretch>
                <a:fillRect/>
              </a:stretch>
            </a:blipFill>
          </p:spPr>
          <p:txBody>
            <a:bodyPr wrap="square" lIns="0" tIns="0" rIns="0" bIns="0" rtlCol="0"/>
            <a:lstStyle/>
            <a:p>
              <a:endParaRPr/>
            </a:p>
          </p:txBody>
        </p:sp>
        <p:sp>
          <p:nvSpPr>
            <p:cNvPr id="54" name="object 53">
              <a:extLst>
                <a:ext uri="{FF2B5EF4-FFF2-40B4-BE49-F238E27FC236}">
                  <a16:creationId xmlns:a16="http://schemas.microsoft.com/office/drawing/2014/main" id="{FFFDA724-07B7-A249-A545-12813F987E4B}"/>
                </a:ext>
              </a:extLst>
            </p:cNvPr>
            <p:cNvSpPr/>
            <p:nvPr/>
          </p:nvSpPr>
          <p:spPr>
            <a:xfrm>
              <a:off x="4072992" y="3065297"/>
              <a:ext cx="317550" cy="296597"/>
            </a:xfrm>
            <a:prstGeom prst="rect">
              <a:avLst/>
            </a:prstGeom>
            <a:blipFill>
              <a:blip r:embed="rId14" cstate="print"/>
              <a:stretch>
                <a:fillRect/>
              </a:stretch>
            </a:blipFill>
          </p:spPr>
          <p:txBody>
            <a:bodyPr wrap="square" lIns="0" tIns="0" rIns="0" bIns="0" rtlCol="0"/>
            <a:lstStyle/>
            <a:p>
              <a:endParaRPr/>
            </a:p>
          </p:txBody>
        </p:sp>
        <p:sp>
          <p:nvSpPr>
            <p:cNvPr id="55" name="object 54">
              <a:extLst>
                <a:ext uri="{FF2B5EF4-FFF2-40B4-BE49-F238E27FC236}">
                  <a16:creationId xmlns:a16="http://schemas.microsoft.com/office/drawing/2014/main" id="{7DED4D1F-0630-0F48-91BC-361F64C8E21D}"/>
                </a:ext>
              </a:extLst>
            </p:cNvPr>
            <p:cNvSpPr/>
            <p:nvPr/>
          </p:nvSpPr>
          <p:spPr>
            <a:xfrm>
              <a:off x="5128567" y="2503322"/>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56" name="object 55">
              <a:extLst>
                <a:ext uri="{FF2B5EF4-FFF2-40B4-BE49-F238E27FC236}">
                  <a16:creationId xmlns:a16="http://schemas.microsoft.com/office/drawing/2014/main" id="{F66A49B1-B36E-C34A-A773-8DD68F7411FB}"/>
                </a:ext>
              </a:extLst>
            </p:cNvPr>
            <p:cNvSpPr/>
            <p:nvPr/>
          </p:nvSpPr>
          <p:spPr>
            <a:xfrm>
              <a:off x="5253431" y="2503322"/>
              <a:ext cx="562610" cy="311150"/>
            </a:xfrm>
            <a:custGeom>
              <a:avLst/>
              <a:gdLst/>
              <a:ahLst/>
              <a:cxnLst/>
              <a:rect l="l" t="t" r="r" b="b"/>
              <a:pathLst>
                <a:path w="562610" h="311150">
                  <a:moveTo>
                    <a:pt x="0" y="0"/>
                  </a:moveTo>
                  <a:lnTo>
                    <a:pt x="562551" y="310557"/>
                  </a:lnTo>
                </a:path>
              </a:pathLst>
            </a:custGeom>
            <a:ln w="21294">
              <a:solidFill>
                <a:srgbClr val="231F20"/>
              </a:solidFill>
            </a:ln>
          </p:spPr>
          <p:txBody>
            <a:bodyPr wrap="square" lIns="0" tIns="0" rIns="0" bIns="0" rtlCol="0"/>
            <a:lstStyle/>
            <a:p>
              <a:endParaRPr/>
            </a:p>
          </p:txBody>
        </p:sp>
        <p:sp>
          <p:nvSpPr>
            <p:cNvPr id="57" name="object 56">
              <a:extLst>
                <a:ext uri="{FF2B5EF4-FFF2-40B4-BE49-F238E27FC236}">
                  <a16:creationId xmlns:a16="http://schemas.microsoft.com/office/drawing/2014/main" id="{AA4053F1-747C-6C40-8AB1-99EAC0A85002}"/>
                </a:ext>
              </a:extLst>
            </p:cNvPr>
            <p:cNvSpPr/>
            <p:nvPr/>
          </p:nvSpPr>
          <p:spPr>
            <a:xfrm>
              <a:off x="4585075" y="2503322"/>
              <a:ext cx="559435" cy="295910"/>
            </a:xfrm>
            <a:custGeom>
              <a:avLst/>
              <a:gdLst/>
              <a:ahLst/>
              <a:cxnLst/>
              <a:rect l="l" t="t" r="r" b="b"/>
              <a:pathLst>
                <a:path w="559435" h="295910">
                  <a:moveTo>
                    <a:pt x="559402" y="0"/>
                  </a:moveTo>
                  <a:lnTo>
                    <a:pt x="0" y="295761"/>
                  </a:lnTo>
                </a:path>
              </a:pathLst>
            </a:custGeom>
            <a:ln w="21294">
              <a:solidFill>
                <a:srgbClr val="231F20"/>
              </a:solidFill>
            </a:ln>
          </p:spPr>
          <p:txBody>
            <a:bodyPr wrap="square" lIns="0" tIns="0" rIns="0" bIns="0" rtlCol="0"/>
            <a:lstStyle/>
            <a:p>
              <a:endParaRPr/>
            </a:p>
          </p:txBody>
        </p:sp>
        <p:sp>
          <p:nvSpPr>
            <p:cNvPr id="58" name="object 57">
              <a:extLst>
                <a:ext uri="{FF2B5EF4-FFF2-40B4-BE49-F238E27FC236}">
                  <a16:creationId xmlns:a16="http://schemas.microsoft.com/office/drawing/2014/main" id="{08EF8440-E7DD-CA45-8742-07B862EA5FE2}"/>
                </a:ext>
              </a:extLst>
            </p:cNvPr>
            <p:cNvSpPr/>
            <p:nvPr/>
          </p:nvSpPr>
          <p:spPr>
            <a:xfrm>
              <a:off x="5070995" y="2449677"/>
              <a:ext cx="236550" cy="110921"/>
            </a:xfrm>
            <a:prstGeom prst="rect">
              <a:avLst/>
            </a:prstGeom>
            <a:blipFill>
              <a:blip r:embed="rId15" cstate="print"/>
              <a:stretch>
                <a:fillRect/>
              </a:stretch>
            </a:blipFill>
          </p:spPr>
          <p:txBody>
            <a:bodyPr wrap="square" lIns="0" tIns="0" rIns="0" bIns="0" rtlCol="0"/>
            <a:lstStyle/>
            <a:p>
              <a:endParaRPr/>
            </a:p>
          </p:txBody>
        </p:sp>
        <p:sp>
          <p:nvSpPr>
            <p:cNvPr id="59" name="object 58">
              <a:extLst>
                <a:ext uri="{FF2B5EF4-FFF2-40B4-BE49-F238E27FC236}">
                  <a16:creationId xmlns:a16="http://schemas.microsoft.com/office/drawing/2014/main" id="{EAAE9419-4702-204E-AF96-A5C85F15B837}"/>
                </a:ext>
              </a:extLst>
            </p:cNvPr>
            <p:cNvSpPr/>
            <p:nvPr/>
          </p:nvSpPr>
          <p:spPr>
            <a:xfrm>
              <a:off x="5189151" y="2499613"/>
              <a:ext cx="2540" cy="306070"/>
            </a:xfrm>
            <a:custGeom>
              <a:avLst/>
              <a:gdLst/>
              <a:ahLst/>
              <a:cxnLst/>
              <a:rect l="l" t="t" r="r" b="b"/>
              <a:pathLst>
                <a:path w="2539" h="306069">
                  <a:moveTo>
                    <a:pt x="2151" y="0"/>
                  </a:moveTo>
                  <a:lnTo>
                    <a:pt x="0" y="305855"/>
                  </a:lnTo>
                </a:path>
              </a:pathLst>
            </a:custGeom>
            <a:ln w="21291">
              <a:solidFill>
                <a:srgbClr val="231F20"/>
              </a:solidFill>
            </a:ln>
          </p:spPr>
          <p:txBody>
            <a:bodyPr wrap="square" lIns="0" tIns="0" rIns="0" bIns="0" rtlCol="0"/>
            <a:lstStyle/>
            <a:p>
              <a:endParaRPr/>
            </a:p>
          </p:txBody>
        </p:sp>
        <p:sp>
          <p:nvSpPr>
            <p:cNvPr id="60" name="object 59">
              <a:extLst>
                <a:ext uri="{FF2B5EF4-FFF2-40B4-BE49-F238E27FC236}">
                  <a16:creationId xmlns:a16="http://schemas.microsoft.com/office/drawing/2014/main" id="{3CD251E2-AEA3-6B42-AF7F-46382C8716E1}"/>
                </a:ext>
              </a:extLst>
            </p:cNvPr>
            <p:cNvSpPr/>
            <p:nvPr/>
          </p:nvSpPr>
          <p:spPr>
            <a:xfrm>
              <a:off x="4511249" y="2810180"/>
              <a:ext cx="125095" cy="0"/>
            </a:xfrm>
            <a:custGeom>
              <a:avLst/>
              <a:gdLst/>
              <a:ahLst/>
              <a:cxnLst/>
              <a:rect l="l" t="t" r="r" b="b"/>
              <a:pathLst>
                <a:path w="125095">
                  <a:moveTo>
                    <a:pt x="124885" y="0"/>
                  </a:moveTo>
                  <a:lnTo>
                    <a:pt x="0" y="0"/>
                  </a:lnTo>
                </a:path>
              </a:pathLst>
            </a:custGeom>
            <a:ln w="31943">
              <a:solidFill>
                <a:srgbClr val="EC008C"/>
              </a:solidFill>
            </a:ln>
          </p:spPr>
          <p:txBody>
            <a:bodyPr wrap="square" lIns="0" tIns="0" rIns="0" bIns="0" rtlCol="0"/>
            <a:lstStyle/>
            <a:p>
              <a:endParaRPr/>
            </a:p>
          </p:txBody>
        </p:sp>
        <p:sp>
          <p:nvSpPr>
            <p:cNvPr id="61" name="object 60">
              <a:extLst>
                <a:ext uri="{FF2B5EF4-FFF2-40B4-BE49-F238E27FC236}">
                  <a16:creationId xmlns:a16="http://schemas.microsoft.com/office/drawing/2014/main" id="{10A05FD4-6E3B-CE44-8921-D2743A57CA44}"/>
                </a:ext>
              </a:extLst>
            </p:cNvPr>
            <p:cNvSpPr/>
            <p:nvPr/>
          </p:nvSpPr>
          <p:spPr>
            <a:xfrm>
              <a:off x="4636135" y="2810180"/>
              <a:ext cx="178435" cy="305435"/>
            </a:xfrm>
            <a:custGeom>
              <a:avLst/>
              <a:gdLst/>
              <a:ahLst/>
              <a:cxnLst/>
              <a:rect l="l" t="t" r="r" b="b"/>
              <a:pathLst>
                <a:path w="178435" h="305435">
                  <a:moveTo>
                    <a:pt x="0" y="0"/>
                  </a:moveTo>
                  <a:lnTo>
                    <a:pt x="178379" y="305012"/>
                  </a:lnTo>
                </a:path>
              </a:pathLst>
            </a:custGeom>
            <a:ln w="21292">
              <a:solidFill>
                <a:srgbClr val="231F20"/>
              </a:solidFill>
            </a:ln>
          </p:spPr>
          <p:txBody>
            <a:bodyPr wrap="square" lIns="0" tIns="0" rIns="0" bIns="0" rtlCol="0"/>
            <a:lstStyle/>
            <a:p>
              <a:endParaRPr/>
            </a:p>
          </p:txBody>
        </p:sp>
        <p:sp>
          <p:nvSpPr>
            <p:cNvPr id="62" name="object 61">
              <a:extLst>
                <a:ext uri="{FF2B5EF4-FFF2-40B4-BE49-F238E27FC236}">
                  <a16:creationId xmlns:a16="http://schemas.microsoft.com/office/drawing/2014/main" id="{DD69EB30-7BC3-0E43-9643-DCC25150A7ED}"/>
                </a:ext>
              </a:extLst>
            </p:cNvPr>
            <p:cNvSpPr/>
            <p:nvPr/>
          </p:nvSpPr>
          <p:spPr>
            <a:xfrm>
              <a:off x="4211752" y="2810180"/>
              <a:ext cx="315595" cy="314325"/>
            </a:xfrm>
            <a:custGeom>
              <a:avLst/>
              <a:gdLst/>
              <a:ahLst/>
              <a:cxnLst/>
              <a:rect l="l" t="t" r="r" b="b"/>
              <a:pathLst>
                <a:path w="315595" h="314325">
                  <a:moveTo>
                    <a:pt x="315441" y="0"/>
                  </a:moveTo>
                  <a:lnTo>
                    <a:pt x="0" y="314262"/>
                  </a:lnTo>
                </a:path>
              </a:pathLst>
            </a:custGeom>
            <a:ln w="21293">
              <a:solidFill>
                <a:srgbClr val="231F20"/>
              </a:solidFill>
            </a:ln>
          </p:spPr>
          <p:txBody>
            <a:bodyPr wrap="square" lIns="0" tIns="0" rIns="0" bIns="0" rtlCol="0"/>
            <a:lstStyle/>
            <a:p>
              <a:endParaRPr/>
            </a:p>
          </p:txBody>
        </p:sp>
        <p:sp>
          <p:nvSpPr>
            <p:cNvPr id="63" name="object 62">
              <a:extLst>
                <a:ext uri="{FF2B5EF4-FFF2-40B4-BE49-F238E27FC236}">
                  <a16:creationId xmlns:a16="http://schemas.microsoft.com/office/drawing/2014/main" id="{11A5C788-EC94-7A47-A429-958C13B859FB}"/>
                </a:ext>
              </a:extLst>
            </p:cNvPr>
            <p:cNvSpPr/>
            <p:nvPr/>
          </p:nvSpPr>
          <p:spPr>
            <a:xfrm>
              <a:off x="4453674" y="2756547"/>
              <a:ext cx="236575" cy="110909"/>
            </a:xfrm>
            <a:prstGeom prst="rect">
              <a:avLst/>
            </a:prstGeom>
            <a:blipFill>
              <a:blip r:embed="rId16" cstate="print"/>
              <a:stretch>
                <a:fillRect/>
              </a:stretch>
            </a:blipFill>
          </p:spPr>
          <p:txBody>
            <a:bodyPr wrap="square" lIns="0" tIns="0" rIns="0" bIns="0" rtlCol="0"/>
            <a:lstStyle/>
            <a:p>
              <a:endParaRPr/>
            </a:p>
          </p:txBody>
        </p:sp>
        <p:sp>
          <p:nvSpPr>
            <p:cNvPr id="64" name="object 63">
              <a:extLst>
                <a:ext uri="{FF2B5EF4-FFF2-40B4-BE49-F238E27FC236}">
                  <a16:creationId xmlns:a16="http://schemas.microsoft.com/office/drawing/2014/main" id="{45B78A46-CAD4-C348-AB81-D683CF911480}"/>
                </a:ext>
              </a:extLst>
            </p:cNvPr>
            <p:cNvSpPr/>
            <p:nvPr/>
          </p:nvSpPr>
          <p:spPr>
            <a:xfrm>
              <a:off x="4564767" y="2806484"/>
              <a:ext cx="9525" cy="309245"/>
            </a:xfrm>
            <a:custGeom>
              <a:avLst/>
              <a:gdLst/>
              <a:ahLst/>
              <a:cxnLst/>
              <a:rect l="l" t="t" r="r" b="b"/>
              <a:pathLst>
                <a:path w="9525" h="309244">
                  <a:moveTo>
                    <a:pt x="9226" y="0"/>
                  </a:moveTo>
                  <a:lnTo>
                    <a:pt x="0" y="308716"/>
                  </a:lnTo>
                </a:path>
              </a:pathLst>
            </a:custGeom>
            <a:ln w="21291">
              <a:solidFill>
                <a:srgbClr val="231F20"/>
              </a:solidFill>
            </a:ln>
          </p:spPr>
          <p:txBody>
            <a:bodyPr wrap="square" lIns="0" tIns="0" rIns="0" bIns="0" rtlCol="0"/>
            <a:lstStyle/>
            <a:p>
              <a:endParaRPr/>
            </a:p>
          </p:txBody>
        </p:sp>
        <p:sp>
          <p:nvSpPr>
            <p:cNvPr id="65" name="object 64">
              <a:extLst>
                <a:ext uri="{FF2B5EF4-FFF2-40B4-BE49-F238E27FC236}">
                  <a16:creationId xmlns:a16="http://schemas.microsoft.com/office/drawing/2014/main" id="{1B5D7F44-0F64-2C46-A557-DFD9E164C645}"/>
                </a:ext>
              </a:extLst>
            </p:cNvPr>
            <p:cNvSpPr/>
            <p:nvPr/>
          </p:nvSpPr>
          <p:spPr>
            <a:xfrm>
              <a:off x="7464656" y="2495918"/>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66" name="object 65">
              <a:extLst>
                <a:ext uri="{FF2B5EF4-FFF2-40B4-BE49-F238E27FC236}">
                  <a16:creationId xmlns:a16="http://schemas.microsoft.com/office/drawing/2014/main" id="{0DA2F1B9-1405-654F-9670-CAF2F45962AC}"/>
                </a:ext>
              </a:extLst>
            </p:cNvPr>
            <p:cNvSpPr/>
            <p:nvPr/>
          </p:nvSpPr>
          <p:spPr>
            <a:xfrm>
              <a:off x="7589520" y="2495918"/>
              <a:ext cx="718185" cy="307340"/>
            </a:xfrm>
            <a:custGeom>
              <a:avLst/>
              <a:gdLst/>
              <a:ahLst/>
              <a:cxnLst/>
              <a:rect l="l" t="t" r="r" b="b"/>
              <a:pathLst>
                <a:path w="718184" h="307339">
                  <a:moveTo>
                    <a:pt x="0" y="0"/>
                  </a:moveTo>
                  <a:lnTo>
                    <a:pt x="717821" y="306853"/>
                  </a:lnTo>
                </a:path>
              </a:pathLst>
            </a:custGeom>
            <a:ln w="21294">
              <a:solidFill>
                <a:srgbClr val="231F20"/>
              </a:solidFill>
            </a:ln>
          </p:spPr>
          <p:txBody>
            <a:bodyPr wrap="square" lIns="0" tIns="0" rIns="0" bIns="0" rtlCol="0"/>
            <a:lstStyle/>
            <a:p>
              <a:endParaRPr/>
            </a:p>
          </p:txBody>
        </p:sp>
        <p:sp>
          <p:nvSpPr>
            <p:cNvPr id="67" name="object 66">
              <a:extLst>
                <a:ext uri="{FF2B5EF4-FFF2-40B4-BE49-F238E27FC236}">
                  <a16:creationId xmlns:a16="http://schemas.microsoft.com/office/drawing/2014/main" id="{0AC44FF8-0DDE-DB49-9D9E-2C6DA894687C}"/>
                </a:ext>
              </a:extLst>
            </p:cNvPr>
            <p:cNvSpPr/>
            <p:nvPr/>
          </p:nvSpPr>
          <p:spPr>
            <a:xfrm>
              <a:off x="6692009" y="2495918"/>
              <a:ext cx="788670" cy="318135"/>
            </a:xfrm>
            <a:custGeom>
              <a:avLst/>
              <a:gdLst/>
              <a:ahLst/>
              <a:cxnLst/>
              <a:rect l="l" t="t" r="r" b="b"/>
              <a:pathLst>
                <a:path w="788670" h="318135">
                  <a:moveTo>
                    <a:pt x="788570" y="0"/>
                  </a:moveTo>
                  <a:lnTo>
                    <a:pt x="0" y="317944"/>
                  </a:lnTo>
                </a:path>
              </a:pathLst>
            </a:custGeom>
            <a:ln w="21294">
              <a:solidFill>
                <a:srgbClr val="231F20"/>
              </a:solidFill>
            </a:ln>
          </p:spPr>
          <p:txBody>
            <a:bodyPr wrap="square" lIns="0" tIns="0" rIns="0" bIns="0" rtlCol="0"/>
            <a:lstStyle/>
            <a:p>
              <a:endParaRPr/>
            </a:p>
          </p:txBody>
        </p:sp>
        <p:sp>
          <p:nvSpPr>
            <p:cNvPr id="68" name="object 67">
              <a:extLst>
                <a:ext uri="{FF2B5EF4-FFF2-40B4-BE49-F238E27FC236}">
                  <a16:creationId xmlns:a16="http://schemas.microsoft.com/office/drawing/2014/main" id="{C7B18464-E136-0742-A8F7-8F2E7F154273}"/>
                </a:ext>
              </a:extLst>
            </p:cNvPr>
            <p:cNvSpPr/>
            <p:nvPr/>
          </p:nvSpPr>
          <p:spPr>
            <a:xfrm>
              <a:off x="7407097" y="2442286"/>
              <a:ext cx="236550" cy="110909"/>
            </a:xfrm>
            <a:prstGeom prst="rect">
              <a:avLst/>
            </a:prstGeom>
            <a:blipFill>
              <a:blip r:embed="rId17" cstate="print"/>
              <a:stretch>
                <a:fillRect/>
              </a:stretch>
            </a:blipFill>
          </p:spPr>
          <p:txBody>
            <a:bodyPr wrap="square" lIns="0" tIns="0" rIns="0" bIns="0" rtlCol="0"/>
            <a:lstStyle/>
            <a:p>
              <a:endParaRPr/>
            </a:p>
          </p:txBody>
        </p:sp>
        <p:sp>
          <p:nvSpPr>
            <p:cNvPr id="69" name="object 68">
              <a:extLst>
                <a:ext uri="{FF2B5EF4-FFF2-40B4-BE49-F238E27FC236}">
                  <a16:creationId xmlns:a16="http://schemas.microsoft.com/office/drawing/2014/main" id="{AA0C6DCE-F5F0-D049-A195-E02C9C57E515}"/>
                </a:ext>
              </a:extLst>
            </p:cNvPr>
            <p:cNvSpPr/>
            <p:nvPr/>
          </p:nvSpPr>
          <p:spPr>
            <a:xfrm>
              <a:off x="7412810" y="2492222"/>
              <a:ext cx="114935" cy="311150"/>
            </a:xfrm>
            <a:custGeom>
              <a:avLst/>
              <a:gdLst/>
              <a:ahLst/>
              <a:cxnLst/>
              <a:rect l="l" t="t" r="r" b="b"/>
              <a:pathLst>
                <a:path w="114934" h="311150">
                  <a:moveTo>
                    <a:pt x="114594" y="0"/>
                  </a:moveTo>
                  <a:lnTo>
                    <a:pt x="0" y="310558"/>
                  </a:lnTo>
                </a:path>
              </a:pathLst>
            </a:custGeom>
            <a:ln w="21291">
              <a:solidFill>
                <a:srgbClr val="231F20"/>
              </a:solidFill>
            </a:ln>
          </p:spPr>
          <p:txBody>
            <a:bodyPr wrap="square" lIns="0" tIns="0" rIns="0" bIns="0" rtlCol="0"/>
            <a:lstStyle/>
            <a:p>
              <a:endParaRPr/>
            </a:p>
          </p:txBody>
        </p:sp>
        <p:sp>
          <p:nvSpPr>
            <p:cNvPr id="70" name="object 69">
              <a:extLst>
                <a:ext uri="{FF2B5EF4-FFF2-40B4-BE49-F238E27FC236}">
                  <a16:creationId xmlns:a16="http://schemas.microsoft.com/office/drawing/2014/main" id="{DD956F86-AB02-9241-817D-CFC14CF7409B}"/>
                </a:ext>
              </a:extLst>
            </p:cNvPr>
            <p:cNvSpPr/>
            <p:nvPr/>
          </p:nvSpPr>
          <p:spPr>
            <a:xfrm>
              <a:off x="7338980" y="2806484"/>
              <a:ext cx="125095" cy="0"/>
            </a:xfrm>
            <a:custGeom>
              <a:avLst/>
              <a:gdLst/>
              <a:ahLst/>
              <a:cxnLst/>
              <a:rect l="l" t="t" r="r" b="b"/>
              <a:pathLst>
                <a:path w="125095">
                  <a:moveTo>
                    <a:pt x="124886" y="0"/>
                  </a:moveTo>
                  <a:lnTo>
                    <a:pt x="0" y="0"/>
                  </a:lnTo>
                </a:path>
              </a:pathLst>
            </a:custGeom>
            <a:ln w="31943">
              <a:solidFill>
                <a:srgbClr val="EC008C"/>
              </a:solidFill>
            </a:ln>
          </p:spPr>
          <p:txBody>
            <a:bodyPr wrap="square" lIns="0" tIns="0" rIns="0" bIns="0" rtlCol="0"/>
            <a:lstStyle/>
            <a:p>
              <a:endParaRPr/>
            </a:p>
          </p:txBody>
        </p:sp>
        <p:sp>
          <p:nvSpPr>
            <p:cNvPr id="71" name="object 70">
              <a:extLst>
                <a:ext uri="{FF2B5EF4-FFF2-40B4-BE49-F238E27FC236}">
                  <a16:creationId xmlns:a16="http://schemas.microsoft.com/office/drawing/2014/main" id="{FBECF090-47C3-7049-8ECA-817B116F104C}"/>
                </a:ext>
              </a:extLst>
            </p:cNvPr>
            <p:cNvSpPr/>
            <p:nvPr/>
          </p:nvSpPr>
          <p:spPr>
            <a:xfrm>
              <a:off x="7463866" y="2806484"/>
              <a:ext cx="222885" cy="309245"/>
            </a:xfrm>
            <a:custGeom>
              <a:avLst/>
              <a:gdLst/>
              <a:ahLst/>
              <a:cxnLst/>
              <a:rect l="l" t="t" r="r" b="b"/>
              <a:pathLst>
                <a:path w="222884" h="309244">
                  <a:moveTo>
                    <a:pt x="0" y="0"/>
                  </a:moveTo>
                  <a:lnTo>
                    <a:pt x="222780" y="308716"/>
                  </a:lnTo>
                </a:path>
              </a:pathLst>
            </a:custGeom>
            <a:ln w="21292">
              <a:solidFill>
                <a:srgbClr val="231F20"/>
              </a:solidFill>
            </a:ln>
          </p:spPr>
          <p:txBody>
            <a:bodyPr wrap="square" lIns="0" tIns="0" rIns="0" bIns="0" rtlCol="0"/>
            <a:lstStyle/>
            <a:p>
              <a:endParaRPr/>
            </a:p>
          </p:txBody>
        </p:sp>
        <p:sp>
          <p:nvSpPr>
            <p:cNvPr id="72" name="object 71">
              <a:extLst>
                <a:ext uri="{FF2B5EF4-FFF2-40B4-BE49-F238E27FC236}">
                  <a16:creationId xmlns:a16="http://schemas.microsoft.com/office/drawing/2014/main" id="{BA5122B3-DB22-1B47-A54C-58C3BFF0A49D}"/>
                </a:ext>
              </a:extLst>
            </p:cNvPr>
            <p:cNvSpPr/>
            <p:nvPr/>
          </p:nvSpPr>
          <p:spPr>
            <a:xfrm>
              <a:off x="7132914" y="2806484"/>
              <a:ext cx="222250" cy="309245"/>
            </a:xfrm>
            <a:custGeom>
              <a:avLst/>
              <a:gdLst/>
              <a:ahLst/>
              <a:cxnLst/>
              <a:rect l="l" t="t" r="r" b="b"/>
              <a:pathLst>
                <a:path w="222250" h="309244">
                  <a:moveTo>
                    <a:pt x="222024" y="0"/>
                  </a:moveTo>
                  <a:lnTo>
                    <a:pt x="0" y="308716"/>
                  </a:lnTo>
                </a:path>
              </a:pathLst>
            </a:custGeom>
            <a:ln w="21292">
              <a:solidFill>
                <a:srgbClr val="231F20"/>
              </a:solidFill>
            </a:ln>
          </p:spPr>
          <p:txBody>
            <a:bodyPr wrap="square" lIns="0" tIns="0" rIns="0" bIns="0" rtlCol="0"/>
            <a:lstStyle/>
            <a:p>
              <a:endParaRPr/>
            </a:p>
          </p:txBody>
        </p:sp>
        <p:sp>
          <p:nvSpPr>
            <p:cNvPr id="73" name="object 72">
              <a:extLst>
                <a:ext uri="{FF2B5EF4-FFF2-40B4-BE49-F238E27FC236}">
                  <a16:creationId xmlns:a16="http://schemas.microsoft.com/office/drawing/2014/main" id="{BE16950F-2E83-0E4D-8715-A7974513D57E}"/>
                </a:ext>
              </a:extLst>
            </p:cNvPr>
            <p:cNvSpPr/>
            <p:nvPr/>
          </p:nvSpPr>
          <p:spPr>
            <a:xfrm>
              <a:off x="7281418" y="2752851"/>
              <a:ext cx="236562" cy="110909"/>
            </a:xfrm>
            <a:prstGeom prst="rect">
              <a:avLst/>
            </a:prstGeom>
            <a:blipFill>
              <a:blip r:embed="rId18" cstate="print"/>
              <a:stretch>
                <a:fillRect/>
              </a:stretch>
            </a:blipFill>
          </p:spPr>
          <p:txBody>
            <a:bodyPr wrap="square" lIns="0" tIns="0" rIns="0" bIns="0" rtlCol="0"/>
            <a:lstStyle/>
            <a:p>
              <a:endParaRPr/>
            </a:p>
          </p:txBody>
        </p:sp>
        <p:sp>
          <p:nvSpPr>
            <p:cNvPr id="74" name="object 73">
              <a:extLst>
                <a:ext uri="{FF2B5EF4-FFF2-40B4-BE49-F238E27FC236}">
                  <a16:creationId xmlns:a16="http://schemas.microsoft.com/office/drawing/2014/main" id="{743694F2-D283-7F4B-87FF-9758CBA6CD22}"/>
                </a:ext>
              </a:extLst>
            </p:cNvPr>
            <p:cNvSpPr/>
            <p:nvPr/>
          </p:nvSpPr>
          <p:spPr>
            <a:xfrm>
              <a:off x="7401725" y="2802788"/>
              <a:ext cx="35560" cy="312420"/>
            </a:xfrm>
            <a:custGeom>
              <a:avLst/>
              <a:gdLst/>
              <a:ahLst/>
              <a:cxnLst/>
              <a:rect l="l" t="t" r="r" b="b"/>
              <a:pathLst>
                <a:path w="35559" h="312419">
                  <a:moveTo>
                    <a:pt x="0" y="0"/>
                  </a:moveTo>
                  <a:lnTo>
                    <a:pt x="35152" y="312421"/>
                  </a:lnTo>
                </a:path>
              </a:pathLst>
            </a:custGeom>
            <a:ln w="21291">
              <a:solidFill>
                <a:srgbClr val="231F20"/>
              </a:solidFill>
            </a:ln>
          </p:spPr>
          <p:txBody>
            <a:bodyPr wrap="square" lIns="0" tIns="0" rIns="0" bIns="0" rtlCol="0"/>
            <a:lstStyle/>
            <a:p>
              <a:endParaRPr/>
            </a:p>
          </p:txBody>
        </p:sp>
        <p:sp>
          <p:nvSpPr>
            <p:cNvPr id="75" name="object 74">
              <a:extLst>
                <a:ext uri="{FF2B5EF4-FFF2-40B4-BE49-F238E27FC236}">
                  <a16:creationId xmlns:a16="http://schemas.microsoft.com/office/drawing/2014/main" id="{228A9311-BA61-8B43-975E-95E1BBE5D008}"/>
                </a:ext>
              </a:extLst>
            </p:cNvPr>
            <p:cNvSpPr/>
            <p:nvPr/>
          </p:nvSpPr>
          <p:spPr>
            <a:xfrm>
              <a:off x="8244601" y="2802788"/>
              <a:ext cx="125095" cy="0"/>
            </a:xfrm>
            <a:custGeom>
              <a:avLst/>
              <a:gdLst/>
              <a:ahLst/>
              <a:cxnLst/>
              <a:rect l="l" t="t" r="r" b="b"/>
              <a:pathLst>
                <a:path w="125095">
                  <a:moveTo>
                    <a:pt x="124863" y="0"/>
                  </a:moveTo>
                  <a:lnTo>
                    <a:pt x="0" y="0"/>
                  </a:lnTo>
                </a:path>
              </a:pathLst>
            </a:custGeom>
            <a:ln w="31943">
              <a:solidFill>
                <a:srgbClr val="EC008C"/>
              </a:solidFill>
            </a:ln>
          </p:spPr>
          <p:txBody>
            <a:bodyPr wrap="square" lIns="0" tIns="0" rIns="0" bIns="0" rtlCol="0"/>
            <a:lstStyle/>
            <a:p>
              <a:endParaRPr/>
            </a:p>
          </p:txBody>
        </p:sp>
        <p:sp>
          <p:nvSpPr>
            <p:cNvPr id="76" name="object 75">
              <a:extLst>
                <a:ext uri="{FF2B5EF4-FFF2-40B4-BE49-F238E27FC236}">
                  <a16:creationId xmlns:a16="http://schemas.microsoft.com/office/drawing/2014/main" id="{B8E5683D-554F-064E-AFAE-9A17E7A863FE}"/>
                </a:ext>
              </a:extLst>
            </p:cNvPr>
            <p:cNvSpPr/>
            <p:nvPr/>
          </p:nvSpPr>
          <p:spPr>
            <a:xfrm>
              <a:off x="8369465" y="2802788"/>
              <a:ext cx="260350" cy="318135"/>
            </a:xfrm>
            <a:custGeom>
              <a:avLst/>
              <a:gdLst/>
              <a:ahLst/>
              <a:cxnLst/>
              <a:rect l="l" t="t" r="r" b="b"/>
              <a:pathLst>
                <a:path w="260350" h="318135">
                  <a:moveTo>
                    <a:pt x="0" y="0"/>
                  </a:moveTo>
                  <a:lnTo>
                    <a:pt x="259951" y="317966"/>
                  </a:lnTo>
                </a:path>
              </a:pathLst>
            </a:custGeom>
            <a:ln w="21292">
              <a:solidFill>
                <a:srgbClr val="231F20"/>
              </a:solidFill>
            </a:ln>
          </p:spPr>
          <p:txBody>
            <a:bodyPr wrap="square" lIns="0" tIns="0" rIns="0" bIns="0" rtlCol="0"/>
            <a:lstStyle/>
            <a:p>
              <a:endParaRPr/>
            </a:p>
          </p:txBody>
        </p:sp>
        <p:sp>
          <p:nvSpPr>
            <p:cNvPr id="77" name="object 76">
              <a:extLst>
                <a:ext uri="{FF2B5EF4-FFF2-40B4-BE49-F238E27FC236}">
                  <a16:creationId xmlns:a16="http://schemas.microsoft.com/office/drawing/2014/main" id="{1B5BC86F-1EE9-0E4B-A60A-2203E8A08BA9}"/>
                </a:ext>
              </a:extLst>
            </p:cNvPr>
            <p:cNvSpPr/>
            <p:nvPr/>
          </p:nvSpPr>
          <p:spPr>
            <a:xfrm>
              <a:off x="8019025" y="2802788"/>
              <a:ext cx="241935" cy="314325"/>
            </a:xfrm>
            <a:custGeom>
              <a:avLst/>
              <a:gdLst/>
              <a:ahLst/>
              <a:cxnLst/>
              <a:rect l="l" t="t" r="r" b="b"/>
              <a:pathLst>
                <a:path w="241934" h="314325">
                  <a:moveTo>
                    <a:pt x="241499" y="0"/>
                  </a:moveTo>
                  <a:lnTo>
                    <a:pt x="0" y="314240"/>
                  </a:lnTo>
                </a:path>
              </a:pathLst>
            </a:custGeom>
            <a:ln w="21292">
              <a:solidFill>
                <a:srgbClr val="231F20"/>
              </a:solidFill>
            </a:ln>
          </p:spPr>
          <p:txBody>
            <a:bodyPr wrap="square" lIns="0" tIns="0" rIns="0" bIns="0" rtlCol="0"/>
            <a:lstStyle/>
            <a:p>
              <a:endParaRPr/>
            </a:p>
          </p:txBody>
        </p:sp>
        <p:sp>
          <p:nvSpPr>
            <p:cNvPr id="78" name="object 77">
              <a:extLst>
                <a:ext uri="{FF2B5EF4-FFF2-40B4-BE49-F238E27FC236}">
                  <a16:creationId xmlns:a16="http://schemas.microsoft.com/office/drawing/2014/main" id="{C8D2A687-B0DA-9044-A1D6-D404FB578550}"/>
                </a:ext>
              </a:extLst>
            </p:cNvPr>
            <p:cNvSpPr/>
            <p:nvPr/>
          </p:nvSpPr>
          <p:spPr>
            <a:xfrm>
              <a:off x="8187042" y="2749143"/>
              <a:ext cx="236550" cy="110921"/>
            </a:xfrm>
            <a:prstGeom prst="rect">
              <a:avLst/>
            </a:prstGeom>
            <a:blipFill>
              <a:blip r:embed="rId19" cstate="print"/>
              <a:stretch>
                <a:fillRect/>
              </a:stretch>
            </a:blipFill>
          </p:spPr>
          <p:txBody>
            <a:bodyPr wrap="square" lIns="0" tIns="0" rIns="0" bIns="0" rtlCol="0"/>
            <a:lstStyle/>
            <a:p>
              <a:endParaRPr/>
            </a:p>
          </p:txBody>
        </p:sp>
        <p:sp>
          <p:nvSpPr>
            <p:cNvPr id="79" name="object 78">
              <a:extLst>
                <a:ext uri="{FF2B5EF4-FFF2-40B4-BE49-F238E27FC236}">
                  <a16:creationId xmlns:a16="http://schemas.microsoft.com/office/drawing/2014/main" id="{DA85DB7E-0EA9-3142-8CBB-E4E6E5241162}"/>
                </a:ext>
              </a:extLst>
            </p:cNvPr>
            <p:cNvSpPr/>
            <p:nvPr/>
          </p:nvSpPr>
          <p:spPr>
            <a:xfrm>
              <a:off x="8307349" y="2799079"/>
              <a:ext cx="3810" cy="316230"/>
            </a:xfrm>
            <a:custGeom>
              <a:avLst/>
              <a:gdLst/>
              <a:ahLst/>
              <a:cxnLst/>
              <a:rect l="l" t="t" r="r" b="b"/>
              <a:pathLst>
                <a:path w="3809" h="316230">
                  <a:moveTo>
                    <a:pt x="0" y="0"/>
                  </a:moveTo>
                  <a:lnTo>
                    <a:pt x="3681" y="316125"/>
                  </a:lnTo>
                </a:path>
              </a:pathLst>
            </a:custGeom>
            <a:ln w="21291">
              <a:solidFill>
                <a:srgbClr val="231F20"/>
              </a:solidFill>
            </a:ln>
          </p:spPr>
          <p:txBody>
            <a:bodyPr wrap="square" lIns="0" tIns="0" rIns="0" bIns="0" rtlCol="0"/>
            <a:lstStyle/>
            <a:p>
              <a:endParaRPr/>
            </a:p>
          </p:txBody>
        </p:sp>
        <p:sp>
          <p:nvSpPr>
            <p:cNvPr id="80" name="object 79">
              <a:extLst>
                <a:ext uri="{FF2B5EF4-FFF2-40B4-BE49-F238E27FC236}">
                  <a16:creationId xmlns:a16="http://schemas.microsoft.com/office/drawing/2014/main" id="{8C3D8526-A347-B649-8877-2F1B00498AEA}"/>
                </a:ext>
              </a:extLst>
            </p:cNvPr>
            <p:cNvSpPr/>
            <p:nvPr/>
          </p:nvSpPr>
          <p:spPr>
            <a:xfrm>
              <a:off x="8480339" y="3065297"/>
              <a:ext cx="317549" cy="296597"/>
            </a:xfrm>
            <a:prstGeom prst="rect">
              <a:avLst/>
            </a:prstGeom>
            <a:blipFill>
              <a:blip r:embed="rId20" cstate="print"/>
              <a:stretch>
                <a:fillRect/>
              </a:stretch>
            </a:blipFill>
          </p:spPr>
          <p:txBody>
            <a:bodyPr wrap="square" lIns="0" tIns="0" rIns="0" bIns="0" rtlCol="0"/>
            <a:lstStyle/>
            <a:p>
              <a:endParaRPr/>
            </a:p>
          </p:txBody>
        </p:sp>
        <p:sp>
          <p:nvSpPr>
            <p:cNvPr id="81" name="object 80">
              <a:extLst>
                <a:ext uri="{FF2B5EF4-FFF2-40B4-BE49-F238E27FC236}">
                  <a16:creationId xmlns:a16="http://schemas.microsoft.com/office/drawing/2014/main" id="{594B8B3D-A702-EB45-AFB5-A1A2C664A426}"/>
                </a:ext>
              </a:extLst>
            </p:cNvPr>
            <p:cNvSpPr/>
            <p:nvPr/>
          </p:nvSpPr>
          <p:spPr>
            <a:xfrm>
              <a:off x="7855975" y="3065297"/>
              <a:ext cx="317518" cy="296597"/>
            </a:xfrm>
            <a:prstGeom prst="rect">
              <a:avLst/>
            </a:prstGeom>
            <a:blipFill>
              <a:blip r:embed="rId21" cstate="print"/>
              <a:stretch>
                <a:fillRect/>
              </a:stretch>
            </a:blipFill>
          </p:spPr>
          <p:txBody>
            <a:bodyPr wrap="square" lIns="0" tIns="0" rIns="0" bIns="0" rtlCol="0"/>
            <a:lstStyle/>
            <a:p>
              <a:endParaRPr/>
            </a:p>
          </p:txBody>
        </p:sp>
        <p:sp>
          <p:nvSpPr>
            <p:cNvPr id="82" name="object 81">
              <a:extLst>
                <a:ext uri="{FF2B5EF4-FFF2-40B4-BE49-F238E27FC236}">
                  <a16:creationId xmlns:a16="http://schemas.microsoft.com/office/drawing/2014/main" id="{68387D82-998E-0249-AF90-26C7C0788919}"/>
                </a:ext>
              </a:extLst>
            </p:cNvPr>
            <p:cNvSpPr/>
            <p:nvPr/>
          </p:nvSpPr>
          <p:spPr>
            <a:xfrm>
              <a:off x="6981815" y="3065297"/>
              <a:ext cx="317550" cy="296597"/>
            </a:xfrm>
            <a:prstGeom prst="rect">
              <a:avLst/>
            </a:prstGeom>
            <a:blipFill>
              <a:blip r:embed="rId22" cstate="print"/>
              <a:stretch>
                <a:fillRect/>
              </a:stretch>
            </a:blipFill>
          </p:spPr>
          <p:txBody>
            <a:bodyPr wrap="square" lIns="0" tIns="0" rIns="0" bIns="0" rtlCol="0"/>
            <a:lstStyle/>
            <a:p>
              <a:endParaRPr/>
            </a:p>
          </p:txBody>
        </p:sp>
        <p:sp>
          <p:nvSpPr>
            <p:cNvPr id="83" name="object 82">
              <a:extLst>
                <a:ext uri="{FF2B5EF4-FFF2-40B4-BE49-F238E27FC236}">
                  <a16:creationId xmlns:a16="http://schemas.microsoft.com/office/drawing/2014/main" id="{E1AE06F4-8958-4446-91EF-B529FAC68205}"/>
                </a:ext>
              </a:extLst>
            </p:cNvPr>
            <p:cNvSpPr/>
            <p:nvPr/>
          </p:nvSpPr>
          <p:spPr>
            <a:xfrm>
              <a:off x="6357490" y="3065297"/>
              <a:ext cx="317549" cy="296597"/>
            </a:xfrm>
            <a:prstGeom prst="rect">
              <a:avLst/>
            </a:prstGeom>
            <a:blipFill>
              <a:blip r:embed="rId23" cstate="print"/>
              <a:stretch>
                <a:fillRect/>
              </a:stretch>
            </a:blipFill>
          </p:spPr>
          <p:txBody>
            <a:bodyPr wrap="square" lIns="0" tIns="0" rIns="0" bIns="0" rtlCol="0"/>
            <a:lstStyle/>
            <a:p>
              <a:endParaRPr/>
            </a:p>
          </p:txBody>
        </p:sp>
        <p:sp>
          <p:nvSpPr>
            <p:cNvPr id="84" name="object 83">
              <a:extLst>
                <a:ext uri="{FF2B5EF4-FFF2-40B4-BE49-F238E27FC236}">
                  <a16:creationId xmlns:a16="http://schemas.microsoft.com/office/drawing/2014/main" id="{A91C2868-8D3D-3246-8782-A69C4239914A}"/>
                </a:ext>
              </a:extLst>
            </p:cNvPr>
            <p:cNvSpPr/>
            <p:nvPr/>
          </p:nvSpPr>
          <p:spPr>
            <a:xfrm>
              <a:off x="5916241" y="3065297"/>
              <a:ext cx="317549" cy="296597"/>
            </a:xfrm>
            <a:prstGeom prst="rect">
              <a:avLst/>
            </a:prstGeom>
            <a:blipFill>
              <a:blip r:embed="rId23" cstate="print"/>
              <a:stretch>
                <a:fillRect/>
              </a:stretch>
            </a:blipFill>
          </p:spPr>
          <p:txBody>
            <a:bodyPr wrap="square" lIns="0" tIns="0" rIns="0" bIns="0" rtlCol="0"/>
            <a:lstStyle/>
            <a:p>
              <a:endParaRPr/>
            </a:p>
          </p:txBody>
        </p:sp>
        <p:sp>
          <p:nvSpPr>
            <p:cNvPr id="85" name="object 84">
              <a:extLst>
                <a:ext uri="{FF2B5EF4-FFF2-40B4-BE49-F238E27FC236}">
                  <a16:creationId xmlns:a16="http://schemas.microsoft.com/office/drawing/2014/main" id="{84A9F847-982F-A946-AC3F-4CDB7C4EEAF8}"/>
                </a:ext>
              </a:extLst>
            </p:cNvPr>
            <p:cNvSpPr/>
            <p:nvPr/>
          </p:nvSpPr>
          <p:spPr>
            <a:xfrm>
              <a:off x="5233604" y="3065297"/>
              <a:ext cx="317562" cy="296597"/>
            </a:xfrm>
            <a:prstGeom prst="rect">
              <a:avLst/>
            </a:prstGeom>
            <a:blipFill>
              <a:blip r:embed="rId24" cstate="print"/>
              <a:stretch>
                <a:fillRect/>
              </a:stretch>
            </a:blipFill>
          </p:spPr>
          <p:txBody>
            <a:bodyPr wrap="square" lIns="0" tIns="0" rIns="0" bIns="0" rtlCol="0"/>
            <a:lstStyle/>
            <a:p>
              <a:endParaRPr/>
            </a:p>
          </p:txBody>
        </p:sp>
        <p:sp>
          <p:nvSpPr>
            <p:cNvPr id="86" name="object 85">
              <a:extLst>
                <a:ext uri="{FF2B5EF4-FFF2-40B4-BE49-F238E27FC236}">
                  <a16:creationId xmlns:a16="http://schemas.microsoft.com/office/drawing/2014/main" id="{446EB1BF-58CC-6C40-923E-2358B09ABAD1}"/>
                </a:ext>
              </a:extLst>
            </p:cNvPr>
            <p:cNvSpPr/>
            <p:nvPr/>
          </p:nvSpPr>
          <p:spPr>
            <a:xfrm>
              <a:off x="2375116" y="3067113"/>
              <a:ext cx="317549" cy="296597"/>
            </a:xfrm>
            <a:prstGeom prst="rect">
              <a:avLst/>
            </a:prstGeom>
            <a:blipFill>
              <a:blip r:embed="rId25" cstate="print"/>
              <a:stretch>
                <a:fillRect/>
              </a:stretch>
            </a:blipFill>
          </p:spPr>
          <p:txBody>
            <a:bodyPr wrap="square" lIns="0" tIns="0" rIns="0" bIns="0" rtlCol="0"/>
            <a:lstStyle/>
            <a:p>
              <a:endParaRPr/>
            </a:p>
          </p:txBody>
        </p:sp>
        <p:sp>
          <p:nvSpPr>
            <p:cNvPr id="87" name="object 86">
              <a:extLst>
                <a:ext uri="{FF2B5EF4-FFF2-40B4-BE49-F238E27FC236}">
                  <a16:creationId xmlns:a16="http://schemas.microsoft.com/office/drawing/2014/main" id="{3AE25219-D2E9-6548-A618-4289AAD80AD6}"/>
                </a:ext>
              </a:extLst>
            </p:cNvPr>
            <p:cNvSpPr/>
            <p:nvPr/>
          </p:nvSpPr>
          <p:spPr>
            <a:xfrm>
              <a:off x="1417402" y="2802788"/>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88" name="object 87">
              <a:extLst>
                <a:ext uri="{FF2B5EF4-FFF2-40B4-BE49-F238E27FC236}">
                  <a16:creationId xmlns:a16="http://schemas.microsoft.com/office/drawing/2014/main" id="{07FAFF58-B224-114E-BD36-C33EED75AF90}"/>
                </a:ext>
              </a:extLst>
            </p:cNvPr>
            <p:cNvSpPr/>
            <p:nvPr/>
          </p:nvSpPr>
          <p:spPr>
            <a:xfrm>
              <a:off x="1542287" y="2802788"/>
              <a:ext cx="275590" cy="312420"/>
            </a:xfrm>
            <a:custGeom>
              <a:avLst/>
              <a:gdLst/>
              <a:ahLst/>
              <a:cxnLst/>
              <a:rect l="l" t="t" r="r" b="b"/>
              <a:pathLst>
                <a:path w="275589" h="312419">
                  <a:moveTo>
                    <a:pt x="0" y="0"/>
                  </a:moveTo>
                  <a:lnTo>
                    <a:pt x="275254" y="312421"/>
                  </a:lnTo>
                </a:path>
              </a:pathLst>
            </a:custGeom>
            <a:ln w="21292">
              <a:solidFill>
                <a:srgbClr val="231F20"/>
              </a:solidFill>
            </a:ln>
          </p:spPr>
          <p:txBody>
            <a:bodyPr wrap="square" lIns="0" tIns="0" rIns="0" bIns="0" rtlCol="0"/>
            <a:lstStyle/>
            <a:p>
              <a:endParaRPr/>
            </a:p>
          </p:txBody>
        </p:sp>
        <p:sp>
          <p:nvSpPr>
            <p:cNvPr id="89" name="object 88">
              <a:extLst>
                <a:ext uri="{FF2B5EF4-FFF2-40B4-BE49-F238E27FC236}">
                  <a16:creationId xmlns:a16="http://schemas.microsoft.com/office/drawing/2014/main" id="{6521BC35-BE65-B44E-AA13-2564F3714DB2}"/>
                </a:ext>
              </a:extLst>
            </p:cNvPr>
            <p:cNvSpPr/>
            <p:nvPr/>
          </p:nvSpPr>
          <p:spPr>
            <a:xfrm>
              <a:off x="1140071" y="2802788"/>
              <a:ext cx="293370" cy="311150"/>
            </a:xfrm>
            <a:custGeom>
              <a:avLst/>
              <a:gdLst/>
              <a:ahLst/>
              <a:cxnLst/>
              <a:rect l="l" t="t" r="r" b="b"/>
              <a:pathLst>
                <a:path w="293369" h="311150">
                  <a:moveTo>
                    <a:pt x="293263" y="0"/>
                  </a:moveTo>
                  <a:lnTo>
                    <a:pt x="0" y="310557"/>
                  </a:lnTo>
                </a:path>
              </a:pathLst>
            </a:custGeom>
            <a:ln w="21293">
              <a:solidFill>
                <a:srgbClr val="231F20"/>
              </a:solidFill>
            </a:ln>
          </p:spPr>
          <p:txBody>
            <a:bodyPr wrap="square" lIns="0" tIns="0" rIns="0" bIns="0" rtlCol="0"/>
            <a:lstStyle/>
            <a:p>
              <a:endParaRPr/>
            </a:p>
          </p:txBody>
        </p:sp>
        <p:sp>
          <p:nvSpPr>
            <p:cNvPr id="90" name="object 89">
              <a:extLst>
                <a:ext uri="{FF2B5EF4-FFF2-40B4-BE49-F238E27FC236}">
                  <a16:creationId xmlns:a16="http://schemas.microsoft.com/office/drawing/2014/main" id="{5B9B9C95-B81A-604F-9092-E73479E32C82}"/>
                </a:ext>
              </a:extLst>
            </p:cNvPr>
            <p:cNvSpPr/>
            <p:nvPr/>
          </p:nvSpPr>
          <p:spPr>
            <a:xfrm>
              <a:off x="1359814" y="2749143"/>
              <a:ext cx="236562" cy="110921"/>
            </a:xfrm>
            <a:prstGeom prst="rect">
              <a:avLst/>
            </a:prstGeom>
            <a:blipFill>
              <a:blip r:embed="rId26" cstate="print"/>
              <a:stretch>
                <a:fillRect/>
              </a:stretch>
            </a:blipFill>
          </p:spPr>
          <p:txBody>
            <a:bodyPr wrap="square" lIns="0" tIns="0" rIns="0" bIns="0" rtlCol="0"/>
            <a:lstStyle/>
            <a:p>
              <a:endParaRPr/>
            </a:p>
          </p:txBody>
        </p:sp>
        <p:sp>
          <p:nvSpPr>
            <p:cNvPr id="91" name="object 90">
              <a:extLst>
                <a:ext uri="{FF2B5EF4-FFF2-40B4-BE49-F238E27FC236}">
                  <a16:creationId xmlns:a16="http://schemas.microsoft.com/office/drawing/2014/main" id="{2EF43102-6ADF-004D-BCD0-38397955D180}"/>
                </a:ext>
              </a:extLst>
            </p:cNvPr>
            <p:cNvSpPr/>
            <p:nvPr/>
          </p:nvSpPr>
          <p:spPr>
            <a:xfrm>
              <a:off x="1480134" y="2799079"/>
              <a:ext cx="33655" cy="316230"/>
            </a:xfrm>
            <a:custGeom>
              <a:avLst/>
              <a:gdLst/>
              <a:ahLst/>
              <a:cxnLst/>
              <a:rect l="l" t="t" r="r" b="b"/>
              <a:pathLst>
                <a:path w="33655" h="316230">
                  <a:moveTo>
                    <a:pt x="0" y="0"/>
                  </a:moveTo>
                  <a:lnTo>
                    <a:pt x="33467" y="316125"/>
                  </a:lnTo>
                </a:path>
              </a:pathLst>
            </a:custGeom>
            <a:ln w="21291">
              <a:solidFill>
                <a:srgbClr val="231F20"/>
              </a:solidFill>
            </a:ln>
          </p:spPr>
          <p:txBody>
            <a:bodyPr wrap="square" lIns="0" tIns="0" rIns="0" bIns="0" rtlCol="0"/>
            <a:lstStyle/>
            <a:p>
              <a:endParaRPr/>
            </a:p>
          </p:txBody>
        </p:sp>
        <p:sp>
          <p:nvSpPr>
            <p:cNvPr id="92" name="object 91">
              <a:extLst>
                <a:ext uri="{FF2B5EF4-FFF2-40B4-BE49-F238E27FC236}">
                  <a16:creationId xmlns:a16="http://schemas.microsoft.com/office/drawing/2014/main" id="{6E380261-8131-EE44-B5B0-746757A6947D}"/>
                </a:ext>
              </a:extLst>
            </p:cNvPr>
            <p:cNvSpPr/>
            <p:nvPr/>
          </p:nvSpPr>
          <p:spPr>
            <a:xfrm>
              <a:off x="2252782" y="2499626"/>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93" name="object 92">
              <a:extLst>
                <a:ext uri="{FF2B5EF4-FFF2-40B4-BE49-F238E27FC236}">
                  <a16:creationId xmlns:a16="http://schemas.microsoft.com/office/drawing/2014/main" id="{B56BD55C-669E-164F-BECF-0A8044D5F1C4}"/>
                </a:ext>
              </a:extLst>
            </p:cNvPr>
            <p:cNvSpPr/>
            <p:nvPr/>
          </p:nvSpPr>
          <p:spPr>
            <a:xfrm>
              <a:off x="2377668" y="2499626"/>
              <a:ext cx="939800" cy="303530"/>
            </a:xfrm>
            <a:custGeom>
              <a:avLst/>
              <a:gdLst/>
              <a:ahLst/>
              <a:cxnLst/>
              <a:rect l="l" t="t" r="r" b="b"/>
              <a:pathLst>
                <a:path w="939800" h="303530">
                  <a:moveTo>
                    <a:pt x="0" y="0"/>
                  </a:moveTo>
                  <a:lnTo>
                    <a:pt x="939559" y="303148"/>
                  </a:lnTo>
                </a:path>
              </a:pathLst>
            </a:custGeom>
            <a:ln w="21294">
              <a:solidFill>
                <a:srgbClr val="231F20"/>
              </a:solidFill>
            </a:ln>
          </p:spPr>
          <p:txBody>
            <a:bodyPr wrap="square" lIns="0" tIns="0" rIns="0" bIns="0" rtlCol="0"/>
            <a:lstStyle/>
            <a:p>
              <a:endParaRPr/>
            </a:p>
          </p:txBody>
        </p:sp>
        <p:sp>
          <p:nvSpPr>
            <p:cNvPr id="94" name="object 93">
              <a:extLst>
                <a:ext uri="{FF2B5EF4-FFF2-40B4-BE49-F238E27FC236}">
                  <a16:creationId xmlns:a16="http://schemas.microsoft.com/office/drawing/2014/main" id="{6F1B58B4-A376-D448-9C82-F2F45E7A51A6}"/>
                </a:ext>
              </a:extLst>
            </p:cNvPr>
            <p:cNvSpPr/>
            <p:nvPr/>
          </p:nvSpPr>
          <p:spPr>
            <a:xfrm>
              <a:off x="1480135" y="2499626"/>
              <a:ext cx="788670" cy="299720"/>
            </a:xfrm>
            <a:custGeom>
              <a:avLst/>
              <a:gdLst/>
              <a:ahLst/>
              <a:cxnLst/>
              <a:rect l="l" t="t" r="r" b="b"/>
              <a:pathLst>
                <a:path w="788669" h="299719">
                  <a:moveTo>
                    <a:pt x="788592" y="0"/>
                  </a:moveTo>
                  <a:lnTo>
                    <a:pt x="0" y="299466"/>
                  </a:lnTo>
                </a:path>
              </a:pathLst>
            </a:custGeom>
            <a:ln w="21294">
              <a:solidFill>
                <a:srgbClr val="231F20"/>
              </a:solidFill>
            </a:ln>
          </p:spPr>
          <p:txBody>
            <a:bodyPr wrap="square" lIns="0" tIns="0" rIns="0" bIns="0" rtlCol="0"/>
            <a:lstStyle/>
            <a:p>
              <a:endParaRPr/>
            </a:p>
          </p:txBody>
        </p:sp>
        <p:sp>
          <p:nvSpPr>
            <p:cNvPr id="95" name="object 94">
              <a:extLst>
                <a:ext uri="{FF2B5EF4-FFF2-40B4-BE49-F238E27FC236}">
                  <a16:creationId xmlns:a16="http://schemas.microsoft.com/office/drawing/2014/main" id="{CB94FD5D-CF8E-484C-8B1B-9B4B3F8E3D5E}"/>
                </a:ext>
              </a:extLst>
            </p:cNvPr>
            <p:cNvSpPr/>
            <p:nvPr/>
          </p:nvSpPr>
          <p:spPr>
            <a:xfrm>
              <a:off x="2195195" y="2445981"/>
              <a:ext cx="236575" cy="110921"/>
            </a:xfrm>
            <a:prstGeom prst="rect">
              <a:avLst/>
            </a:prstGeom>
            <a:blipFill>
              <a:blip r:embed="rId18" cstate="print"/>
              <a:stretch>
                <a:fillRect/>
              </a:stretch>
            </a:blipFill>
          </p:spPr>
          <p:txBody>
            <a:bodyPr wrap="square" lIns="0" tIns="0" rIns="0" bIns="0" rtlCol="0"/>
            <a:lstStyle/>
            <a:p>
              <a:endParaRPr/>
            </a:p>
          </p:txBody>
        </p:sp>
        <p:sp>
          <p:nvSpPr>
            <p:cNvPr id="96" name="object 95">
              <a:extLst>
                <a:ext uri="{FF2B5EF4-FFF2-40B4-BE49-F238E27FC236}">
                  <a16:creationId xmlns:a16="http://schemas.microsoft.com/office/drawing/2014/main" id="{2BC69A51-5746-5048-8DA6-EC3F74B8A84B}"/>
                </a:ext>
              </a:extLst>
            </p:cNvPr>
            <p:cNvSpPr/>
            <p:nvPr/>
          </p:nvSpPr>
          <p:spPr>
            <a:xfrm>
              <a:off x="2315514" y="2495918"/>
              <a:ext cx="1905" cy="309880"/>
            </a:xfrm>
            <a:custGeom>
              <a:avLst/>
              <a:gdLst/>
              <a:ahLst/>
              <a:cxnLst/>
              <a:rect l="l" t="t" r="r" b="b"/>
              <a:pathLst>
                <a:path w="1905" h="309880">
                  <a:moveTo>
                    <a:pt x="0" y="0"/>
                  </a:moveTo>
                  <a:lnTo>
                    <a:pt x="1508" y="309559"/>
                  </a:lnTo>
                </a:path>
              </a:pathLst>
            </a:custGeom>
            <a:ln w="21291">
              <a:solidFill>
                <a:srgbClr val="231F20"/>
              </a:solidFill>
            </a:ln>
          </p:spPr>
          <p:txBody>
            <a:bodyPr wrap="square" lIns="0" tIns="0" rIns="0" bIns="0" rtlCol="0"/>
            <a:lstStyle/>
            <a:p>
              <a:endParaRPr/>
            </a:p>
          </p:txBody>
        </p:sp>
        <p:sp>
          <p:nvSpPr>
            <p:cNvPr id="97" name="object 96">
              <a:extLst>
                <a:ext uri="{FF2B5EF4-FFF2-40B4-BE49-F238E27FC236}">
                  <a16:creationId xmlns:a16="http://schemas.microsoft.com/office/drawing/2014/main" id="{B147005F-6776-4D4D-9AFF-3299B7DB016C}"/>
                </a:ext>
              </a:extLst>
            </p:cNvPr>
            <p:cNvSpPr/>
            <p:nvPr/>
          </p:nvSpPr>
          <p:spPr>
            <a:xfrm>
              <a:off x="5012127" y="2187232"/>
              <a:ext cx="125095" cy="0"/>
            </a:xfrm>
            <a:custGeom>
              <a:avLst/>
              <a:gdLst/>
              <a:ahLst/>
              <a:cxnLst/>
              <a:rect l="l" t="t" r="r" b="b"/>
              <a:pathLst>
                <a:path w="125095">
                  <a:moveTo>
                    <a:pt x="124908" y="0"/>
                  </a:moveTo>
                  <a:lnTo>
                    <a:pt x="0" y="0"/>
                  </a:lnTo>
                </a:path>
              </a:pathLst>
            </a:custGeom>
            <a:ln w="31943">
              <a:solidFill>
                <a:srgbClr val="EC008C"/>
              </a:solidFill>
            </a:ln>
          </p:spPr>
          <p:txBody>
            <a:bodyPr wrap="square" lIns="0" tIns="0" rIns="0" bIns="0" rtlCol="0"/>
            <a:lstStyle/>
            <a:p>
              <a:endParaRPr/>
            </a:p>
          </p:txBody>
        </p:sp>
        <p:sp>
          <p:nvSpPr>
            <p:cNvPr id="98" name="object 97">
              <a:extLst>
                <a:ext uri="{FF2B5EF4-FFF2-40B4-BE49-F238E27FC236}">
                  <a16:creationId xmlns:a16="http://schemas.microsoft.com/office/drawing/2014/main" id="{68D33ADB-351C-D048-BB81-2D8AD4BAAC4F}"/>
                </a:ext>
              </a:extLst>
            </p:cNvPr>
            <p:cNvSpPr/>
            <p:nvPr/>
          </p:nvSpPr>
          <p:spPr>
            <a:xfrm>
              <a:off x="5137036" y="2187232"/>
              <a:ext cx="2388870" cy="310515"/>
            </a:xfrm>
            <a:custGeom>
              <a:avLst/>
              <a:gdLst/>
              <a:ahLst/>
              <a:cxnLst/>
              <a:rect l="l" t="t" r="r" b="b"/>
              <a:pathLst>
                <a:path w="2388870" h="310514">
                  <a:moveTo>
                    <a:pt x="0" y="0"/>
                  </a:moveTo>
                  <a:lnTo>
                    <a:pt x="2388332" y="310513"/>
                  </a:lnTo>
                </a:path>
              </a:pathLst>
            </a:custGeom>
            <a:ln w="21295">
              <a:solidFill>
                <a:srgbClr val="231F20"/>
              </a:solidFill>
            </a:ln>
          </p:spPr>
          <p:txBody>
            <a:bodyPr wrap="square" lIns="0" tIns="0" rIns="0" bIns="0" rtlCol="0"/>
            <a:lstStyle/>
            <a:p>
              <a:endParaRPr/>
            </a:p>
          </p:txBody>
        </p:sp>
        <p:sp>
          <p:nvSpPr>
            <p:cNvPr id="99" name="object 98">
              <a:extLst>
                <a:ext uri="{FF2B5EF4-FFF2-40B4-BE49-F238E27FC236}">
                  <a16:creationId xmlns:a16="http://schemas.microsoft.com/office/drawing/2014/main" id="{B5212249-578D-CE4F-8759-DA36413EC1C8}"/>
                </a:ext>
              </a:extLst>
            </p:cNvPr>
            <p:cNvSpPr/>
            <p:nvPr/>
          </p:nvSpPr>
          <p:spPr>
            <a:xfrm>
              <a:off x="2313497" y="2187232"/>
              <a:ext cx="2714625" cy="314325"/>
            </a:xfrm>
            <a:custGeom>
              <a:avLst/>
              <a:gdLst/>
              <a:ahLst/>
              <a:cxnLst/>
              <a:rect l="l" t="t" r="r" b="b"/>
              <a:pathLst>
                <a:path w="2714625" h="314325">
                  <a:moveTo>
                    <a:pt x="2714597" y="0"/>
                  </a:moveTo>
                  <a:lnTo>
                    <a:pt x="0" y="314218"/>
                  </a:lnTo>
                </a:path>
              </a:pathLst>
            </a:custGeom>
            <a:ln w="21295">
              <a:solidFill>
                <a:srgbClr val="231F20"/>
              </a:solidFill>
            </a:ln>
          </p:spPr>
          <p:txBody>
            <a:bodyPr wrap="square" lIns="0" tIns="0" rIns="0" bIns="0" rtlCol="0"/>
            <a:lstStyle/>
            <a:p>
              <a:endParaRPr/>
            </a:p>
          </p:txBody>
        </p:sp>
        <p:sp>
          <p:nvSpPr>
            <p:cNvPr id="100" name="object 99">
              <a:extLst>
                <a:ext uri="{FF2B5EF4-FFF2-40B4-BE49-F238E27FC236}">
                  <a16:creationId xmlns:a16="http://schemas.microsoft.com/office/drawing/2014/main" id="{53033C59-DB8A-E54D-B883-21DA9EA3EC2C}"/>
                </a:ext>
              </a:extLst>
            </p:cNvPr>
            <p:cNvSpPr/>
            <p:nvPr/>
          </p:nvSpPr>
          <p:spPr>
            <a:xfrm>
              <a:off x="4954561" y="2133600"/>
              <a:ext cx="236550" cy="110909"/>
            </a:xfrm>
            <a:prstGeom prst="rect">
              <a:avLst/>
            </a:prstGeom>
            <a:blipFill>
              <a:blip r:embed="rId18" cstate="print"/>
              <a:stretch>
                <a:fillRect/>
              </a:stretch>
            </a:blipFill>
          </p:spPr>
          <p:txBody>
            <a:bodyPr wrap="square" lIns="0" tIns="0" rIns="0" bIns="0" rtlCol="0"/>
            <a:lstStyle/>
            <a:p>
              <a:endParaRPr/>
            </a:p>
          </p:txBody>
        </p:sp>
        <p:sp>
          <p:nvSpPr>
            <p:cNvPr id="101" name="object 100">
              <a:extLst>
                <a:ext uri="{FF2B5EF4-FFF2-40B4-BE49-F238E27FC236}">
                  <a16:creationId xmlns:a16="http://schemas.microsoft.com/office/drawing/2014/main" id="{3BE056FC-C2B5-2F4A-A1A9-A445EB7FDF58}"/>
                </a:ext>
              </a:extLst>
            </p:cNvPr>
            <p:cNvSpPr/>
            <p:nvPr/>
          </p:nvSpPr>
          <p:spPr>
            <a:xfrm>
              <a:off x="5074869" y="2183536"/>
              <a:ext cx="114935" cy="321945"/>
            </a:xfrm>
            <a:custGeom>
              <a:avLst/>
              <a:gdLst/>
              <a:ahLst/>
              <a:cxnLst/>
              <a:rect l="l" t="t" r="r" b="b"/>
              <a:pathLst>
                <a:path w="114935" h="321944">
                  <a:moveTo>
                    <a:pt x="0" y="0"/>
                  </a:moveTo>
                  <a:lnTo>
                    <a:pt x="114395" y="321605"/>
                  </a:lnTo>
                </a:path>
              </a:pathLst>
            </a:custGeom>
            <a:ln w="21291">
              <a:solidFill>
                <a:srgbClr val="231F20"/>
              </a:solidFill>
            </a:ln>
          </p:spPr>
          <p:txBody>
            <a:bodyPr wrap="square" lIns="0" tIns="0" rIns="0" bIns="0" rtlCol="0"/>
            <a:lstStyle/>
            <a:p>
              <a:endParaRPr/>
            </a:p>
          </p:txBody>
        </p:sp>
        <p:sp>
          <p:nvSpPr>
            <p:cNvPr id="102" name="object 101">
              <a:extLst>
                <a:ext uri="{FF2B5EF4-FFF2-40B4-BE49-F238E27FC236}">
                  <a16:creationId xmlns:a16="http://schemas.microsoft.com/office/drawing/2014/main" id="{DC84BE5B-BC86-8447-A671-61FAC4E6A828}"/>
                </a:ext>
              </a:extLst>
            </p:cNvPr>
            <p:cNvSpPr/>
            <p:nvPr/>
          </p:nvSpPr>
          <p:spPr>
            <a:xfrm>
              <a:off x="2738158" y="3059747"/>
              <a:ext cx="317549" cy="296654"/>
            </a:xfrm>
            <a:prstGeom prst="rect">
              <a:avLst/>
            </a:prstGeom>
            <a:blipFill>
              <a:blip r:embed="rId27" cstate="print"/>
              <a:stretch>
                <a:fillRect/>
              </a:stretch>
            </a:blipFill>
          </p:spPr>
          <p:txBody>
            <a:bodyPr wrap="square" lIns="0" tIns="0" rIns="0" bIns="0" rtlCol="0"/>
            <a:lstStyle/>
            <a:p>
              <a:endParaRPr/>
            </a:p>
          </p:txBody>
        </p:sp>
        <p:sp>
          <p:nvSpPr>
            <p:cNvPr id="103" name="object 102">
              <a:extLst>
                <a:ext uri="{FF2B5EF4-FFF2-40B4-BE49-F238E27FC236}">
                  <a16:creationId xmlns:a16="http://schemas.microsoft.com/office/drawing/2014/main" id="{52D4E6D0-070F-8248-9F6F-CCD9BAC66AF4}"/>
                </a:ext>
              </a:extLst>
            </p:cNvPr>
            <p:cNvSpPr/>
            <p:nvPr/>
          </p:nvSpPr>
          <p:spPr>
            <a:xfrm>
              <a:off x="3170631" y="3059747"/>
              <a:ext cx="317550" cy="296654"/>
            </a:xfrm>
            <a:prstGeom prst="rect">
              <a:avLst/>
            </a:prstGeom>
            <a:blipFill>
              <a:blip r:embed="rId28" cstate="print"/>
              <a:stretch>
                <a:fillRect/>
              </a:stretch>
            </a:blipFill>
          </p:spPr>
          <p:txBody>
            <a:bodyPr wrap="square" lIns="0" tIns="0" rIns="0" bIns="0" rtlCol="0"/>
            <a:lstStyle/>
            <a:p>
              <a:endParaRPr/>
            </a:p>
          </p:txBody>
        </p:sp>
        <p:sp>
          <p:nvSpPr>
            <p:cNvPr id="104" name="object 103">
              <a:extLst>
                <a:ext uri="{FF2B5EF4-FFF2-40B4-BE49-F238E27FC236}">
                  <a16:creationId xmlns:a16="http://schemas.microsoft.com/office/drawing/2014/main" id="{EBF5BCDD-D163-7B4B-A27E-744BC81BE70C}"/>
                </a:ext>
              </a:extLst>
            </p:cNvPr>
            <p:cNvSpPr/>
            <p:nvPr/>
          </p:nvSpPr>
          <p:spPr>
            <a:xfrm>
              <a:off x="1986864" y="3065297"/>
              <a:ext cx="317550" cy="296597"/>
            </a:xfrm>
            <a:prstGeom prst="rect">
              <a:avLst/>
            </a:prstGeom>
            <a:blipFill>
              <a:blip r:embed="rId13" cstate="print"/>
              <a:stretch>
                <a:fillRect/>
              </a:stretch>
            </a:blipFill>
          </p:spPr>
          <p:txBody>
            <a:bodyPr wrap="square" lIns="0" tIns="0" rIns="0" bIns="0" rtlCol="0"/>
            <a:lstStyle/>
            <a:p>
              <a:endParaRPr/>
            </a:p>
          </p:txBody>
        </p:sp>
        <p:sp>
          <p:nvSpPr>
            <p:cNvPr id="105" name="object 104">
              <a:extLst>
                <a:ext uri="{FF2B5EF4-FFF2-40B4-BE49-F238E27FC236}">
                  <a16:creationId xmlns:a16="http://schemas.microsoft.com/office/drawing/2014/main" id="{0D982E09-B671-6448-902E-69DB1EC270BD}"/>
                </a:ext>
              </a:extLst>
            </p:cNvPr>
            <p:cNvSpPr/>
            <p:nvPr/>
          </p:nvSpPr>
          <p:spPr>
            <a:xfrm>
              <a:off x="3254495" y="2806484"/>
              <a:ext cx="125095" cy="0"/>
            </a:xfrm>
            <a:custGeom>
              <a:avLst/>
              <a:gdLst/>
              <a:ahLst/>
              <a:cxnLst/>
              <a:rect l="l" t="t" r="r" b="b"/>
              <a:pathLst>
                <a:path w="125095">
                  <a:moveTo>
                    <a:pt x="124885" y="0"/>
                  </a:moveTo>
                  <a:lnTo>
                    <a:pt x="0" y="0"/>
                  </a:lnTo>
                </a:path>
              </a:pathLst>
            </a:custGeom>
            <a:ln w="31943">
              <a:solidFill>
                <a:srgbClr val="EC008C"/>
              </a:solidFill>
            </a:ln>
          </p:spPr>
          <p:txBody>
            <a:bodyPr wrap="square" lIns="0" tIns="0" rIns="0" bIns="0" rtlCol="0"/>
            <a:lstStyle/>
            <a:p>
              <a:endParaRPr/>
            </a:p>
          </p:txBody>
        </p:sp>
        <p:sp>
          <p:nvSpPr>
            <p:cNvPr id="106" name="object 105">
              <a:extLst>
                <a:ext uri="{FF2B5EF4-FFF2-40B4-BE49-F238E27FC236}">
                  <a16:creationId xmlns:a16="http://schemas.microsoft.com/office/drawing/2014/main" id="{A90768A0-9407-8946-841F-CDCEAE7DBFB9}"/>
                </a:ext>
              </a:extLst>
            </p:cNvPr>
            <p:cNvSpPr/>
            <p:nvPr/>
          </p:nvSpPr>
          <p:spPr>
            <a:xfrm>
              <a:off x="3379381" y="2806484"/>
              <a:ext cx="382270" cy="309245"/>
            </a:xfrm>
            <a:custGeom>
              <a:avLst/>
              <a:gdLst/>
              <a:ahLst/>
              <a:cxnLst/>
              <a:rect l="l" t="t" r="r" b="b"/>
              <a:pathLst>
                <a:path w="382270" h="309244">
                  <a:moveTo>
                    <a:pt x="0" y="0"/>
                  </a:moveTo>
                  <a:lnTo>
                    <a:pt x="381953" y="308716"/>
                  </a:lnTo>
                </a:path>
              </a:pathLst>
            </a:custGeom>
            <a:ln w="21293">
              <a:solidFill>
                <a:srgbClr val="231F20"/>
              </a:solidFill>
            </a:ln>
          </p:spPr>
          <p:txBody>
            <a:bodyPr wrap="square" lIns="0" tIns="0" rIns="0" bIns="0" rtlCol="0"/>
            <a:lstStyle/>
            <a:p>
              <a:endParaRPr/>
            </a:p>
          </p:txBody>
        </p:sp>
        <p:sp>
          <p:nvSpPr>
            <p:cNvPr id="107" name="object 106">
              <a:extLst>
                <a:ext uri="{FF2B5EF4-FFF2-40B4-BE49-F238E27FC236}">
                  <a16:creationId xmlns:a16="http://schemas.microsoft.com/office/drawing/2014/main" id="{2090E9A1-9E57-0B46-A362-9FE8F953A514}"/>
                </a:ext>
              </a:extLst>
            </p:cNvPr>
            <p:cNvSpPr/>
            <p:nvPr/>
          </p:nvSpPr>
          <p:spPr>
            <a:xfrm>
              <a:off x="2889240" y="2806484"/>
              <a:ext cx="381635" cy="303530"/>
            </a:xfrm>
            <a:custGeom>
              <a:avLst/>
              <a:gdLst/>
              <a:ahLst/>
              <a:cxnLst/>
              <a:rect l="l" t="t" r="r" b="b"/>
              <a:pathLst>
                <a:path w="381635" h="303530">
                  <a:moveTo>
                    <a:pt x="381200" y="0"/>
                  </a:moveTo>
                  <a:lnTo>
                    <a:pt x="0" y="303215"/>
                  </a:lnTo>
                </a:path>
              </a:pathLst>
            </a:custGeom>
            <a:ln w="21293">
              <a:solidFill>
                <a:srgbClr val="231F20"/>
              </a:solidFill>
            </a:ln>
          </p:spPr>
          <p:txBody>
            <a:bodyPr wrap="square" lIns="0" tIns="0" rIns="0" bIns="0" rtlCol="0"/>
            <a:lstStyle/>
            <a:p>
              <a:endParaRPr/>
            </a:p>
          </p:txBody>
        </p:sp>
        <p:sp>
          <p:nvSpPr>
            <p:cNvPr id="108" name="object 107">
              <a:extLst>
                <a:ext uri="{FF2B5EF4-FFF2-40B4-BE49-F238E27FC236}">
                  <a16:creationId xmlns:a16="http://schemas.microsoft.com/office/drawing/2014/main" id="{A0DCF3DD-CC1E-E240-B679-3BC10AFECF1C}"/>
                </a:ext>
              </a:extLst>
            </p:cNvPr>
            <p:cNvSpPr/>
            <p:nvPr/>
          </p:nvSpPr>
          <p:spPr>
            <a:xfrm>
              <a:off x="3196907" y="2752839"/>
              <a:ext cx="236575" cy="110909"/>
            </a:xfrm>
            <a:prstGeom prst="rect">
              <a:avLst/>
            </a:prstGeom>
            <a:blipFill>
              <a:blip r:embed="rId18" cstate="print"/>
              <a:stretch>
                <a:fillRect/>
              </a:stretch>
            </a:blipFill>
          </p:spPr>
          <p:txBody>
            <a:bodyPr wrap="square" lIns="0" tIns="0" rIns="0" bIns="0" rtlCol="0"/>
            <a:lstStyle/>
            <a:p>
              <a:endParaRPr/>
            </a:p>
          </p:txBody>
        </p:sp>
        <p:sp>
          <p:nvSpPr>
            <p:cNvPr id="109" name="object 108">
              <a:extLst>
                <a:ext uri="{FF2B5EF4-FFF2-40B4-BE49-F238E27FC236}">
                  <a16:creationId xmlns:a16="http://schemas.microsoft.com/office/drawing/2014/main" id="{904DA448-B08A-9943-BE9D-AC8D7240DDA5}"/>
                </a:ext>
              </a:extLst>
            </p:cNvPr>
            <p:cNvSpPr/>
            <p:nvPr/>
          </p:nvSpPr>
          <p:spPr>
            <a:xfrm>
              <a:off x="3316042" y="2802775"/>
              <a:ext cx="1270" cy="312420"/>
            </a:xfrm>
            <a:custGeom>
              <a:avLst/>
              <a:gdLst/>
              <a:ahLst/>
              <a:cxnLst/>
              <a:rect l="l" t="t" r="r" b="b"/>
              <a:pathLst>
                <a:path w="1270" h="312419">
                  <a:moveTo>
                    <a:pt x="1197" y="0"/>
                  </a:moveTo>
                  <a:lnTo>
                    <a:pt x="0" y="312421"/>
                  </a:lnTo>
                </a:path>
              </a:pathLst>
            </a:custGeom>
            <a:ln w="21291">
              <a:solidFill>
                <a:srgbClr val="231F20"/>
              </a:solidFill>
            </a:ln>
          </p:spPr>
          <p:txBody>
            <a:bodyPr wrap="square" lIns="0" tIns="0" rIns="0" bIns="0" rtlCol="0"/>
            <a:lstStyle/>
            <a:p>
              <a:endParaRPr/>
            </a:p>
          </p:txBody>
        </p:sp>
        <p:sp>
          <p:nvSpPr>
            <p:cNvPr id="110" name="object 109">
              <a:extLst>
                <a:ext uri="{FF2B5EF4-FFF2-40B4-BE49-F238E27FC236}">
                  <a16:creationId xmlns:a16="http://schemas.microsoft.com/office/drawing/2014/main" id="{085BE93D-A597-2442-A256-54E260E173E1}"/>
                </a:ext>
              </a:extLst>
            </p:cNvPr>
            <p:cNvSpPr/>
            <p:nvPr/>
          </p:nvSpPr>
          <p:spPr>
            <a:xfrm>
              <a:off x="1443272" y="3120745"/>
              <a:ext cx="125095" cy="0"/>
            </a:xfrm>
            <a:custGeom>
              <a:avLst/>
              <a:gdLst/>
              <a:ahLst/>
              <a:cxnLst/>
              <a:rect l="l" t="t" r="r" b="b"/>
              <a:pathLst>
                <a:path w="125094">
                  <a:moveTo>
                    <a:pt x="124885" y="0"/>
                  </a:moveTo>
                  <a:lnTo>
                    <a:pt x="0" y="0"/>
                  </a:lnTo>
                </a:path>
              </a:pathLst>
            </a:custGeom>
            <a:ln w="31943">
              <a:solidFill>
                <a:srgbClr val="EC008C"/>
              </a:solidFill>
            </a:ln>
          </p:spPr>
          <p:txBody>
            <a:bodyPr wrap="square" lIns="0" tIns="0" rIns="0" bIns="0" rtlCol="0"/>
            <a:lstStyle/>
            <a:p>
              <a:endParaRPr/>
            </a:p>
          </p:txBody>
        </p:sp>
        <p:sp>
          <p:nvSpPr>
            <p:cNvPr id="111" name="object 110">
              <a:extLst>
                <a:ext uri="{FF2B5EF4-FFF2-40B4-BE49-F238E27FC236}">
                  <a16:creationId xmlns:a16="http://schemas.microsoft.com/office/drawing/2014/main" id="{FCF66FA4-E613-8A4F-BEDE-0BF8E2ACFD35}"/>
                </a:ext>
              </a:extLst>
            </p:cNvPr>
            <p:cNvSpPr/>
            <p:nvPr/>
          </p:nvSpPr>
          <p:spPr>
            <a:xfrm>
              <a:off x="1568157" y="3120745"/>
              <a:ext cx="93980" cy="232410"/>
            </a:xfrm>
            <a:custGeom>
              <a:avLst/>
              <a:gdLst/>
              <a:ahLst/>
              <a:cxnLst/>
              <a:rect l="l" t="t" r="r" b="b"/>
              <a:pathLst>
                <a:path w="93980" h="232410">
                  <a:moveTo>
                    <a:pt x="0" y="0"/>
                  </a:moveTo>
                  <a:lnTo>
                    <a:pt x="93658" y="232319"/>
                  </a:lnTo>
                </a:path>
              </a:pathLst>
            </a:custGeom>
            <a:ln w="21291">
              <a:solidFill>
                <a:srgbClr val="231F20"/>
              </a:solidFill>
            </a:ln>
          </p:spPr>
          <p:txBody>
            <a:bodyPr wrap="square" lIns="0" tIns="0" rIns="0" bIns="0" rtlCol="0"/>
            <a:lstStyle/>
            <a:p>
              <a:endParaRPr/>
            </a:p>
          </p:txBody>
        </p:sp>
        <p:sp>
          <p:nvSpPr>
            <p:cNvPr id="112" name="object 111">
              <a:extLst>
                <a:ext uri="{FF2B5EF4-FFF2-40B4-BE49-F238E27FC236}">
                  <a16:creationId xmlns:a16="http://schemas.microsoft.com/office/drawing/2014/main" id="{A224445E-EC68-584B-B9C2-C78F948EF028}"/>
                </a:ext>
              </a:extLst>
            </p:cNvPr>
            <p:cNvSpPr/>
            <p:nvPr/>
          </p:nvSpPr>
          <p:spPr>
            <a:xfrm>
              <a:off x="1365558" y="3120745"/>
              <a:ext cx="93980" cy="232410"/>
            </a:xfrm>
            <a:custGeom>
              <a:avLst/>
              <a:gdLst/>
              <a:ahLst/>
              <a:cxnLst/>
              <a:rect l="l" t="t" r="r" b="b"/>
              <a:pathLst>
                <a:path w="93980" h="232410">
                  <a:moveTo>
                    <a:pt x="93658" y="0"/>
                  </a:moveTo>
                  <a:lnTo>
                    <a:pt x="0" y="232319"/>
                  </a:lnTo>
                </a:path>
              </a:pathLst>
            </a:custGeom>
            <a:ln w="21291">
              <a:solidFill>
                <a:srgbClr val="231F20"/>
              </a:solidFill>
            </a:ln>
          </p:spPr>
          <p:txBody>
            <a:bodyPr wrap="square" lIns="0" tIns="0" rIns="0" bIns="0" rtlCol="0"/>
            <a:lstStyle/>
            <a:p>
              <a:endParaRPr/>
            </a:p>
          </p:txBody>
        </p:sp>
        <p:sp>
          <p:nvSpPr>
            <p:cNvPr id="113" name="object 112">
              <a:extLst>
                <a:ext uri="{FF2B5EF4-FFF2-40B4-BE49-F238E27FC236}">
                  <a16:creationId xmlns:a16="http://schemas.microsoft.com/office/drawing/2014/main" id="{23548BFD-A3A9-2D42-A8C0-26AE7F0F29D1}"/>
                </a:ext>
              </a:extLst>
            </p:cNvPr>
            <p:cNvSpPr/>
            <p:nvPr/>
          </p:nvSpPr>
          <p:spPr>
            <a:xfrm>
              <a:off x="966354" y="3120745"/>
              <a:ext cx="93980" cy="232410"/>
            </a:xfrm>
            <a:custGeom>
              <a:avLst/>
              <a:gdLst/>
              <a:ahLst/>
              <a:cxnLst/>
              <a:rect l="l" t="t" r="r" b="b"/>
              <a:pathLst>
                <a:path w="93980" h="232410">
                  <a:moveTo>
                    <a:pt x="93658" y="0"/>
                  </a:moveTo>
                  <a:lnTo>
                    <a:pt x="0" y="232319"/>
                  </a:lnTo>
                </a:path>
              </a:pathLst>
            </a:custGeom>
            <a:ln w="21291">
              <a:solidFill>
                <a:srgbClr val="231F20"/>
              </a:solidFill>
            </a:ln>
          </p:spPr>
          <p:txBody>
            <a:bodyPr wrap="square" lIns="0" tIns="0" rIns="0" bIns="0" rtlCol="0"/>
            <a:lstStyle/>
            <a:p>
              <a:endParaRPr/>
            </a:p>
          </p:txBody>
        </p:sp>
        <p:sp>
          <p:nvSpPr>
            <p:cNvPr id="114" name="object 113">
              <a:extLst>
                <a:ext uri="{FF2B5EF4-FFF2-40B4-BE49-F238E27FC236}">
                  <a16:creationId xmlns:a16="http://schemas.microsoft.com/office/drawing/2014/main" id="{72C93591-42BD-4F4C-9CC3-B5F5988A18E4}"/>
                </a:ext>
              </a:extLst>
            </p:cNvPr>
            <p:cNvSpPr/>
            <p:nvPr/>
          </p:nvSpPr>
          <p:spPr>
            <a:xfrm>
              <a:off x="1385684" y="3067113"/>
              <a:ext cx="236854" cy="111125"/>
            </a:xfrm>
            <a:custGeom>
              <a:avLst/>
              <a:gdLst/>
              <a:ahLst/>
              <a:cxnLst/>
              <a:rect l="l" t="t" r="r" b="b"/>
              <a:pathLst>
                <a:path w="236855" h="111125">
                  <a:moveTo>
                    <a:pt x="181140" y="0"/>
                  </a:moveTo>
                  <a:lnTo>
                    <a:pt x="55448" y="0"/>
                  </a:lnTo>
                  <a:lnTo>
                    <a:pt x="33866" y="4356"/>
                  </a:lnTo>
                  <a:lnTo>
                    <a:pt x="16241" y="16238"/>
                  </a:lnTo>
                  <a:lnTo>
                    <a:pt x="4357" y="33866"/>
                  </a:lnTo>
                  <a:lnTo>
                    <a:pt x="0" y="55460"/>
                  </a:lnTo>
                  <a:lnTo>
                    <a:pt x="4357" y="77047"/>
                  </a:lnTo>
                  <a:lnTo>
                    <a:pt x="16241" y="94672"/>
                  </a:lnTo>
                  <a:lnTo>
                    <a:pt x="33866" y="106552"/>
                  </a:lnTo>
                  <a:lnTo>
                    <a:pt x="55448" y="110909"/>
                  </a:lnTo>
                  <a:lnTo>
                    <a:pt x="181140" y="110909"/>
                  </a:lnTo>
                  <a:lnTo>
                    <a:pt x="202719" y="106552"/>
                  </a:lnTo>
                  <a:lnTo>
                    <a:pt x="220340" y="94672"/>
                  </a:lnTo>
                  <a:lnTo>
                    <a:pt x="232219" y="77047"/>
                  </a:lnTo>
                  <a:lnTo>
                    <a:pt x="236575" y="55460"/>
                  </a:lnTo>
                  <a:lnTo>
                    <a:pt x="232219" y="33866"/>
                  </a:lnTo>
                  <a:lnTo>
                    <a:pt x="220340" y="16238"/>
                  </a:lnTo>
                  <a:lnTo>
                    <a:pt x="202719" y="4356"/>
                  </a:lnTo>
                  <a:lnTo>
                    <a:pt x="181140" y="0"/>
                  </a:lnTo>
                  <a:close/>
                </a:path>
              </a:pathLst>
            </a:custGeom>
            <a:solidFill>
              <a:srgbClr val="231F20"/>
            </a:solidFill>
          </p:spPr>
          <p:txBody>
            <a:bodyPr wrap="square" lIns="0" tIns="0" rIns="0" bIns="0" rtlCol="0"/>
            <a:lstStyle/>
            <a:p>
              <a:endParaRPr/>
            </a:p>
          </p:txBody>
        </p:sp>
        <p:sp>
          <p:nvSpPr>
            <p:cNvPr id="115" name="object 114">
              <a:extLst>
                <a:ext uri="{FF2B5EF4-FFF2-40B4-BE49-F238E27FC236}">
                  <a16:creationId xmlns:a16="http://schemas.microsoft.com/office/drawing/2014/main" id="{3F694DB8-816B-E441-9959-1A8B3622E649}"/>
                </a:ext>
              </a:extLst>
            </p:cNvPr>
            <p:cNvSpPr/>
            <p:nvPr/>
          </p:nvSpPr>
          <p:spPr>
            <a:xfrm>
              <a:off x="1506016" y="3117024"/>
              <a:ext cx="0" cy="238760"/>
            </a:xfrm>
            <a:custGeom>
              <a:avLst/>
              <a:gdLst/>
              <a:ahLst/>
              <a:cxnLst/>
              <a:rect l="l" t="t" r="r" b="b"/>
              <a:pathLst>
                <a:path h="238760">
                  <a:moveTo>
                    <a:pt x="0" y="0"/>
                  </a:moveTo>
                  <a:lnTo>
                    <a:pt x="0" y="238419"/>
                  </a:lnTo>
                </a:path>
              </a:pathLst>
            </a:custGeom>
            <a:ln w="21291">
              <a:solidFill>
                <a:srgbClr val="231F20"/>
              </a:solidFill>
            </a:ln>
          </p:spPr>
          <p:txBody>
            <a:bodyPr wrap="square" lIns="0" tIns="0" rIns="0" bIns="0" rtlCol="0"/>
            <a:lstStyle/>
            <a:p>
              <a:endParaRPr/>
            </a:p>
          </p:txBody>
        </p:sp>
      </p:grpSp>
      <p:sp>
        <p:nvSpPr>
          <p:cNvPr id="118" name="Rectangle 117">
            <a:extLst>
              <a:ext uri="{FF2B5EF4-FFF2-40B4-BE49-F238E27FC236}">
                <a16:creationId xmlns:a16="http://schemas.microsoft.com/office/drawing/2014/main" id="{AF3147B3-9EFF-394C-B15E-39078DAC68BE}"/>
              </a:ext>
            </a:extLst>
          </p:cNvPr>
          <p:cNvSpPr/>
          <p:nvPr/>
        </p:nvSpPr>
        <p:spPr>
          <a:xfrm>
            <a:off x="631294" y="3751647"/>
            <a:ext cx="8353315" cy="369332"/>
          </a:xfrm>
          <a:prstGeom prst="rect">
            <a:avLst/>
          </a:prstGeom>
          <a:solidFill>
            <a:srgbClr val="E6A20E"/>
          </a:solidFill>
        </p:spPr>
        <p:txBody>
          <a:bodyPr wrap="square">
            <a:spAutoFit/>
          </a:bodyPr>
          <a:lstStyle/>
          <a:p>
            <a:pPr>
              <a:spcBef>
                <a:spcPts val="100"/>
              </a:spcBef>
              <a:spcAft>
                <a:spcPts val="100"/>
              </a:spcAft>
            </a:pPr>
            <a:r>
              <a:rPr lang="en-US" dirty="0">
                <a:latin typeface="Arial"/>
                <a:cs typeface="Arial"/>
              </a:rPr>
              <a:t>Operations have costs that's proportional to the path link from root to the bottom.</a:t>
            </a:r>
          </a:p>
        </p:txBody>
      </p:sp>
      <p:sp>
        <p:nvSpPr>
          <p:cNvPr id="119" name="Rectangle 118">
            <a:extLst>
              <a:ext uri="{FF2B5EF4-FFF2-40B4-BE49-F238E27FC236}">
                <a16:creationId xmlns:a16="http://schemas.microsoft.com/office/drawing/2014/main" id="{EFFC1E68-F628-7343-9B66-5D1502951942}"/>
              </a:ext>
            </a:extLst>
          </p:cNvPr>
          <p:cNvSpPr/>
          <p:nvPr/>
        </p:nvSpPr>
        <p:spPr>
          <a:xfrm>
            <a:off x="2187465" y="3314339"/>
            <a:ext cx="5090516" cy="276999"/>
          </a:xfrm>
          <a:prstGeom prst="rect">
            <a:avLst/>
          </a:prstGeom>
        </p:spPr>
        <p:txBody>
          <a:bodyPr wrap="square">
            <a:spAutoFit/>
          </a:bodyPr>
          <a:lstStyle/>
          <a:p>
            <a:r>
              <a:rPr lang="en-US" sz="1200" dirty="0">
                <a:solidFill>
                  <a:srgbClr val="C00000"/>
                </a:solidFill>
                <a:latin typeface="Arial" panose="020B0604020202020204" pitchFamily="34" charset="0"/>
                <a:cs typeface="Arial" panose="020B0604020202020204" pitchFamily="34" charset="0"/>
              </a:rPr>
              <a:t>So, that's going to give us, a very easy way to describe a performance.</a:t>
            </a:r>
          </a:p>
        </p:txBody>
      </p:sp>
      <p:graphicFrame>
        <p:nvGraphicFramePr>
          <p:cNvPr id="120" name="Table 119">
            <a:extLst>
              <a:ext uri="{FF2B5EF4-FFF2-40B4-BE49-F238E27FC236}">
                <a16:creationId xmlns:a16="http://schemas.microsoft.com/office/drawing/2014/main" id="{D3E5465A-7F35-464D-A898-7C81E48DBCDE}"/>
              </a:ext>
            </a:extLst>
          </p:cNvPr>
          <p:cNvGraphicFramePr>
            <a:graphicFrameLocks noGrp="1"/>
          </p:cNvGraphicFramePr>
          <p:nvPr>
            <p:extLst>
              <p:ext uri="{D42A27DB-BD31-4B8C-83A1-F6EECF244321}">
                <p14:modId xmlns:p14="http://schemas.microsoft.com/office/powerpoint/2010/main" val="738303599"/>
              </p:ext>
            </p:extLst>
          </p:nvPr>
        </p:nvGraphicFramePr>
        <p:xfrm>
          <a:off x="5615164" y="4517916"/>
          <a:ext cx="3403047" cy="1259840"/>
        </p:xfrm>
        <a:graphic>
          <a:graphicData uri="http://schemas.openxmlformats.org/drawingml/2006/table">
            <a:tbl>
              <a:tblPr firstRow="1" bandRow="1">
                <a:tableStyleId>{5C22544A-7EE6-4342-B048-85BDC9FD1C3A}</a:tableStyleId>
              </a:tblPr>
              <a:tblGrid>
                <a:gridCol w="911516">
                  <a:extLst>
                    <a:ext uri="{9D8B030D-6E8A-4147-A177-3AD203B41FA5}">
                      <a16:colId xmlns:a16="http://schemas.microsoft.com/office/drawing/2014/main" val="1789131187"/>
                    </a:ext>
                  </a:extLst>
                </a:gridCol>
                <a:gridCol w="679508">
                  <a:extLst>
                    <a:ext uri="{9D8B030D-6E8A-4147-A177-3AD203B41FA5}">
                      <a16:colId xmlns:a16="http://schemas.microsoft.com/office/drawing/2014/main" val="3769368385"/>
                    </a:ext>
                  </a:extLst>
                </a:gridCol>
                <a:gridCol w="931178">
                  <a:extLst>
                    <a:ext uri="{9D8B030D-6E8A-4147-A177-3AD203B41FA5}">
                      <a16:colId xmlns:a16="http://schemas.microsoft.com/office/drawing/2014/main" val="1455477475"/>
                    </a:ext>
                  </a:extLst>
                </a:gridCol>
                <a:gridCol w="880845">
                  <a:extLst>
                    <a:ext uri="{9D8B030D-6E8A-4147-A177-3AD203B41FA5}">
                      <a16:colId xmlns:a16="http://schemas.microsoft.com/office/drawing/2014/main" val="3122810361"/>
                    </a:ext>
                  </a:extLst>
                </a:gridCol>
              </a:tblGrid>
              <a:tr h="370840">
                <a:tc>
                  <a:txBody>
                    <a:bodyPr/>
                    <a:lstStyle/>
                    <a:p>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Best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Average</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Worst</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case</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1284123663"/>
                  </a:ext>
                </a:extLst>
              </a:tr>
              <a:tr h="370840">
                <a:tc>
                  <a:txBody>
                    <a:bodyPr/>
                    <a:lstStyle/>
                    <a:p>
                      <a:r>
                        <a:rPr lang="en-US" altLang="zh-CN" sz="1400" dirty="0">
                          <a:latin typeface="Arial" panose="020B0604020202020204" pitchFamily="34" charset="0"/>
                          <a:cs typeface="Arial" panose="020B0604020202020204" pitchFamily="34" charset="0"/>
                        </a:rPr>
                        <a:t>BST</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O(1)</a:t>
                      </a:r>
                      <a:endParaRPr lang="en-US" sz="1400" dirty="0">
                        <a:latin typeface="Arial" panose="020B0604020202020204" pitchFamily="34" charset="0"/>
                        <a:cs typeface="Arial" panose="020B0604020202020204" pitchFamily="34" charset="0"/>
                      </a:endParaRPr>
                    </a:p>
                  </a:txBody>
                  <a:tcPr/>
                </a:tc>
                <a:tc>
                  <a:txBody>
                    <a:bodyPr/>
                    <a:lstStyle/>
                    <a:p>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313013131"/>
                  </a:ext>
                </a:extLst>
              </a:tr>
              <a:tr h="370840">
                <a:tc>
                  <a:txBody>
                    <a:bodyPr/>
                    <a:lstStyle/>
                    <a:p>
                      <a:r>
                        <a:rPr lang="en-US" altLang="zh-CN" sz="1400" dirty="0">
                          <a:latin typeface="Arial" panose="020B0604020202020204" pitchFamily="34" charset="0"/>
                          <a:cs typeface="Arial" panose="020B0604020202020204" pitchFamily="34" charset="0"/>
                        </a:rPr>
                        <a:t>2-3</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Tree</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O(1)</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altLang="zh-CN" sz="1400" dirty="0">
                          <a:latin typeface="Arial" panose="020B0604020202020204" pitchFamily="34" charset="0"/>
                          <a:cs typeface="Arial" panose="020B0604020202020204" pitchFamily="34" charset="0"/>
                        </a:rPr>
                        <a:t>O(log</a:t>
                      </a:r>
                      <a:r>
                        <a:rPr lang="zh-CN" altLang="en-US" sz="1400" dirty="0">
                          <a:latin typeface="Arial" panose="020B0604020202020204" pitchFamily="34" charset="0"/>
                          <a:cs typeface="Arial" panose="020B0604020202020204" pitchFamily="34" charset="0"/>
                        </a:rPr>
                        <a:t> </a:t>
                      </a:r>
                      <a:r>
                        <a:rPr lang="en-US" altLang="zh-CN" sz="1400" dirty="0">
                          <a:latin typeface="Arial" panose="020B0604020202020204" pitchFamily="34" charset="0"/>
                          <a:cs typeface="Arial" panose="020B0604020202020204" pitchFamily="34" charset="0"/>
                        </a:rPr>
                        <a:t>n)</a:t>
                      </a:r>
                      <a:endParaRPr lang="en-US" sz="1400"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699822623"/>
                  </a:ext>
                </a:extLst>
              </a:tr>
            </a:tbl>
          </a:graphicData>
        </a:graphic>
      </p:graphicFrame>
      <p:sp>
        <p:nvSpPr>
          <p:cNvPr id="3" name="Slide Number Placeholder 5">
            <a:extLst>
              <a:ext uri="{FF2B5EF4-FFF2-40B4-BE49-F238E27FC236}">
                <a16:creationId xmlns:a16="http://schemas.microsoft.com/office/drawing/2014/main" id="{82B88573-E633-538E-1ACA-2793D99EEAFD}"/>
              </a:ext>
            </a:extLst>
          </p:cNvPr>
          <p:cNvSpPr>
            <a:spLocks noGrp="1"/>
          </p:cNvSpPr>
          <p:nvPr>
            <p:ph type="sldNum" sz="quarter" idx="12"/>
          </p:nvPr>
        </p:nvSpPr>
        <p:spPr>
          <a:xfrm>
            <a:off x="7010400" y="6492875"/>
            <a:ext cx="2133600" cy="365125"/>
          </a:xfrm>
        </p:spPr>
        <p:txBody>
          <a:bodyPr/>
          <a:lstStyle/>
          <a:p>
            <a:fld id="{325BE2B7-23DB-644D-89A2-CA3C2E8FEF83}" type="slidenum">
              <a:rPr lang="en-US" smtClean="0"/>
              <a:t>9</a:t>
            </a:fld>
            <a:endParaRPr lang="en-US"/>
          </a:p>
        </p:txBody>
      </p:sp>
    </p:spTree>
    <p:extLst>
      <p:ext uri="{BB962C8B-B14F-4D97-AF65-F5344CB8AC3E}">
        <p14:creationId xmlns:p14="http://schemas.microsoft.com/office/powerpoint/2010/main" val="22424042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nodeType="withEffect">
                                  <p:stCondLst>
                                    <p:cond delay="0"/>
                                  </p:stCondLst>
                                  <p:childTnLst>
                                    <p:set>
                                      <p:cBhvr>
                                        <p:cTn id="9" dur="1" fill="hold">
                                          <p:stCondLst>
                                            <p:cond delay="0"/>
                                          </p:stCondLst>
                                        </p:cTn>
                                        <p:tgtEl>
                                          <p:spTgt spid="116"/>
                                        </p:tgtEl>
                                        <p:attrNameLst>
                                          <p:attrName>style.visibility</p:attrName>
                                        </p:attrNameLst>
                                      </p:cBhvr>
                                      <p:to>
                                        <p:strVal val="visible"/>
                                      </p:to>
                                    </p:set>
                                    <p:animEffect transition="in" filter="dissolve">
                                      <p:cBhvr>
                                        <p:cTn id="10" dur="500"/>
                                        <p:tgtEl>
                                          <p:spTgt spid="116"/>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19"/>
                                        </p:tgtEl>
                                        <p:attrNameLst>
                                          <p:attrName>style.visibility</p:attrName>
                                        </p:attrNameLst>
                                      </p:cBhvr>
                                      <p:to>
                                        <p:strVal val="visible"/>
                                      </p:to>
                                    </p:set>
                                    <p:animEffect transition="in" filter="dissolve">
                                      <p:cBhvr>
                                        <p:cTn id="15" dur="500"/>
                                        <p:tgtEl>
                                          <p:spTgt spid="119"/>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118"/>
                                        </p:tgtEl>
                                        <p:attrNameLst>
                                          <p:attrName>style.visibility</p:attrName>
                                        </p:attrNameLst>
                                      </p:cBhvr>
                                      <p:to>
                                        <p:strVal val="visible"/>
                                      </p:to>
                                    </p:set>
                                    <p:animEffect transition="in" filter="dissolve">
                                      <p:cBhvr>
                                        <p:cTn id="20" dur="500"/>
                                        <p:tgtEl>
                                          <p:spTgt spid="118"/>
                                        </p:tgtEl>
                                      </p:cBhvr>
                                    </p:animEffect>
                                  </p:childTnLst>
                                </p:cTn>
                              </p:par>
                            </p:childTnLst>
                          </p:cTn>
                        </p:par>
                      </p:childTnLst>
                    </p:cTn>
                  </p:par>
                  <p:par>
                    <p:cTn id="21" fill="hold">
                      <p:stCondLst>
                        <p:cond delay="indefinite"/>
                      </p:stCondLst>
                      <p:childTnLst>
                        <p:par>
                          <p:cTn id="22" fill="hold">
                            <p:stCondLst>
                              <p:cond delay="0"/>
                            </p:stCondLst>
                            <p:childTnLst>
                              <p:par>
                                <p:cTn id="23" presetID="9"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animEffect transition="in" filter="dissolve">
                                      <p:cBhvr>
                                        <p:cTn id="25" dur="500"/>
                                        <p:tgtEl>
                                          <p:spTgt spid="5"/>
                                        </p:tgtEl>
                                      </p:cBhvr>
                                    </p:animEffect>
                                  </p:childTnLst>
                                </p:cTn>
                              </p:par>
                            </p:childTnLst>
                          </p:cTn>
                        </p:par>
                      </p:childTnLst>
                    </p:cTn>
                  </p:par>
                  <p:par>
                    <p:cTn id="26" fill="hold">
                      <p:stCondLst>
                        <p:cond delay="indefinite"/>
                      </p:stCondLst>
                      <p:childTnLst>
                        <p:par>
                          <p:cTn id="27" fill="hold">
                            <p:stCondLst>
                              <p:cond delay="0"/>
                            </p:stCondLst>
                            <p:childTnLst>
                              <p:par>
                                <p:cTn id="28" presetID="9" presetClass="entr" presetSubtype="0" fill="hold" nodeType="clickEffect">
                                  <p:stCondLst>
                                    <p:cond delay="0"/>
                                  </p:stCondLst>
                                  <p:childTnLst>
                                    <p:set>
                                      <p:cBhvr>
                                        <p:cTn id="29" dur="1" fill="hold">
                                          <p:stCondLst>
                                            <p:cond delay="0"/>
                                          </p:stCondLst>
                                        </p:cTn>
                                        <p:tgtEl>
                                          <p:spTgt spid="6">
                                            <p:txEl>
                                              <p:pRg st="0" end="0"/>
                                            </p:txEl>
                                          </p:spTgt>
                                        </p:tgtEl>
                                        <p:attrNameLst>
                                          <p:attrName>style.visibility</p:attrName>
                                        </p:attrNameLst>
                                      </p:cBhvr>
                                      <p:to>
                                        <p:strVal val="visible"/>
                                      </p:to>
                                    </p:set>
                                    <p:animEffect transition="in" filter="dissolve">
                                      <p:cBhvr>
                                        <p:cTn id="30" dur="500"/>
                                        <p:tgtEl>
                                          <p:spTgt spid="6">
                                            <p:txEl>
                                              <p:pRg st="0" end="0"/>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6">
                                            <p:txEl>
                                              <p:pRg st="1" end="1"/>
                                            </p:txEl>
                                          </p:spTgt>
                                        </p:tgtEl>
                                        <p:attrNameLst>
                                          <p:attrName>style.visibility</p:attrName>
                                        </p:attrNameLst>
                                      </p:cBhvr>
                                      <p:to>
                                        <p:strVal val="visible"/>
                                      </p:to>
                                    </p:set>
                                    <p:animEffect transition="in" filter="dissolve">
                                      <p:cBhvr>
                                        <p:cTn id="35" dur="500"/>
                                        <p:tgtEl>
                                          <p:spTgt spid="6">
                                            <p:txEl>
                                              <p:pRg st="1" end="1"/>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
                                            <p:txEl>
                                              <p:pRg st="2" end="2"/>
                                            </p:txEl>
                                          </p:spTgt>
                                        </p:tgtEl>
                                        <p:attrNameLst>
                                          <p:attrName>style.visibility</p:attrName>
                                        </p:attrNameLst>
                                      </p:cBhvr>
                                      <p:to>
                                        <p:strVal val="visible"/>
                                      </p:to>
                                    </p:set>
                                    <p:animEffect transition="in" filter="dissolve">
                                      <p:cBhvr>
                                        <p:cTn id="40" dur="500"/>
                                        <p:tgtEl>
                                          <p:spTgt spid="6">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animEffect transition="in" filter="dissolve">
                                      <p:cBhvr>
                                        <p:cTn id="45" dur="500"/>
                                        <p:tgtEl>
                                          <p:spTgt spid="6">
                                            <p:txEl>
                                              <p:pRg st="3" end="3"/>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ntr" presetSubtype="0"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dissolve">
                                      <p:cBhvr>
                                        <p:cTn id="50" dur="500"/>
                                        <p:tgtEl>
                                          <p:spTgt spid="10"/>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120"/>
                                        </p:tgtEl>
                                        <p:attrNameLst>
                                          <p:attrName>style.visibility</p:attrName>
                                        </p:attrNameLst>
                                      </p:cBhvr>
                                      <p:to>
                                        <p:strVal val="visible"/>
                                      </p:to>
                                    </p:set>
                                    <p:animEffect transition="in" filter="dissolve">
                                      <p:cBhvr>
                                        <p:cTn id="55" dur="500"/>
                                        <p:tgtEl>
                                          <p:spTgt spid="1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10" grpId="0" animBg="1"/>
      <p:bldP spid="118" grpId="0" animBg="1"/>
      <p:bldP spid="119" grpId="0"/>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40007</TotalTime>
  <Words>3513</Words>
  <Application>Microsoft Office PowerPoint</Application>
  <PresentationFormat>On-screen Show (4:3)</PresentationFormat>
  <Paragraphs>674</Paragraphs>
  <Slides>38</Slides>
  <Notes>6</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38</vt:i4>
      </vt:variant>
    </vt:vector>
  </HeadingPairs>
  <TitlesOfParts>
    <vt:vector size="50" baseType="lpstr">
      <vt:lpstr>Courier</vt:lpstr>
      <vt:lpstr>DejaVu Sans Mono</vt:lpstr>
      <vt:lpstr>Arial</vt:lpstr>
      <vt:lpstr>Calibri</vt:lpstr>
      <vt:lpstr>Cambria Math</vt:lpstr>
      <vt:lpstr>Helvetica</vt:lpstr>
      <vt:lpstr>Symbol</vt:lpstr>
      <vt:lpstr>Times</vt:lpstr>
      <vt:lpstr>Times New Roman</vt:lpstr>
      <vt:lpstr>Trebuchet MS</vt:lpstr>
      <vt:lpstr>Wingdings</vt:lpstr>
      <vt:lpstr>Office Theme</vt:lpstr>
      <vt:lpstr>Lecture 10 2-3 Trees B Trees</vt:lpstr>
      <vt:lpstr>Lecture Outline</vt:lpstr>
      <vt:lpstr>2−3 Trees</vt:lpstr>
      <vt:lpstr>Insert in 2−3 Trees </vt:lpstr>
      <vt:lpstr>Insert in 2−3 Trees (Contd.) </vt:lpstr>
      <vt:lpstr>2−3 Trees Construction</vt:lpstr>
      <vt:lpstr>Local Transformations in a 2-3 Tree</vt:lpstr>
      <vt:lpstr>Global Properties in a 2-3 Tree</vt:lpstr>
      <vt:lpstr>Performance of 2-3 Tree</vt:lpstr>
      <vt:lpstr>Motivation for B-tree: File system model</vt:lpstr>
      <vt:lpstr>Motivation for B-Trees</vt:lpstr>
      <vt:lpstr>Motivation (cont.)</vt:lpstr>
      <vt:lpstr>Definition of a B-tree</vt:lpstr>
      <vt:lpstr>B-trees Example I</vt:lpstr>
      <vt:lpstr>B-trees Example II</vt:lpstr>
      <vt:lpstr>PowerPoint Presentation</vt:lpstr>
      <vt:lpstr>Inserting into a B-Tree</vt:lpstr>
      <vt:lpstr>Constructing a B-tree</vt:lpstr>
      <vt:lpstr>Constructing a B-tree (contd.)</vt:lpstr>
      <vt:lpstr>Constructing a B-tree (contd.)</vt:lpstr>
      <vt:lpstr>Constructing a B-tree (contd.)</vt:lpstr>
      <vt:lpstr>Constructing a B-tree (contd.)</vt:lpstr>
      <vt:lpstr>Deletion from a B-tree</vt:lpstr>
      <vt:lpstr> Explanations: why a key’s predecessor or successor is guaranteed to be in a leaf </vt:lpstr>
      <vt:lpstr>Deletion from a B-tree (2)</vt:lpstr>
      <vt:lpstr>Type #1: Simple leaf deletion</vt:lpstr>
      <vt:lpstr>Type #2: Simple non-leaf deletion</vt:lpstr>
      <vt:lpstr>Type #4: Too few keys in node and its siblings</vt:lpstr>
      <vt:lpstr>Type #4: Too few keys in node and its siblings</vt:lpstr>
      <vt:lpstr>Type #3: Enough siblings</vt:lpstr>
      <vt:lpstr>Type #3: Enough siblings</vt:lpstr>
      <vt:lpstr>Analysis of B-Trees</vt:lpstr>
      <vt:lpstr>Reasons for using B-Trees</vt:lpstr>
      <vt:lpstr>Comparing Trees</vt:lpstr>
      <vt:lpstr>Searching in a B-tree</vt:lpstr>
      <vt:lpstr>Balance in B-tree</vt:lpstr>
      <vt:lpstr>Balanced Trees in the Wild</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1272</cp:revision>
  <dcterms:created xsi:type="dcterms:W3CDTF">2018-08-13T22:58:39Z</dcterms:created>
  <dcterms:modified xsi:type="dcterms:W3CDTF">2025-03-31T03:15:56Z</dcterms:modified>
</cp:coreProperties>
</file>