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4.xml" ContentType="application/vnd.openxmlformats-officedocument.presentationml.notesSlide+xml"/>
  <Override PartName="/ppt/ink/ink6.xml" ContentType="application/inkml+xml"/>
  <Override PartName="/ppt/ink/ink7.xml" ContentType="application/inkml+xml"/>
  <Override PartName="/ppt/notesSlides/notesSlide5.xml" ContentType="application/vnd.openxmlformats-officedocument.presentationml.notesSlide+xml"/>
  <Override PartName="/ppt/ink/ink8.xml" ContentType="application/inkml+xml"/>
  <Override PartName="/ppt/ink/ink9.xml" ContentType="application/inkml+xml"/>
  <Override PartName="/ppt/notesSlides/notesSlide6.xml" ContentType="application/vnd.openxmlformats-officedocument.presentationml.notesSlide+xml"/>
  <Override PartName="/ppt/ink/ink10.xml" ContentType="application/inkml+xml"/>
  <Override PartName="/ppt/ink/ink11.xml" ContentType="application/inkml+xml"/>
  <Override PartName="/ppt/ink/ink12.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 id="2147483687" r:id="rId3"/>
    <p:sldMasterId id="2147483701" r:id="rId4"/>
  </p:sldMasterIdLst>
  <p:notesMasterIdLst>
    <p:notesMasterId r:id="rId23"/>
  </p:notesMasterIdLst>
  <p:sldIdLst>
    <p:sldId id="342" r:id="rId5"/>
    <p:sldId id="353" r:id="rId6"/>
    <p:sldId id="354" r:id="rId7"/>
    <p:sldId id="363" r:id="rId8"/>
    <p:sldId id="349" r:id="rId9"/>
    <p:sldId id="348" r:id="rId10"/>
    <p:sldId id="364" r:id="rId11"/>
    <p:sldId id="366" r:id="rId12"/>
    <p:sldId id="368" r:id="rId13"/>
    <p:sldId id="345" r:id="rId14"/>
    <p:sldId id="350" r:id="rId15"/>
    <p:sldId id="376" r:id="rId16"/>
    <p:sldId id="383" r:id="rId17"/>
    <p:sldId id="372" r:id="rId18"/>
    <p:sldId id="371" r:id="rId19"/>
    <p:sldId id="378" r:id="rId20"/>
    <p:sldId id="381" r:id="rId21"/>
    <p:sldId id="374" r:id="rId22"/>
  </p:sldIdLst>
  <p:sldSz cx="9144000" cy="6858000" type="screen4x3"/>
  <p:notesSz cx="6950075"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0F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F3EC80-9E54-4017-AA0D-2C2F78F38982}" v="1" dt="2025-09-11T23:48:48.3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41" autoAdjust="0"/>
    <p:restoredTop sz="93699"/>
  </p:normalViewPr>
  <p:slideViewPr>
    <p:cSldViewPr>
      <p:cViewPr varScale="1">
        <p:scale>
          <a:sx n="77" d="100"/>
          <a:sy n="77" d="100"/>
        </p:scale>
        <p:origin x="888" y="67"/>
      </p:cViewPr>
      <p:guideLst>
        <p:guide orient="horz" pos="2160"/>
        <p:guide pos="2880"/>
      </p:guideLst>
    </p:cSldViewPr>
  </p:slideViewPr>
  <p:notesTextViewPr>
    <p:cViewPr>
      <p:scale>
        <a:sx n="1" d="1"/>
        <a:sy n="1" d="1"/>
      </p:scale>
      <p:origin x="0" y="0"/>
    </p:cViewPr>
  </p:notesTextViewPr>
  <p:sorterViewPr>
    <p:cViewPr>
      <p:scale>
        <a:sx n="150" d="100"/>
        <a:sy n="150" d="100"/>
      </p:scale>
      <p:origin x="0" y="-225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onghua Gu" userId="9a7e1853e1951ef5" providerId="LiveId" clId="{CF1FAA12-072C-4ED5-BA76-0FFFAEFDB88A}"/>
    <pc:docChg chg="modSld">
      <pc:chgData name="Zonghua Gu" userId="9a7e1853e1951ef5" providerId="LiveId" clId="{CF1FAA12-072C-4ED5-BA76-0FFFAEFDB88A}" dt="2025-09-11T23:48:48.365" v="0"/>
      <pc:docMkLst>
        <pc:docMk/>
      </pc:docMkLst>
      <pc:sldChg chg="modSp">
        <pc:chgData name="Zonghua Gu" userId="9a7e1853e1951ef5" providerId="LiveId" clId="{CF1FAA12-072C-4ED5-BA76-0FFFAEFDB88A}" dt="2025-09-11T23:48:48.365" v="0"/>
        <pc:sldMkLst>
          <pc:docMk/>
          <pc:sldMk cId="79272374" sldId="376"/>
        </pc:sldMkLst>
        <pc:spChg chg="mod">
          <ac:chgData name="Zonghua Gu" userId="9a7e1853e1951ef5" providerId="LiveId" clId="{CF1FAA12-072C-4ED5-BA76-0FFFAEFDB88A}" dt="2025-09-11T23:48:48.365" v="0"/>
          <ac:spMkLst>
            <pc:docMk/>
            <pc:sldMk cId="79272374" sldId="376"/>
            <ac:spMk id="3" creationId="{00000000-0000-0000-0000-000000000000}"/>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9-11T22:33:29.486"/>
    </inkml:context>
    <inkml:brush xml:id="br0">
      <inkml:brushProperty name="width" value="0.05" units="cm"/>
      <inkml:brushProperty name="height" value="0.05" units="cm"/>
      <inkml:brushProperty name="ignorePressure" value="1"/>
    </inkml:brush>
  </inkml:definitions>
  <inkml:trace contextRef="#ctx0" brushRef="#br0">1 0,'0'0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9-11T23:04:56.711"/>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9-11T23:07:46.882"/>
    </inkml:context>
    <inkml:brush xml:id="br0">
      <inkml:brushProperty name="width" value="0.05" units="cm"/>
      <inkml:brushProperty name="height" value="0.05" units="cm"/>
      <inkml:brushProperty name="ignorePressure" value="1"/>
    </inkml:brush>
  </inkml:definitions>
  <inkml:trace contextRef="#ctx0" brushRef="#br0">1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9-11T23:07:47.564"/>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9-11T22:33:29.899"/>
    </inkml:context>
    <inkml:brush xml:id="br0">
      <inkml:brushProperty name="width" value="0.05" units="cm"/>
      <inkml:brushProperty name="height" value="0.05" units="cm"/>
      <inkml:brushProperty name="ignorePressure" value="1"/>
    </inkml:brush>
  </inkml:definitions>
  <inkml:trace contextRef="#ctx0" brushRef="#br0">1 1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9-11T22:51:34.412"/>
    </inkml:context>
    <inkml:brush xml:id="br0">
      <inkml:brushProperty name="width" value="0.05" units="cm"/>
      <inkml:brushProperty name="height" value="0.05" units="cm"/>
      <inkml:brushProperty name="ignorePressure" value="1"/>
    </inkml:brush>
  </inkml:definitions>
  <inkml:trace contextRef="#ctx0" brushRef="#br0">0 1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9-11T22:57:21.641"/>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9-11T22:57:22.341"/>
    </inkml:context>
    <inkml:brush xml:id="br0">
      <inkml:brushProperty name="width" value="0.05" units="cm"/>
      <inkml:brushProperty name="height" value="0.05" units="cm"/>
      <inkml:brushProperty name="ignorePressure" value="1"/>
    </inkml:brush>
  </inkml:definitions>
  <inkml:trace contextRef="#ctx0" brushRef="#br0">1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9-11T22:59:27.480"/>
    </inkml:context>
    <inkml:brush xml:id="br0">
      <inkml:brushProperty name="width" value="0.05" units="cm"/>
      <inkml:brushProperty name="height" value="0.05" units="cm"/>
      <inkml:brushProperty name="ignorePressure" value="1"/>
    </inkml:brush>
  </inkml:definitions>
  <inkml:trace contextRef="#ctx0" brushRef="#br0">0 1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9-11T22:59:27.833"/>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9-11T23:00:58.598"/>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9-11T23:00:58.929"/>
    </inkml:context>
    <inkml:brush xml:id="br0">
      <inkml:brushProperty name="width" value="0.05" units="cm"/>
      <inkml:brushProperty name="height" value="0.05" units="cm"/>
      <inkml:brushProperty name="ignorePressure" value="1"/>
    </inkml:brush>
  </inkml:definitions>
  <inkml:trace contextRef="#ctx0" brushRef="#br0">0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1804"/>
          </a:xfrm>
          <a:prstGeom prst="rect">
            <a:avLst/>
          </a:prstGeom>
        </p:spPr>
        <p:txBody>
          <a:bodyPr vert="horz" lIns="92487" tIns="46244" rIns="92487" bIns="46244" rtlCol="0"/>
          <a:lstStyle>
            <a:lvl1pPr algn="l">
              <a:defRPr sz="1200"/>
            </a:lvl1pPr>
          </a:lstStyle>
          <a:p>
            <a:endParaRPr lang="en-US"/>
          </a:p>
        </p:txBody>
      </p:sp>
      <p:sp>
        <p:nvSpPr>
          <p:cNvPr id="3" name="Date Placeholder 2"/>
          <p:cNvSpPr>
            <a:spLocks noGrp="1"/>
          </p:cNvSpPr>
          <p:nvPr>
            <p:ph type="dt" idx="1"/>
          </p:nvPr>
        </p:nvSpPr>
        <p:spPr>
          <a:xfrm>
            <a:off x="3936768" y="0"/>
            <a:ext cx="3011699" cy="461804"/>
          </a:xfrm>
          <a:prstGeom prst="rect">
            <a:avLst/>
          </a:prstGeom>
        </p:spPr>
        <p:txBody>
          <a:bodyPr vert="horz" lIns="92487" tIns="46244" rIns="92487" bIns="46244" rtlCol="0"/>
          <a:lstStyle>
            <a:lvl1pPr algn="r">
              <a:defRPr sz="1200"/>
            </a:lvl1pPr>
          </a:lstStyle>
          <a:p>
            <a:fld id="{2AEAFE1F-9E52-45C8-9793-E819F0044A1C}" type="datetimeFigureOut">
              <a:rPr lang="en-US" smtClean="0"/>
              <a:pPr/>
              <a:t>9/11/2025</a:t>
            </a:fld>
            <a:endParaRPr lang="en-US"/>
          </a:p>
        </p:txBody>
      </p:sp>
      <p:sp>
        <p:nvSpPr>
          <p:cNvPr id="4" name="Slide Image Placeholder 3"/>
          <p:cNvSpPr>
            <a:spLocks noGrp="1" noRot="1" noChangeAspect="1"/>
          </p:cNvSpPr>
          <p:nvPr>
            <p:ph type="sldImg" idx="2"/>
          </p:nvPr>
        </p:nvSpPr>
        <p:spPr>
          <a:xfrm>
            <a:off x="1166813" y="692150"/>
            <a:ext cx="4616450" cy="3463925"/>
          </a:xfrm>
          <a:prstGeom prst="rect">
            <a:avLst/>
          </a:prstGeom>
          <a:noFill/>
          <a:ln w="12700">
            <a:solidFill>
              <a:prstClr val="black"/>
            </a:solidFill>
          </a:ln>
        </p:spPr>
        <p:txBody>
          <a:bodyPr vert="horz" lIns="92487" tIns="46244" rIns="92487" bIns="46244" rtlCol="0" anchor="ctr"/>
          <a:lstStyle/>
          <a:p>
            <a:endParaRPr lang="en-US"/>
          </a:p>
        </p:txBody>
      </p:sp>
      <p:sp>
        <p:nvSpPr>
          <p:cNvPr id="5" name="Notes Placeholder 4"/>
          <p:cNvSpPr>
            <a:spLocks noGrp="1"/>
          </p:cNvSpPr>
          <p:nvPr>
            <p:ph type="body" sz="quarter" idx="3"/>
          </p:nvPr>
        </p:nvSpPr>
        <p:spPr>
          <a:xfrm>
            <a:off x="695008" y="4387136"/>
            <a:ext cx="5560060" cy="4156234"/>
          </a:xfrm>
          <a:prstGeom prst="rect">
            <a:avLst/>
          </a:prstGeom>
        </p:spPr>
        <p:txBody>
          <a:bodyPr vert="horz" lIns="92487" tIns="46244" rIns="92487" bIns="4624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11699" cy="461804"/>
          </a:xfrm>
          <a:prstGeom prst="rect">
            <a:avLst/>
          </a:prstGeom>
        </p:spPr>
        <p:txBody>
          <a:bodyPr vert="horz" lIns="92487" tIns="46244" rIns="92487" bIns="46244" rtlCol="0" anchor="b"/>
          <a:lstStyle>
            <a:lvl1pPr algn="l">
              <a:defRPr sz="1200"/>
            </a:lvl1pPr>
          </a:lstStyle>
          <a:p>
            <a:endParaRPr lang="en-US"/>
          </a:p>
        </p:txBody>
      </p:sp>
      <p:sp>
        <p:nvSpPr>
          <p:cNvPr id="7" name="Slide Number Placeholder 6"/>
          <p:cNvSpPr>
            <a:spLocks noGrp="1"/>
          </p:cNvSpPr>
          <p:nvPr>
            <p:ph type="sldNum" sz="quarter" idx="5"/>
          </p:nvPr>
        </p:nvSpPr>
        <p:spPr>
          <a:xfrm>
            <a:off x="3936768" y="8772669"/>
            <a:ext cx="3011699" cy="461804"/>
          </a:xfrm>
          <a:prstGeom prst="rect">
            <a:avLst/>
          </a:prstGeom>
        </p:spPr>
        <p:txBody>
          <a:bodyPr vert="horz" lIns="92487" tIns="46244" rIns="92487" bIns="46244" rtlCol="0" anchor="b"/>
          <a:lstStyle>
            <a:lvl1pPr algn="r">
              <a:defRPr sz="1200"/>
            </a:lvl1pPr>
          </a:lstStyle>
          <a:p>
            <a:fld id="{2D71AD5F-E36F-46B9-A99B-7B025244359D}" type="slidenum">
              <a:rPr lang="en-US" smtClean="0"/>
              <a:pPr/>
              <a:t>‹#›</a:t>
            </a:fld>
            <a:endParaRPr lang="en-US"/>
          </a:p>
        </p:txBody>
      </p:sp>
    </p:spTree>
    <p:extLst>
      <p:ext uri="{BB962C8B-B14F-4D97-AF65-F5344CB8AC3E}">
        <p14:creationId xmlns:p14="http://schemas.microsoft.com/office/powerpoint/2010/main" val="2019616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 {{Pause=1}}  We will use a very simple example to show that, the hardware adder  for adding unsigned numbers, also works correctly for adding signed numbers. {{Pause=0.5}}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Suppose we are adding  negative nine and six. {{Pause=0.5}}  These two signed numbers are represented in two’s complement in computers.  {{Pause=0.5}}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Specifically, we can obtain the two’s complement representation of negative nine by flipping all bits and adding one. {{Pause=0.5}} The two’s complement of a positive number is itself. {{Pause=0.5}}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Let’s see what will happen if the hardware treats these two inputs as unsigned numbers. If these binary bits represent unsigned numbers,  they are 23 and 6, respectively. Therefore, the hardware adds 23 and 6, and produces 29, in decimal,  {{Pause=0.3}} or one, one, one, zero, one, in binary. {{Pause=0.5}}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If the output represents a signed integer in two’s complement, it actually represents negative 3. This can be proved by inverting all the bits and adding one. The result, negative three, is exactly the sum of the original signed inputs. {{Pause=0.5}}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This example shows that, without any modification, the hardware adder designed for adding unsigned numbers,  works correctly for adding signed numbers.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24DF53-3DD3-9F45-9E7E-472B96F1AB8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51002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4034" name="Rectangle 2"/>
          <p:cNvSpPr>
            <a:spLocks noGrp="1" noRot="1" noChangeAspect="1" noChangeArrowheads="1" noTextEdit="1"/>
          </p:cNvSpPr>
          <p:nvPr>
            <p:ph type="sldImg"/>
          </p:nvPr>
        </p:nvSpPr>
        <p:spPr/>
      </p:sp>
      <p:sp>
        <p:nvSpPr>
          <p:cNvPr id="13240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8861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C167F7-1B06-44DE-A83B-5844B4E34198}" type="slidenum">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186370" name="Rectangle 2"/>
          <p:cNvSpPr>
            <a:spLocks noGrp="1" noRot="1" noChangeAspect="1" noChangeArrowheads="1" noTextEdit="1"/>
          </p:cNvSpPr>
          <p:nvPr>
            <p:ph type="sldImg"/>
          </p:nvPr>
        </p:nvSpPr>
        <p:spPr>
          <a:ln/>
        </p:spPr>
      </p:sp>
      <p:sp>
        <p:nvSpPr>
          <p:cNvPr id="18637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736948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7500" y="514350"/>
            <a:ext cx="3429000" cy="25717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F97FDFF-7B9F-7D4D-BFC0-AAD1F3D3D3C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758904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7500" y="514350"/>
            <a:ext cx="3429000" cy="25717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F97FDFF-7B9F-7D4D-BFC0-AAD1F3D3D3C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175861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Grp="1" noRot="1" noChangeAspect="1" noChangeArrowheads="1" noTextEdit="1"/>
          </p:cNvSpPr>
          <p:nvPr>
            <p:ph type="sldImg"/>
          </p:nvPr>
        </p:nvSpPr>
        <p:spPr>
          <a:ln/>
        </p:spPr>
      </p:sp>
      <p:sp>
        <p:nvSpPr>
          <p:cNvPr id="324611" name="Rectangle 3"/>
          <p:cNvSpPr>
            <a:spLocks noGrp="1" noChangeArrowheads="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Gill Sans MT"/>
                <a:ea typeface="+mn-ea"/>
                <a:cs typeface="+mn-cs"/>
              </a:rPr>
              <a:t>C is cleared </a:t>
            </a:r>
            <a:r>
              <a:rPr kumimoji="0" lang="en-US" sz="1200" b="0" i="0" u="none" strike="noStrike" kern="1200" cap="none" spc="0" normalizeH="0" baseline="0" noProof="0" dirty="0">
                <a:ln>
                  <a:noFill/>
                </a:ln>
                <a:solidFill>
                  <a:prstClr val="black"/>
                </a:solidFill>
                <a:effectLst/>
                <a:uLnTx/>
                <a:uFillTx/>
                <a:latin typeface="Gill Sans MT"/>
                <a:ea typeface="+mn-ea"/>
                <a:cs typeface="Times New Roman" pitchFamily="18" charset="0"/>
              </a:rPr>
              <a:t>upon </a:t>
            </a:r>
            <a:r>
              <a:rPr kumimoji="0" lang="en-US" sz="1200" b="0" i="0" u="none" strike="noStrike" kern="1200" cap="none" spc="0" normalizeH="0" baseline="0" noProof="0" dirty="0">
                <a:ln>
                  <a:noFill/>
                </a:ln>
                <a:solidFill>
                  <a:prstClr val="black"/>
                </a:solidFill>
                <a:effectLst/>
                <a:uLnTx/>
                <a:uFillTx/>
                <a:latin typeface="Gill Sans MT"/>
                <a:ea typeface="+mn-ea"/>
                <a:cs typeface="+mn-cs"/>
              </a:rPr>
              <a:t>an </a:t>
            </a:r>
            <a:r>
              <a:rPr kumimoji="0" lang="en-US" sz="1200" b="1" i="0" u="sng" strike="noStrike" kern="1200" cap="none" spc="0" normalizeH="0" baseline="0" noProof="0" dirty="0">
                <a:ln>
                  <a:noFill/>
                </a:ln>
                <a:solidFill>
                  <a:srgbClr val="800000"/>
                </a:solidFill>
                <a:effectLst/>
                <a:uLnTx/>
                <a:uFillTx/>
                <a:latin typeface="Gill Sans MT"/>
                <a:ea typeface="+mn-ea"/>
                <a:cs typeface="+mn-cs"/>
              </a:rPr>
              <a:t>unsigned</a:t>
            </a:r>
            <a:r>
              <a:rPr kumimoji="0" lang="en-US" sz="1200" b="0" i="0" u="none" strike="noStrike" kern="1200" cap="none" spc="0" normalizeH="0" baseline="0" noProof="0" dirty="0">
                <a:ln>
                  <a:noFill/>
                </a:ln>
                <a:solidFill>
                  <a:prstClr val="black"/>
                </a:solidFill>
                <a:effectLst/>
                <a:uLnTx/>
                <a:uFillTx/>
                <a:latin typeface="Gill Sans MT"/>
                <a:ea typeface="+mn-ea"/>
                <a:cs typeface="+mn-cs"/>
              </a:rPr>
              <a:t> subtract if the answer is wrong</a:t>
            </a:r>
            <a:endParaRPr kumimoji="0" lang="en-US" sz="300" b="0" i="0" u="none" strike="noStrike" kern="1200" cap="none" spc="0" normalizeH="0" baseline="0" noProof="0" dirty="0">
              <a:ln>
                <a:noFill/>
              </a:ln>
              <a:solidFill>
                <a:prstClr val="black"/>
              </a:solidFill>
              <a:effectLst/>
              <a:uLnTx/>
              <a:uFillTx/>
              <a:latin typeface="Gill Sans MT"/>
              <a:ea typeface="+mn-ea"/>
              <a:cs typeface="+mn-cs"/>
            </a:endParaRPr>
          </a:p>
          <a:p>
            <a:endParaRPr lang="en-US" dirty="0"/>
          </a:p>
        </p:txBody>
      </p:sp>
    </p:spTree>
    <p:extLst>
      <p:ext uri="{BB962C8B-B14F-4D97-AF65-F5344CB8AC3E}">
        <p14:creationId xmlns:p14="http://schemas.microsoft.com/office/powerpoint/2010/main" val="2841450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a:prstGeom prst="rect">
            <a:avLst/>
          </a:prstGeom>
        </p:spPr>
        <p:txBody>
          <a:bodyPr/>
          <a:lstStyle>
            <a:lvl1pPr>
              <a:defRPr sz="1400"/>
            </a:lvl1pPr>
          </a:lstStyle>
          <a:p>
            <a:pPr eaLnBrk="1" latinLnBrk="0" hangingPunct="1"/>
            <a:fld id="{2E26774B-6488-4259-9342-6CBDB2BFD4E4}" type="datetime1">
              <a:rPr lang="en-US" smtClean="0"/>
              <a:pPr eaLnBrk="1" latinLnBrk="0" hangingPunct="1"/>
              <a:t>9/11/2025</a:t>
            </a:fld>
            <a:endParaRPr lang="en-US" sz="1600" dirty="0"/>
          </a:p>
        </p:txBody>
      </p:sp>
      <p:sp>
        <p:nvSpPr>
          <p:cNvPr id="17" name="Footer Placeholder 16"/>
          <p:cNvSpPr>
            <a:spLocks noGrp="1"/>
          </p:cNvSpPr>
          <p:nvPr>
            <p:ph type="ftr" sz="quarter" idx="11"/>
          </p:nvPr>
        </p:nvSpPr>
        <p:spPr>
          <a:xfrm>
            <a:off x="2898648" y="6355080"/>
            <a:ext cx="3474720" cy="365760"/>
          </a:xfrm>
          <a:prstGeom prst="rect">
            <a:avLst/>
          </a:prstGeom>
        </p:spPr>
        <p:txBody>
          <a:bodyPr/>
          <a:lstStyle/>
          <a:p>
            <a:endParaRPr kumimoji="0" lang="en-US" dirty="0"/>
          </a:p>
        </p:txBody>
      </p:sp>
      <p:sp>
        <p:nvSpPr>
          <p:cNvPr id="29" name="Slide Number Placeholder 28"/>
          <p:cNvSpPr>
            <a:spLocks noGrp="1"/>
          </p:cNvSpPr>
          <p:nvPr>
            <p:ph type="sldNum" sz="quarter" idx="12"/>
          </p:nvPr>
        </p:nvSpPr>
        <p:spPr>
          <a:xfrm>
            <a:off x="1216152" y="6355080"/>
            <a:ext cx="1219200" cy="365760"/>
          </a:xfrm>
          <a:prstGeom prst="rect">
            <a:avLst/>
          </a:prstGeom>
        </p:spPr>
        <p:txBody>
          <a:bodyPr/>
          <a:lstStyle/>
          <a:p>
            <a:fld id="{EA7C8D44-3667-46F6-9772-CC52308E2A7F}" type="slidenum">
              <a:rPr kumimoji="0" lang="en-US" smtClean="0"/>
              <a:pPr/>
              <a:t>‹#›</a:t>
            </a:fld>
            <a:endParaRPr kumimoji="0"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pPr eaLnBrk="1" latinLnBrk="0" hangingPunct="1"/>
            <a:fld id="{9B2E7711-0BE3-4AFC-959B-CB5C31A7AE48}" type="datetime1">
              <a:rPr lang="en-US" smtClean="0"/>
              <a:pPr eaLnBrk="1" latinLnBrk="0" hangingPunct="1"/>
              <a:t>9/11/2025</a:t>
            </a:fld>
            <a:endParaRPr lang="en-US"/>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kumimoji="0" lang="en-US"/>
          </a:p>
        </p:txBody>
      </p:sp>
      <p:sp>
        <p:nvSpPr>
          <p:cNvPr id="6" name="Slide Number Placeholder 5"/>
          <p:cNvSpPr>
            <a:spLocks noGrp="1"/>
          </p:cNvSpPr>
          <p:nvPr>
            <p:ph type="sldNum" sz="quarter" idx="12"/>
          </p:nvPr>
        </p:nvSpPr>
        <p:spPr>
          <a:xfrm>
            <a:off x="612648" y="6356350"/>
            <a:ext cx="1981200" cy="365760"/>
          </a:xfrm>
          <a:prstGeom prst="rect">
            <a:avLst/>
          </a:prstGeom>
        </p:spPr>
        <p:txBody>
          <a:bodyPr/>
          <a:lstStyle/>
          <a:p>
            <a:fld id="{EA7C8D44-3667-46F6-9772-CC52308E2A7F}"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pPr eaLnBrk="1" latinLnBrk="0" hangingPunct="1"/>
            <a:fld id="{825AAB62-A572-4E37-B772-B4A75ADE0B18}" type="datetime1">
              <a:rPr lang="en-US" smtClean="0"/>
              <a:pPr eaLnBrk="1" latinLnBrk="0" hangingPunct="1"/>
              <a:t>9/11/2025</a:t>
            </a:fld>
            <a:endParaRPr lang="en-US"/>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kumimoji="0" lang="en-US"/>
          </a:p>
        </p:txBody>
      </p:sp>
      <p:sp>
        <p:nvSpPr>
          <p:cNvPr id="6" name="Slide Number Placeholder 5"/>
          <p:cNvSpPr>
            <a:spLocks noGrp="1"/>
          </p:cNvSpPr>
          <p:nvPr>
            <p:ph type="sldNum" sz="quarter" idx="12"/>
          </p:nvPr>
        </p:nvSpPr>
        <p:spPr>
          <a:xfrm>
            <a:off x="612648" y="6356350"/>
            <a:ext cx="1981200" cy="365760"/>
          </a:xfrm>
          <a:prstGeom prst="rect">
            <a:avLst/>
          </a:prstGeom>
        </p:spPr>
        <p:txBody>
          <a:bodyPr/>
          <a:lstStyle/>
          <a:p>
            <a:fld id="{EA7C8D44-3667-46F6-9772-CC52308E2A7F}" type="slidenum">
              <a:rPr kumimoji="0" lang="en-US" smtClean="0"/>
              <a:pPr/>
              <a:t>‹#›</a:t>
            </a:fld>
            <a:endParaRPr kumimoji="0"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12B3B80B-8EBB-4EAE-8AB2-EAFDC9CB1299}" type="slidenum">
              <a:rPr lang="en-US"/>
              <a:pPr>
                <a:defRPr/>
              </a:pPr>
              <a:t>‹#›</a:t>
            </a:fld>
            <a:endParaRPr lang="en-US"/>
          </a:p>
        </p:txBody>
      </p:sp>
    </p:spTree>
    <p:extLst>
      <p:ext uri="{BB962C8B-B14F-4D97-AF65-F5344CB8AC3E}">
        <p14:creationId xmlns:p14="http://schemas.microsoft.com/office/powerpoint/2010/main" val="38647431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25A70D5D-EAE2-4045-9090-F0AB00B0962C}" type="slidenum">
              <a:rPr lang="en-US"/>
              <a:pPr>
                <a:defRPr/>
              </a:pPr>
              <a:t>‹#›</a:t>
            </a:fld>
            <a:endParaRPr lang="en-US"/>
          </a:p>
        </p:txBody>
      </p:sp>
    </p:spTree>
    <p:extLst>
      <p:ext uri="{BB962C8B-B14F-4D97-AF65-F5344CB8AC3E}">
        <p14:creationId xmlns:p14="http://schemas.microsoft.com/office/powerpoint/2010/main" val="35883577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37A250B5-6249-4CB3-8F62-38413D9819EE}" type="slidenum">
              <a:rPr lang="en-US"/>
              <a:pPr>
                <a:defRPr/>
              </a:pPr>
              <a:t>‹#›</a:t>
            </a:fld>
            <a:endParaRPr lang="en-US"/>
          </a:p>
        </p:txBody>
      </p:sp>
    </p:spTree>
    <p:extLst>
      <p:ext uri="{BB962C8B-B14F-4D97-AF65-F5344CB8AC3E}">
        <p14:creationId xmlns:p14="http://schemas.microsoft.com/office/powerpoint/2010/main" val="5264465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4C7AE639-0C02-4F3E-A0F7-669FEA935DB4}" type="slidenum">
              <a:rPr lang="en-US"/>
              <a:pPr>
                <a:defRPr/>
              </a:pPr>
              <a:t>‹#›</a:t>
            </a:fld>
            <a:endParaRPr lang="en-US"/>
          </a:p>
        </p:txBody>
      </p:sp>
    </p:spTree>
    <p:extLst>
      <p:ext uri="{BB962C8B-B14F-4D97-AF65-F5344CB8AC3E}">
        <p14:creationId xmlns:p14="http://schemas.microsoft.com/office/powerpoint/2010/main" val="5657058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8" name="Rectangle 6"/>
          <p:cNvSpPr>
            <a:spLocks noGrp="1" noChangeArrowheads="1"/>
          </p:cNvSpPr>
          <p:nvPr>
            <p:ph type="sldNum" sz="quarter" idx="11"/>
          </p:nvPr>
        </p:nvSpPr>
        <p:spPr>
          <a:ln/>
        </p:spPr>
        <p:txBody>
          <a:bodyPr/>
          <a:lstStyle>
            <a:lvl1pPr>
              <a:defRPr/>
            </a:lvl1pPr>
          </a:lstStyle>
          <a:p>
            <a:pPr>
              <a:defRPr/>
            </a:pPr>
            <a:fld id="{23090691-9988-4E45-A7C1-971733D1779D}" type="slidenum">
              <a:rPr lang="en-US"/>
              <a:pPr>
                <a:defRPr/>
              </a:pPr>
              <a:t>‹#›</a:t>
            </a:fld>
            <a:endParaRPr lang="en-US"/>
          </a:p>
        </p:txBody>
      </p:sp>
    </p:spTree>
    <p:extLst>
      <p:ext uri="{BB962C8B-B14F-4D97-AF65-F5344CB8AC3E}">
        <p14:creationId xmlns:p14="http://schemas.microsoft.com/office/powerpoint/2010/main" val="14355912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1"/>
          </p:nvPr>
        </p:nvSpPr>
        <p:spPr>
          <a:ln/>
        </p:spPr>
        <p:txBody>
          <a:bodyPr/>
          <a:lstStyle>
            <a:lvl1pPr>
              <a:defRPr/>
            </a:lvl1pPr>
          </a:lstStyle>
          <a:p>
            <a:pPr>
              <a:defRPr/>
            </a:pPr>
            <a:fld id="{8D43B739-56F2-41EE-BBB5-C352609D8380}" type="slidenum">
              <a:rPr lang="en-US"/>
              <a:pPr>
                <a:defRPr/>
              </a:pPr>
              <a:t>‹#›</a:t>
            </a:fld>
            <a:endParaRPr lang="en-US"/>
          </a:p>
        </p:txBody>
      </p:sp>
    </p:spTree>
    <p:extLst>
      <p:ext uri="{BB962C8B-B14F-4D97-AF65-F5344CB8AC3E}">
        <p14:creationId xmlns:p14="http://schemas.microsoft.com/office/powerpoint/2010/main" val="12305249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3" name="Rectangle 6"/>
          <p:cNvSpPr>
            <a:spLocks noGrp="1" noChangeArrowheads="1"/>
          </p:cNvSpPr>
          <p:nvPr>
            <p:ph type="sldNum" sz="quarter" idx="11"/>
          </p:nvPr>
        </p:nvSpPr>
        <p:spPr>
          <a:ln/>
        </p:spPr>
        <p:txBody>
          <a:bodyPr/>
          <a:lstStyle>
            <a:lvl1pPr>
              <a:defRPr/>
            </a:lvl1pPr>
          </a:lstStyle>
          <a:p>
            <a:pPr>
              <a:defRPr/>
            </a:pPr>
            <a:fld id="{E437C3FA-45C9-4666-A5E7-637F30BA6269}" type="slidenum">
              <a:rPr lang="en-US"/>
              <a:pPr>
                <a:defRPr/>
              </a:pPr>
              <a:t>‹#›</a:t>
            </a:fld>
            <a:endParaRPr lang="en-US"/>
          </a:p>
        </p:txBody>
      </p:sp>
    </p:spTree>
    <p:extLst>
      <p:ext uri="{BB962C8B-B14F-4D97-AF65-F5344CB8AC3E}">
        <p14:creationId xmlns:p14="http://schemas.microsoft.com/office/powerpoint/2010/main" val="23400226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54BDE0AF-8B3B-414B-AF62-0678AF328DE8}" type="slidenum">
              <a:rPr lang="en-US"/>
              <a:pPr>
                <a:defRPr/>
              </a:pPr>
              <a:t>‹#›</a:t>
            </a:fld>
            <a:endParaRPr lang="en-US"/>
          </a:p>
        </p:txBody>
      </p:sp>
    </p:spTree>
    <p:extLst>
      <p:ext uri="{BB962C8B-B14F-4D97-AF65-F5344CB8AC3E}">
        <p14:creationId xmlns:p14="http://schemas.microsoft.com/office/powerpoint/2010/main" val="2153145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solidFill>
                  <a:srgbClr val="FF0000"/>
                </a:solidFill>
              </a:defRPr>
            </a:lvl1pPr>
          </a:lstStyle>
          <a:p>
            <a:r>
              <a:rPr kumimoji="0" lang="en-US" dirty="0"/>
              <a:t>Click to edit Master title style</a:t>
            </a:r>
          </a:p>
        </p:txBody>
      </p:sp>
      <p:sp>
        <p:nvSpPr>
          <p:cNvPr id="4" name="Date Placeholder 3"/>
          <p:cNvSpPr>
            <a:spLocks noGrp="1"/>
          </p:cNvSpPr>
          <p:nvPr>
            <p:ph type="dt" sz="half" idx="10"/>
          </p:nvPr>
        </p:nvSpPr>
        <p:spPr>
          <a:xfrm>
            <a:off x="6400800" y="6356350"/>
            <a:ext cx="2289048" cy="365760"/>
          </a:xfrm>
          <a:prstGeom prst="rect">
            <a:avLst/>
          </a:prstGeom>
        </p:spPr>
        <p:txBody>
          <a:bodyPr/>
          <a:lstStyle/>
          <a:p>
            <a:pPr eaLnBrk="1" latinLnBrk="0" hangingPunct="1"/>
            <a:fld id="{B0F52420-10F8-488E-969A-A9BE388BE9C4}" type="datetime1">
              <a:rPr lang="en-US" smtClean="0"/>
              <a:pPr eaLnBrk="1" latinLnBrk="0" hangingPunct="1"/>
              <a:t>9/11/2025</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kumimoji="0" lang="en-US"/>
          </a:p>
        </p:txBody>
      </p:sp>
      <p:sp>
        <p:nvSpPr>
          <p:cNvPr id="6" name="Slide Number Placeholder 5"/>
          <p:cNvSpPr>
            <a:spLocks noGrp="1"/>
          </p:cNvSpPr>
          <p:nvPr>
            <p:ph type="sldNum" sz="quarter" idx="12"/>
          </p:nvPr>
        </p:nvSpPr>
        <p:spPr>
          <a:xfrm>
            <a:off x="612648" y="6356350"/>
            <a:ext cx="1981200" cy="365760"/>
          </a:xfrm>
          <a:prstGeom prst="rect">
            <a:avLst/>
          </a:prstGeom>
        </p:spPr>
        <p:txBody>
          <a:bodyPr/>
          <a:lstStyle/>
          <a:p>
            <a:fld id="{EA7C8D44-3667-46F6-9772-CC52308E2A7F}" type="slidenum">
              <a:rPr kumimoji="0" lang="en-US" smtClean="0"/>
              <a:pPr/>
              <a:t>‹#›</a:t>
            </a:fld>
            <a:endParaRPr kumimoji="0" lang="en-US" dirty="0"/>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CBAA5024-0C29-4A04-B67E-F0BF510BCC23}" type="slidenum">
              <a:rPr lang="en-US"/>
              <a:pPr>
                <a:defRPr/>
              </a:pPr>
              <a:t>‹#›</a:t>
            </a:fld>
            <a:endParaRPr lang="en-US"/>
          </a:p>
        </p:txBody>
      </p:sp>
    </p:spTree>
    <p:extLst>
      <p:ext uri="{BB962C8B-B14F-4D97-AF65-F5344CB8AC3E}">
        <p14:creationId xmlns:p14="http://schemas.microsoft.com/office/powerpoint/2010/main" val="30118702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D0AE470B-FAE9-470B-83FC-0A687BADD799}" type="slidenum">
              <a:rPr lang="en-US"/>
              <a:pPr>
                <a:defRPr/>
              </a:pPr>
              <a:t>‹#›</a:t>
            </a:fld>
            <a:endParaRPr lang="en-US"/>
          </a:p>
        </p:txBody>
      </p:sp>
    </p:spTree>
    <p:extLst>
      <p:ext uri="{BB962C8B-B14F-4D97-AF65-F5344CB8AC3E}">
        <p14:creationId xmlns:p14="http://schemas.microsoft.com/office/powerpoint/2010/main" val="20634866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9B8AA3CB-84CB-4D2E-A514-F831DAFB3147}" type="slidenum">
              <a:rPr lang="en-US"/>
              <a:pPr>
                <a:defRPr/>
              </a:pPr>
              <a:t>‹#›</a:t>
            </a:fld>
            <a:endParaRPr lang="en-US"/>
          </a:p>
        </p:txBody>
      </p:sp>
    </p:spTree>
    <p:extLst>
      <p:ext uri="{BB962C8B-B14F-4D97-AF65-F5344CB8AC3E}">
        <p14:creationId xmlns:p14="http://schemas.microsoft.com/office/powerpoint/2010/main" val="20850220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7D3083A4-9012-4F92-8AC9-739FC4D3B103}" type="slidenum">
              <a:rPr lang="en-US"/>
              <a:pPr>
                <a:defRPr/>
              </a:pPr>
              <a:t>‹#›</a:t>
            </a:fld>
            <a:endParaRPr lang="en-US"/>
          </a:p>
        </p:txBody>
      </p:sp>
    </p:spTree>
    <p:extLst>
      <p:ext uri="{BB962C8B-B14F-4D97-AF65-F5344CB8AC3E}">
        <p14:creationId xmlns:p14="http://schemas.microsoft.com/office/powerpoint/2010/main" val="146335793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9B7204A0-866A-4C6B-ACC6-B587B369E722}" type="slidenum">
              <a:rPr lang="en-US"/>
              <a:pPr>
                <a:defRPr/>
              </a:pPr>
              <a:t>‹#›</a:t>
            </a:fld>
            <a:endParaRPr lang="en-US"/>
          </a:p>
        </p:txBody>
      </p:sp>
    </p:spTree>
    <p:extLst>
      <p:ext uri="{BB962C8B-B14F-4D97-AF65-F5344CB8AC3E}">
        <p14:creationId xmlns:p14="http://schemas.microsoft.com/office/powerpoint/2010/main" val="18960829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52"/>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3366FF"/>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C31F198E-4891-0744-982A-035A8E9D5E57}" type="datetime1">
              <a:rPr lang="en-US" smtClean="0"/>
              <a:t>9/11/2025</a:t>
            </a:fld>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
        <p:nvSpPr>
          <p:cNvPr id="7"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Fall </a:t>
            </a:r>
            <a:r>
              <a:rPr lang="is-IS" dirty="0"/>
              <a:t>2017</a:t>
            </a:r>
            <a:r>
              <a:rPr lang="en-US" dirty="0"/>
              <a:t> - Lecture #1</a:t>
            </a:r>
          </a:p>
        </p:txBody>
      </p:sp>
    </p:spTree>
    <p:extLst>
      <p:ext uri="{BB962C8B-B14F-4D97-AF65-F5344CB8AC3E}">
        <p14:creationId xmlns:p14="http://schemas.microsoft.com/office/powerpoint/2010/main" val="381596754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240954-B576-9D4D-A4A4-BAF4EBC7B2CF}" type="datetime1">
              <a:rPr lang="en-US" smtClean="0"/>
              <a:t>9/11/2025</a:t>
            </a:fld>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
        <p:nvSpPr>
          <p:cNvPr id="7"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Fall </a:t>
            </a:r>
            <a:r>
              <a:rPr lang="is-IS" dirty="0"/>
              <a:t>2017</a:t>
            </a:r>
            <a:r>
              <a:rPr lang="en-US" dirty="0"/>
              <a:t> - Lecture #1</a:t>
            </a:r>
          </a:p>
        </p:txBody>
      </p:sp>
    </p:spTree>
    <p:extLst>
      <p:ext uri="{BB962C8B-B14F-4D97-AF65-F5344CB8AC3E}">
        <p14:creationId xmlns:p14="http://schemas.microsoft.com/office/powerpoint/2010/main" val="180995789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3"/>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DD84B5-E081-4443-9C9D-23B64540996F}" type="datetime1">
              <a:rPr lang="en-US" smtClean="0"/>
              <a:t>9/11/2025</a:t>
            </a:fld>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
        <p:nvSpPr>
          <p:cNvPr id="7"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Fall </a:t>
            </a:r>
            <a:r>
              <a:rPr lang="is-IS" dirty="0"/>
              <a:t>2017</a:t>
            </a:r>
            <a:r>
              <a:rPr lang="en-US" dirty="0"/>
              <a:t> - Lecture #1</a:t>
            </a:r>
          </a:p>
        </p:txBody>
      </p:sp>
    </p:spTree>
    <p:extLst>
      <p:ext uri="{BB962C8B-B14F-4D97-AF65-F5344CB8AC3E}">
        <p14:creationId xmlns:p14="http://schemas.microsoft.com/office/powerpoint/2010/main" val="357900801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3"/>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3"/>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203B415-761D-814B-B6F6-D8584C5DFB68}" type="datetime1">
              <a:rPr lang="en-US" smtClean="0"/>
              <a:t>9/11/2025</a:t>
            </a:fld>
            <a:endParaRPr lang="en-US"/>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a:p>
        </p:txBody>
      </p:sp>
      <p:sp>
        <p:nvSpPr>
          <p:cNvPr id="8"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Fall </a:t>
            </a:r>
            <a:r>
              <a:rPr lang="is-IS" dirty="0"/>
              <a:t>2017</a:t>
            </a:r>
            <a:r>
              <a:rPr lang="en-US" dirty="0"/>
              <a:t> - Lecture #1</a:t>
            </a:r>
          </a:p>
        </p:txBody>
      </p:sp>
    </p:spTree>
    <p:extLst>
      <p:ext uri="{BB962C8B-B14F-4D97-AF65-F5344CB8AC3E}">
        <p14:creationId xmlns:p14="http://schemas.microsoft.com/office/powerpoint/2010/main" val="17956074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5"/>
            <a:ext cx="4040188" cy="63976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4" y="1535115"/>
            <a:ext cx="4041775" cy="63976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34"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4CC544-E270-624B-A146-427A1328771C}" type="datetime1">
              <a:rPr lang="en-US" smtClean="0"/>
              <a:t>9/11/2025</a:t>
            </a:fld>
            <a:endParaRPr lang="en-US"/>
          </a:p>
        </p:txBody>
      </p:sp>
      <p:sp>
        <p:nvSpPr>
          <p:cNvPr id="9" name="Slide Number Placeholder 8"/>
          <p:cNvSpPr>
            <a:spLocks noGrp="1"/>
          </p:cNvSpPr>
          <p:nvPr>
            <p:ph type="sldNum" sz="quarter" idx="12"/>
          </p:nvPr>
        </p:nvSpPr>
        <p:spPr/>
        <p:txBody>
          <a:bodyPr/>
          <a:lstStyle/>
          <a:p>
            <a:fld id="{3CC63E4C-4642-794D-A2FD-70F6B81535F5}" type="slidenum">
              <a:rPr lang="en-US" smtClean="0"/>
              <a:pPr/>
              <a:t>‹#›</a:t>
            </a:fld>
            <a:endParaRPr lang="en-US"/>
          </a:p>
        </p:txBody>
      </p:sp>
      <p:sp>
        <p:nvSpPr>
          <p:cNvPr id="10" name="Footer Placeholder 4"/>
          <p:cNvSpPr>
            <a:spLocks noGrp="1"/>
          </p:cNvSpPr>
          <p:nvPr>
            <p:ph type="ftr" sz="quarter" idx="1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Fall </a:t>
            </a:r>
            <a:r>
              <a:rPr lang="is-IS" dirty="0"/>
              <a:t>2017</a:t>
            </a:r>
            <a:r>
              <a:rPr lang="en-US" dirty="0"/>
              <a:t> - Lecture #1</a:t>
            </a:r>
          </a:p>
        </p:txBody>
      </p:sp>
    </p:spTree>
    <p:extLst>
      <p:ext uri="{BB962C8B-B14F-4D97-AF65-F5344CB8AC3E}">
        <p14:creationId xmlns:p14="http://schemas.microsoft.com/office/powerpoint/2010/main" val="1730528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pPr eaLnBrk="1" latinLnBrk="0" hangingPunct="1"/>
            <a:fld id="{96E96F24-58CF-47DA-907C-A9CD6353E425}" type="datetime1">
              <a:rPr lang="en-US" smtClean="0"/>
              <a:pPr eaLnBrk="1" latinLnBrk="0" hangingPunct="1"/>
              <a:t>9/11/2025</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kumimoji="0" lang="en-US" dirty="0"/>
          </a:p>
        </p:txBody>
      </p:sp>
      <p:sp>
        <p:nvSpPr>
          <p:cNvPr id="6" name="Slide Number Placeholder 5"/>
          <p:cNvSpPr>
            <a:spLocks noGrp="1"/>
          </p:cNvSpPr>
          <p:nvPr>
            <p:ph type="sldNum" sz="quarter" idx="12"/>
          </p:nvPr>
        </p:nvSpPr>
        <p:spPr>
          <a:xfrm>
            <a:off x="1069848" y="6355080"/>
            <a:ext cx="1520952" cy="365760"/>
          </a:xfrm>
          <a:prstGeom prst="rect">
            <a:avLst/>
          </a:prstGeom>
        </p:spPr>
        <p:txBody>
          <a:bodyPr/>
          <a:lstStyle/>
          <a:p>
            <a:fld id="{EA7C8D44-3667-46F6-9772-CC52308E2A7F}" type="slidenum">
              <a:rPr kumimoji="0" lang="en-US" smtClean="0"/>
              <a:pPr/>
              <a:t>‹#›</a:t>
            </a:fld>
            <a:endParaRPr kumimoji="0"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CEF9BDF-98D8-2E40-B9CD-119F66CA07F0}" type="datetime1">
              <a:rPr lang="en-US" smtClean="0"/>
              <a:t>9/11/2025</a:t>
            </a:fld>
            <a:endParaRPr lang="en-US"/>
          </a:p>
        </p:txBody>
      </p:sp>
      <p:sp>
        <p:nvSpPr>
          <p:cNvPr id="5" name="Slide Number Placeholder 4"/>
          <p:cNvSpPr>
            <a:spLocks noGrp="1"/>
          </p:cNvSpPr>
          <p:nvPr>
            <p:ph type="sldNum" sz="quarter" idx="12"/>
          </p:nvPr>
        </p:nvSpPr>
        <p:spPr/>
        <p:txBody>
          <a:bodyPr/>
          <a:lstStyle/>
          <a:p>
            <a:fld id="{3CC63E4C-4642-794D-A2FD-70F6B81535F5}" type="slidenum">
              <a:rPr lang="en-US" smtClean="0"/>
              <a:pPr/>
              <a:t>‹#›</a:t>
            </a:fld>
            <a:endParaRPr lang="en-US"/>
          </a:p>
        </p:txBody>
      </p:sp>
      <p:sp>
        <p:nvSpPr>
          <p:cNvPr id="6"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Fall </a:t>
            </a:r>
            <a:r>
              <a:rPr lang="is-IS" dirty="0"/>
              <a:t>2017</a:t>
            </a:r>
            <a:r>
              <a:rPr lang="en-US" dirty="0"/>
              <a:t> - Lecture #1</a:t>
            </a:r>
          </a:p>
        </p:txBody>
      </p:sp>
    </p:spTree>
    <p:extLst>
      <p:ext uri="{BB962C8B-B14F-4D97-AF65-F5344CB8AC3E}">
        <p14:creationId xmlns:p14="http://schemas.microsoft.com/office/powerpoint/2010/main" val="247814761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FB255F-2FE0-274D-998F-31FB20EFB046}" type="datetime1">
              <a:rPr lang="en-US" smtClean="0"/>
              <a:t>9/11/2025</a:t>
            </a:fld>
            <a:endParaRPr lang="en-US"/>
          </a:p>
        </p:txBody>
      </p:sp>
      <p:sp>
        <p:nvSpPr>
          <p:cNvPr id="4" name="Slide Number Placeholder 3"/>
          <p:cNvSpPr>
            <a:spLocks noGrp="1"/>
          </p:cNvSpPr>
          <p:nvPr>
            <p:ph type="sldNum" sz="quarter" idx="12"/>
          </p:nvPr>
        </p:nvSpPr>
        <p:spPr/>
        <p:txBody>
          <a:bodyPr/>
          <a:lstStyle/>
          <a:p>
            <a:fld id="{3CC63E4C-4642-794D-A2FD-70F6B81535F5}" type="slidenum">
              <a:rPr lang="en-US" smtClean="0"/>
              <a:pPr/>
              <a:t>‹#›</a:t>
            </a:fld>
            <a:endParaRPr lang="en-US"/>
          </a:p>
        </p:txBody>
      </p:sp>
      <p:sp>
        <p:nvSpPr>
          <p:cNvPr id="5"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Fall </a:t>
            </a:r>
            <a:r>
              <a:rPr lang="is-IS" dirty="0"/>
              <a:t>2017</a:t>
            </a:r>
            <a:r>
              <a:rPr lang="en-US" dirty="0"/>
              <a:t> - Lecture #1</a:t>
            </a:r>
          </a:p>
        </p:txBody>
      </p:sp>
    </p:spTree>
    <p:extLst>
      <p:ext uri="{BB962C8B-B14F-4D97-AF65-F5344CB8AC3E}">
        <p14:creationId xmlns:p14="http://schemas.microsoft.com/office/powerpoint/2010/main" val="5648772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19" y="273051"/>
            <a:ext cx="3008313" cy="1162051"/>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78"/>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19" y="1435104"/>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C3975A16-A311-5046-89EC-B02DC029DBB6}" type="datetime1">
              <a:rPr lang="en-US" smtClean="0"/>
              <a:t>9/11/2025</a:t>
            </a:fld>
            <a:endParaRPr lang="en-US"/>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a:p>
        </p:txBody>
      </p:sp>
      <p:sp>
        <p:nvSpPr>
          <p:cNvPr id="8"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Fall </a:t>
            </a:r>
            <a:r>
              <a:rPr lang="is-IS" dirty="0"/>
              <a:t>2017</a:t>
            </a:r>
            <a:r>
              <a:rPr lang="en-US" dirty="0"/>
              <a:t> - Lecture #1</a:t>
            </a:r>
          </a:p>
        </p:txBody>
      </p:sp>
    </p:spTree>
    <p:extLst>
      <p:ext uri="{BB962C8B-B14F-4D97-AF65-F5344CB8AC3E}">
        <p14:creationId xmlns:p14="http://schemas.microsoft.com/office/powerpoint/2010/main" val="173320867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3"/>
            <a:ext cx="5486400" cy="566739"/>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5367364"/>
            <a:ext cx="5486400" cy="8048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1CADE38-462A-F74A-9AF0-365C45329AEC}" type="datetime1">
              <a:rPr lang="en-US" smtClean="0"/>
              <a:t>9/11/2025</a:t>
            </a:fld>
            <a:endParaRPr lang="en-US"/>
          </a:p>
        </p:txBody>
      </p:sp>
      <p:sp>
        <p:nvSpPr>
          <p:cNvPr id="6" name="Footer Placeholder 5"/>
          <p:cNvSpPr>
            <a:spLocks noGrp="1"/>
          </p:cNvSpPr>
          <p:nvPr>
            <p:ph type="ftr" sz="quarter" idx="11"/>
          </p:nvPr>
        </p:nvSpPr>
        <p:spPr/>
        <p:txBody>
          <a:bodyPr/>
          <a:lstStyle/>
          <a:p>
            <a:r>
              <a:rPr lang="en-US" dirty="0"/>
              <a:t>Fall </a:t>
            </a:r>
            <a:r>
              <a:rPr lang="is-IS" dirty="0"/>
              <a:t>2017</a:t>
            </a:r>
            <a:r>
              <a:rPr lang="en-US" dirty="0"/>
              <a:t> - Lecture #1</a:t>
            </a:r>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a:p>
        </p:txBody>
      </p:sp>
    </p:spTree>
    <p:extLst>
      <p:ext uri="{BB962C8B-B14F-4D97-AF65-F5344CB8AC3E}">
        <p14:creationId xmlns:p14="http://schemas.microsoft.com/office/powerpoint/2010/main" val="378950127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E5EB6D-9795-774A-B846-CEE32CCDB9F4}" type="datetime1">
              <a:rPr lang="en-US" smtClean="0"/>
              <a:t>9/11/2025</a:t>
            </a:fld>
            <a:endParaRPr lang="en-US"/>
          </a:p>
        </p:txBody>
      </p:sp>
      <p:sp>
        <p:nvSpPr>
          <p:cNvPr id="5" name="Footer Placeholder 4"/>
          <p:cNvSpPr>
            <a:spLocks noGrp="1"/>
          </p:cNvSpPr>
          <p:nvPr>
            <p:ph type="ftr" sz="quarter" idx="11"/>
          </p:nvPr>
        </p:nvSpPr>
        <p:spPr/>
        <p:txBody>
          <a:bodyPr/>
          <a:lstStyle/>
          <a:p>
            <a:r>
              <a:rPr lang="en-US" dirty="0"/>
              <a:t>Fall </a:t>
            </a:r>
            <a:r>
              <a:rPr lang="is-IS" dirty="0"/>
              <a:t>2017</a:t>
            </a:r>
            <a:r>
              <a:rPr lang="en-US" dirty="0"/>
              <a:t> - Lecture #1</a:t>
            </a:r>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extLst>
      <p:ext uri="{BB962C8B-B14F-4D97-AF65-F5344CB8AC3E}">
        <p14:creationId xmlns:p14="http://schemas.microsoft.com/office/powerpoint/2010/main" val="74986580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2"/>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2"/>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2FCB11-01EB-AC45-9E2D-185B38D86EC5}" type="datetime1">
              <a:rPr lang="en-US" smtClean="0"/>
              <a:t>9/11/2025</a:t>
            </a:fld>
            <a:endParaRPr lang="en-US"/>
          </a:p>
        </p:txBody>
      </p:sp>
      <p:sp>
        <p:nvSpPr>
          <p:cNvPr id="5" name="Footer Placeholder 4"/>
          <p:cNvSpPr>
            <a:spLocks noGrp="1"/>
          </p:cNvSpPr>
          <p:nvPr>
            <p:ph type="ftr" sz="quarter" idx="11"/>
          </p:nvPr>
        </p:nvSpPr>
        <p:spPr/>
        <p:txBody>
          <a:bodyPr/>
          <a:lstStyle/>
          <a:p>
            <a:r>
              <a:rPr lang="en-US" dirty="0"/>
              <a:t>Fall </a:t>
            </a:r>
            <a:r>
              <a:rPr lang="is-IS" dirty="0"/>
              <a:t>2017</a:t>
            </a:r>
            <a:r>
              <a:rPr lang="en-US" dirty="0"/>
              <a:t> - Lecture #1</a:t>
            </a:r>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extLst>
      <p:ext uri="{BB962C8B-B14F-4D97-AF65-F5344CB8AC3E}">
        <p14:creationId xmlns:p14="http://schemas.microsoft.com/office/powerpoint/2010/main" val="329302795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28"/>
            <a:ext cx="5727700" cy="474663"/>
          </a:xfrm>
        </p:spPr>
        <p:txBody>
          <a:bodyPr/>
          <a:lstStyle/>
          <a:p>
            <a:r>
              <a:rPr lang="en-US"/>
              <a:t>Click to edit Master title style</a:t>
            </a:r>
          </a:p>
        </p:txBody>
      </p:sp>
      <p:sp>
        <p:nvSpPr>
          <p:cNvPr id="3" name="Text Placeholder 2"/>
          <p:cNvSpPr>
            <a:spLocks noGrp="1"/>
          </p:cNvSpPr>
          <p:nvPr>
            <p:ph type="body" sz="half" idx="1"/>
          </p:nvPr>
        </p:nvSpPr>
        <p:spPr>
          <a:xfrm>
            <a:off x="685800" y="1143003"/>
            <a:ext cx="3848100" cy="2138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86300" y="1143003"/>
            <a:ext cx="3848100" cy="9921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86300" y="2287616"/>
            <a:ext cx="3848100" cy="993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3839429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28"/>
            <a:ext cx="5727700" cy="474663"/>
          </a:xfrm>
        </p:spPr>
        <p:txBody>
          <a:bodyPr/>
          <a:lstStyle/>
          <a:p>
            <a:r>
              <a:rPr lang="en-US"/>
              <a:t>Click to edit Master title style</a:t>
            </a:r>
          </a:p>
        </p:txBody>
      </p:sp>
      <p:sp>
        <p:nvSpPr>
          <p:cNvPr id="3" name="Text Placeholder 2"/>
          <p:cNvSpPr>
            <a:spLocks noGrp="1"/>
          </p:cNvSpPr>
          <p:nvPr>
            <p:ph type="body" sz="half" idx="1"/>
          </p:nvPr>
        </p:nvSpPr>
        <p:spPr>
          <a:xfrm>
            <a:off x="685800" y="1143003"/>
            <a:ext cx="3848100" cy="2138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86300" y="1143003"/>
            <a:ext cx="3848100" cy="2138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4416200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a:prstGeom prst="rect">
            <a:avLst/>
          </a:prstGeom>
        </p:spPr>
        <p:txBody>
          <a:bodyPr/>
          <a:lstStyle>
            <a:lvl1pPr>
              <a:defRPr sz="1400"/>
            </a:lvl1pPr>
          </a:lstStyle>
          <a:p>
            <a:pPr eaLnBrk="1" latinLnBrk="0" hangingPunct="1"/>
            <a:endParaRPr lang="en-US" sz="1600" dirty="0"/>
          </a:p>
        </p:txBody>
      </p:sp>
      <p:sp>
        <p:nvSpPr>
          <p:cNvPr id="17" name="Footer Placeholder 16"/>
          <p:cNvSpPr>
            <a:spLocks noGrp="1"/>
          </p:cNvSpPr>
          <p:nvPr>
            <p:ph type="ftr" sz="quarter" idx="11"/>
          </p:nvPr>
        </p:nvSpPr>
        <p:spPr>
          <a:xfrm>
            <a:off x="2898648" y="6355080"/>
            <a:ext cx="3474720" cy="365760"/>
          </a:xfrm>
          <a:prstGeom prst="rect">
            <a:avLst/>
          </a:prstGeom>
        </p:spPr>
        <p:txBody>
          <a:bodyPr/>
          <a:lstStyle/>
          <a:p>
            <a:endParaRPr kumimoji="0" lang="en-US" dirty="0"/>
          </a:p>
        </p:txBody>
      </p:sp>
      <p:sp>
        <p:nvSpPr>
          <p:cNvPr id="29" name="Slide Number Placeholder 28"/>
          <p:cNvSpPr>
            <a:spLocks noGrp="1"/>
          </p:cNvSpPr>
          <p:nvPr>
            <p:ph type="sldNum" sz="quarter" idx="12"/>
          </p:nvPr>
        </p:nvSpPr>
        <p:spPr>
          <a:xfrm>
            <a:off x="1216152" y="6355080"/>
            <a:ext cx="1219200" cy="365760"/>
          </a:xfrm>
          <a:prstGeom prst="rect">
            <a:avLst/>
          </a:prstGeom>
        </p:spPr>
        <p:txBody>
          <a:bodyPr/>
          <a:lstStyle/>
          <a:p>
            <a:fld id="{EA7C8D44-3667-46F6-9772-CC52308E2A7F}" type="slidenum">
              <a:rPr kumimoji="0" lang="en-US" smtClean="0"/>
              <a:pPr/>
              <a:t>‹#›</a:t>
            </a:fld>
            <a:endParaRPr kumimoji="0"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extLst>
      <p:ext uri="{BB962C8B-B14F-4D97-AF65-F5344CB8AC3E}">
        <p14:creationId xmlns:p14="http://schemas.microsoft.com/office/powerpoint/2010/main" val="50684708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849588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pPr eaLnBrk="1" latinLnBrk="0" hangingPunct="1"/>
            <a:fld id="{53AE4463-726A-4A35-9F46-98893432A3F9}" type="datetime1">
              <a:rPr lang="en-US" smtClean="0"/>
              <a:pPr eaLnBrk="1" latinLnBrk="0" hangingPunct="1"/>
              <a:t>9/11/2025</a:t>
            </a:fld>
            <a:endParaRPr lang="en-US"/>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kumimoji="0" lang="en-US"/>
          </a:p>
        </p:txBody>
      </p:sp>
      <p:sp>
        <p:nvSpPr>
          <p:cNvPr id="7" name="Slide Number Placeholder 6"/>
          <p:cNvSpPr>
            <a:spLocks noGrp="1"/>
          </p:cNvSpPr>
          <p:nvPr>
            <p:ph type="sldNum" sz="quarter" idx="12"/>
          </p:nvPr>
        </p:nvSpPr>
        <p:spPr>
          <a:xfrm>
            <a:off x="612648" y="6356350"/>
            <a:ext cx="1981200" cy="365760"/>
          </a:xfrm>
          <a:prstGeom prst="rect">
            <a:avLst/>
          </a:prstGeom>
        </p:spPr>
        <p:txBody>
          <a:bodyPr/>
          <a:lstStyle/>
          <a:p>
            <a:fld id="{EA7C8D44-3667-46F6-9772-CC52308E2A7F}" type="slidenum">
              <a:rPr kumimoji="0" lang="en-US" smtClean="0"/>
              <a:pPr/>
              <a:t>‹#›</a:t>
            </a:fld>
            <a:endParaRPr kumimoji="0"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pPr eaLnBrk="1" latinLnBrk="0" hangingPunct="1"/>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kumimoji="0" lang="en-US" dirty="0"/>
          </a:p>
        </p:txBody>
      </p:sp>
      <p:sp>
        <p:nvSpPr>
          <p:cNvPr id="6" name="Slide Number Placeholder 5"/>
          <p:cNvSpPr>
            <a:spLocks noGrp="1"/>
          </p:cNvSpPr>
          <p:nvPr>
            <p:ph type="sldNum" sz="quarter" idx="12"/>
          </p:nvPr>
        </p:nvSpPr>
        <p:spPr>
          <a:xfrm>
            <a:off x="8023098" y="6355080"/>
            <a:ext cx="1520952" cy="365760"/>
          </a:xfrm>
          <a:prstGeom prst="rect">
            <a:avLst/>
          </a:prstGeom>
        </p:spPr>
        <p:txBody>
          <a:bodyPr/>
          <a:lstStyle/>
          <a:p>
            <a:fld id="{EA7C8D44-3667-46F6-9772-CC52308E2A7F}" type="slidenum">
              <a:rPr kumimoji="0" lang="en-US" smtClean="0"/>
              <a:pPr/>
              <a:t>‹#›</a:t>
            </a:fld>
            <a:endParaRPr kumimoji="0"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extLst>
      <p:ext uri="{BB962C8B-B14F-4D97-AF65-F5344CB8AC3E}">
        <p14:creationId xmlns:p14="http://schemas.microsoft.com/office/powerpoint/2010/main" val="4102877643"/>
      </p:ext>
    </p:extLst>
  </p:cSld>
  <p:clrMapOvr>
    <a:overrideClrMapping bg1="dk1" tx1="lt1" bg2="dk2" tx2="lt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60145059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72430114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Tree>
    <p:extLst>
      <p:ext uri="{BB962C8B-B14F-4D97-AF65-F5344CB8AC3E}">
        <p14:creationId xmlns:p14="http://schemas.microsoft.com/office/powerpoint/2010/main" val="362165881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extLst>
      <p:ext uri="{BB962C8B-B14F-4D97-AF65-F5344CB8AC3E}">
        <p14:creationId xmlns:p14="http://schemas.microsoft.com/office/powerpoint/2010/main" val="425665342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425985788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extLst>
      <p:ext uri="{BB962C8B-B14F-4D97-AF65-F5344CB8AC3E}">
        <p14:creationId xmlns:p14="http://schemas.microsoft.com/office/powerpoint/2010/main" val="1623792239"/>
      </p:ext>
    </p:extLst>
  </p:cSld>
  <p:clrMapOvr>
    <a:overrideClrMapping bg1="dk1" tx1="lt1" bg2="dk2" tx2="lt2" accent1="accent1" accent2="accent2" accent3="accent3" accent4="accent4" accent5="accent5" accent6="accent6" hlink="hlink" folHlink="folHlink"/>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135988203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extLst>
      <p:ext uri="{BB962C8B-B14F-4D97-AF65-F5344CB8AC3E}">
        <p14:creationId xmlns:p14="http://schemas.microsoft.com/office/powerpoint/2010/main" val="2435149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a:xfrm>
            <a:off x="6400800" y="6356350"/>
            <a:ext cx="2289048" cy="365760"/>
          </a:xfrm>
          <a:prstGeom prst="rect">
            <a:avLst/>
          </a:prstGeom>
        </p:spPr>
        <p:txBody>
          <a:bodyPr/>
          <a:lstStyle/>
          <a:p>
            <a:pPr eaLnBrk="1" latinLnBrk="0" hangingPunct="1"/>
            <a:fld id="{FDF404D0-E306-4E90-90E3-E44D26246FFC}" type="datetime1">
              <a:rPr lang="en-US" smtClean="0"/>
              <a:pPr eaLnBrk="1" latinLnBrk="0" hangingPunct="1"/>
              <a:t>9/11/2025</a:t>
            </a:fld>
            <a:endParaRPr lang="en-US"/>
          </a:p>
        </p:txBody>
      </p:sp>
      <p:sp>
        <p:nvSpPr>
          <p:cNvPr id="8" name="Footer Placeholder 7"/>
          <p:cNvSpPr>
            <a:spLocks noGrp="1"/>
          </p:cNvSpPr>
          <p:nvPr>
            <p:ph type="ftr" sz="quarter" idx="11"/>
          </p:nvPr>
        </p:nvSpPr>
        <p:spPr>
          <a:xfrm>
            <a:off x="2898648" y="6356350"/>
            <a:ext cx="3505200" cy="365760"/>
          </a:xfrm>
          <a:prstGeom prst="rect">
            <a:avLst/>
          </a:prstGeom>
        </p:spPr>
        <p:txBody>
          <a:bodyPr/>
          <a:lstStyle/>
          <a:p>
            <a:endParaRPr kumimoji="0" lang="en-US"/>
          </a:p>
        </p:txBody>
      </p:sp>
      <p:sp>
        <p:nvSpPr>
          <p:cNvPr id="9" name="Slide Number Placeholder 8"/>
          <p:cNvSpPr>
            <a:spLocks noGrp="1"/>
          </p:cNvSpPr>
          <p:nvPr>
            <p:ph type="sldNum" sz="quarter" idx="12"/>
          </p:nvPr>
        </p:nvSpPr>
        <p:spPr>
          <a:xfrm>
            <a:off x="612648" y="6356350"/>
            <a:ext cx="1981200" cy="365760"/>
          </a:xfrm>
          <a:prstGeom prst="rect">
            <a:avLst/>
          </a:prstGeom>
        </p:spPr>
        <p:txBody>
          <a:bodyPr/>
          <a:lstStyle/>
          <a:p>
            <a:fld id="{EA7C8D44-3667-46F6-9772-CC52308E2A7F}" type="slidenum">
              <a:rPr kumimoji="0" lang="en-US" smtClean="0"/>
              <a:pPr/>
              <a:t>‹#›</a:t>
            </a:fld>
            <a:endParaRPr kumimoji="0"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a:xfrm>
            <a:off x="6400800" y="6356350"/>
            <a:ext cx="2289048" cy="365760"/>
          </a:xfrm>
          <a:prstGeom prst="rect">
            <a:avLst/>
          </a:prstGeom>
        </p:spPr>
        <p:txBody>
          <a:bodyPr/>
          <a:lstStyle/>
          <a:p>
            <a:pPr eaLnBrk="1" latinLnBrk="0" hangingPunct="1"/>
            <a:fld id="{1485DA14-76F0-4D93-83FB-7878C79A1986}" type="datetime1">
              <a:rPr lang="en-US" smtClean="0"/>
              <a:pPr eaLnBrk="1" latinLnBrk="0" hangingPunct="1"/>
              <a:t>9/11/2025</a:t>
            </a:fld>
            <a:endParaRPr lang="en-US"/>
          </a:p>
        </p:txBody>
      </p:sp>
      <p:sp>
        <p:nvSpPr>
          <p:cNvPr id="4" name="Footer Placeholder 3"/>
          <p:cNvSpPr>
            <a:spLocks noGrp="1"/>
          </p:cNvSpPr>
          <p:nvPr>
            <p:ph type="ftr" sz="quarter" idx="11"/>
          </p:nvPr>
        </p:nvSpPr>
        <p:spPr>
          <a:xfrm>
            <a:off x="2898648" y="6356350"/>
            <a:ext cx="3505200" cy="365760"/>
          </a:xfrm>
          <a:prstGeom prst="rect">
            <a:avLst/>
          </a:prstGeom>
        </p:spPr>
        <p:txBody>
          <a:bodyPr/>
          <a:lstStyle/>
          <a:p>
            <a:endParaRPr kumimoji="0" lang="en-US"/>
          </a:p>
        </p:txBody>
      </p:sp>
      <p:sp>
        <p:nvSpPr>
          <p:cNvPr id="5" name="Slide Number Placeholder 4"/>
          <p:cNvSpPr>
            <a:spLocks noGrp="1"/>
          </p:cNvSpPr>
          <p:nvPr>
            <p:ph type="sldNum" sz="quarter" idx="12"/>
          </p:nvPr>
        </p:nvSpPr>
        <p:spPr>
          <a:xfrm>
            <a:off x="612648" y="6356350"/>
            <a:ext cx="1981200" cy="365760"/>
          </a:xfrm>
          <a:prstGeom prst="rect">
            <a:avLst/>
          </a:prstGeom>
        </p:spPr>
        <p:txBody>
          <a:bodyPr/>
          <a:lstStyle/>
          <a:p>
            <a:fld id="{EA7C8D44-3667-46F6-9772-CC52308E2A7F}" type="slidenum">
              <a:rPr kumimoji="0" lang="en-US" smtClean="0"/>
              <a:pPr/>
              <a:t>‹#›</a:t>
            </a:fld>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400800" y="6356350"/>
            <a:ext cx="2289048" cy="365760"/>
          </a:xfrm>
          <a:prstGeom prst="rect">
            <a:avLst/>
          </a:prstGeom>
        </p:spPr>
        <p:txBody>
          <a:bodyPr/>
          <a:lstStyle/>
          <a:p>
            <a:pPr eaLnBrk="1" latinLnBrk="0" hangingPunct="1"/>
            <a:fld id="{A15E552D-49E1-496B-B79C-E100986B8B5F}" type="datetime1">
              <a:rPr lang="en-US" smtClean="0"/>
              <a:pPr eaLnBrk="1" latinLnBrk="0" hangingPunct="1"/>
              <a:t>9/11/2025</a:t>
            </a:fld>
            <a:endParaRPr lang="en-US"/>
          </a:p>
        </p:txBody>
      </p:sp>
      <p:sp>
        <p:nvSpPr>
          <p:cNvPr id="3" name="Footer Placeholder 2"/>
          <p:cNvSpPr>
            <a:spLocks noGrp="1"/>
          </p:cNvSpPr>
          <p:nvPr>
            <p:ph type="ftr" sz="quarter" idx="11"/>
          </p:nvPr>
        </p:nvSpPr>
        <p:spPr>
          <a:xfrm>
            <a:off x="2898648" y="6356350"/>
            <a:ext cx="3505200" cy="365760"/>
          </a:xfrm>
          <a:prstGeom prst="rect">
            <a:avLst/>
          </a:prstGeom>
        </p:spPr>
        <p:txBody>
          <a:bodyPr/>
          <a:lstStyle/>
          <a:p>
            <a:endParaRPr kumimoji="0" lang="en-US"/>
          </a:p>
        </p:txBody>
      </p:sp>
      <p:sp>
        <p:nvSpPr>
          <p:cNvPr id="4" name="Slide Number Placeholder 3"/>
          <p:cNvSpPr>
            <a:spLocks noGrp="1"/>
          </p:cNvSpPr>
          <p:nvPr>
            <p:ph type="sldNum" sz="quarter" idx="12"/>
          </p:nvPr>
        </p:nvSpPr>
        <p:spPr>
          <a:xfrm>
            <a:off x="612648" y="6356350"/>
            <a:ext cx="1981200" cy="365760"/>
          </a:xfrm>
          <a:prstGeom prst="rect">
            <a:avLst/>
          </a:prstGeom>
        </p:spPr>
        <p:txBody>
          <a:bodyPr/>
          <a:lstStyle/>
          <a:p>
            <a:fld id="{EA7C8D44-3667-46F6-9772-CC52308E2A7F}" type="slidenum">
              <a:rPr kumimoji="0" lang="en-US" smtClean="0"/>
              <a:pPr/>
              <a:t>‹#›</a:t>
            </a:fld>
            <a:endParaRPr kumimoji="0"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pPr eaLnBrk="1" latinLnBrk="0" hangingPunct="1"/>
            <a:fld id="{CEC72505-1551-4A98-97CD-F520B07184AD}" type="datetime1">
              <a:rPr lang="en-US" smtClean="0"/>
              <a:pPr eaLnBrk="1" latinLnBrk="0" hangingPunct="1"/>
              <a:t>9/11/2025</a:t>
            </a:fld>
            <a:endParaRPr lang="en-US"/>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kumimoji="0" lang="en-US"/>
          </a:p>
        </p:txBody>
      </p:sp>
      <p:sp>
        <p:nvSpPr>
          <p:cNvPr id="7" name="Slide Number Placeholder 6"/>
          <p:cNvSpPr>
            <a:spLocks noGrp="1"/>
          </p:cNvSpPr>
          <p:nvPr>
            <p:ph type="sldNum" sz="quarter" idx="12"/>
          </p:nvPr>
        </p:nvSpPr>
        <p:spPr>
          <a:xfrm>
            <a:off x="612648" y="6356350"/>
            <a:ext cx="1981200" cy="365760"/>
          </a:xfrm>
          <a:prstGeom prst="rect">
            <a:avLst/>
          </a:prstGeom>
        </p:spPr>
        <p:txBody>
          <a:bodyPr/>
          <a:lstStyle/>
          <a:p>
            <a:fld id="{EA7C8D44-3667-46F6-9772-CC52308E2A7F}" type="slidenum">
              <a:rPr kumimoji="0" lang="en-US" smtClean="0"/>
              <a:pPr/>
              <a:t>‹#›</a:t>
            </a:fld>
            <a:endParaRPr kumimoji="0"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pPr eaLnBrk="1" latinLnBrk="0" hangingPunct="1"/>
            <a:fld id="{7218F47B-BA16-4F20-B5BA-73F598D94B51}" type="datetime1">
              <a:rPr lang="en-US" smtClean="0"/>
              <a:pPr eaLnBrk="1" latinLnBrk="0" hangingPunct="1"/>
              <a:t>9/11/2025</a:t>
            </a:fld>
            <a:endParaRPr lang="en-US"/>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kumimoji="0" lang="en-US"/>
          </a:p>
        </p:txBody>
      </p:sp>
      <p:sp>
        <p:nvSpPr>
          <p:cNvPr id="7" name="Slide Number Placeholder 6"/>
          <p:cNvSpPr>
            <a:spLocks noGrp="1"/>
          </p:cNvSpPr>
          <p:nvPr>
            <p:ph type="sldNum" sz="quarter" idx="12"/>
          </p:nvPr>
        </p:nvSpPr>
        <p:spPr>
          <a:xfrm>
            <a:off x="612648" y="6356350"/>
            <a:ext cx="1981200" cy="365760"/>
          </a:xfrm>
          <a:prstGeom prst="rect">
            <a:avLst/>
          </a:prstGeom>
        </p:spPr>
        <p:txBody>
          <a:bodyPr/>
          <a:lstStyle/>
          <a:p>
            <a:fld id="{EA7C8D44-3667-46F6-9772-CC52308E2A7F}" type="slidenum">
              <a:rPr kumimoji="0" lang="en-US" smtClean="0"/>
              <a:pPr/>
              <a:t>‹#›</a:t>
            </a:fld>
            <a:endParaRPr kumimoji="0"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theme" Target="../theme/theme4.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dirty="0"/>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2" name="Slide Number Placeholder 5"/>
          <p:cNvSpPr txBox="1">
            <a:spLocks/>
          </p:cNvSpPr>
          <p:nvPr userDrawn="1"/>
        </p:nvSpPr>
        <p:spPr>
          <a:xfrm>
            <a:off x="6019800" y="6400800"/>
            <a:ext cx="28448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CC63E4C-4642-794D-A2FD-70F6B81535F5}" type="slidenum">
              <a:rPr lang="en-US" smtClean="0">
                <a:solidFill>
                  <a:prstClr val="black">
                    <a:tint val="75000"/>
                  </a:prstClr>
                </a:solidFill>
                <a:latin typeface="Calibri"/>
              </a:rPr>
              <a:pPr/>
              <a:t>‹#›</a:t>
            </a:fld>
            <a:endParaRPr lang="en-US" dirty="0">
              <a:solidFill>
                <a:prstClr val="black">
                  <a:tint val="75000"/>
                </a:prstClr>
              </a:solidFill>
              <a:latin typeface="Calibri"/>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1" latinLnBrk="0" hangingPunct="1">
        <a:spcBef>
          <a:spcPct val="0"/>
        </a:spcBef>
        <a:buNone/>
        <a:defRPr kumimoji="0" sz="3200" kern="1200">
          <a:solidFill>
            <a:srgbClr val="FF0000"/>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solidFill>
                  <a:srgbClr val="000000"/>
                </a:solidFill>
                <a:latin typeface="Calibri" pitchFamily="34" charset="0"/>
                <a:cs typeface="Calibri" pitchFamily="34" charset="0"/>
              </a:defRPr>
            </a:lvl1pPr>
          </a:lstStyle>
          <a:p>
            <a:pPr>
              <a:defRPr/>
            </a:pPr>
            <a:fld id="{7FD49473-76C1-48EC-A353-3AF4A85EDBF6}" type="slidenum">
              <a:rPr lang="en-US" smtClean="0"/>
              <a:pPr>
                <a:defRPr/>
              </a:pPr>
              <a:t>‹#›</a:t>
            </a:fld>
            <a:endParaRPr lang="en-US" dirty="0"/>
          </a:p>
        </p:txBody>
      </p:sp>
    </p:spTree>
    <p:extLst>
      <p:ext uri="{BB962C8B-B14F-4D97-AF65-F5344CB8AC3E}">
        <p14:creationId xmlns:p14="http://schemas.microsoft.com/office/powerpoint/2010/main" val="369059303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hf hdr="0" ftr="0" dt="0"/>
  <p:txStyles>
    <p:titleStyle>
      <a:lvl1pPr algn="ctr" rtl="0" eaLnBrk="0" fontAlgn="base" hangingPunct="0">
        <a:spcBef>
          <a:spcPct val="0"/>
        </a:spcBef>
        <a:spcAft>
          <a:spcPct val="0"/>
        </a:spcAft>
        <a:defRPr sz="4400">
          <a:solidFill>
            <a:srgbClr val="000000"/>
          </a:solidFill>
          <a:latin typeface="Calibri" pitchFamily="34" charset="0"/>
          <a:ea typeface="+mj-ea"/>
          <a:cs typeface="Calibri" pitchFamily="34" charset="0"/>
        </a:defRPr>
      </a:lvl1pPr>
      <a:lvl2pPr algn="ctr" rtl="0" eaLnBrk="0" fontAlgn="base" hangingPunct="0">
        <a:spcBef>
          <a:spcPct val="0"/>
        </a:spcBef>
        <a:spcAft>
          <a:spcPct val="0"/>
        </a:spcAft>
        <a:defRPr sz="4400">
          <a:solidFill>
            <a:srgbClr val="000000"/>
          </a:solidFill>
          <a:latin typeface="Arial" charset="0"/>
        </a:defRPr>
      </a:lvl2pPr>
      <a:lvl3pPr algn="ctr" rtl="0" eaLnBrk="0" fontAlgn="base" hangingPunct="0">
        <a:spcBef>
          <a:spcPct val="0"/>
        </a:spcBef>
        <a:spcAft>
          <a:spcPct val="0"/>
        </a:spcAft>
        <a:defRPr sz="4400">
          <a:solidFill>
            <a:srgbClr val="000000"/>
          </a:solidFill>
          <a:latin typeface="Arial" charset="0"/>
        </a:defRPr>
      </a:lvl3pPr>
      <a:lvl4pPr algn="ctr" rtl="0" eaLnBrk="0" fontAlgn="base" hangingPunct="0">
        <a:spcBef>
          <a:spcPct val="0"/>
        </a:spcBef>
        <a:spcAft>
          <a:spcPct val="0"/>
        </a:spcAft>
        <a:defRPr sz="4400">
          <a:solidFill>
            <a:srgbClr val="000000"/>
          </a:solidFill>
          <a:latin typeface="Arial" charset="0"/>
        </a:defRPr>
      </a:lvl4pPr>
      <a:lvl5pPr algn="ctr" rtl="0" eaLnBrk="0" fontAlgn="base" hangingPunct="0">
        <a:spcBef>
          <a:spcPct val="0"/>
        </a:spcBef>
        <a:spcAft>
          <a:spcPct val="0"/>
        </a:spcAft>
        <a:defRPr sz="4400">
          <a:solidFill>
            <a:srgbClr val="000000"/>
          </a:solidFill>
          <a:latin typeface="Arial" charset="0"/>
        </a:defRPr>
      </a:lvl5pPr>
      <a:lvl6pPr marL="457200" algn="ctr" rtl="0" eaLnBrk="0" fontAlgn="base" hangingPunct="0">
        <a:spcBef>
          <a:spcPct val="0"/>
        </a:spcBef>
        <a:spcAft>
          <a:spcPct val="0"/>
        </a:spcAft>
        <a:defRPr sz="4400">
          <a:solidFill>
            <a:srgbClr val="000000"/>
          </a:solidFill>
          <a:latin typeface="Arial" charset="0"/>
        </a:defRPr>
      </a:lvl6pPr>
      <a:lvl7pPr marL="914400" algn="ctr" rtl="0" eaLnBrk="0" fontAlgn="base" hangingPunct="0">
        <a:spcBef>
          <a:spcPct val="0"/>
        </a:spcBef>
        <a:spcAft>
          <a:spcPct val="0"/>
        </a:spcAft>
        <a:defRPr sz="4400">
          <a:solidFill>
            <a:srgbClr val="000000"/>
          </a:solidFill>
          <a:latin typeface="Arial" charset="0"/>
        </a:defRPr>
      </a:lvl7pPr>
      <a:lvl8pPr marL="1371600" algn="ctr" rtl="0" eaLnBrk="0" fontAlgn="base" hangingPunct="0">
        <a:spcBef>
          <a:spcPct val="0"/>
        </a:spcBef>
        <a:spcAft>
          <a:spcPct val="0"/>
        </a:spcAft>
        <a:defRPr sz="4400">
          <a:solidFill>
            <a:srgbClr val="000000"/>
          </a:solidFill>
          <a:latin typeface="Arial" charset="0"/>
        </a:defRPr>
      </a:lvl8pPr>
      <a:lvl9pPr marL="1828800" algn="ctr" rtl="0" eaLnBrk="0" fontAlgn="base" hangingPunct="0">
        <a:spcBef>
          <a:spcPct val="0"/>
        </a:spcBef>
        <a:spcAft>
          <a:spcPct val="0"/>
        </a:spcAft>
        <a:defRPr sz="4400">
          <a:solidFill>
            <a:srgbClr val="000000"/>
          </a:solidFill>
          <a:latin typeface="Arial" charset="0"/>
        </a:defRPr>
      </a:lvl9pPr>
    </p:titleStyle>
    <p:bodyStyle>
      <a:lvl1pPr marL="342900" indent="-342900" algn="l" rtl="0" eaLnBrk="0" fontAlgn="base" hangingPunct="0">
        <a:spcBef>
          <a:spcPct val="20000"/>
        </a:spcBef>
        <a:spcAft>
          <a:spcPct val="0"/>
        </a:spcAft>
        <a:buChar char="•"/>
        <a:defRPr sz="3200">
          <a:solidFill>
            <a:srgbClr val="000000"/>
          </a:solidFill>
          <a:latin typeface="Calibri" pitchFamily="34" charset="0"/>
          <a:ea typeface="+mn-ea"/>
          <a:cs typeface="Calibri" pitchFamily="34" charset="0"/>
        </a:defRPr>
      </a:lvl1pPr>
      <a:lvl2pPr marL="742950" indent="-285750" algn="l" rtl="0" eaLnBrk="0" fontAlgn="base" hangingPunct="0">
        <a:spcBef>
          <a:spcPct val="20000"/>
        </a:spcBef>
        <a:spcAft>
          <a:spcPct val="0"/>
        </a:spcAft>
        <a:buChar char="–"/>
        <a:defRPr sz="2800">
          <a:solidFill>
            <a:srgbClr val="000000"/>
          </a:solidFill>
          <a:latin typeface="Calibri" pitchFamily="34" charset="0"/>
          <a:cs typeface="Calibri" pitchFamily="34" charset="0"/>
        </a:defRPr>
      </a:lvl2pPr>
      <a:lvl3pPr marL="1143000" indent="-228600" algn="l" rtl="0" eaLnBrk="0" fontAlgn="base" hangingPunct="0">
        <a:spcBef>
          <a:spcPct val="20000"/>
        </a:spcBef>
        <a:spcAft>
          <a:spcPct val="0"/>
        </a:spcAft>
        <a:buChar char="•"/>
        <a:defRPr sz="2400">
          <a:solidFill>
            <a:srgbClr val="000000"/>
          </a:solidFill>
          <a:latin typeface="Calibri" pitchFamily="34" charset="0"/>
          <a:cs typeface="Calibri" pitchFamily="34" charset="0"/>
        </a:defRPr>
      </a:lvl3pPr>
      <a:lvl4pPr marL="1600200" indent="-228600" algn="l" rtl="0" eaLnBrk="0" fontAlgn="base" hangingPunct="0">
        <a:spcBef>
          <a:spcPct val="20000"/>
        </a:spcBef>
        <a:spcAft>
          <a:spcPct val="0"/>
        </a:spcAft>
        <a:buChar char="–"/>
        <a:defRPr sz="2000">
          <a:solidFill>
            <a:srgbClr val="000000"/>
          </a:solidFill>
          <a:latin typeface="Calibri" pitchFamily="34" charset="0"/>
          <a:cs typeface="Calibri" pitchFamily="34" charset="0"/>
        </a:defRPr>
      </a:lvl4pPr>
      <a:lvl5pPr marL="2057400" indent="-228600" algn="l" rtl="0" eaLnBrk="0" fontAlgn="base" hangingPunct="0">
        <a:spcBef>
          <a:spcPct val="20000"/>
        </a:spcBef>
        <a:spcAft>
          <a:spcPct val="0"/>
        </a:spcAft>
        <a:buChar char="»"/>
        <a:defRPr sz="2000">
          <a:solidFill>
            <a:srgbClr val="000000"/>
          </a:solidFill>
          <a:latin typeface="Calibri" pitchFamily="34" charset="0"/>
          <a:cs typeface="Calibri" pitchFamily="34" charset="0"/>
        </a:defRPr>
      </a:lvl5pPr>
      <a:lvl6pPr marL="2514600" indent="-228600" algn="l" rtl="0" eaLnBrk="0" fontAlgn="base" hangingPunct="0">
        <a:spcBef>
          <a:spcPct val="20000"/>
        </a:spcBef>
        <a:spcAft>
          <a:spcPct val="0"/>
        </a:spcAft>
        <a:buChar char="»"/>
        <a:defRPr sz="2000">
          <a:solidFill>
            <a:srgbClr val="000000"/>
          </a:solidFill>
          <a:latin typeface="+mn-lt"/>
        </a:defRPr>
      </a:lvl6pPr>
      <a:lvl7pPr marL="2971800" indent="-228600" algn="l" rtl="0" eaLnBrk="0" fontAlgn="base" hangingPunct="0">
        <a:spcBef>
          <a:spcPct val="20000"/>
        </a:spcBef>
        <a:spcAft>
          <a:spcPct val="0"/>
        </a:spcAft>
        <a:buChar char="»"/>
        <a:defRPr sz="2000">
          <a:solidFill>
            <a:srgbClr val="000000"/>
          </a:solidFill>
          <a:latin typeface="+mn-lt"/>
        </a:defRPr>
      </a:lvl7pPr>
      <a:lvl8pPr marL="3429000" indent="-228600" algn="l" rtl="0" eaLnBrk="0" fontAlgn="base" hangingPunct="0">
        <a:spcBef>
          <a:spcPct val="20000"/>
        </a:spcBef>
        <a:spcAft>
          <a:spcPct val="0"/>
        </a:spcAft>
        <a:buChar char="»"/>
        <a:defRPr sz="2000">
          <a:solidFill>
            <a:srgbClr val="000000"/>
          </a:solidFill>
          <a:latin typeface="+mn-lt"/>
        </a:defRPr>
      </a:lvl8pPr>
      <a:lvl9pPr marL="3886200" indent="-228600" algn="l" rtl="0" eaLnBrk="0" fontAlgn="base" hangingPunct="0">
        <a:spcBef>
          <a:spcPct val="20000"/>
        </a:spcBef>
        <a:spcAft>
          <a:spcPct val="0"/>
        </a:spcAft>
        <a:buChar char="»"/>
        <a:defRPr sz="20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3"/>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4"/>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20BAFD48-45E2-B54F-B7CB-E8D59064A99E}" type="datetime1">
              <a:rPr lang="en-US" smtClean="0"/>
              <a:t>9/11/2025</a:t>
            </a:fld>
            <a:endParaRPr lang="en-US"/>
          </a:p>
        </p:txBody>
      </p:sp>
      <p:sp>
        <p:nvSpPr>
          <p:cNvPr id="5"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Fall </a:t>
            </a:r>
            <a:r>
              <a:rPr lang="is-IS" dirty="0"/>
              <a:t>2017</a:t>
            </a:r>
            <a:r>
              <a:rPr lang="en-US" dirty="0"/>
              <a:t> - Lecture #1</a:t>
            </a:r>
          </a:p>
        </p:txBody>
      </p:sp>
      <p:sp>
        <p:nvSpPr>
          <p:cNvPr id="6" name="Slide Number Placeholder 5"/>
          <p:cNvSpPr>
            <a:spLocks noGrp="1"/>
          </p:cNvSpPr>
          <p:nvPr>
            <p:ph type="sldNum" sz="quarter" idx="4"/>
          </p:nvPr>
        </p:nvSpPr>
        <p:spPr>
          <a:xfrm>
            <a:off x="6553200" y="6356354"/>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CC63E4C-4642-794D-A2FD-70F6B81535F5}" type="slidenum">
              <a:rPr lang="en-US" smtClean="0"/>
              <a:pPr/>
              <a:t>‹#›</a:t>
            </a:fld>
            <a:endParaRPr lang="en-US"/>
          </a:p>
        </p:txBody>
      </p:sp>
    </p:spTree>
    <p:extLst>
      <p:ext uri="{BB962C8B-B14F-4D97-AF65-F5344CB8AC3E}">
        <p14:creationId xmlns:p14="http://schemas.microsoft.com/office/powerpoint/2010/main" val="4240237629"/>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Lst>
  <p:hf hdr="0"/>
  <p:txStyles>
    <p:titleStyle>
      <a:lvl1pPr algn="ctr" defTabSz="342900" rtl="0" eaLnBrk="1" latinLnBrk="0" hangingPunct="1">
        <a:spcBef>
          <a:spcPct val="0"/>
        </a:spcBef>
        <a:buNone/>
        <a:defRPr sz="3300" kern="1200">
          <a:solidFill>
            <a:srgbClr val="FF0000"/>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dirty="0"/>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extLst>
      <p:ext uri="{BB962C8B-B14F-4D97-AF65-F5344CB8AC3E}">
        <p14:creationId xmlns:p14="http://schemas.microsoft.com/office/powerpoint/2010/main" val="58797001"/>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hf hdr="0" ftr="0" dt="0"/>
  <p:txStyles>
    <p:titleStyle>
      <a:lvl1pPr algn="ctr" rtl="0" eaLnBrk="1" latinLnBrk="0" hangingPunct="1">
        <a:spcBef>
          <a:spcPct val="0"/>
        </a:spcBef>
        <a:buNone/>
        <a:defRPr kumimoji="0" sz="3200" kern="1200">
          <a:solidFill>
            <a:srgbClr val="FF0000"/>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notesSlide" Target="../notesSlides/notesSlide4.xml"/><Relationship Id="rId1" Type="http://schemas.openxmlformats.org/officeDocument/2006/relationships/slideLayout" Target="../slideLayouts/slideLayout26.xml"/><Relationship Id="rId5" Type="http://schemas.openxmlformats.org/officeDocument/2006/relationships/customXml" Target="../ink/ink7.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notesSlide" Target="../notesSlides/notesSlide5.xml"/><Relationship Id="rId1" Type="http://schemas.openxmlformats.org/officeDocument/2006/relationships/slideLayout" Target="../slideLayouts/slideLayout26.xml"/><Relationship Id="rId5" Type="http://schemas.openxmlformats.org/officeDocument/2006/relationships/customXml" Target="../ink/ink9.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10.xml"/><Relationship Id="rId1" Type="http://schemas.openxmlformats.org/officeDocument/2006/relationships/slideLayout" Target="../slideLayouts/slideLayout2.xml"/><Relationship Id="rId5" Type="http://schemas.openxmlformats.org/officeDocument/2006/relationships/customXml" Target="../ink/ink12.xml"/><Relationship Id="rId4" Type="http://schemas.openxmlformats.org/officeDocument/2006/relationships/customXml" Target="../ink/ink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39.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9.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6.xml"/><Relationship Id="rId4" Type="http://schemas.openxmlformats.org/officeDocument/2006/relationships/image" Target="../media/image17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6.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1.xml"/><Relationship Id="rId1" Type="http://schemas.openxmlformats.org/officeDocument/2006/relationships/slideLayout" Target="../slideLayouts/slideLayout26.xml"/><Relationship Id="rId4" Type="http://schemas.openxmlformats.org/officeDocument/2006/relationships/customXml" Target="../ink/ink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3.xml"/><Relationship Id="rId1" Type="http://schemas.openxmlformats.org/officeDocument/2006/relationships/slideLayout" Target="../slideLayouts/slideLayout26.xml"/><Relationship Id="rId5" Type="http://schemas.openxmlformats.org/officeDocument/2006/relationships/customXml" Target="../ink/ink5.xml"/><Relationship Id="rId4" Type="http://schemas.openxmlformats.org/officeDocument/2006/relationships/customXml" Target="../ink/ink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09600" y="2743200"/>
            <a:ext cx="7772400" cy="1143000"/>
          </a:xfrm>
        </p:spPr>
        <p:txBody>
          <a:bodyPr>
            <a:normAutofit fontScale="90000"/>
          </a:bodyPr>
          <a:lstStyle/>
          <a:p>
            <a:r>
              <a:rPr lang="en-US" altLang="zh-CN" dirty="0">
                <a:solidFill>
                  <a:srgbClr val="FF0000"/>
                </a:solidFill>
              </a:rPr>
              <a:t>L1 (</a:t>
            </a:r>
            <a:r>
              <a:rPr lang="en-US" dirty="0">
                <a:solidFill>
                  <a:srgbClr val="FF0000"/>
                </a:solidFill>
              </a:rPr>
              <a:t>CHAPTER 2)</a:t>
            </a:r>
            <a:br>
              <a:rPr lang="en-US" dirty="0">
                <a:solidFill>
                  <a:srgbClr val="FF0000"/>
                </a:solidFill>
              </a:rPr>
            </a:br>
            <a:br>
              <a:rPr lang="en-US" dirty="0">
                <a:solidFill>
                  <a:srgbClr val="FF0000"/>
                </a:solidFill>
              </a:rPr>
            </a:br>
            <a:r>
              <a:rPr lang="en-US" altLang="zh-CN" dirty="0">
                <a:solidFill>
                  <a:srgbClr val="FF0000"/>
                </a:solidFill>
                <a:cs typeface="Times New Roman" pitchFamily="18" charset="0"/>
              </a:rPr>
              <a:t>Data Representation</a:t>
            </a:r>
            <a:br>
              <a:rPr lang="en-US" altLang="zh-CN" dirty="0">
                <a:solidFill>
                  <a:srgbClr val="FF0000"/>
                </a:solidFill>
                <a:cs typeface="Times New Roman" pitchFamily="18" charset="0"/>
              </a:rPr>
            </a:br>
            <a:r>
              <a:rPr lang="en-US" altLang="zh-CN" dirty="0">
                <a:solidFill>
                  <a:srgbClr val="FF0000"/>
                </a:solidFill>
                <a:cs typeface="Times New Roman" pitchFamily="18" charset="0"/>
              </a:rPr>
              <a:t>Exercises</a:t>
            </a:r>
            <a:endParaRPr lang="en-US" dirty="0">
              <a:solidFill>
                <a:srgbClr val="FF0000"/>
              </a:solidFill>
            </a:endParaRPr>
          </a:p>
        </p:txBody>
      </p:sp>
      <p:sp>
        <p:nvSpPr>
          <p:cNvPr id="2" name="Slide Number Placeholder 1"/>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8D43B739-56F2-41EE-BBB5-C352609D8380}" type="slidenum">
              <a:rPr kumimoji="0" lang="en-US" sz="1400" b="0" i="0" u="none" strike="noStrike" kern="1200" cap="none" spc="0" normalizeH="0" baseline="0" noProof="0" smtClean="0">
                <a:ln>
                  <a:noFill/>
                </a:ln>
                <a:solidFill>
                  <a:srgbClr val="000000"/>
                </a:solidFill>
                <a:effectLst/>
                <a:uLnTx/>
                <a:uFillTx/>
                <a:latin typeface="Calibri" pitchFamily="34" charset="0"/>
                <a:ea typeface="+mn-ea"/>
                <a:cs typeface="Calibri"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1</a:t>
            </a:fld>
            <a:endParaRPr kumimoji="0" lang="en-US" sz="1400" b="0" i="0" u="none" strike="noStrike" kern="1200" cap="none" spc="0" normalizeH="0" baseline="0" noProof="0" dirty="0">
              <a:ln>
                <a:noFill/>
              </a:ln>
              <a:solidFill>
                <a:srgbClr val="000000"/>
              </a:solidFill>
              <a:effectLst/>
              <a:uLnTx/>
              <a:uFillTx/>
              <a:latin typeface="Calibri" pitchFamily="34" charset="0"/>
              <a:ea typeface="+mn-ea"/>
              <a:cs typeface="Calibri" pitchFamily="34" charset="0"/>
            </a:endParaRPr>
          </a:p>
        </p:txBody>
      </p:sp>
      <p:sp>
        <p:nvSpPr>
          <p:cNvPr id="4" name="Rectangle 3"/>
          <p:cNvSpPr/>
          <p:nvPr/>
        </p:nvSpPr>
        <p:spPr>
          <a:xfrm>
            <a:off x="2992401" y="6582489"/>
            <a:ext cx="4031873" cy="246221"/>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lumMod val="50000"/>
                  </a:srgbClr>
                </a:solidFill>
                <a:effectLst/>
                <a:uLnTx/>
                <a:uFillTx/>
                <a:latin typeface="Tahoma" pitchFamily="34" charset="0"/>
                <a:ea typeface="+mn-ea"/>
                <a:cs typeface="+mn-cs"/>
              </a:rPr>
              <a:t>Acknowledgement: some slides taken from Yifeng Zhu’s courseware</a:t>
            </a:r>
          </a:p>
        </p:txBody>
      </p:sp>
    </p:spTree>
    <p:extLst>
      <p:ext uri="{BB962C8B-B14F-4D97-AF65-F5344CB8AC3E}">
        <p14:creationId xmlns:p14="http://schemas.microsoft.com/office/powerpoint/2010/main" val="1692472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Number Range</a:t>
            </a:r>
          </a:p>
        </p:txBody>
      </p:sp>
      <p:sp>
        <p:nvSpPr>
          <p:cNvPr id="3" name="Content Placeholder 2"/>
          <p:cNvSpPr>
            <a:spLocks noGrp="1"/>
          </p:cNvSpPr>
          <p:nvPr>
            <p:ph idx="1"/>
          </p:nvPr>
        </p:nvSpPr>
        <p:spPr/>
        <p:txBody>
          <a:bodyPr/>
          <a:lstStyle/>
          <a:p>
            <a:r>
              <a:rPr lang="en-US" dirty="0"/>
              <a:t>Which range of decimals can be expressed with a 6-bit </a:t>
            </a:r>
            <a:r>
              <a:rPr lang="en-US" dirty="0">
                <a:solidFill>
                  <a:srgbClr val="FF0000"/>
                </a:solidFill>
              </a:rPr>
              <a:t>signed</a:t>
            </a:r>
            <a:r>
              <a:rPr lang="en-US" dirty="0"/>
              <a:t> number (assuming </a:t>
            </a:r>
            <a:r>
              <a:rPr lang="en-US" altLang="zh-CN" dirty="0"/>
              <a:t>Two</a:t>
            </a:r>
            <a:r>
              <a:rPr lang="en-US" dirty="0"/>
              <a:t>’s complement representation)? </a:t>
            </a:r>
          </a:p>
        </p:txBody>
      </p:sp>
      <p:sp>
        <p:nvSpPr>
          <p:cNvPr id="4" name="Date Placeholder 3"/>
          <p:cNvSpPr>
            <a:spLocks noGrp="1"/>
          </p:cNvSpPr>
          <p:nvPr>
            <p:ph type="dt" sz="half" idx="10"/>
          </p:nvPr>
        </p:nvSpPr>
        <p:spPr/>
        <p:txBody>
          <a:bodyPr/>
          <a:lstStyle/>
          <a:p>
            <a:pPr marL="0" marR="0" lvl="0" indent="0" algn="l" defTabSz="342900" rtl="0" eaLnBrk="1" fontAlgn="auto" latinLnBrk="0" hangingPunct="1">
              <a:lnSpc>
                <a:spcPct val="100000"/>
              </a:lnSpc>
              <a:spcBef>
                <a:spcPts val="0"/>
              </a:spcBef>
              <a:spcAft>
                <a:spcPts val="0"/>
              </a:spcAft>
              <a:buClrTx/>
              <a:buSzTx/>
              <a:buFontTx/>
              <a:buNone/>
              <a:tabLst/>
              <a:defRPr/>
            </a:pPr>
            <a:fld id="{69240954-B576-9D4D-A4A4-BAF4EBC7B2CF}" type="datetime1">
              <a:rPr kumimoji="0" lang="en-US" sz="9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342900" rtl="0" eaLnBrk="1" fontAlgn="auto" latinLnBrk="0" hangingPunct="1">
                <a:lnSpc>
                  <a:spcPct val="100000"/>
                </a:lnSpc>
                <a:spcBef>
                  <a:spcPts val="0"/>
                </a:spcBef>
                <a:spcAft>
                  <a:spcPts val="0"/>
                </a:spcAft>
                <a:buClrTx/>
                <a:buSzTx/>
                <a:buFontTx/>
                <a:buNone/>
                <a:tabLst/>
                <a:defRPr/>
              </a:pPr>
              <a:t>9/11/2025</a:t>
            </a:fld>
            <a:endParaRPr kumimoji="0" lang="en-US" sz="9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9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342900" rtl="0" eaLnBrk="1" fontAlgn="auto" latinLnBrk="0" hangingPunct="1">
                <a:lnSpc>
                  <a:spcPct val="100000"/>
                </a:lnSpc>
                <a:spcBef>
                  <a:spcPts val="0"/>
                </a:spcBef>
                <a:spcAft>
                  <a:spcPts val="0"/>
                </a:spcAft>
                <a:buClrTx/>
                <a:buSzTx/>
                <a:buFontTx/>
                <a:buNone/>
                <a:tabLst/>
                <a:defRPr/>
              </a:pPr>
              <a:t>10</a:t>
            </a:fld>
            <a:endParaRPr kumimoji="0" lang="en-US" sz="9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3"/>
          </p:nvPr>
        </p:nvSpPr>
        <p:spPr/>
        <p: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tint val="75000"/>
                  </a:prstClr>
                </a:solidFill>
                <a:effectLst/>
                <a:uLnTx/>
                <a:uFillTx/>
                <a:latin typeface="Calibri"/>
                <a:ea typeface="+mn-ea"/>
                <a:cs typeface="+mn-cs"/>
              </a:rPr>
              <a:t>Fall </a:t>
            </a:r>
            <a:r>
              <a:rPr kumimoji="0" lang="is-IS" sz="900" b="0" i="0" u="none" strike="noStrike" kern="1200" cap="none" spc="0" normalizeH="0" baseline="0" noProof="0" dirty="0">
                <a:ln>
                  <a:noFill/>
                </a:ln>
                <a:solidFill>
                  <a:prstClr val="black">
                    <a:tint val="75000"/>
                  </a:prstClr>
                </a:solidFill>
                <a:effectLst/>
                <a:uLnTx/>
                <a:uFillTx/>
                <a:latin typeface="Calibri"/>
                <a:ea typeface="+mn-ea"/>
                <a:cs typeface="+mn-cs"/>
              </a:rPr>
              <a:t>2017</a:t>
            </a:r>
            <a:r>
              <a:rPr kumimoji="0" lang="en-US" sz="900" b="0" i="0" u="none" strike="noStrike" kern="1200" cap="none" spc="0" normalizeH="0" baseline="0" noProof="0" dirty="0">
                <a:ln>
                  <a:noFill/>
                </a:ln>
                <a:solidFill>
                  <a:prstClr val="black">
                    <a:tint val="75000"/>
                  </a:prstClr>
                </a:solidFill>
                <a:effectLst/>
                <a:uLnTx/>
                <a:uFillTx/>
                <a:latin typeface="Calibri"/>
                <a:ea typeface="+mn-ea"/>
                <a:cs typeface="+mn-cs"/>
              </a:rPr>
              <a:t> - Lecture #1</a:t>
            </a:r>
          </a:p>
        </p:txBody>
      </p:sp>
      <p:graphicFrame>
        <p:nvGraphicFramePr>
          <p:cNvPr id="7" name="Table 6"/>
          <p:cNvGraphicFramePr>
            <a:graphicFrameLocks noGrp="1"/>
          </p:cNvGraphicFramePr>
          <p:nvPr/>
        </p:nvGraphicFramePr>
        <p:xfrm>
          <a:off x="2183576" y="3107377"/>
          <a:ext cx="4572000" cy="2057400"/>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tblGrid>
              <a:tr h="342900">
                <a:tc>
                  <a:txBody>
                    <a:bodyPr/>
                    <a:lstStyle/>
                    <a:p>
                      <a:pPr algn="ctr"/>
                      <a:r>
                        <a:rPr lang="en-US" sz="1800" dirty="0"/>
                        <a:t>Answer</a:t>
                      </a:r>
                    </a:p>
                  </a:txBody>
                  <a:tcPr marL="68580" marR="68580" marT="34290" marB="34290"/>
                </a:tc>
                <a:tc>
                  <a:txBody>
                    <a:bodyPr/>
                    <a:lstStyle/>
                    <a:p>
                      <a:pPr algn="ctr"/>
                      <a:r>
                        <a:rPr lang="en-US" sz="1800" dirty="0"/>
                        <a:t>Range</a:t>
                      </a:r>
                    </a:p>
                  </a:txBody>
                  <a:tcPr marL="68580" marR="68580" marT="34290" marB="34290"/>
                </a:tc>
                <a:extLst>
                  <a:ext uri="{0D108BD9-81ED-4DB2-BD59-A6C34878D82A}">
                    <a16:rowId xmlns:a16="http://schemas.microsoft.com/office/drawing/2014/main" val="10000"/>
                  </a:ext>
                </a:extLst>
              </a:tr>
              <a:tr h="342900">
                <a:tc>
                  <a:txBody>
                    <a:bodyPr/>
                    <a:lstStyle/>
                    <a:p>
                      <a:pPr algn="ctr"/>
                      <a:r>
                        <a:rPr lang="en-US" sz="1800" dirty="0"/>
                        <a:t>A</a:t>
                      </a:r>
                    </a:p>
                  </a:txBody>
                  <a:tcPr marL="68580" marR="68580" marT="34290" marB="34290"/>
                </a:tc>
                <a:tc>
                  <a:txBody>
                    <a:bodyPr/>
                    <a:lstStyle/>
                    <a:p>
                      <a:pPr algn="ctr"/>
                      <a:r>
                        <a:rPr lang="en-US" sz="1800" dirty="0"/>
                        <a:t>-32 … 32</a:t>
                      </a:r>
                    </a:p>
                  </a:txBody>
                  <a:tcPr marL="68580" marR="68580" marT="34290" marB="34290"/>
                </a:tc>
                <a:extLst>
                  <a:ext uri="{0D108BD9-81ED-4DB2-BD59-A6C34878D82A}">
                    <a16:rowId xmlns:a16="http://schemas.microsoft.com/office/drawing/2014/main" val="10001"/>
                  </a:ext>
                </a:extLst>
              </a:tr>
              <a:tr h="342900">
                <a:tc>
                  <a:txBody>
                    <a:bodyPr/>
                    <a:lstStyle/>
                    <a:p>
                      <a:pPr algn="ctr"/>
                      <a:r>
                        <a:rPr lang="en-US" sz="1800" dirty="0"/>
                        <a:t>B</a:t>
                      </a:r>
                    </a:p>
                  </a:txBody>
                  <a:tcPr marL="68580" marR="68580" marT="34290" marB="34290"/>
                </a:tc>
                <a:tc>
                  <a:txBody>
                    <a:bodyPr/>
                    <a:lstStyle/>
                    <a:p>
                      <a:pPr algn="ctr"/>
                      <a:r>
                        <a:rPr lang="en-US" sz="1800" dirty="0"/>
                        <a:t>-64 … 63</a:t>
                      </a:r>
                    </a:p>
                  </a:txBody>
                  <a:tcPr marL="68580" marR="68580" marT="34290" marB="34290"/>
                </a:tc>
                <a:extLst>
                  <a:ext uri="{0D108BD9-81ED-4DB2-BD59-A6C34878D82A}">
                    <a16:rowId xmlns:a16="http://schemas.microsoft.com/office/drawing/2014/main" val="10002"/>
                  </a:ext>
                </a:extLst>
              </a:tr>
              <a:tr h="342900">
                <a:tc>
                  <a:txBody>
                    <a:bodyPr/>
                    <a:lstStyle/>
                    <a:p>
                      <a:pPr algn="ctr"/>
                      <a:r>
                        <a:rPr lang="en-US" sz="1800" dirty="0"/>
                        <a:t>C</a:t>
                      </a:r>
                    </a:p>
                  </a:txBody>
                  <a:tcPr marL="68580" marR="68580" marT="34290" marB="34290"/>
                </a:tc>
                <a:tc>
                  <a:txBody>
                    <a:bodyPr/>
                    <a:lstStyle/>
                    <a:p>
                      <a:pPr algn="ctr"/>
                      <a:r>
                        <a:rPr lang="en-US" sz="1800" dirty="0"/>
                        <a:t>-31 … 32</a:t>
                      </a:r>
                    </a:p>
                  </a:txBody>
                  <a:tcPr marL="68580" marR="68580" marT="34290" marB="34290"/>
                </a:tc>
                <a:extLst>
                  <a:ext uri="{0D108BD9-81ED-4DB2-BD59-A6C34878D82A}">
                    <a16:rowId xmlns:a16="http://schemas.microsoft.com/office/drawing/2014/main" val="10003"/>
                  </a:ext>
                </a:extLst>
              </a:tr>
              <a:tr h="342900">
                <a:tc>
                  <a:txBody>
                    <a:bodyPr/>
                    <a:lstStyle/>
                    <a:p>
                      <a:pPr algn="ctr"/>
                      <a:r>
                        <a:rPr lang="en-US" sz="1800" dirty="0"/>
                        <a:t>D</a:t>
                      </a:r>
                    </a:p>
                  </a:txBody>
                  <a:tcPr marL="68580" marR="68580" marT="34290" marB="34290"/>
                </a:tc>
                <a:tc>
                  <a:txBody>
                    <a:bodyPr/>
                    <a:lstStyle/>
                    <a:p>
                      <a:pPr algn="ctr"/>
                      <a:r>
                        <a:rPr lang="en-US" sz="1800" dirty="0"/>
                        <a:t>-16 … 15</a:t>
                      </a:r>
                    </a:p>
                  </a:txBody>
                  <a:tcPr marL="68580" marR="68580" marT="34290" marB="34290"/>
                </a:tc>
                <a:extLst>
                  <a:ext uri="{0D108BD9-81ED-4DB2-BD59-A6C34878D82A}">
                    <a16:rowId xmlns:a16="http://schemas.microsoft.com/office/drawing/2014/main" val="10004"/>
                  </a:ext>
                </a:extLst>
              </a:tr>
              <a:tr h="342900">
                <a:tc>
                  <a:txBody>
                    <a:bodyPr/>
                    <a:lstStyle/>
                    <a:p>
                      <a:pPr algn="ctr"/>
                      <a:r>
                        <a:rPr lang="en-US" sz="1800" dirty="0"/>
                        <a:t>E</a:t>
                      </a:r>
                    </a:p>
                  </a:txBody>
                  <a:tcPr marL="68580" marR="68580" marT="34290" marB="34290"/>
                </a:tc>
                <a:tc>
                  <a:txBody>
                    <a:bodyPr/>
                    <a:lstStyle/>
                    <a:p>
                      <a:pPr algn="ctr"/>
                      <a:r>
                        <a:rPr lang="en-US" sz="1800" dirty="0"/>
                        <a:t>-32 … 31</a:t>
                      </a:r>
                    </a:p>
                  </a:txBody>
                  <a:tcPr marL="68580" marR="68580" marT="34290" marB="34290"/>
                </a:tc>
                <a:extLst>
                  <a:ext uri="{0D108BD9-81ED-4DB2-BD59-A6C34878D82A}">
                    <a16:rowId xmlns:a16="http://schemas.microsoft.com/office/drawing/2014/main" val="10005"/>
                  </a:ext>
                </a:extLst>
              </a:tr>
            </a:tbl>
          </a:graphicData>
        </a:graphic>
      </p:graphicFrame>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34DE7E35-BC97-4D12-874E-B0A4B39B634E}"/>
                  </a:ext>
                </a:extLst>
              </p14:cNvPr>
              <p14:cNvContentPartPr/>
              <p14:nvPr/>
            </p14:nvContentPartPr>
            <p14:xfrm>
              <a:off x="7568576" y="1647585"/>
              <a:ext cx="360" cy="360"/>
            </p14:xfrm>
          </p:contentPart>
        </mc:Choice>
        <mc:Fallback xmlns="">
          <p:pic>
            <p:nvPicPr>
              <p:cNvPr id="8" name="Ink 7">
                <a:extLst>
                  <a:ext uri="{FF2B5EF4-FFF2-40B4-BE49-F238E27FC236}">
                    <a16:creationId xmlns:a16="http://schemas.microsoft.com/office/drawing/2014/main" id="{34DE7E35-BC97-4D12-874E-B0A4B39B634E}"/>
                  </a:ext>
                </a:extLst>
              </p:cNvPr>
              <p:cNvPicPr/>
              <p:nvPr/>
            </p:nvPicPr>
            <p:blipFill>
              <a:blip r:embed="rId4"/>
              <a:stretch>
                <a:fillRect/>
              </a:stretch>
            </p:blipFill>
            <p:spPr>
              <a:xfrm>
                <a:off x="7559576" y="163894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0B8CF48D-8097-4611-9593-DC90524BEA1E}"/>
                  </a:ext>
                </a:extLst>
              </p14:cNvPr>
              <p14:cNvContentPartPr/>
              <p14:nvPr/>
            </p14:nvContentPartPr>
            <p14:xfrm>
              <a:off x="7622936" y="1865025"/>
              <a:ext cx="360" cy="360"/>
            </p14:xfrm>
          </p:contentPart>
        </mc:Choice>
        <mc:Fallback xmlns="">
          <p:pic>
            <p:nvPicPr>
              <p:cNvPr id="9" name="Ink 8">
                <a:extLst>
                  <a:ext uri="{FF2B5EF4-FFF2-40B4-BE49-F238E27FC236}">
                    <a16:creationId xmlns:a16="http://schemas.microsoft.com/office/drawing/2014/main" id="{0B8CF48D-8097-4611-9593-DC90524BEA1E}"/>
                  </a:ext>
                </a:extLst>
              </p:cNvPr>
              <p:cNvPicPr/>
              <p:nvPr/>
            </p:nvPicPr>
            <p:blipFill>
              <a:blip r:embed="rId4"/>
              <a:stretch>
                <a:fillRect/>
              </a:stretch>
            </p:blipFill>
            <p:spPr>
              <a:xfrm>
                <a:off x="7613936" y="1856025"/>
                <a:ext cx="18000" cy="18000"/>
              </a:xfrm>
              <a:prstGeom prst="rect">
                <a:avLst/>
              </a:prstGeom>
            </p:spPr>
          </p:pic>
        </mc:Fallback>
      </mc:AlternateContent>
    </p:spTree>
    <p:extLst>
      <p:ext uri="{BB962C8B-B14F-4D97-AF65-F5344CB8AC3E}">
        <p14:creationId xmlns:p14="http://schemas.microsoft.com/office/powerpoint/2010/main" val="3487491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Number Range</a:t>
            </a:r>
          </a:p>
        </p:txBody>
      </p:sp>
      <p:sp>
        <p:nvSpPr>
          <p:cNvPr id="3" name="Content Placeholder 2"/>
          <p:cNvSpPr>
            <a:spLocks noGrp="1"/>
          </p:cNvSpPr>
          <p:nvPr>
            <p:ph idx="1"/>
          </p:nvPr>
        </p:nvSpPr>
        <p:spPr/>
        <p:txBody>
          <a:bodyPr/>
          <a:lstStyle/>
          <a:p>
            <a:r>
              <a:rPr lang="en-US" dirty="0"/>
              <a:t>Which range of decimals can be expressed with a 6-bit </a:t>
            </a:r>
            <a:r>
              <a:rPr lang="en-US" altLang="zh-CN" dirty="0">
                <a:solidFill>
                  <a:srgbClr val="FF0000"/>
                </a:solidFill>
              </a:rPr>
              <a:t>unsigned</a:t>
            </a:r>
            <a:r>
              <a:rPr lang="en-US" altLang="zh-CN" dirty="0"/>
              <a:t> integer</a:t>
            </a:r>
            <a:r>
              <a:rPr lang="en-US" dirty="0"/>
              <a:t>?</a:t>
            </a:r>
          </a:p>
        </p:txBody>
      </p:sp>
      <p:sp>
        <p:nvSpPr>
          <p:cNvPr id="4" name="Date Placeholder 3"/>
          <p:cNvSpPr>
            <a:spLocks noGrp="1"/>
          </p:cNvSpPr>
          <p:nvPr>
            <p:ph type="dt" sz="half" idx="10"/>
          </p:nvPr>
        </p:nvSpPr>
        <p:spPr/>
        <p:txBody>
          <a:bodyPr/>
          <a:lstStyle/>
          <a:p>
            <a:pPr marL="0" marR="0" lvl="0" indent="0" algn="l" defTabSz="342900" rtl="0" eaLnBrk="1" fontAlgn="auto" latinLnBrk="0" hangingPunct="1">
              <a:lnSpc>
                <a:spcPct val="100000"/>
              </a:lnSpc>
              <a:spcBef>
                <a:spcPts val="0"/>
              </a:spcBef>
              <a:spcAft>
                <a:spcPts val="0"/>
              </a:spcAft>
              <a:buClrTx/>
              <a:buSzTx/>
              <a:buFontTx/>
              <a:buNone/>
              <a:tabLst/>
              <a:defRPr/>
            </a:pPr>
            <a:fld id="{69240954-B576-9D4D-A4A4-BAF4EBC7B2CF}" type="datetime1">
              <a:rPr kumimoji="0" lang="en-US" sz="9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342900" rtl="0" eaLnBrk="1" fontAlgn="auto" latinLnBrk="0" hangingPunct="1">
                <a:lnSpc>
                  <a:spcPct val="100000"/>
                </a:lnSpc>
                <a:spcBef>
                  <a:spcPts val="0"/>
                </a:spcBef>
                <a:spcAft>
                  <a:spcPts val="0"/>
                </a:spcAft>
                <a:buClrTx/>
                <a:buSzTx/>
                <a:buFontTx/>
                <a:buNone/>
                <a:tabLst/>
                <a:defRPr/>
              </a:pPr>
              <a:t>9/11/2025</a:t>
            </a:fld>
            <a:endParaRPr kumimoji="0" lang="en-US" sz="9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9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342900" rtl="0" eaLnBrk="1" fontAlgn="auto" latinLnBrk="0" hangingPunct="1">
                <a:lnSpc>
                  <a:spcPct val="100000"/>
                </a:lnSpc>
                <a:spcBef>
                  <a:spcPts val="0"/>
                </a:spcBef>
                <a:spcAft>
                  <a:spcPts val="0"/>
                </a:spcAft>
                <a:buClrTx/>
                <a:buSzTx/>
                <a:buFontTx/>
                <a:buNone/>
                <a:tabLst/>
                <a:defRPr/>
              </a:pPr>
              <a:t>11</a:t>
            </a:fld>
            <a:endParaRPr kumimoji="0" lang="en-US" sz="9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3"/>
          </p:nvPr>
        </p:nvSpPr>
        <p:spPr/>
        <p: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tint val="75000"/>
                  </a:prstClr>
                </a:solidFill>
                <a:effectLst/>
                <a:uLnTx/>
                <a:uFillTx/>
                <a:latin typeface="Calibri"/>
                <a:ea typeface="+mn-ea"/>
                <a:cs typeface="+mn-cs"/>
              </a:rPr>
              <a:t>Fall </a:t>
            </a:r>
            <a:r>
              <a:rPr kumimoji="0" lang="is-IS" sz="900" b="0" i="0" u="none" strike="noStrike" kern="1200" cap="none" spc="0" normalizeH="0" baseline="0" noProof="0" dirty="0">
                <a:ln>
                  <a:noFill/>
                </a:ln>
                <a:solidFill>
                  <a:prstClr val="black">
                    <a:tint val="75000"/>
                  </a:prstClr>
                </a:solidFill>
                <a:effectLst/>
                <a:uLnTx/>
                <a:uFillTx/>
                <a:latin typeface="Calibri"/>
                <a:ea typeface="+mn-ea"/>
                <a:cs typeface="+mn-cs"/>
              </a:rPr>
              <a:t>2017</a:t>
            </a:r>
            <a:r>
              <a:rPr kumimoji="0" lang="en-US" sz="900" b="0" i="0" u="none" strike="noStrike" kern="1200" cap="none" spc="0" normalizeH="0" baseline="0" noProof="0" dirty="0">
                <a:ln>
                  <a:noFill/>
                </a:ln>
                <a:solidFill>
                  <a:prstClr val="black">
                    <a:tint val="75000"/>
                  </a:prstClr>
                </a:solidFill>
                <a:effectLst/>
                <a:uLnTx/>
                <a:uFillTx/>
                <a:latin typeface="Calibri"/>
                <a:ea typeface="+mn-ea"/>
                <a:cs typeface="+mn-cs"/>
              </a:rPr>
              <a:t> - Lecture #1</a:t>
            </a:r>
          </a:p>
        </p:txBody>
      </p:sp>
      <p:graphicFrame>
        <p:nvGraphicFramePr>
          <p:cNvPr id="7" name="Table 6"/>
          <p:cNvGraphicFramePr>
            <a:graphicFrameLocks noGrp="1"/>
          </p:cNvGraphicFramePr>
          <p:nvPr/>
        </p:nvGraphicFramePr>
        <p:xfrm>
          <a:off x="2183576" y="3107377"/>
          <a:ext cx="4572000" cy="2057400"/>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tblGrid>
              <a:tr h="342900">
                <a:tc>
                  <a:txBody>
                    <a:bodyPr/>
                    <a:lstStyle/>
                    <a:p>
                      <a:pPr algn="ctr"/>
                      <a:r>
                        <a:rPr lang="en-US" sz="1800" dirty="0"/>
                        <a:t>Answer</a:t>
                      </a:r>
                    </a:p>
                  </a:txBody>
                  <a:tcPr marL="68580" marR="68580" marT="34290" marB="34290"/>
                </a:tc>
                <a:tc>
                  <a:txBody>
                    <a:bodyPr/>
                    <a:lstStyle/>
                    <a:p>
                      <a:pPr algn="ctr"/>
                      <a:r>
                        <a:rPr lang="en-US" sz="1800" dirty="0"/>
                        <a:t>Range</a:t>
                      </a:r>
                    </a:p>
                  </a:txBody>
                  <a:tcPr marL="68580" marR="68580" marT="34290" marB="34290"/>
                </a:tc>
                <a:extLst>
                  <a:ext uri="{0D108BD9-81ED-4DB2-BD59-A6C34878D82A}">
                    <a16:rowId xmlns:a16="http://schemas.microsoft.com/office/drawing/2014/main" val="10000"/>
                  </a:ext>
                </a:extLst>
              </a:tr>
              <a:tr h="342900">
                <a:tc>
                  <a:txBody>
                    <a:bodyPr/>
                    <a:lstStyle/>
                    <a:p>
                      <a:pPr algn="ctr"/>
                      <a:r>
                        <a:rPr lang="en-US" sz="1800" dirty="0"/>
                        <a:t>A</a:t>
                      </a:r>
                    </a:p>
                  </a:txBody>
                  <a:tcPr marL="68580" marR="68580" marT="34290" marB="34290"/>
                </a:tc>
                <a:tc>
                  <a:txBody>
                    <a:bodyPr/>
                    <a:lstStyle/>
                    <a:p>
                      <a:pPr algn="ctr"/>
                      <a:r>
                        <a:rPr lang="en-US" sz="1800" dirty="0"/>
                        <a:t>-32 … 32</a:t>
                      </a:r>
                    </a:p>
                  </a:txBody>
                  <a:tcPr marL="68580" marR="68580" marT="34290" marB="34290"/>
                </a:tc>
                <a:extLst>
                  <a:ext uri="{0D108BD9-81ED-4DB2-BD59-A6C34878D82A}">
                    <a16:rowId xmlns:a16="http://schemas.microsoft.com/office/drawing/2014/main" val="10001"/>
                  </a:ext>
                </a:extLst>
              </a:tr>
              <a:tr h="342900">
                <a:tc>
                  <a:txBody>
                    <a:bodyPr/>
                    <a:lstStyle/>
                    <a:p>
                      <a:pPr algn="ctr"/>
                      <a:r>
                        <a:rPr lang="en-US" sz="1800" dirty="0"/>
                        <a:t>B</a:t>
                      </a:r>
                    </a:p>
                  </a:txBody>
                  <a:tcPr marL="68580" marR="68580" marT="34290" marB="34290"/>
                </a:tc>
                <a:tc>
                  <a:txBody>
                    <a:bodyPr/>
                    <a:lstStyle/>
                    <a:p>
                      <a:pPr algn="ctr"/>
                      <a:r>
                        <a:rPr lang="en-US" sz="1800" dirty="0"/>
                        <a:t>-64 … 63</a:t>
                      </a:r>
                    </a:p>
                  </a:txBody>
                  <a:tcPr marL="68580" marR="68580" marT="34290" marB="34290"/>
                </a:tc>
                <a:extLst>
                  <a:ext uri="{0D108BD9-81ED-4DB2-BD59-A6C34878D82A}">
                    <a16:rowId xmlns:a16="http://schemas.microsoft.com/office/drawing/2014/main" val="10002"/>
                  </a:ext>
                </a:extLst>
              </a:tr>
              <a:tr h="342900">
                <a:tc>
                  <a:txBody>
                    <a:bodyPr/>
                    <a:lstStyle/>
                    <a:p>
                      <a:pPr algn="ctr"/>
                      <a:r>
                        <a:rPr lang="en-US" sz="1800" dirty="0"/>
                        <a:t>C</a:t>
                      </a:r>
                    </a:p>
                  </a:txBody>
                  <a:tcPr marL="68580" marR="68580" marT="34290" marB="34290"/>
                </a:tc>
                <a:tc>
                  <a:txBody>
                    <a:bodyPr/>
                    <a:lstStyle/>
                    <a:p>
                      <a:pPr algn="ctr"/>
                      <a:r>
                        <a:rPr lang="en-US" sz="1800" dirty="0"/>
                        <a:t>-31 … 32</a:t>
                      </a:r>
                    </a:p>
                  </a:txBody>
                  <a:tcPr marL="68580" marR="68580" marT="34290" marB="34290"/>
                </a:tc>
                <a:extLst>
                  <a:ext uri="{0D108BD9-81ED-4DB2-BD59-A6C34878D82A}">
                    <a16:rowId xmlns:a16="http://schemas.microsoft.com/office/drawing/2014/main" val="10003"/>
                  </a:ext>
                </a:extLst>
              </a:tr>
              <a:tr h="342900">
                <a:tc>
                  <a:txBody>
                    <a:bodyPr/>
                    <a:lstStyle/>
                    <a:p>
                      <a:pPr algn="ctr"/>
                      <a:r>
                        <a:rPr lang="en-US" sz="1800" dirty="0"/>
                        <a:t>D</a:t>
                      </a:r>
                    </a:p>
                  </a:txBody>
                  <a:tcPr marL="68580" marR="68580" marT="34290" marB="34290"/>
                </a:tc>
                <a:tc>
                  <a:txBody>
                    <a:bodyPr/>
                    <a:lstStyle/>
                    <a:p>
                      <a:pPr algn="ctr"/>
                      <a:r>
                        <a:rPr lang="en-US" sz="1800" dirty="0"/>
                        <a:t>-16 … 15</a:t>
                      </a:r>
                    </a:p>
                  </a:txBody>
                  <a:tcPr marL="68580" marR="68580" marT="34290" marB="34290"/>
                </a:tc>
                <a:extLst>
                  <a:ext uri="{0D108BD9-81ED-4DB2-BD59-A6C34878D82A}">
                    <a16:rowId xmlns:a16="http://schemas.microsoft.com/office/drawing/2014/main" val="10004"/>
                  </a:ext>
                </a:extLst>
              </a:tr>
              <a:tr h="342900">
                <a:tc>
                  <a:txBody>
                    <a:bodyPr/>
                    <a:lstStyle/>
                    <a:p>
                      <a:pPr algn="ctr"/>
                      <a:r>
                        <a:rPr lang="en-US" sz="1800" dirty="0"/>
                        <a:t>E</a:t>
                      </a:r>
                    </a:p>
                  </a:txBody>
                  <a:tcPr marL="68580" marR="68580" marT="34290" marB="34290"/>
                </a:tc>
                <a:tc>
                  <a:txBody>
                    <a:bodyPr/>
                    <a:lstStyle/>
                    <a:p>
                      <a:pPr algn="ctr"/>
                      <a:r>
                        <a:rPr lang="en-US" sz="1800" dirty="0"/>
                        <a:t>-32 … 31</a:t>
                      </a:r>
                    </a:p>
                  </a:txBody>
                  <a:tcPr marL="68580" marR="68580" marT="34290" marB="34290"/>
                </a:tc>
                <a:extLst>
                  <a:ext uri="{0D108BD9-81ED-4DB2-BD59-A6C34878D82A}">
                    <a16:rowId xmlns:a16="http://schemas.microsoft.com/office/drawing/2014/main" val="10005"/>
                  </a:ext>
                </a:extLst>
              </a:tr>
            </a:tbl>
          </a:graphicData>
        </a:graphic>
      </p:graphicFrame>
      <p:grpSp>
        <p:nvGrpSpPr>
          <p:cNvPr id="10" name="Group 9">
            <a:extLst>
              <a:ext uri="{FF2B5EF4-FFF2-40B4-BE49-F238E27FC236}">
                <a16:creationId xmlns:a16="http://schemas.microsoft.com/office/drawing/2014/main" id="{9D5B246B-C097-4F26-A042-B61ABB4C9ADA}"/>
              </a:ext>
            </a:extLst>
          </p:cNvPr>
          <p:cNvGrpSpPr/>
          <p:nvPr/>
        </p:nvGrpSpPr>
        <p:grpSpPr>
          <a:xfrm>
            <a:off x="1140776" y="2281545"/>
            <a:ext cx="360" cy="360"/>
            <a:chOff x="1140776" y="2281545"/>
            <a:chExt cx="360" cy="360"/>
          </a:xfrm>
        </p:grpSpPr>
        <mc:AlternateContent xmlns:mc="http://schemas.openxmlformats.org/markup-compatibility/2006" xmlns:p14="http://schemas.microsoft.com/office/powerpoint/2010/main">
          <mc:Choice Requires="p14">
            <p:contentPart p14:bwMode="auto" r:id="rId3">
              <p14:nvContentPartPr>
                <p14:cNvPr id="8" name="Ink 7">
                  <a:extLst>
                    <a:ext uri="{FF2B5EF4-FFF2-40B4-BE49-F238E27FC236}">
                      <a16:creationId xmlns:a16="http://schemas.microsoft.com/office/drawing/2014/main" id="{339494BA-2DAA-46A4-9936-33DA1CF9473A}"/>
                    </a:ext>
                  </a:extLst>
                </p14:cNvPr>
                <p14:cNvContentPartPr/>
                <p14:nvPr/>
              </p14:nvContentPartPr>
              <p14:xfrm>
                <a:off x="1140776" y="2281545"/>
                <a:ext cx="360" cy="360"/>
              </p14:xfrm>
            </p:contentPart>
          </mc:Choice>
          <mc:Fallback xmlns="">
            <p:pic>
              <p:nvPicPr>
                <p:cNvPr id="8" name="Ink 7">
                  <a:extLst>
                    <a:ext uri="{FF2B5EF4-FFF2-40B4-BE49-F238E27FC236}">
                      <a16:creationId xmlns:a16="http://schemas.microsoft.com/office/drawing/2014/main" id="{339494BA-2DAA-46A4-9936-33DA1CF9473A}"/>
                    </a:ext>
                  </a:extLst>
                </p:cNvPr>
                <p:cNvPicPr/>
                <p:nvPr/>
              </p:nvPicPr>
              <p:blipFill>
                <a:blip r:embed="rId4"/>
                <a:stretch>
                  <a:fillRect/>
                </a:stretch>
              </p:blipFill>
              <p:spPr>
                <a:xfrm>
                  <a:off x="1131776" y="227254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9" name="Ink 8">
                  <a:extLst>
                    <a:ext uri="{FF2B5EF4-FFF2-40B4-BE49-F238E27FC236}">
                      <a16:creationId xmlns:a16="http://schemas.microsoft.com/office/drawing/2014/main" id="{2F46297F-6149-4C1D-838C-EC6B53DA85D0}"/>
                    </a:ext>
                  </a:extLst>
                </p14:cNvPr>
                <p14:cNvContentPartPr/>
                <p14:nvPr/>
              </p14:nvContentPartPr>
              <p14:xfrm>
                <a:off x="1140776" y="2281545"/>
                <a:ext cx="360" cy="360"/>
              </p14:xfrm>
            </p:contentPart>
          </mc:Choice>
          <mc:Fallback xmlns="">
            <p:pic>
              <p:nvPicPr>
                <p:cNvPr id="9" name="Ink 8">
                  <a:extLst>
                    <a:ext uri="{FF2B5EF4-FFF2-40B4-BE49-F238E27FC236}">
                      <a16:creationId xmlns:a16="http://schemas.microsoft.com/office/drawing/2014/main" id="{2F46297F-6149-4C1D-838C-EC6B53DA85D0}"/>
                    </a:ext>
                  </a:extLst>
                </p:cNvPr>
                <p:cNvPicPr/>
                <p:nvPr/>
              </p:nvPicPr>
              <p:blipFill>
                <a:blip r:embed="rId4"/>
                <a:stretch>
                  <a:fillRect/>
                </a:stretch>
              </p:blipFill>
              <p:spPr>
                <a:xfrm>
                  <a:off x="1131776" y="2272545"/>
                  <a:ext cx="18000" cy="18000"/>
                </a:xfrm>
                <a:prstGeom prst="rect">
                  <a:avLst/>
                </a:prstGeom>
              </p:spPr>
            </p:pic>
          </mc:Fallback>
        </mc:AlternateContent>
      </p:grpSp>
    </p:spTree>
    <p:extLst>
      <p:ext uri="{BB962C8B-B14F-4D97-AF65-F5344CB8AC3E}">
        <p14:creationId xmlns:p14="http://schemas.microsoft.com/office/powerpoint/2010/main" val="2059204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Integer arithmetic</a:t>
            </a:r>
          </a:p>
        </p:txBody>
      </p:sp>
      <p:sp>
        <p:nvSpPr>
          <p:cNvPr id="3" name="Content Placeholder 2"/>
          <p:cNvSpPr>
            <a:spLocks noGrp="1"/>
          </p:cNvSpPr>
          <p:nvPr>
            <p:ph sz="quarter" idx="1"/>
          </p:nvPr>
        </p:nvSpPr>
        <p:spPr/>
        <p:txBody>
          <a:bodyPr/>
          <a:lstStyle/>
          <a:p>
            <a:r>
              <a:rPr lang="en-US" dirty="0"/>
              <a:t>Q</a:t>
            </a:r>
            <a:r>
              <a:rPr lang="en-US"/>
              <a:t>: Consider a 4-bit system. What </a:t>
            </a:r>
            <a:r>
              <a:rPr lang="en-US" dirty="0"/>
              <a:t>is the result of 1001 + 0011?</a:t>
            </a:r>
          </a:p>
          <a:p>
            <a:pPr lvl="1"/>
            <a:r>
              <a:rPr lang="en-US" dirty="0"/>
              <a:t>1001 + 0011 = 1100</a:t>
            </a:r>
          </a:p>
          <a:p>
            <a:pPr lvl="1"/>
            <a:r>
              <a:rPr lang="en-US" dirty="0"/>
              <a:t>Unsigned: 9+3=12</a:t>
            </a:r>
          </a:p>
          <a:p>
            <a:pPr lvl="1"/>
            <a:r>
              <a:rPr lang="en-US" dirty="0"/>
              <a:t>Signed:-7+3=-4</a:t>
            </a:r>
          </a:p>
        </p:txBody>
      </p:sp>
    </p:spTree>
    <p:extLst>
      <p:ext uri="{BB962C8B-B14F-4D97-AF65-F5344CB8AC3E}">
        <p14:creationId xmlns:p14="http://schemas.microsoft.com/office/powerpoint/2010/main" val="79272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024745" y="39747"/>
            <a:ext cx="8229600" cy="990600"/>
          </a:xfrm>
          <a:ln>
            <a:miter lim="800000"/>
            <a:headEnd/>
            <a:tailEnd/>
          </a:ln>
        </p:spPr>
        <p:txBody>
          <a:bodyPr/>
          <a:lstStyle/>
          <a:p>
            <a:r>
              <a:rPr lang="en-US" sz="3600" dirty="0">
                <a:solidFill>
                  <a:srgbClr val="FF0000"/>
                </a:solidFill>
                <a:latin typeface="Gill Sans MT"/>
                <a:cs typeface="Times New Roman" pitchFamily="18" charset="0"/>
              </a:rPr>
              <a:t>Summary of Carry and Overflow Flags</a:t>
            </a:r>
            <a:endParaRPr lang="en-US" sz="3600" dirty="0">
              <a:solidFill>
                <a:srgbClr val="FF0000"/>
              </a:solidFill>
            </a:endParaRPr>
          </a:p>
        </p:txBody>
      </p:sp>
      <p:sp>
        <p:nvSpPr>
          <p:cNvPr id="8" name="Slide Number Placeholder 3"/>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D56C4D0-D1DD-434F-9E39-17578F101405}" type="slidenum">
              <a:rPr kumimoji="0" lang="en-US" sz="1400" b="0" i="0" u="none" strike="noStrike" kern="1200" cap="none" spc="0" normalizeH="0" baseline="0" noProof="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13</a:t>
            </a:fld>
            <a:endParaRPr kumimoji="0" lang="en-US" sz="1400" b="0" i="0" u="none" strike="noStrike" kern="1200" cap="none" spc="0" normalizeH="0" baseline="0" noProof="0">
              <a:ln>
                <a:noFill/>
              </a:ln>
              <a:solidFill>
                <a:srgbClr val="1F497D"/>
              </a:solidFill>
              <a:effectLst/>
              <a:uLnTx/>
              <a:uFillTx/>
              <a:latin typeface="Gill Sans MT"/>
              <a:ea typeface="+mn-ea"/>
              <a:cs typeface="+mn-cs"/>
            </a:endParaRPr>
          </a:p>
        </p:txBody>
      </p:sp>
      <p:sp>
        <p:nvSpPr>
          <p:cNvPr id="323586" name="Date Placeholder 3"/>
          <p:cNvSpPr txBox="1">
            <a:spLocks noGrp="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EEECE1"/>
              </a:solidFill>
              <a:effectLst/>
              <a:uLnTx/>
              <a:uFillTx/>
              <a:latin typeface="Arial" pitchFamily="34" charset="0"/>
              <a:ea typeface="+mn-ea"/>
              <a:cs typeface="+mn-cs"/>
            </a:endParaRPr>
          </a:p>
        </p:txBody>
      </p:sp>
      <p:sp>
        <p:nvSpPr>
          <p:cNvPr id="323587" name="Slide Number Placeholder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433D14BE-FE52-4332-969F-3696FB65ED39}" type="slidenum">
              <a:rPr kumimoji="0" lang="en-US" sz="1400" b="0" i="0" u="none" strike="noStrike" kern="1200" cap="none" spc="0" normalizeH="0" baseline="0" noProof="0">
                <a:ln>
                  <a:noFill/>
                </a:ln>
                <a:solidFill>
                  <a:srgbClr val="EEECE1"/>
                </a:solidFill>
                <a:effectLst/>
                <a:uLnTx/>
                <a:uFillTx/>
                <a:latin typeface="Arial"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400" b="0" i="0" u="none" strike="noStrike" kern="1200" cap="none" spc="0" normalizeH="0" baseline="0" noProof="0">
              <a:ln>
                <a:noFill/>
              </a:ln>
              <a:solidFill>
                <a:srgbClr val="EEECE1"/>
              </a:solidFill>
              <a:effectLst/>
              <a:uLnTx/>
              <a:uFillTx/>
              <a:latin typeface="Arial" pitchFamily="34" charset="0"/>
              <a:ea typeface="+mn-ea"/>
              <a:cs typeface="+mn-cs"/>
            </a:endParaRPr>
          </a:p>
        </p:txBody>
      </p:sp>
      <p:sp>
        <p:nvSpPr>
          <p:cNvPr id="38917" name="Rectangle 5"/>
          <p:cNvSpPr>
            <a:spLocks noChangeArrowheads="1"/>
          </p:cNvSpPr>
          <p:nvPr/>
        </p:nvSpPr>
        <p:spPr bwMode="auto">
          <a:xfrm>
            <a:off x="609600" y="3751151"/>
            <a:ext cx="8083550" cy="2354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Gill Sans MT"/>
                <a:cs typeface="Times New Roman" pitchFamily="18" charset="0"/>
              </a:rPr>
              <a:t>Carry flag C = 1 upon an </a:t>
            </a:r>
            <a:r>
              <a:rPr kumimoji="0" lang="en-US" b="1" i="0" u="sng" strike="noStrike" kern="1200" cap="none" spc="0" normalizeH="0" baseline="0" noProof="0" dirty="0">
                <a:ln>
                  <a:noFill/>
                </a:ln>
                <a:solidFill>
                  <a:srgbClr val="800000"/>
                </a:solidFill>
                <a:effectLst/>
                <a:uLnTx/>
                <a:uFillTx/>
                <a:latin typeface="Gill Sans MT"/>
                <a:cs typeface="Times New Roman" pitchFamily="18" charset="0"/>
              </a:rPr>
              <a:t>unsigned</a:t>
            </a:r>
            <a:r>
              <a:rPr kumimoji="0" lang="en-US" b="0" i="0" u="none" strike="noStrike" kern="1200" cap="none" spc="0" normalizeH="0" baseline="0" noProof="0" dirty="0">
                <a:ln>
                  <a:noFill/>
                </a:ln>
                <a:solidFill>
                  <a:prstClr val="black"/>
                </a:solidFill>
                <a:effectLst/>
                <a:uLnTx/>
                <a:uFillTx/>
                <a:latin typeface="Gill Sans MT"/>
                <a:cs typeface="Times New Roman" pitchFamily="18" charset="0"/>
              </a:rPr>
              <a:t> addition if the answer is wrong (true result &gt; 2</a:t>
            </a:r>
            <a:r>
              <a:rPr kumimoji="0" lang="en-US" b="0" i="0" u="none" strike="noStrike" kern="1200" cap="none" spc="0" normalizeH="0" baseline="30000" noProof="0" dirty="0">
                <a:ln>
                  <a:noFill/>
                </a:ln>
                <a:solidFill>
                  <a:prstClr val="black"/>
                </a:solidFill>
                <a:effectLst/>
                <a:uLnTx/>
                <a:uFillTx/>
                <a:latin typeface="Gill Sans MT"/>
                <a:cs typeface="Times New Roman" pitchFamily="18" charset="0"/>
              </a:rPr>
              <a:t>n</a:t>
            </a:r>
            <a:r>
              <a:rPr kumimoji="0" lang="en-US" b="0" i="0" u="none" strike="noStrike" kern="1200" cap="none" spc="0" normalizeH="0" baseline="0" noProof="0" dirty="0">
                <a:ln>
                  <a:noFill/>
                </a:ln>
                <a:solidFill>
                  <a:prstClr val="black"/>
                </a:solidFill>
                <a:effectLst/>
                <a:uLnTx/>
                <a:uFillTx/>
                <a:latin typeface="Gill Sans MT"/>
                <a:cs typeface="Times New Roman" pitchFamily="18" charset="0"/>
              </a:rPr>
              <a:t>-1)</a:t>
            </a:r>
          </a:p>
          <a:p>
            <a:pPr lvl="0" fontAlgn="auto">
              <a:spcBef>
                <a:spcPts val="0"/>
              </a:spcBef>
              <a:spcAft>
                <a:spcPts val="0"/>
              </a:spcAft>
            </a:pPr>
            <a:r>
              <a:rPr lang="en-US" b="0" dirty="0">
                <a:solidFill>
                  <a:prstClr val="black"/>
                </a:solidFill>
                <a:latin typeface="Gill Sans MT"/>
                <a:cs typeface="Times New Roman" pitchFamily="18" charset="0"/>
              </a:rPr>
              <a:t>Carry flag </a:t>
            </a:r>
            <a:r>
              <a:rPr lang="en-US" b="0" dirty="0">
                <a:solidFill>
                  <a:prstClr val="black"/>
                </a:solidFill>
                <a:latin typeface="Gill Sans MT"/>
              </a:rPr>
              <a:t>C = 0 (Borrow flag = 1) </a:t>
            </a:r>
            <a:r>
              <a:rPr lang="en-US" b="0" dirty="0">
                <a:solidFill>
                  <a:prstClr val="black"/>
                </a:solidFill>
                <a:latin typeface="Gill Sans MT"/>
                <a:cs typeface="Times New Roman" pitchFamily="18" charset="0"/>
              </a:rPr>
              <a:t>upon </a:t>
            </a:r>
            <a:r>
              <a:rPr lang="en-US" b="0" dirty="0">
                <a:solidFill>
                  <a:prstClr val="black"/>
                </a:solidFill>
                <a:latin typeface="Gill Sans MT"/>
              </a:rPr>
              <a:t>an </a:t>
            </a:r>
            <a:r>
              <a:rPr lang="en-US" u="sng" dirty="0">
                <a:solidFill>
                  <a:srgbClr val="800000"/>
                </a:solidFill>
                <a:latin typeface="Gill Sans MT"/>
              </a:rPr>
              <a:t>unsigned</a:t>
            </a:r>
            <a:r>
              <a:rPr lang="en-US" b="0" dirty="0">
                <a:solidFill>
                  <a:prstClr val="black"/>
                </a:solidFill>
                <a:latin typeface="Gill Sans MT"/>
              </a:rPr>
              <a:t> subtraction </a:t>
            </a:r>
            <a:r>
              <a:rPr lang="en-US" b="0" dirty="0">
                <a:solidFill>
                  <a:prstClr val="black"/>
                </a:solidFill>
                <a:latin typeface="Gill Sans MT"/>
                <a:cs typeface="Times New Roman" pitchFamily="18" charset="0"/>
              </a:rPr>
              <a:t>if the answer is wrong </a:t>
            </a:r>
            <a:r>
              <a:rPr lang="en-US" b="0" dirty="0">
                <a:solidFill>
                  <a:prstClr val="black"/>
                </a:solidFill>
                <a:latin typeface="Gill Sans MT"/>
              </a:rPr>
              <a:t> (</a:t>
            </a:r>
            <a:r>
              <a:rPr lang="en-US" b="0" dirty="0">
                <a:solidFill>
                  <a:prstClr val="black"/>
                </a:solidFill>
                <a:latin typeface="Gill Sans MT"/>
                <a:cs typeface="Times New Roman" pitchFamily="18" charset="0"/>
              </a:rPr>
              <a:t>true result &lt; 0)</a:t>
            </a:r>
            <a:endParaRPr lang="en-US" sz="700" b="0" dirty="0">
              <a:solidFill>
                <a:prstClr val="black"/>
              </a:solidFill>
              <a:latin typeface="Gill Sans MT"/>
            </a:endParaRPr>
          </a:p>
          <a:p>
            <a:pPr lvl="0" fontAlgn="auto">
              <a:spcBef>
                <a:spcPts val="0"/>
              </a:spcBef>
              <a:spcAft>
                <a:spcPts val="0"/>
              </a:spcAft>
              <a:defRPr/>
            </a:pPr>
            <a:r>
              <a:rPr kumimoji="0" lang="en-US" b="0" i="0" u="none" strike="noStrike" kern="1200" cap="none" spc="0" normalizeH="0" baseline="0" noProof="0" dirty="0">
                <a:ln>
                  <a:noFill/>
                </a:ln>
                <a:solidFill>
                  <a:prstClr val="black"/>
                </a:solidFill>
                <a:effectLst/>
                <a:uLnTx/>
                <a:uFillTx/>
                <a:latin typeface="Gill Sans MT"/>
                <a:cs typeface="Times New Roman" pitchFamily="18" charset="0"/>
              </a:rPr>
              <a:t>Overflow</a:t>
            </a:r>
            <a:r>
              <a:rPr kumimoji="0" lang="en-US" b="0" i="0" u="none" strike="noStrike" kern="1200" cap="none" spc="0" normalizeH="0" noProof="0" dirty="0">
                <a:ln>
                  <a:noFill/>
                </a:ln>
                <a:solidFill>
                  <a:prstClr val="black"/>
                </a:solidFill>
                <a:effectLst/>
                <a:uLnTx/>
                <a:uFillTx/>
                <a:latin typeface="Gill Sans MT"/>
                <a:cs typeface="Times New Roman" pitchFamily="18" charset="0"/>
              </a:rPr>
              <a:t> flag </a:t>
            </a:r>
            <a:r>
              <a:rPr kumimoji="0" lang="en-US" b="0" i="0" u="none" strike="noStrike" kern="1200" cap="none" spc="0" normalizeH="0" baseline="0" noProof="0" dirty="0">
                <a:ln>
                  <a:noFill/>
                </a:ln>
                <a:solidFill>
                  <a:prstClr val="black"/>
                </a:solidFill>
                <a:effectLst/>
                <a:uLnTx/>
                <a:uFillTx/>
                <a:latin typeface="Gill Sans MT"/>
                <a:cs typeface="Times New Roman" pitchFamily="18" charset="0"/>
              </a:rPr>
              <a:t>V =1 upon a </a:t>
            </a:r>
            <a:r>
              <a:rPr kumimoji="0" lang="en-US" b="1" i="0" u="sng" strike="noStrike" kern="1200" cap="none" spc="0" normalizeH="0" baseline="0" noProof="0" dirty="0">
                <a:ln>
                  <a:noFill/>
                </a:ln>
                <a:solidFill>
                  <a:srgbClr val="800000"/>
                </a:solidFill>
                <a:effectLst/>
                <a:uLnTx/>
                <a:uFillTx/>
                <a:latin typeface="Gill Sans MT"/>
                <a:cs typeface="Times New Roman" pitchFamily="18" charset="0"/>
              </a:rPr>
              <a:t>signed</a:t>
            </a:r>
            <a:r>
              <a:rPr kumimoji="0" lang="en-US" b="0" i="0" u="none" strike="noStrike" kern="1200" cap="none" spc="0" normalizeH="0" baseline="0" noProof="0" dirty="0">
                <a:ln>
                  <a:noFill/>
                </a:ln>
                <a:solidFill>
                  <a:prstClr val="black"/>
                </a:solidFill>
                <a:effectLst/>
                <a:uLnTx/>
                <a:uFillTx/>
                <a:latin typeface="Gill Sans MT"/>
                <a:cs typeface="Times New Roman" pitchFamily="18" charset="0"/>
              </a:rPr>
              <a:t> addition </a:t>
            </a:r>
            <a:r>
              <a:rPr lang="en-US" b="0" dirty="0">
                <a:solidFill>
                  <a:prstClr val="black"/>
                </a:solidFill>
                <a:latin typeface="Gill Sans MT"/>
                <a:cs typeface="Times New Roman" pitchFamily="18" charset="0"/>
              </a:rPr>
              <a:t>if the answer is wrong (true result &gt; 2</a:t>
            </a:r>
            <a:r>
              <a:rPr lang="en-US" b="0" baseline="30000" dirty="0">
                <a:solidFill>
                  <a:prstClr val="black"/>
                </a:solidFill>
                <a:latin typeface="Gill Sans MT"/>
                <a:cs typeface="Times New Roman" pitchFamily="18" charset="0"/>
              </a:rPr>
              <a:t>n</a:t>
            </a:r>
            <a:r>
              <a:rPr lang="en-US" altLang="zh-CN" b="0" baseline="30000" dirty="0">
                <a:solidFill>
                  <a:prstClr val="black"/>
                </a:solidFill>
                <a:latin typeface="Gill Sans MT"/>
                <a:cs typeface="Times New Roman" pitchFamily="18" charset="0"/>
              </a:rPr>
              <a:t>-1</a:t>
            </a:r>
            <a:r>
              <a:rPr lang="en-US" b="0" dirty="0">
                <a:solidFill>
                  <a:prstClr val="black"/>
                </a:solidFill>
                <a:latin typeface="Gill Sans MT"/>
                <a:cs typeface="Times New Roman" pitchFamily="18" charset="0"/>
              </a:rPr>
              <a:t>-1 </a:t>
            </a:r>
            <a:r>
              <a:rPr lang="en-US" altLang="zh-CN" b="0" dirty="0">
                <a:solidFill>
                  <a:prstClr val="black"/>
                </a:solidFill>
                <a:latin typeface="Gill Sans MT"/>
                <a:cs typeface="Times New Roman" pitchFamily="18" charset="0"/>
              </a:rPr>
              <a:t>or true result &lt; -</a:t>
            </a:r>
            <a:r>
              <a:rPr lang="en-US" b="0" dirty="0">
                <a:solidFill>
                  <a:prstClr val="black"/>
                </a:solidFill>
                <a:latin typeface="Gill Sans MT"/>
                <a:cs typeface="Times New Roman" pitchFamily="18" charset="0"/>
              </a:rPr>
              <a:t>2</a:t>
            </a:r>
            <a:r>
              <a:rPr lang="en-US" b="0" baseline="30000" dirty="0">
                <a:solidFill>
                  <a:prstClr val="black"/>
                </a:solidFill>
                <a:latin typeface="Gill Sans MT"/>
                <a:cs typeface="Times New Roman" pitchFamily="18" charset="0"/>
              </a:rPr>
              <a:t>n</a:t>
            </a:r>
            <a:r>
              <a:rPr lang="en-US" altLang="zh-CN" b="0" baseline="30000" dirty="0">
                <a:solidFill>
                  <a:prstClr val="black"/>
                </a:solidFill>
                <a:latin typeface="Gill Sans MT"/>
                <a:cs typeface="Times New Roman" pitchFamily="18" charset="0"/>
              </a:rPr>
              <a:t>-1</a:t>
            </a:r>
            <a:r>
              <a:rPr lang="en-US" altLang="zh-CN" b="0" dirty="0">
                <a:solidFill>
                  <a:prstClr val="black"/>
                </a:solidFill>
                <a:latin typeface="Gill Sans MT"/>
                <a:cs typeface="Times New Roman" pitchFamily="18" charset="0"/>
              </a:rPr>
              <a:t>)</a:t>
            </a:r>
            <a:endParaRPr kumimoji="0" lang="en-US" b="0" i="0" u="none" strike="noStrike" kern="1200" cap="none" spc="0" normalizeH="0" noProof="0" dirty="0">
              <a:ln>
                <a:noFill/>
              </a:ln>
              <a:solidFill>
                <a:prstClr val="black"/>
              </a:solidFill>
              <a:effectLst/>
              <a:uLnTx/>
              <a:uFillTx/>
              <a:latin typeface="Gill Sans MT"/>
              <a:cs typeface="Times New Roman" pitchFamily="18" charset="0"/>
            </a:endParaRPr>
          </a:p>
          <a:p>
            <a:pPr marL="0" marR="0" lvl="0" indent="0" algn="l" defTabSz="914400" rtl="0" eaLnBrk="0" fontAlgn="auto" latinLnBrk="0" hangingPunct="0">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solidFill>
                <a:prstClr val="black"/>
              </a:solidFill>
              <a:effectLst/>
              <a:uLnTx/>
              <a:uFillTx/>
              <a:latin typeface="Gill Sans MT"/>
              <a:cs typeface="Times New Roman" pitchFamily="18" charset="0"/>
            </a:endParaRPr>
          </a:p>
        </p:txBody>
      </p:sp>
      <p:graphicFrame>
        <p:nvGraphicFramePr>
          <p:cNvPr id="39012" name="Group 100"/>
          <p:cNvGraphicFramePr>
            <a:graphicFrameLocks noGrp="1"/>
          </p:cNvGraphicFramePr>
          <p:nvPr/>
        </p:nvGraphicFramePr>
        <p:xfrm>
          <a:off x="1447800" y="1524000"/>
          <a:ext cx="5715000" cy="2362201"/>
        </p:xfrm>
        <a:graphic>
          <a:graphicData uri="http://schemas.openxmlformats.org/drawingml/2006/table">
            <a:tbl>
              <a:tblPr>
                <a:tableStyleId>{BC89EF96-8CEA-46FF-86C4-4CE0E7609802}</a:tableStyleId>
              </a:tblPr>
              <a:tblGrid>
                <a:gridCol w="585788">
                  <a:extLst>
                    <a:ext uri="{9D8B030D-6E8A-4147-A177-3AD203B41FA5}">
                      <a16:colId xmlns:a16="http://schemas.microsoft.com/office/drawing/2014/main" val="20000"/>
                    </a:ext>
                  </a:extLst>
                </a:gridCol>
                <a:gridCol w="1279525">
                  <a:extLst>
                    <a:ext uri="{9D8B030D-6E8A-4147-A177-3AD203B41FA5}">
                      <a16:colId xmlns:a16="http://schemas.microsoft.com/office/drawing/2014/main" val="20001"/>
                    </a:ext>
                  </a:extLst>
                </a:gridCol>
                <a:gridCol w="3849687">
                  <a:extLst>
                    <a:ext uri="{9D8B030D-6E8A-4147-A177-3AD203B41FA5}">
                      <a16:colId xmlns:a16="http://schemas.microsoft.com/office/drawing/2014/main" val="20002"/>
                    </a:ext>
                  </a:extLst>
                </a:gridCol>
              </a:tblGrid>
              <a:tr h="4730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effectLst/>
                        </a:rPr>
                        <a:t>Bit</a:t>
                      </a:r>
                      <a:endParaRPr kumimoji="0" lang="en-US" sz="2000" b="1" i="0" u="none" strike="noStrike" cap="none" normalizeH="0" baseline="0" dirty="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effectLst/>
                        </a:rPr>
                        <a:t>Name</a:t>
                      </a:r>
                      <a:endParaRPr kumimoji="0" lang="en-US" sz="2000" b="1" i="0" u="none" strike="noStrike" cap="none" normalizeH="0" baseline="0" dirty="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effectLst/>
                        </a:rPr>
                        <a:t>Meaning after add or sub</a:t>
                      </a:r>
                      <a:endParaRPr kumimoji="0" lang="en-US" sz="2000" b="1" i="0" u="none" strike="noStrike" cap="none" normalizeH="0" baseline="0">
                        <a:ln>
                          <a:noFill/>
                        </a:ln>
                        <a:solidFill>
                          <a:schemeClr val="tx1"/>
                        </a:solidFill>
                        <a:effectLst/>
                        <a:latin typeface="+mn-lt"/>
                      </a:endParaRPr>
                    </a:p>
                  </a:txBody>
                  <a:tcPr horzOverflow="overflow"/>
                </a:tc>
                <a:extLst>
                  <a:ext uri="{0D108BD9-81ED-4DB2-BD59-A6C34878D82A}">
                    <a16:rowId xmlns:a16="http://schemas.microsoft.com/office/drawing/2014/main" val="10000"/>
                  </a:ext>
                </a:extLst>
              </a:tr>
              <a:tr h="4714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effectLst/>
                        </a:rPr>
                        <a:t>N</a:t>
                      </a:r>
                      <a:endParaRPr kumimoji="0" lang="en-US" sz="2000" b="0" i="0" u="none" strike="noStrike" cap="none" normalizeH="0" baseline="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effectLst/>
                        </a:rPr>
                        <a:t>negative</a:t>
                      </a:r>
                      <a:endParaRPr kumimoji="0" lang="en-US" sz="2000" b="0" i="0" u="none" strike="noStrike" cap="none" normalizeH="0" baseline="0" dirty="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effectLst/>
                        </a:rPr>
                        <a:t>result is negative</a:t>
                      </a:r>
                      <a:endParaRPr kumimoji="0" lang="en-US" sz="2000" b="0" i="0" u="none" strike="noStrike" cap="none" normalizeH="0" baseline="0">
                        <a:ln>
                          <a:noFill/>
                        </a:ln>
                        <a:solidFill>
                          <a:schemeClr val="tx1"/>
                        </a:solidFill>
                        <a:effectLst/>
                        <a:latin typeface="+mn-lt"/>
                      </a:endParaRPr>
                    </a:p>
                  </a:txBody>
                  <a:tcPr horzOverflow="overflow"/>
                </a:tc>
                <a:extLst>
                  <a:ext uri="{0D108BD9-81ED-4DB2-BD59-A6C34878D82A}">
                    <a16:rowId xmlns:a16="http://schemas.microsoft.com/office/drawing/2014/main" val="10001"/>
                  </a:ext>
                </a:extLst>
              </a:tr>
              <a:tr h="4730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effectLst/>
                        </a:rPr>
                        <a:t>Z</a:t>
                      </a:r>
                      <a:endParaRPr kumimoji="0" lang="en-US" sz="2000" b="0" i="0" u="none" strike="noStrike" cap="none" normalizeH="0" baseline="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effectLst/>
                        </a:rPr>
                        <a:t>zero</a:t>
                      </a:r>
                      <a:endParaRPr kumimoji="0" lang="en-US" sz="2000" b="0" i="0" u="none" strike="noStrike" cap="none" normalizeH="0" baseline="0" dirty="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effectLst/>
                        </a:rPr>
                        <a:t>result is zero</a:t>
                      </a:r>
                      <a:endParaRPr kumimoji="0" lang="en-US" sz="2000" b="0" i="0" u="none" strike="noStrike" cap="none" normalizeH="0" baseline="0">
                        <a:ln>
                          <a:noFill/>
                        </a:ln>
                        <a:solidFill>
                          <a:schemeClr val="tx1"/>
                        </a:solidFill>
                        <a:effectLst/>
                        <a:latin typeface="+mn-lt"/>
                      </a:endParaRPr>
                    </a:p>
                  </a:txBody>
                  <a:tcPr horzOverflow="overflow"/>
                </a:tc>
                <a:extLst>
                  <a:ext uri="{0D108BD9-81ED-4DB2-BD59-A6C34878D82A}">
                    <a16:rowId xmlns:a16="http://schemas.microsoft.com/office/drawing/2014/main" val="10002"/>
                  </a:ext>
                </a:extLst>
              </a:tr>
              <a:tr h="4714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effectLst/>
                        </a:rPr>
                        <a:t>V</a:t>
                      </a:r>
                      <a:endParaRPr kumimoji="0" lang="en-US" sz="2000" b="0" i="0" u="none" strike="noStrike" cap="none" normalizeH="0" baseline="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effectLst/>
                        </a:rPr>
                        <a:t>overflow</a:t>
                      </a:r>
                      <a:endParaRPr kumimoji="0" lang="en-US" sz="2000" b="0" i="0" u="none" strike="noStrike" cap="none" normalizeH="0" baseline="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effectLst/>
                        </a:rPr>
                        <a:t>signed overflow</a:t>
                      </a:r>
                      <a:endParaRPr kumimoji="0" lang="en-US" sz="2000" b="0" i="0" u="none" strike="noStrike" cap="none" normalizeH="0" baseline="0" dirty="0">
                        <a:ln>
                          <a:noFill/>
                        </a:ln>
                        <a:solidFill>
                          <a:schemeClr val="tx1"/>
                        </a:solidFill>
                        <a:effectLst/>
                        <a:latin typeface="+mn-lt"/>
                      </a:endParaRPr>
                    </a:p>
                  </a:txBody>
                  <a:tcPr horzOverflow="overflow"/>
                </a:tc>
                <a:extLst>
                  <a:ext uri="{0D108BD9-81ED-4DB2-BD59-A6C34878D82A}">
                    <a16:rowId xmlns:a16="http://schemas.microsoft.com/office/drawing/2014/main" val="10003"/>
                  </a:ext>
                </a:extLst>
              </a:tr>
              <a:tr h="4730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effectLst/>
                        </a:rPr>
                        <a:t>C</a:t>
                      </a:r>
                      <a:endParaRPr kumimoji="0" lang="en-US" sz="2000" b="0" i="0" u="none" strike="noStrike" cap="none" normalizeH="0" baseline="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effectLst/>
                        </a:rPr>
                        <a:t>carry</a:t>
                      </a:r>
                      <a:endParaRPr kumimoji="0" lang="en-US" sz="2000" b="0" i="0" u="none" strike="noStrike" cap="none" normalizeH="0" baseline="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effectLst/>
                        </a:rPr>
                        <a:t>unsigned overflow</a:t>
                      </a:r>
                      <a:endParaRPr kumimoji="0" lang="en-US" sz="2000" b="0" i="0" u="none" strike="noStrike" cap="none" normalizeH="0" baseline="0" dirty="0">
                        <a:ln>
                          <a:noFill/>
                        </a:ln>
                        <a:solidFill>
                          <a:schemeClr val="tx1"/>
                        </a:solidFill>
                        <a:effectLst/>
                        <a:latin typeface="+mn-lt"/>
                      </a:endParaRPr>
                    </a:p>
                  </a:txBody>
                  <a:tcPr horzOverflow="overflow"/>
                </a:tc>
                <a:extLst>
                  <a:ext uri="{0D108BD9-81ED-4DB2-BD59-A6C34878D82A}">
                    <a16:rowId xmlns:a16="http://schemas.microsoft.com/office/drawing/2014/main" val="10004"/>
                  </a:ext>
                </a:extLst>
              </a:tr>
            </a:tbl>
          </a:graphicData>
        </a:graphic>
      </p:graphicFrame>
      <p:sp>
        <p:nvSpPr>
          <p:cNvPr id="17" name="Rectangle 20"/>
          <p:cNvSpPr>
            <a:spLocks noChangeArrowheads="1"/>
          </p:cNvSpPr>
          <p:nvPr/>
        </p:nvSpPr>
        <p:spPr bwMode="auto">
          <a:xfrm>
            <a:off x="3340970" y="5956300"/>
            <a:ext cx="1943100" cy="40005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defTabSz="342900" eaLnBrk="1" fontAlgn="auto" hangingPunct="1">
              <a:spcBef>
                <a:spcPts val="0"/>
              </a:spcBef>
              <a:spcAft>
                <a:spcPts val="0"/>
              </a:spcAft>
            </a:pPr>
            <a:endParaRPr lang="en-US" sz="1350" b="0" dirty="0">
              <a:solidFill>
                <a:prstClr val="black"/>
              </a:solidFill>
              <a:latin typeface="Calibri"/>
            </a:endParaRPr>
          </a:p>
        </p:txBody>
      </p:sp>
      <p:sp>
        <p:nvSpPr>
          <p:cNvPr id="18" name="Text Box 21"/>
          <p:cNvSpPr txBox="1">
            <a:spLocks noChangeArrowheads="1"/>
          </p:cNvSpPr>
          <p:nvPr/>
        </p:nvSpPr>
        <p:spPr bwMode="auto">
          <a:xfrm>
            <a:off x="3271914" y="5717505"/>
            <a:ext cx="380232" cy="323165"/>
          </a:xfrm>
          <a:prstGeom prst="rect">
            <a:avLst/>
          </a:prstGeom>
          <a:noFill/>
          <a:ln w="12700">
            <a:noFill/>
            <a:miter lim="800000"/>
            <a:headEnd type="none" w="sm" len="sm"/>
            <a:tailEnd type="none" w="sm" len="sm"/>
          </a:ln>
        </p:spPr>
        <p:txBody>
          <a:bodyPr wrap="none">
            <a:spAutoFit/>
          </a:bodyPr>
          <a:lstStyle/>
          <a:p>
            <a:pPr defTabSz="342900" eaLnBrk="1" fontAlgn="auto" hangingPunct="1">
              <a:spcBef>
                <a:spcPts val="0"/>
              </a:spcBef>
              <a:spcAft>
                <a:spcPts val="0"/>
              </a:spcAft>
            </a:pPr>
            <a:r>
              <a:rPr lang="en-US" sz="1500" b="0">
                <a:solidFill>
                  <a:prstClr val="black"/>
                </a:solidFill>
                <a:latin typeface="Calibri"/>
              </a:rPr>
              <a:t>31</a:t>
            </a:r>
          </a:p>
        </p:txBody>
      </p:sp>
      <p:sp>
        <p:nvSpPr>
          <p:cNvPr id="19" name="Text Box 22"/>
          <p:cNvSpPr txBox="1">
            <a:spLocks noChangeArrowheads="1"/>
          </p:cNvSpPr>
          <p:nvPr/>
        </p:nvSpPr>
        <p:spPr bwMode="auto">
          <a:xfrm>
            <a:off x="4998320" y="5706789"/>
            <a:ext cx="282450" cy="323165"/>
          </a:xfrm>
          <a:prstGeom prst="rect">
            <a:avLst/>
          </a:prstGeom>
          <a:noFill/>
          <a:ln w="12700">
            <a:noFill/>
            <a:miter lim="800000"/>
            <a:headEnd type="none" w="sm" len="sm"/>
            <a:tailEnd type="none" w="sm" len="sm"/>
          </a:ln>
        </p:spPr>
        <p:txBody>
          <a:bodyPr wrap="none">
            <a:spAutoFit/>
          </a:bodyPr>
          <a:lstStyle/>
          <a:p>
            <a:pPr defTabSz="342900" eaLnBrk="1" fontAlgn="auto" hangingPunct="1">
              <a:spcBef>
                <a:spcPts val="0"/>
              </a:spcBef>
              <a:spcAft>
                <a:spcPts val="0"/>
              </a:spcAft>
            </a:pPr>
            <a:r>
              <a:rPr lang="en-US" sz="1500" b="0" dirty="0">
                <a:solidFill>
                  <a:prstClr val="black"/>
                </a:solidFill>
                <a:latin typeface="Calibri"/>
              </a:rPr>
              <a:t>0</a:t>
            </a:r>
          </a:p>
        </p:txBody>
      </p:sp>
      <p:sp>
        <p:nvSpPr>
          <p:cNvPr id="20" name="Rectangle 19"/>
          <p:cNvSpPr/>
          <p:nvPr/>
        </p:nvSpPr>
        <p:spPr>
          <a:xfrm>
            <a:off x="3340970" y="5956300"/>
            <a:ext cx="159741" cy="3997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defTabSz="342900" eaLnBrk="1" fontAlgn="auto" hangingPunct="1">
              <a:spcBef>
                <a:spcPts val="0"/>
              </a:spcBef>
              <a:spcAft>
                <a:spcPts val="0"/>
              </a:spcAft>
            </a:pPr>
            <a:r>
              <a:rPr lang="en-US" sz="1350" b="0" dirty="0">
                <a:solidFill>
                  <a:prstClr val="black"/>
                </a:solidFill>
                <a:latin typeface="Calibri"/>
              </a:rPr>
              <a:t>N</a:t>
            </a:r>
          </a:p>
        </p:txBody>
      </p:sp>
      <p:sp>
        <p:nvSpPr>
          <p:cNvPr id="21" name="Rectangle 20"/>
          <p:cNvSpPr/>
          <p:nvPr/>
        </p:nvSpPr>
        <p:spPr>
          <a:xfrm>
            <a:off x="3503092" y="5956022"/>
            <a:ext cx="159741" cy="3997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defTabSz="342900" eaLnBrk="1" fontAlgn="auto" hangingPunct="1">
              <a:spcBef>
                <a:spcPts val="0"/>
              </a:spcBef>
              <a:spcAft>
                <a:spcPts val="0"/>
              </a:spcAft>
            </a:pPr>
            <a:r>
              <a:rPr lang="en-US" sz="1350" b="0" dirty="0">
                <a:solidFill>
                  <a:prstClr val="black"/>
                </a:solidFill>
                <a:latin typeface="Calibri"/>
              </a:rPr>
              <a:t>Z</a:t>
            </a:r>
          </a:p>
        </p:txBody>
      </p:sp>
      <p:sp>
        <p:nvSpPr>
          <p:cNvPr id="22" name="Rectangle 21"/>
          <p:cNvSpPr/>
          <p:nvPr/>
        </p:nvSpPr>
        <p:spPr>
          <a:xfrm>
            <a:off x="3665215" y="5955465"/>
            <a:ext cx="159741" cy="3997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defTabSz="342900" eaLnBrk="1" fontAlgn="auto" hangingPunct="1">
              <a:spcBef>
                <a:spcPts val="0"/>
              </a:spcBef>
              <a:spcAft>
                <a:spcPts val="0"/>
              </a:spcAft>
            </a:pPr>
            <a:r>
              <a:rPr lang="en-US" sz="1350" b="0" dirty="0">
                <a:solidFill>
                  <a:prstClr val="black"/>
                </a:solidFill>
                <a:latin typeface="Calibri"/>
              </a:rPr>
              <a:t>C</a:t>
            </a:r>
          </a:p>
        </p:txBody>
      </p:sp>
      <p:sp>
        <p:nvSpPr>
          <p:cNvPr id="23" name="Rectangle 22"/>
          <p:cNvSpPr/>
          <p:nvPr/>
        </p:nvSpPr>
        <p:spPr>
          <a:xfrm>
            <a:off x="3824956" y="5955464"/>
            <a:ext cx="159741" cy="3997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defTabSz="342900" eaLnBrk="1" fontAlgn="auto" hangingPunct="1">
              <a:spcBef>
                <a:spcPts val="0"/>
              </a:spcBef>
              <a:spcAft>
                <a:spcPts val="0"/>
              </a:spcAft>
            </a:pPr>
            <a:r>
              <a:rPr lang="en-US" sz="1350" b="0" dirty="0">
                <a:solidFill>
                  <a:prstClr val="black"/>
                </a:solidFill>
                <a:latin typeface="Calibri"/>
              </a:rPr>
              <a:t>V</a:t>
            </a:r>
          </a:p>
        </p:txBody>
      </p:sp>
      <p:sp>
        <p:nvSpPr>
          <p:cNvPr id="24" name="Rectangle 23"/>
          <p:cNvSpPr/>
          <p:nvPr/>
        </p:nvSpPr>
        <p:spPr>
          <a:xfrm>
            <a:off x="2878666" y="6390879"/>
            <a:ext cx="2941896" cy="300082"/>
          </a:xfrm>
          <a:prstGeom prst="rect">
            <a:avLst/>
          </a:prstGeom>
        </p:spPr>
        <p:txBody>
          <a:bodyPr wrap="none">
            <a:spAutoFit/>
          </a:bodyPr>
          <a:lstStyle/>
          <a:p>
            <a:pPr defTabSz="342900" eaLnBrk="1" fontAlgn="auto" hangingPunct="1">
              <a:spcBef>
                <a:spcPts val="0"/>
              </a:spcBef>
              <a:spcAft>
                <a:spcPts val="0"/>
              </a:spcAft>
            </a:pPr>
            <a:r>
              <a:rPr lang="en-US" sz="1350" b="0" dirty="0">
                <a:solidFill>
                  <a:prstClr val="black"/>
                </a:solidFill>
                <a:latin typeface="Calibri"/>
              </a:rPr>
              <a:t>CPSR (Current Program Status Register)</a:t>
            </a:r>
          </a:p>
        </p:txBody>
      </p:sp>
      <p:sp>
        <p:nvSpPr>
          <p:cNvPr id="16" name="Horizontal Scroll 15"/>
          <p:cNvSpPr/>
          <p:nvPr/>
        </p:nvSpPr>
        <p:spPr>
          <a:xfrm>
            <a:off x="294068" y="178297"/>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Review</a:t>
            </a:r>
          </a:p>
        </p:txBody>
      </p:sp>
    </p:spTree>
    <p:extLst>
      <p:ext uri="{BB962C8B-B14F-4D97-AF65-F5344CB8AC3E}">
        <p14:creationId xmlns:p14="http://schemas.microsoft.com/office/powerpoint/2010/main" val="26239902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89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Signed or unsigned</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14</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
        <p:nvSpPr>
          <p:cNvPr id="4" name="Content Placeholder 3"/>
          <p:cNvSpPr>
            <a:spLocks noGrp="1"/>
          </p:cNvSpPr>
          <p:nvPr>
            <p:ph sz="quarter" idx="1"/>
          </p:nvPr>
        </p:nvSpPr>
        <p:spPr>
          <a:xfrm>
            <a:off x="457200" y="1219200"/>
            <a:ext cx="8229600" cy="914400"/>
          </a:xfrm>
        </p:spPr>
        <p:txBody>
          <a:bodyPr>
            <a:normAutofit/>
          </a:bodyPr>
          <a:lstStyle/>
          <a:p>
            <a:r>
              <a:rPr lang="en-US" sz="2000" dirty="0"/>
              <a:t>Whether the carry flag or the overflow flag should be used depends on the programmer’s intention. </a:t>
            </a:r>
          </a:p>
        </p:txBody>
      </p:sp>
      <p:sp>
        <p:nvSpPr>
          <p:cNvPr id="6" name="Content Placeholder 3"/>
          <p:cNvSpPr txBox="1">
            <a:spLocks/>
          </p:cNvSpPr>
          <p:nvPr/>
        </p:nvSpPr>
        <p:spPr>
          <a:xfrm>
            <a:off x="609600" y="5181600"/>
            <a:ext cx="8229600" cy="112776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274320" marR="0" lvl="0" indent="-274320" algn="l" defTabSz="914400" rtl="0" eaLnBrk="1" fontAlgn="auto" latinLnBrk="0" hangingPunct="1">
              <a:lnSpc>
                <a:spcPct val="100000"/>
              </a:lnSpc>
              <a:spcBef>
                <a:spcPts val="600"/>
              </a:spcBef>
              <a:spcAft>
                <a:spcPts val="0"/>
              </a:spcAft>
              <a:buClr>
                <a:srgbClr val="4F81BD"/>
              </a:buClr>
              <a:buSzPct val="76000"/>
              <a:buFont typeface="Wingdings 3"/>
              <a:buChar char=""/>
              <a:tabLst/>
              <a:defRPr/>
            </a:pPr>
            <a:endParaRPr kumimoji="0" lang="en-US" sz="2000" b="0" i="0" u="none" strike="noStrike" kern="1200" cap="none" spc="0" normalizeH="0" baseline="0" noProof="0" dirty="0">
              <a:ln>
                <a:noFill/>
              </a:ln>
              <a:solidFill>
                <a:prstClr val="black"/>
              </a:solidFill>
              <a:effectLst/>
              <a:uLnTx/>
              <a:uFillTx/>
              <a:latin typeface="Gill Sans MT"/>
              <a:ea typeface="+mn-ea"/>
              <a:cs typeface="+mn-cs"/>
            </a:endParaRPr>
          </a:p>
        </p:txBody>
      </p:sp>
      <p:sp>
        <p:nvSpPr>
          <p:cNvPr id="7" name="Rounded Rectangle 6"/>
          <p:cNvSpPr/>
          <p:nvPr/>
        </p:nvSpPr>
        <p:spPr>
          <a:xfrm>
            <a:off x="1987143" y="2077839"/>
            <a:ext cx="1524000" cy="1905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srgbClr val="C00000"/>
                </a:solidFill>
                <a:effectLst/>
                <a:uLnTx/>
                <a:uFillTx/>
                <a:latin typeface="Consolas" panose="020B0609020204030204" pitchFamily="49" charset="0"/>
                <a:ea typeface="+mn-ea"/>
                <a:cs typeface="Consolas" panose="020B0609020204030204" pitchFamily="49" charset="0"/>
              </a:rPr>
              <a:t>uint</a:t>
            </a: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 </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srgbClr val="C00000"/>
                </a:solidFill>
                <a:effectLst/>
                <a:uLnTx/>
                <a:uFillTx/>
                <a:latin typeface="Consolas" panose="020B0609020204030204" pitchFamily="49" charset="0"/>
                <a:ea typeface="+mn-ea"/>
                <a:cs typeface="Consolas" panose="020B0609020204030204" pitchFamily="49" charset="0"/>
              </a:rPr>
              <a:t>uint</a:t>
            </a: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 </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c = a + 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a:t>
            </a:r>
          </a:p>
        </p:txBody>
      </p:sp>
      <p:sp>
        <p:nvSpPr>
          <p:cNvPr id="8" name="TextBox 7"/>
          <p:cNvSpPr txBox="1"/>
          <p:nvPr/>
        </p:nvSpPr>
        <p:spPr>
          <a:xfrm>
            <a:off x="2145932" y="4059039"/>
            <a:ext cx="120642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C Program</a:t>
            </a:r>
          </a:p>
        </p:txBody>
      </p:sp>
      <p:sp>
        <p:nvSpPr>
          <p:cNvPr id="9" name="TextBox 8"/>
          <p:cNvSpPr txBox="1"/>
          <p:nvPr/>
        </p:nvSpPr>
        <p:spPr>
          <a:xfrm>
            <a:off x="1631670" y="4488279"/>
            <a:ext cx="245163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FF"/>
                </a:solidFill>
                <a:effectLst/>
                <a:uLnTx/>
                <a:uFillTx/>
                <a:latin typeface="Gill Sans MT"/>
                <a:ea typeface="+mn-ea"/>
                <a:cs typeface="+mn-cs"/>
              </a:rPr>
              <a:t>Check the carry flag</a:t>
            </a:r>
            <a:endParaRPr kumimoji="0" lang="en-US" altLang="zh-CN" sz="1800" b="1" i="0" u="none" strike="noStrike" kern="1200" cap="none" spc="0" normalizeH="0" baseline="0" noProof="0" dirty="0">
              <a:ln>
                <a:noFill/>
              </a:ln>
              <a:solidFill>
                <a:srgbClr val="0000FF"/>
              </a:solidFill>
              <a:effectLst/>
              <a:uLnTx/>
              <a:uFillTx/>
              <a:latin typeface="Gill Sans M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FF"/>
                </a:solidFill>
                <a:latin typeface="Gill Sans MT"/>
              </a:rPr>
              <a:t>for unsigned addition</a:t>
            </a:r>
            <a:endParaRPr kumimoji="0" lang="en-US" sz="1800" b="1" i="0" u="none" strike="noStrike" kern="1200" cap="none" spc="0" normalizeH="0" baseline="0" noProof="0" dirty="0">
              <a:ln>
                <a:noFill/>
              </a:ln>
              <a:solidFill>
                <a:srgbClr val="0000FF"/>
              </a:solidFill>
              <a:effectLst/>
              <a:uLnTx/>
              <a:uFillTx/>
              <a:latin typeface="Gill Sans MT"/>
              <a:ea typeface="+mn-ea"/>
              <a:cs typeface="+mn-cs"/>
            </a:endParaRPr>
          </a:p>
        </p:txBody>
      </p:sp>
      <p:sp>
        <p:nvSpPr>
          <p:cNvPr id="10" name="Rounded Rectangle 9"/>
          <p:cNvSpPr/>
          <p:nvPr/>
        </p:nvSpPr>
        <p:spPr>
          <a:xfrm>
            <a:off x="5105033" y="2077839"/>
            <a:ext cx="1524000" cy="1905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srgbClr val="C00000"/>
                </a:solidFill>
                <a:effectLst/>
                <a:uLnTx/>
                <a:uFillTx/>
                <a:latin typeface="Consolas" panose="020B0609020204030204" pitchFamily="49" charset="0"/>
                <a:ea typeface="+mn-ea"/>
                <a:cs typeface="Consolas" panose="020B0609020204030204" pitchFamily="49" charset="0"/>
              </a:rPr>
              <a:t>int</a:t>
            </a: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 </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srgbClr val="C00000"/>
                </a:solidFill>
                <a:effectLst/>
                <a:uLnTx/>
                <a:uFillTx/>
                <a:latin typeface="Consolas" panose="020B0609020204030204" pitchFamily="49" charset="0"/>
                <a:ea typeface="+mn-ea"/>
                <a:cs typeface="Consolas" panose="020B0609020204030204" pitchFamily="49" charset="0"/>
              </a:rPr>
              <a:t>int</a:t>
            </a: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 </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c = a + 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a:t>
            </a:r>
          </a:p>
        </p:txBody>
      </p:sp>
      <p:sp>
        <p:nvSpPr>
          <p:cNvPr id="11" name="TextBox 10"/>
          <p:cNvSpPr txBox="1"/>
          <p:nvPr/>
        </p:nvSpPr>
        <p:spPr>
          <a:xfrm>
            <a:off x="5263822" y="4059039"/>
            <a:ext cx="120642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C Program</a:t>
            </a:r>
          </a:p>
        </p:txBody>
      </p:sp>
      <p:sp>
        <p:nvSpPr>
          <p:cNvPr id="12" name="TextBox 11"/>
          <p:cNvSpPr txBox="1"/>
          <p:nvPr/>
        </p:nvSpPr>
        <p:spPr>
          <a:xfrm>
            <a:off x="4771863" y="4488279"/>
            <a:ext cx="2699970"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FF"/>
                </a:solidFill>
                <a:effectLst/>
                <a:uLnTx/>
                <a:uFillTx/>
                <a:latin typeface="Gill Sans MT"/>
                <a:ea typeface="+mn-ea"/>
                <a:cs typeface="+mn-cs"/>
              </a:rPr>
              <a:t>Check the overflow flag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solidFill>
                  <a:srgbClr val="0000FF"/>
                </a:solidFill>
                <a:latin typeface="Gill Sans MT"/>
              </a:rPr>
              <a:t>for signed addition</a:t>
            </a:r>
            <a:endParaRPr kumimoji="0" lang="en-US" sz="1800" b="1" i="0" u="none" strike="noStrike" kern="1200" cap="none" spc="0" normalizeH="0" baseline="0" noProof="0" dirty="0">
              <a:ln>
                <a:noFill/>
              </a:ln>
              <a:solidFill>
                <a:srgbClr val="0000FF"/>
              </a:solidFill>
              <a:effectLst/>
              <a:uLnTx/>
              <a:uFillTx/>
              <a:latin typeface="Gill Sans MT"/>
              <a:ea typeface="+mn-ea"/>
              <a:cs typeface="+mn-cs"/>
            </a:endParaRPr>
          </a:p>
        </p:txBody>
      </p:sp>
      <p:sp>
        <p:nvSpPr>
          <p:cNvPr id="13" name="Horizontal Scroll 12"/>
          <p:cNvSpPr/>
          <p:nvPr/>
        </p:nvSpPr>
        <p:spPr>
          <a:xfrm>
            <a:off x="294068" y="178297"/>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Review</a:t>
            </a:r>
          </a:p>
        </p:txBody>
      </p:sp>
    </p:spTree>
    <p:extLst>
      <p:ext uri="{BB962C8B-B14F-4D97-AF65-F5344CB8AC3E}">
        <p14:creationId xmlns:p14="http://schemas.microsoft.com/office/powerpoint/2010/main" val="11910857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Question: Addition</a:t>
            </a:r>
            <a:endParaRPr lang="en-US" dirty="0"/>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15</a:t>
            </a:fld>
            <a:endParaRPr kumimoji="0" lang="en-US" dirty="0"/>
          </a:p>
        </p:txBody>
      </p:sp>
      <p:sp>
        <p:nvSpPr>
          <p:cNvPr id="4" name="Content Placeholder 3"/>
          <p:cNvSpPr>
            <a:spLocks noGrp="1"/>
          </p:cNvSpPr>
          <p:nvPr>
            <p:ph sz="quarter" idx="1"/>
          </p:nvPr>
        </p:nvSpPr>
        <p:spPr/>
        <p:txBody>
          <a:bodyPr/>
          <a:lstStyle/>
          <a:p>
            <a:r>
              <a:rPr lang="en-US" dirty="0"/>
              <a:t>Q: Consider a 4-bit system. What is the result of addition  1011+0110, assuming either unsigned integers, or signed integers</a:t>
            </a:r>
            <a:r>
              <a:rPr lang="en-US" altLang="zh-CN" dirty="0"/>
              <a:t> </a:t>
            </a:r>
            <a:r>
              <a:rPr lang="en-US" dirty="0"/>
              <a:t>in 2’s-complement representation</a:t>
            </a:r>
            <a:r>
              <a:rPr lang="zh-CN" altLang="en-US" dirty="0"/>
              <a:t>？</a:t>
            </a:r>
            <a:endParaRPr lang="en-US" altLang="zh-CN" dirty="0"/>
          </a:p>
          <a:p>
            <a:pPr lvl="2"/>
            <a:r>
              <a:rPr lang="en-US" dirty="0"/>
              <a:t>Unsigned:  8+2+1=11     11+6=17,  result 0001 = 1, Carry=1</a:t>
            </a:r>
          </a:p>
          <a:p>
            <a:pPr lvl="2"/>
            <a:r>
              <a:rPr lang="en-US" dirty="0"/>
              <a:t>Signed: 1011=-5      -5+6=1, result 0001 = 1, overflow=0</a:t>
            </a:r>
          </a:p>
          <a:p>
            <a:pPr lvl="1"/>
            <a:r>
              <a:rPr lang="en-US" dirty="0"/>
              <a:t>1011</a:t>
            </a:r>
          </a:p>
          <a:p>
            <a:pPr lvl="1"/>
            <a:r>
              <a:rPr lang="en-US" dirty="0"/>
              <a:t>0110</a:t>
            </a:r>
          </a:p>
          <a:p>
            <a:pPr lvl="1"/>
            <a:r>
              <a:rPr lang="en-US" dirty="0">
                <a:solidFill>
                  <a:srgbClr val="FF0000"/>
                </a:solidFill>
              </a:rPr>
              <a:t>10001</a:t>
            </a:r>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179BC262-7FF3-44F1-A534-6D85EB0F93B1}"/>
                  </a:ext>
                </a:extLst>
              </p14:cNvPr>
              <p14:cNvContentPartPr/>
              <p14:nvPr/>
            </p14:nvContentPartPr>
            <p14:xfrm>
              <a:off x="6925976" y="2290185"/>
              <a:ext cx="360" cy="360"/>
            </p14:xfrm>
          </p:contentPart>
        </mc:Choice>
        <mc:Fallback xmlns="">
          <p:pic>
            <p:nvPicPr>
              <p:cNvPr id="5" name="Ink 4">
                <a:extLst>
                  <a:ext uri="{FF2B5EF4-FFF2-40B4-BE49-F238E27FC236}">
                    <a16:creationId xmlns:a16="http://schemas.microsoft.com/office/drawing/2014/main" id="{179BC262-7FF3-44F1-A534-6D85EB0F93B1}"/>
                  </a:ext>
                </a:extLst>
              </p:cNvPr>
              <p:cNvPicPr/>
              <p:nvPr/>
            </p:nvPicPr>
            <p:blipFill>
              <a:blip r:embed="rId3"/>
              <a:stretch>
                <a:fillRect/>
              </a:stretch>
            </p:blipFill>
            <p:spPr>
              <a:xfrm>
                <a:off x="6916976" y="228154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93A17EB1-4BEA-415D-9A93-6513A7085305}"/>
                  </a:ext>
                </a:extLst>
              </p14:cNvPr>
              <p14:cNvContentPartPr/>
              <p14:nvPr/>
            </p14:nvContentPartPr>
            <p14:xfrm>
              <a:off x="6146936" y="2525625"/>
              <a:ext cx="360" cy="360"/>
            </p14:xfrm>
          </p:contentPart>
        </mc:Choice>
        <mc:Fallback xmlns="">
          <p:pic>
            <p:nvPicPr>
              <p:cNvPr id="6" name="Ink 5">
                <a:extLst>
                  <a:ext uri="{FF2B5EF4-FFF2-40B4-BE49-F238E27FC236}">
                    <a16:creationId xmlns:a16="http://schemas.microsoft.com/office/drawing/2014/main" id="{93A17EB1-4BEA-415D-9A93-6513A7085305}"/>
                  </a:ext>
                </a:extLst>
              </p:cNvPr>
              <p:cNvPicPr/>
              <p:nvPr/>
            </p:nvPicPr>
            <p:blipFill>
              <a:blip r:embed="rId3"/>
              <a:stretch>
                <a:fillRect/>
              </a:stretch>
            </p:blipFill>
            <p:spPr>
              <a:xfrm>
                <a:off x="6138296" y="251698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EDEBC941-F07B-45B7-9A39-13E142CA40D7}"/>
                  </a:ext>
                </a:extLst>
              </p14:cNvPr>
              <p14:cNvContentPartPr/>
              <p14:nvPr/>
            </p14:nvContentPartPr>
            <p14:xfrm>
              <a:off x="5721776" y="2734065"/>
              <a:ext cx="360" cy="360"/>
            </p14:xfrm>
          </p:contentPart>
        </mc:Choice>
        <mc:Fallback xmlns="">
          <p:pic>
            <p:nvPicPr>
              <p:cNvPr id="7" name="Ink 6">
                <a:extLst>
                  <a:ext uri="{FF2B5EF4-FFF2-40B4-BE49-F238E27FC236}">
                    <a16:creationId xmlns:a16="http://schemas.microsoft.com/office/drawing/2014/main" id="{EDEBC941-F07B-45B7-9A39-13E142CA40D7}"/>
                  </a:ext>
                </a:extLst>
              </p:cNvPr>
              <p:cNvPicPr/>
              <p:nvPr/>
            </p:nvPicPr>
            <p:blipFill>
              <a:blip r:embed="rId3"/>
              <a:stretch>
                <a:fillRect/>
              </a:stretch>
            </p:blipFill>
            <p:spPr>
              <a:xfrm>
                <a:off x="5712776" y="2725425"/>
                <a:ext cx="18000" cy="18000"/>
              </a:xfrm>
              <a:prstGeom prst="rect">
                <a:avLst/>
              </a:prstGeom>
            </p:spPr>
          </p:pic>
        </mc:Fallback>
      </mc:AlternateContent>
    </p:spTree>
    <p:extLst>
      <p:ext uri="{BB962C8B-B14F-4D97-AF65-F5344CB8AC3E}">
        <p14:creationId xmlns:p14="http://schemas.microsoft.com/office/powerpoint/2010/main" val="34690622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Question: Subtraction</a:t>
            </a:r>
            <a:endParaRPr lang="en-US" dirty="0"/>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16</a:t>
            </a:fld>
            <a:endParaRPr kumimoji="0" lang="en-US" dirty="0"/>
          </a:p>
        </p:txBody>
      </p:sp>
      <p:sp>
        <p:nvSpPr>
          <p:cNvPr id="4" name="Content Placeholder 3"/>
          <p:cNvSpPr>
            <a:spLocks noGrp="1"/>
          </p:cNvSpPr>
          <p:nvPr>
            <p:ph sz="quarter" idx="1"/>
          </p:nvPr>
        </p:nvSpPr>
        <p:spPr/>
        <p:txBody>
          <a:bodyPr/>
          <a:lstStyle/>
          <a:p>
            <a:r>
              <a:rPr lang="en-US" dirty="0"/>
              <a:t>Q: Q: Consider a 4-bit system. What is the result of subtraction 1011-0110, assuming either unsigned integers, or signed integers</a:t>
            </a:r>
            <a:r>
              <a:rPr lang="en-US" altLang="zh-CN" dirty="0"/>
              <a:t> </a:t>
            </a:r>
            <a:r>
              <a:rPr lang="en-US" dirty="0"/>
              <a:t>in 2’s-complement representation</a:t>
            </a:r>
            <a:r>
              <a:rPr lang="zh-CN" altLang="en-US" dirty="0"/>
              <a:t>？</a:t>
            </a:r>
            <a:endParaRPr lang="en-US" altLang="zh-CN" dirty="0"/>
          </a:p>
          <a:p>
            <a:pPr lvl="2"/>
            <a:r>
              <a:rPr lang="en-US" dirty="0"/>
              <a:t>Unsigned: 11-6=5 </a:t>
            </a:r>
          </a:p>
          <a:p>
            <a:pPr lvl="2"/>
            <a:r>
              <a:rPr lang="en-US" dirty="0"/>
              <a:t>Signed: -5-6=-11     0101=5, overflow=1</a:t>
            </a:r>
          </a:p>
          <a:p>
            <a:r>
              <a:rPr lang="en-US" dirty="0"/>
              <a:t>1011</a:t>
            </a:r>
          </a:p>
          <a:p>
            <a:r>
              <a:rPr lang="en-US" dirty="0"/>
              <a:t>-0110</a:t>
            </a:r>
          </a:p>
          <a:p>
            <a:r>
              <a:rPr lang="en-US" dirty="0"/>
              <a:t>=0101  </a:t>
            </a:r>
          </a:p>
          <a:p>
            <a:endParaRPr lang="en-US" dirty="0"/>
          </a:p>
          <a:p>
            <a:endParaRPr lang="en-US" dirty="0"/>
          </a:p>
        </p:txBody>
      </p:sp>
    </p:spTree>
    <p:extLst>
      <p:ext uri="{BB962C8B-B14F-4D97-AF65-F5344CB8AC3E}">
        <p14:creationId xmlns:p14="http://schemas.microsoft.com/office/powerpoint/2010/main" val="30592959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Question: Subtraction</a:t>
            </a:r>
            <a:endParaRPr lang="en-US" dirty="0"/>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17</a:t>
            </a:fld>
            <a:endParaRPr kumimoji="0" lang="en-US" dirty="0"/>
          </a:p>
        </p:txBody>
      </p:sp>
      <p:sp>
        <p:nvSpPr>
          <p:cNvPr id="4" name="Content Placeholder 3"/>
          <p:cNvSpPr>
            <a:spLocks noGrp="1"/>
          </p:cNvSpPr>
          <p:nvPr>
            <p:ph sz="quarter" idx="1"/>
          </p:nvPr>
        </p:nvSpPr>
        <p:spPr/>
        <p:txBody>
          <a:bodyPr/>
          <a:lstStyle/>
          <a:p>
            <a:r>
              <a:rPr lang="en-US" dirty="0"/>
              <a:t>Q: Consider a 4-bit system. What is the result of subtraction 0110</a:t>
            </a:r>
            <a:r>
              <a:rPr lang="en-US" altLang="zh-CN" dirty="0"/>
              <a:t>-</a:t>
            </a:r>
            <a:r>
              <a:rPr lang="en-US" dirty="0"/>
              <a:t>1011, assuming either unsigned integers, or signed integers</a:t>
            </a:r>
            <a:r>
              <a:rPr lang="en-US" altLang="zh-CN" dirty="0"/>
              <a:t> </a:t>
            </a:r>
            <a:r>
              <a:rPr lang="en-US" dirty="0"/>
              <a:t>in 2’s-complement representation</a:t>
            </a:r>
            <a:r>
              <a:rPr lang="zh-CN" altLang="en-US" dirty="0"/>
              <a:t>？</a:t>
            </a:r>
            <a:endParaRPr lang="en-US" altLang="zh-CN" dirty="0"/>
          </a:p>
          <a:p>
            <a:pPr lvl="1"/>
            <a:r>
              <a:rPr lang="en-US" altLang="zh-CN" dirty="0"/>
              <a:t>Unsigned int:   6-11=11    carry=0     borrow=1</a:t>
            </a:r>
          </a:p>
          <a:p>
            <a:pPr lvl="1"/>
            <a:r>
              <a:rPr lang="en-US" altLang="zh-CN" dirty="0"/>
              <a:t>Signed int    6-(-5)=-5  overflow=1</a:t>
            </a:r>
          </a:p>
          <a:p>
            <a:r>
              <a:rPr lang="en-US" dirty="0"/>
              <a:t>0110</a:t>
            </a:r>
            <a:r>
              <a:rPr lang="en-US" altLang="zh-CN" dirty="0"/>
              <a:t>-</a:t>
            </a:r>
            <a:r>
              <a:rPr lang="en-US" dirty="0"/>
              <a:t>1011=1011</a:t>
            </a:r>
            <a:endParaRPr lang="en-US" altLang="zh-CN" dirty="0"/>
          </a:p>
        </p:txBody>
      </p:sp>
    </p:spTree>
    <p:extLst>
      <p:ext uri="{BB962C8B-B14F-4D97-AF65-F5344CB8AC3E}">
        <p14:creationId xmlns:p14="http://schemas.microsoft.com/office/powerpoint/2010/main" val="3390048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Question: True or False</a:t>
            </a:r>
            <a:endParaRPr lang="en-US" dirty="0"/>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18</a:t>
            </a:fld>
            <a:endParaRPr kumimoji="0" lang="en-US" dirty="0"/>
          </a:p>
        </p:txBody>
      </p:sp>
      <p:sp>
        <p:nvSpPr>
          <p:cNvPr id="4" name="Content Placeholder 3"/>
          <p:cNvSpPr>
            <a:spLocks noGrp="1"/>
          </p:cNvSpPr>
          <p:nvPr>
            <p:ph sz="quarter" idx="1"/>
          </p:nvPr>
        </p:nvSpPr>
        <p:spPr/>
        <p:txBody>
          <a:bodyPr>
            <a:normAutofit/>
          </a:bodyPr>
          <a:lstStyle/>
          <a:p>
            <a:r>
              <a:rPr lang="en-US" dirty="0"/>
              <a:t>1. </a:t>
            </a:r>
            <a:r>
              <a:rPr lang="en-US"/>
              <a:t>Borrow </a:t>
            </a:r>
            <a:r>
              <a:rPr lang="en-US" dirty="0"/>
              <a:t>is impossible when subtracting one unsigned number from another.</a:t>
            </a:r>
          </a:p>
          <a:p>
            <a:r>
              <a:rPr lang="en-US" dirty="0"/>
              <a:t>2. Overflow is impossible when subtracting two signed operands of the same sign.</a:t>
            </a:r>
          </a:p>
          <a:p>
            <a:r>
              <a:rPr lang="en-US" dirty="0"/>
              <a:t>3. There are two representations of zero in 2’s complement representation.</a:t>
            </a:r>
          </a:p>
          <a:p>
            <a:r>
              <a:rPr lang="en-US" dirty="0"/>
              <a:t>4. In 2’s complement, the absolute values of full-scale negative and full-scale positive are identical</a:t>
            </a:r>
          </a:p>
        </p:txBody>
      </p:sp>
    </p:spTree>
    <p:extLst>
      <p:ext uri="{BB962C8B-B14F-4D97-AF65-F5344CB8AC3E}">
        <p14:creationId xmlns:p14="http://schemas.microsoft.com/office/powerpoint/2010/main" val="3707209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Decimal, Binary and Hex</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graphicFrame>
        <p:nvGraphicFramePr>
          <p:cNvPr id="5" name="Table 4"/>
          <p:cNvGraphicFramePr>
            <a:graphicFrameLocks noGrp="1"/>
          </p:cNvGraphicFramePr>
          <p:nvPr/>
        </p:nvGraphicFramePr>
        <p:xfrm>
          <a:off x="2689674" y="1295400"/>
          <a:ext cx="3886200" cy="4775200"/>
        </p:xfrm>
        <a:graphic>
          <a:graphicData uri="http://schemas.openxmlformats.org/drawingml/2006/table">
            <a:tbl>
              <a:tblPr firstRow="1" firstCol="1" bandRow="1">
                <a:tableStyleId>{B301B821-A1FF-4177-AEE7-76D212191A09}</a:tableStyleId>
              </a:tblPr>
              <a:tblGrid>
                <a:gridCol w="1223175">
                  <a:extLst>
                    <a:ext uri="{9D8B030D-6E8A-4147-A177-3AD203B41FA5}">
                      <a16:colId xmlns:a16="http://schemas.microsoft.com/office/drawing/2014/main" val="20000"/>
                    </a:ext>
                  </a:extLst>
                </a:gridCol>
                <a:gridCol w="1215225">
                  <a:extLst>
                    <a:ext uri="{9D8B030D-6E8A-4147-A177-3AD203B41FA5}">
                      <a16:colId xmlns:a16="http://schemas.microsoft.com/office/drawing/2014/main" val="20001"/>
                    </a:ext>
                  </a:extLst>
                </a:gridCol>
                <a:gridCol w="1447800">
                  <a:extLst>
                    <a:ext uri="{9D8B030D-6E8A-4147-A177-3AD203B41FA5}">
                      <a16:colId xmlns:a16="http://schemas.microsoft.com/office/drawing/2014/main" val="20003"/>
                    </a:ext>
                  </a:extLst>
                </a:gridCol>
              </a:tblGrid>
              <a:tr h="304800">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Decimal</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Binary</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Hex</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0"/>
                  </a:ext>
                </a:extLst>
              </a:tr>
              <a:tr h="279400">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0000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1"/>
                  </a:ext>
                </a:extLst>
              </a:tr>
              <a:tr h="279400">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0001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0x1</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2"/>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2</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0010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0x2</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3"/>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3</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0011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0x3</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4"/>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4</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0100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0x4</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5"/>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5</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0101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0x5</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6"/>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6</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0110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0x6</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7"/>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7</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0111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0x7</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8"/>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8</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1000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0x8</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9"/>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9</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1001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0x9</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0"/>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1010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0xA</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1"/>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11</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1011</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0xB</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2"/>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12</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1100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0xC</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3"/>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13</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1101</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0xD</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4"/>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14</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1110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0xE</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5"/>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15</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1111</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0xF</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6"/>
                  </a:ext>
                </a:extLst>
              </a:tr>
            </a:tbl>
          </a:graphicData>
        </a:graphic>
      </p:graphicFrame>
      <p:sp>
        <p:nvSpPr>
          <p:cNvPr id="6" name="TextBox 5"/>
          <p:cNvSpPr txBox="1"/>
          <p:nvPr/>
        </p:nvSpPr>
        <p:spPr>
          <a:xfrm>
            <a:off x="3624220" y="6223000"/>
            <a:ext cx="2233497"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Prefix 0x denotes hex</a:t>
            </a:r>
          </a:p>
        </p:txBody>
      </p:sp>
      <p:sp>
        <p:nvSpPr>
          <p:cNvPr id="7" name="Horizontal Scroll 6"/>
          <p:cNvSpPr/>
          <p:nvPr/>
        </p:nvSpPr>
        <p:spPr>
          <a:xfrm>
            <a:off x="294068" y="178297"/>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Review</a:t>
            </a:r>
          </a:p>
        </p:txBody>
      </p:sp>
      <p:sp>
        <p:nvSpPr>
          <p:cNvPr id="4" name="SMARTInkShape-33">
            <a:extLst>
              <a:ext uri="{FF2B5EF4-FFF2-40B4-BE49-F238E27FC236}">
                <a16:creationId xmlns:a16="http://schemas.microsoft.com/office/drawing/2014/main" id="{51F675B3-A896-48AD-8BA4-FE07A40926C6}"/>
              </a:ext>
            </a:extLst>
          </p:cNvPr>
          <p:cNvSpPr/>
          <p:nvPr>
            <p:custDataLst>
              <p:tags r:id="rId1"/>
            </p:custDataLst>
          </p:nvPr>
        </p:nvSpPr>
        <p:spPr>
          <a:xfrm>
            <a:off x="2711450" y="5715001"/>
            <a:ext cx="3662664" cy="450850"/>
          </a:xfrm>
          <a:custGeom>
            <a:avLst/>
            <a:gdLst/>
            <a:ahLst/>
            <a:cxnLst/>
            <a:rect l="0" t="0" r="0" b="0"/>
            <a:pathLst>
              <a:path w="3662664" h="450850">
                <a:moveTo>
                  <a:pt x="158750" y="234949"/>
                </a:moveTo>
                <a:lnTo>
                  <a:pt x="158750" y="234949"/>
                </a:lnTo>
                <a:lnTo>
                  <a:pt x="146933" y="234949"/>
                </a:lnTo>
                <a:lnTo>
                  <a:pt x="146639" y="234244"/>
                </a:lnTo>
                <a:lnTo>
                  <a:pt x="146052" y="223154"/>
                </a:lnTo>
                <a:lnTo>
                  <a:pt x="139707" y="215907"/>
                </a:lnTo>
                <a:lnTo>
                  <a:pt x="139700" y="225359"/>
                </a:lnTo>
                <a:lnTo>
                  <a:pt x="141581" y="229041"/>
                </a:lnTo>
                <a:lnTo>
                  <a:pt x="145167" y="233782"/>
                </a:lnTo>
                <a:lnTo>
                  <a:pt x="145876" y="239789"/>
                </a:lnTo>
                <a:lnTo>
                  <a:pt x="145972" y="243685"/>
                </a:lnTo>
                <a:lnTo>
                  <a:pt x="147897" y="247769"/>
                </a:lnTo>
                <a:lnTo>
                  <a:pt x="156171" y="258248"/>
                </a:lnTo>
                <a:lnTo>
                  <a:pt x="165507" y="278076"/>
                </a:lnTo>
                <a:lnTo>
                  <a:pt x="184161" y="306254"/>
                </a:lnTo>
                <a:lnTo>
                  <a:pt x="192618" y="318649"/>
                </a:lnTo>
                <a:lnTo>
                  <a:pt x="196851" y="321538"/>
                </a:lnTo>
                <a:lnTo>
                  <a:pt x="224615" y="333884"/>
                </a:lnTo>
                <a:lnTo>
                  <a:pt x="252775" y="336445"/>
                </a:lnTo>
                <a:lnTo>
                  <a:pt x="280075" y="336535"/>
                </a:lnTo>
                <a:lnTo>
                  <a:pt x="298650" y="334663"/>
                </a:lnTo>
                <a:lnTo>
                  <a:pt x="329521" y="326422"/>
                </a:lnTo>
                <a:lnTo>
                  <a:pt x="356486" y="324188"/>
                </a:lnTo>
                <a:lnTo>
                  <a:pt x="382440" y="318868"/>
                </a:lnTo>
                <a:lnTo>
                  <a:pt x="398595" y="316023"/>
                </a:lnTo>
                <a:lnTo>
                  <a:pt x="414200" y="312593"/>
                </a:lnTo>
                <a:lnTo>
                  <a:pt x="440327" y="310633"/>
                </a:lnTo>
                <a:lnTo>
                  <a:pt x="470187" y="305706"/>
                </a:lnTo>
                <a:lnTo>
                  <a:pt x="501688" y="304918"/>
                </a:lnTo>
                <a:lnTo>
                  <a:pt x="520711" y="302953"/>
                </a:lnTo>
                <a:lnTo>
                  <a:pt x="545398" y="299784"/>
                </a:lnTo>
                <a:lnTo>
                  <a:pt x="568365" y="299042"/>
                </a:lnTo>
                <a:lnTo>
                  <a:pt x="595037" y="298713"/>
                </a:lnTo>
                <a:lnTo>
                  <a:pt x="620964" y="298527"/>
                </a:lnTo>
                <a:lnTo>
                  <a:pt x="651067" y="298472"/>
                </a:lnTo>
                <a:lnTo>
                  <a:pt x="680055" y="298456"/>
                </a:lnTo>
                <a:lnTo>
                  <a:pt x="710771" y="302815"/>
                </a:lnTo>
                <a:lnTo>
                  <a:pt x="741402" y="306289"/>
                </a:lnTo>
                <a:lnTo>
                  <a:pt x="771415" y="313560"/>
                </a:lnTo>
                <a:lnTo>
                  <a:pt x="796148" y="316332"/>
                </a:lnTo>
                <a:lnTo>
                  <a:pt x="821350" y="317153"/>
                </a:lnTo>
                <a:lnTo>
                  <a:pt x="846691" y="317397"/>
                </a:lnTo>
                <a:lnTo>
                  <a:pt x="872074" y="317468"/>
                </a:lnTo>
                <a:lnTo>
                  <a:pt x="897468" y="320861"/>
                </a:lnTo>
                <a:lnTo>
                  <a:pt x="922867" y="322964"/>
                </a:lnTo>
                <a:lnTo>
                  <a:pt x="948267" y="320216"/>
                </a:lnTo>
                <a:lnTo>
                  <a:pt x="973667" y="321675"/>
                </a:lnTo>
                <a:lnTo>
                  <a:pt x="1002437" y="319834"/>
                </a:lnTo>
                <a:lnTo>
                  <a:pt x="1029934" y="321562"/>
                </a:lnTo>
                <a:lnTo>
                  <a:pt x="1059326" y="323171"/>
                </a:lnTo>
                <a:lnTo>
                  <a:pt x="1087007" y="323649"/>
                </a:lnTo>
                <a:lnTo>
                  <a:pt x="1116454" y="323790"/>
                </a:lnTo>
                <a:lnTo>
                  <a:pt x="1144150" y="327203"/>
                </a:lnTo>
                <a:lnTo>
                  <a:pt x="1173602" y="329311"/>
                </a:lnTo>
                <a:lnTo>
                  <a:pt x="1196112" y="329805"/>
                </a:lnTo>
                <a:lnTo>
                  <a:pt x="1219522" y="330729"/>
                </a:lnTo>
                <a:lnTo>
                  <a:pt x="1241686" y="333492"/>
                </a:lnTo>
                <a:lnTo>
                  <a:pt x="1270626" y="335643"/>
                </a:lnTo>
                <a:lnTo>
                  <a:pt x="1292151" y="338028"/>
                </a:lnTo>
                <a:lnTo>
                  <a:pt x="1315122" y="340734"/>
                </a:lnTo>
                <a:lnTo>
                  <a:pt x="1337091" y="341937"/>
                </a:lnTo>
                <a:lnTo>
                  <a:pt x="1358615" y="342471"/>
                </a:lnTo>
                <a:lnTo>
                  <a:pt x="1380646" y="342709"/>
                </a:lnTo>
                <a:lnTo>
                  <a:pt x="1404548" y="342815"/>
                </a:lnTo>
                <a:lnTo>
                  <a:pt x="1429282" y="340980"/>
                </a:lnTo>
                <a:lnTo>
                  <a:pt x="1453681" y="338518"/>
                </a:lnTo>
                <a:lnTo>
                  <a:pt x="1476284" y="337425"/>
                </a:lnTo>
                <a:lnTo>
                  <a:pt x="1498089" y="336938"/>
                </a:lnTo>
                <a:lnTo>
                  <a:pt x="1520951" y="336722"/>
                </a:lnTo>
                <a:lnTo>
                  <a:pt x="1547575" y="336625"/>
                </a:lnTo>
                <a:lnTo>
                  <a:pt x="1573989" y="336583"/>
                </a:lnTo>
                <a:lnTo>
                  <a:pt x="1599134" y="336565"/>
                </a:lnTo>
                <a:lnTo>
                  <a:pt x="1622069" y="336556"/>
                </a:lnTo>
                <a:lnTo>
                  <a:pt x="1645903" y="336552"/>
                </a:lnTo>
                <a:lnTo>
                  <a:pt x="1669901" y="336550"/>
                </a:lnTo>
                <a:lnTo>
                  <a:pt x="1692327" y="336549"/>
                </a:lnTo>
                <a:lnTo>
                  <a:pt x="1715934" y="336549"/>
                </a:lnTo>
                <a:lnTo>
                  <a:pt x="1740537" y="336549"/>
                </a:lnTo>
                <a:lnTo>
                  <a:pt x="1765583" y="336549"/>
                </a:lnTo>
                <a:lnTo>
                  <a:pt x="1788944" y="336549"/>
                </a:lnTo>
                <a:lnTo>
                  <a:pt x="1811792" y="336549"/>
                </a:lnTo>
                <a:lnTo>
                  <a:pt x="1836057" y="336549"/>
                </a:lnTo>
                <a:lnTo>
                  <a:pt x="1862835" y="336549"/>
                </a:lnTo>
                <a:lnTo>
                  <a:pt x="1890494" y="336549"/>
                </a:lnTo>
                <a:lnTo>
                  <a:pt x="1916897" y="336549"/>
                </a:lnTo>
                <a:lnTo>
                  <a:pt x="1942743" y="336549"/>
                </a:lnTo>
                <a:lnTo>
                  <a:pt x="1968341" y="336549"/>
                </a:lnTo>
                <a:lnTo>
                  <a:pt x="1993830" y="336549"/>
                </a:lnTo>
                <a:lnTo>
                  <a:pt x="2019269" y="334667"/>
                </a:lnTo>
                <a:lnTo>
                  <a:pt x="2045393" y="332185"/>
                </a:lnTo>
                <a:lnTo>
                  <a:pt x="2073465" y="331082"/>
                </a:lnTo>
                <a:lnTo>
                  <a:pt x="2100524" y="328709"/>
                </a:lnTo>
                <a:lnTo>
                  <a:pt x="2126661" y="326009"/>
                </a:lnTo>
                <a:lnTo>
                  <a:pt x="2152388" y="324809"/>
                </a:lnTo>
                <a:lnTo>
                  <a:pt x="2179815" y="322394"/>
                </a:lnTo>
                <a:lnTo>
                  <a:pt x="2207763" y="319674"/>
                </a:lnTo>
                <a:lnTo>
                  <a:pt x="2234294" y="318466"/>
                </a:lnTo>
                <a:lnTo>
                  <a:pt x="2262079" y="317928"/>
                </a:lnTo>
                <a:lnTo>
                  <a:pt x="2290185" y="317690"/>
                </a:lnTo>
                <a:lnTo>
                  <a:pt x="2316788" y="317584"/>
                </a:lnTo>
                <a:lnTo>
                  <a:pt x="2342722" y="317537"/>
                </a:lnTo>
                <a:lnTo>
                  <a:pt x="2368360" y="317516"/>
                </a:lnTo>
                <a:lnTo>
                  <a:pt x="2393866" y="317507"/>
                </a:lnTo>
                <a:lnTo>
                  <a:pt x="2419312" y="319384"/>
                </a:lnTo>
                <a:lnTo>
                  <a:pt x="2444733" y="321865"/>
                </a:lnTo>
                <a:lnTo>
                  <a:pt x="2470142" y="322967"/>
                </a:lnTo>
                <a:lnTo>
                  <a:pt x="2497428" y="323457"/>
                </a:lnTo>
                <a:lnTo>
                  <a:pt x="2525313" y="323675"/>
                </a:lnTo>
                <a:lnTo>
                  <a:pt x="2551816" y="323771"/>
                </a:lnTo>
                <a:lnTo>
                  <a:pt x="2577707" y="325696"/>
                </a:lnTo>
                <a:lnTo>
                  <a:pt x="2604031" y="328198"/>
                </a:lnTo>
                <a:lnTo>
                  <a:pt x="2632194" y="329309"/>
                </a:lnTo>
                <a:lnTo>
                  <a:pt x="2659292" y="329804"/>
                </a:lnTo>
                <a:lnTo>
                  <a:pt x="2685447" y="330729"/>
                </a:lnTo>
                <a:lnTo>
                  <a:pt x="2711182" y="333492"/>
                </a:lnTo>
                <a:lnTo>
                  <a:pt x="2736731" y="335190"/>
                </a:lnTo>
                <a:lnTo>
                  <a:pt x="2762903" y="335946"/>
                </a:lnTo>
                <a:lnTo>
                  <a:pt x="2790997" y="336281"/>
                </a:lnTo>
                <a:lnTo>
                  <a:pt x="2818065" y="336430"/>
                </a:lnTo>
                <a:lnTo>
                  <a:pt x="2845619" y="337202"/>
                </a:lnTo>
                <a:lnTo>
                  <a:pt x="2876679" y="339896"/>
                </a:lnTo>
                <a:lnTo>
                  <a:pt x="2905535" y="341564"/>
                </a:lnTo>
                <a:lnTo>
                  <a:pt x="2932471" y="342306"/>
                </a:lnTo>
                <a:lnTo>
                  <a:pt x="2958553" y="342635"/>
                </a:lnTo>
                <a:lnTo>
                  <a:pt x="2984258" y="342782"/>
                </a:lnTo>
                <a:lnTo>
                  <a:pt x="3009086" y="342847"/>
                </a:lnTo>
                <a:lnTo>
                  <a:pt x="3031881" y="342876"/>
                </a:lnTo>
                <a:lnTo>
                  <a:pt x="3057534" y="344770"/>
                </a:lnTo>
                <a:lnTo>
                  <a:pt x="3084692" y="347258"/>
                </a:lnTo>
                <a:lnTo>
                  <a:pt x="3110874" y="348364"/>
                </a:lnTo>
                <a:lnTo>
                  <a:pt x="3134740" y="348856"/>
                </a:lnTo>
                <a:lnTo>
                  <a:pt x="3157108" y="349074"/>
                </a:lnTo>
                <a:lnTo>
                  <a:pt x="3178806" y="349171"/>
                </a:lnTo>
                <a:lnTo>
                  <a:pt x="3202092" y="349215"/>
                </a:lnTo>
                <a:lnTo>
                  <a:pt x="3225847" y="349233"/>
                </a:lnTo>
                <a:lnTo>
                  <a:pt x="3248163" y="349242"/>
                </a:lnTo>
                <a:lnTo>
                  <a:pt x="3277189" y="349247"/>
                </a:lnTo>
                <a:lnTo>
                  <a:pt x="3298734" y="347367"/>
                </a:lnTo>
                <a:lnTo>
                  <a:pt x="3321010" y="344885"/>
                </a:lnTo>
                <a:lnTo>
                  <a:pt x="3349417" y="342782"/>
                </a:lnTo>
                <a:lnTo>
                  <a:pt x="3375709" y="338709"/>
                </a:lnTo>
                <a:lnTo>
                  <a:pt x="3401372" y="336484"/>
                </a:lnTo>
                <a:lnTo>
                  <a:pt x="3427556" y="331669"/>
                </a:lnTo>
                <a:lnTo>
                  <a:pt x="3455932" y="325774"/>
                </a:lnTo>
                <a:lnTo>
                  <a:pt x="3485198" y="317461"/>
                </a:lnTo>
                <a:lnTo>
                  <a:pt x="3511362" y="305654"/>
                </a:lnTo>
                <a:lnTo>
                  <a:pt x="3541394" y="292491"/>
                </a:lnTo>
                <a:lnTo>
                  <a:pt x="3572943" y="276498"/>
                </a:lnTo>
                <a:lnTo>
                  <a:pt x="3602196" y="251108"/>
                </a:lnTo>
                <a:lnTo>
                  <a:pt x="3623684" y="221869"/>
                </a:lnTo>
                <a:lnTo>
                  <a:pt x="3639951" y="192410"/>
                </a:lnTo>
                <a:lnTo>
                  <a:pt x="3650690" y="161713"/>
                </a:lnTo>
                <a:lnTo>
                  <a:pt x="3657434" y="136109"/>
                </a:lnTo>
                <a:lnTo>
                  <a:pt x="3662663" y="115237"/>
                </a:lnTo>
                <a:lnTo>
                  <a:pt x="3661497" y="107425"/>
                </a:lnTo>
                <a:lnTo>
                  <a:pt x="3657921" y="99249"/>
                </a:lnTo>
                <a:lnTo>
                  <a:pt x="3651628" y="90913"/>
                </a:lnTo>
                <a:lnTo>
                  <a:pt x="3636781" y="81656"/>
                </a:lnTo>
                <a:lnTo>
                  <a:pt x="3612801" y="77277"/>
                </a:lnTo>
                <a:lnTo>
                  <a:pt x="3585800" y="78293"/>
                </a:lnTo>
                <a:lnTo>
                  <a:pt x="3559890" y="81288"/>
                </a:lnTo>
                <a:lnTo>
                  <a:pt x="3531752" y="84057"/>
                </a:lnTo>
                <a:lnTo>
                  <a:pt x="3505541" y="87465"/>
                </a:lnTo>
                <a:lnTo>
                  <a:pt x="3475298" y="88710"/>
                </a:lnTo>
                <a:lnTo>
                  <a:pt x="3450400" y="88843"/>
                </a:lnTo>
                <a:lnTo>
                  <a:pt x="3424836" y="88882"/>
                </a:lnTo>
                <a:lnTo>
                  <a:pt x="3398681" y="88189"/>
                </a:lnTo>
                <a:lnTo>
                  <a:pt x="3369608" y="83828"/>
                </a:lnTo>
                <a:lnTo>
                  <a:pt x="3337907" y="77915"/>
                </a:lnTo>
                <a:lnTo>
                  <a:pt x="3325719" y="75551"/>
                </a:lnTo>
                <a:lnTo>
                  <a:pt x="3296782" y="64416"/>
                </a:lnTo>
                <a:lnTo>
                  <a:pt x="3271366" y="57401"/>
                </a:lnTo>
                <a:lnTo>
                  <a:pt x="3240154" y="51808"/>
                </a:lnTo>
                <a:lnTo>
                  <a:pt x="3211204" y="46634"/>
                </a:lnTo>
                <a:lnTo>
                  <a:pt x="3182964" y="41365"/>
                </a:lnTo>
                <a:lnTo>
                  <a:pt x="3159407" y="35696"/>
                </a:lnTo>
                <a:lnTo>
                  <a:pt x="3127812" y="32918"/>
                </a:lnTo>
                <a:lnTo>
                  <a:pt x="3101752" y="32095"/>
                </a:lnTo>
                <a:lnTo>
                  <a:pt x="3073882" y="31852"/>
                </a:lnTo>
                <a:lnTo>
                  <a:pt x="3045247" y="31769"/>
                </a:lnTo>
                <a:lnTo>
                  <a:pt x="3016375" y="31755"/>
                </a:lnTo>
                <a:lnTo>
                  <a:pt x="2986903" y="31751"/>
                </a:lnTo>
                <a:lnTo>
                  <a:pt x="2957850" y="31749"/>
                </a:lnTo>
                <a:lnTo>
                  <a:pt x="2929567" y="28378"/>
                </a:lnTo>
                <a:lnTo>
                  <a:pt x="2899539" y="25988"/>
                </a:lnTo>
                <a:lnTo>
                  <a:pt x="2870426" y="25574"/>
                </a:lnTo>
                <a:lnTo>
                  <a:pt x="2838992" y="25433"/>
                </a:lnTo>
                <a:lnTo>
                  <a:pt x="2810623" y="25410"/>
                </a:lnTo>
                <a:lnTo>
                  <a:pt x="2783168" y="25402"/>
                </a:lnTo>
                <a:lnTo>
                  <a:pt x="2753867" y="25400"/>
                </a:lnTo>
                <a:lnTo>
                  <a:pt x="2726134" y="25399"/>
                </a:lnTo>
                <a:lnTo>
                  <a:pt x="2694870" y="25399"/>
                </a:lnTo>
                <a:lnTo>
                  <a:pt x="2663969" y="25399"/>
                </a:lnTo>
                <a:lnTo>
                  <a:pt x="2633647" y="25399"/>
                </a:lnTo>
                <a:lnTo>
                  <a:pt x="2603731" y="25399"/>
                </a:lnTo>
                <a:lnTo>
                  <a:pt x="2580320" y="25399"/>
                </a:lnTo>
                <a:lnTo>
                  <a:pt x="2552417" y="25399"/>
                </a:lnTo>
                <a:lnTo>
                  <a:pt x="2527644" y="25399"/>
                </a:lnTo>
                <a:lnTo>
                  <a:pt x="2499415" y="25399"/>
                </a:lnTo>
                <a:lnTo>
                  <a:pt x="2474274" y="28770"/>
                </a:lnTo>
                <a:lnTo>
                  <a:pt x="2448951" y="30866"/>
                </a:lnTo>
                <a:lnTo>
                  <a:pt x="2419474" y="27211"/>
                </a:lnTo>
                <a:lnTo>
                  <a:pt x="2393359" y="25935"/>
                </a:lnTo>
                <a:lnTo>
                  <a:pt x="2368758" y="25638"/>
                </a:lnTo>
                <a:lnTo>
                  <a:pt x="2343242" y="23624"/>
                </a:lnTo>
                <a:lnTo>
                  <a:pt x="2319201" y="21082"/>
                </a:lnTo>
                <a:lnTo>
                  <a:pt x="2287685" y="19652"/>
                </a:lnTo>
                <a:lnTo>
                  <a:pt x="2261819" y="19317"/>
                </a:lnTo>
                <a:lnTo>
                  <a:pt x="2233861" y="17287"/>
                </a:lnTo>
                <a:lnTo>
                  <a:pt x="2207794" y="14738"/>
                </a:lnTo>
                <a:lnTo>
                  <a:pt x="2180513" y="13302"/>
                </a:lnTo>
                <a:lnTo>
                  <a:pt x="2152753" y="12172"/>
                </a:lnTo>
                <a:lnTo>
                  <a:pt x="2127766" y="9407"/>
                </a:lnTo>
                <a:lnTo>
                  <a:pt x="2096045" y="7255"/>
                </a:lnTo>
                <a:lnTo>
                  <a:pt x="2068772" y="3246"/>
                </a:lnTo>
                <a:lnTo>
                  <a:pt x="2038637" y="641"/>
                </a:lnTo>
                <a:lnTo>
                  <a:pt x="2014524" y="189"/>
                </a:lnTo>
                <a:lnTo>
                  <a:pt x="1989506" y="55"/>
                </a:lnTo>
                <a:lnTo>
                  <a:pt x="1964219" y="16"/>
                </a:lnTo>
                <a:lnTo>
                  <a:pt x="1938853" y="4"/>
                </a:lnTo>
                <a:lnTo>
                  <a:pt x="1914168" y="0"/>
                </a:lnTo>
                <a:lnTo>
                  <a:pt x="1884626" y="1880"/>
                </a:lnTo>
                <a:lnTo>
                  <a:pt x="1858276" y="5025"/>
                </a:lnTo>
                <a:lnTo>
                  <a:pt x="1830008" y="5957"/>
                </a:lnTo>
                <a:lnTo>
                  <a:pt x="1801876" y="6233"/>
                </a:lnTo>
                <a:lnTo>
                  <a:pt x="1774961" y="8196"/>
                </a:lnTo>
                <a:lnTo>
                  <a:pt x="1749818" y="11365"/>
                </a:lnTo>
                <a:lnTo>
                  <a:pt x="1723788" y="12304"/>
                </a:lnTo>
                <a:lnTo>
                  <a:pt x="1692659" y="12621"/>
                </a:lnTo>
                <a:lnTo>
                  <a:pt x="1667733" y="12676"/>
                </a:lnTo>
                <a:lnTo>
                  <a:pt x="1639103" y="16063"/>
                </a:lnTo>
                <a:lnTo>
                  <a:pt x="1611648" y="18164"/>
                </a:lnTo>
                <a:lnTo>
                  <a:pt x="1585640" y="18787"/>
                </a:lnTo>
                <a:lnTo>
                  <a:pt x="1560059" y="18971"/>
                </a:lnTo>
                <a:lnTo>
                  <a:pt x="1534606" y="22397"/>
                </a:lnTo>
                <a:lnTo>
                  <a:pt x="1505819" y="24510"/>
                </a:lnTo>
                <a:lnTo>
                  <a:pt x="1479701" y="26885"/>
                </a:lnTo>
                <a:lnTo>
                  <a:pt x="1452806" y="29588"/>
                </a:lnTo>
                <a:lnTo>
                  <a:pt x="1424354" y="31108"/>
                </a:lnTo>
                <a:lnTo>
                  <a:pt x="1394913" y="31559"/>
                </a:lnTo>
                <a:lnTo>
                  <a:pt x="1368003" y="31693"/>
                </a:lnTo>
                <a:lnTo>
                  <a:pt x="1340039" y="31732"/>
                </a:lnTo>
                <a:lnTo>
                  <a:pt x="1315004" y="31742"/>
                </a:lnTo>
                <a:lnTo>
                  <a:pt x="1283256" y="35118"/>
                </a:lnTo>
                <a:lnTo>
                  <a:pt x="1255975" y="33845"/>
                </a:lnTo>
                <a:lnTo>
                  <a:pt x="1230018" y="32370"/>
                </a:lnTo>
                <a:lnTo>
                  <a:pt x="1204453" y="31932"/>
                </a:lnTo>
                <a:lnTo>
                  <a:pt x="1179004" y="31803"/>
                </a:lnTo>
                <a:lnTo>
                  <a:pt x="1153589" y="31765"/>
                </a:lnTo>
                <a:lnTo>
                  <a:pt x="1128185" y="31754"/>
                </a:lnTo>
                <a:lnTo>
                  <a:pt x="1102784" y="31751"/>
                </a:lnTo>
                <a:lnTo>
                  <a:pt x="1077383" y="35121"/>
                </a:lnTo>
                <a:lnTo>
                  <a:pt x="1051983" y="37216"/>
                </a:lnTo>
                <a:lnTo>
                  <a:pt x="1026583" y="37838"/>
                </a:lnTo>
                <a:lnTo>
                  <a:pt x="1001183" y="38021"/>
                </a:lnTo>
                <a:lnTo>
                  <a:pt x="975783" y="41447"/>
                </a:lnTo>
                <a:lnTo>
                  <a:pt x="950383" y="43560"/>
                </a:lnTo>
                <a:lnTo>
                  <a:pt x="924983" y="44185"/>
                </a:lnTo>
                <a:lnTo>
                  <a:pt x="894775" y="48760"/>
                </a:lnTo>
                <a:lnTo>
                  <a:pt x="864998" y="50196"/>
                </a:lnTo>
                <a:lnTo>
                  <a:pt x="839291" y="50531"/>
                </a:lnTo>
                <a:lnTo>
                  <a:pt x="817048" y="52562"/>
                </a:lnTo>
                <a:lnTo>
                  <a:pt x="788659" y="55790"/>
                </a:lnTo>
                <a:lnTo>
                  <a:pt x="762373" y="58628"/>
                </a:lnTo>
                <a:lnTo>
                  <a:pt x="736710" y="62056"/>
                </a:lnTo>
                <a:lnTo>
                  <a:pt x="711233" y="64953"/>
                </a:lnTo>
                <a:lnTo>
                  <a:pt x="685810" y="70280"/>
                </a:lnTo>
                <a:lnTo>
                  <a:pt x="660403" y="76326"/>
                </a:lnTo>
                <a:lnTo>
                  <a:pt x="635001" y="80705"/>
                </a:lnTo>
                <a:lnTo>
                  <a:pt x="609600" y="83884"/>
                </a:lnTo>
                <a:lnTo>
                  <a:pt x="584200" y="89294"/>
                </a:lnTo>
                <a:lnTo>
                  <a:pt x="558800" y="93485"/>
                </a:lnTo>
                <a:lnTo>
                  <a:pt x="533400" y="94727"/>
                </a:lnTo>
                <a:lnTo>
                  <a:pt x="502904" y="98516"/>
                </a:lnTo>
                <a:lnTo>
                  <a:pt x="481981" y="102110"/>
                </a:lnTo>
                <a:lnTo>
                  <a:pt x="456219" y="105354"/>
                </a:lnTo>
                <a:lnTo>
                  <a:pt x="428307" y="106796"/>
                </a:lnTo>
                <a:lnTo>
                  <a:pt x="398309" y="110978"/>
                </a:lnTo>
                <a:lnTo>
                  <a:pt x="375523" y="112823"/>
                </a:lnTo>
                <a:lnTo>
                  <a:pt x="351754" y="112937"/>
                </a:lnTo>
                <a:lnTo>
                  <a:pt x="325768" y="109741"/>
                </a:lnTo>
                <a:lnTo>
                  <a:pt x="299802" y="108480"/>
                </a:lnTo>
                <a:lnTo>
                  <a:pt x="270785" y="107401"/>
                </a:lnTo>
                <a:lnTo>
                  <a:pt x="244705" y="103631"/>
                </a:lnTo>
                <a:lnTo>
                  <a:pt x="214692" y="102001"/>
                </a:lnTo>
                <a:lnTo>
                  <a:pt x="188537" y="101678"/>
                </a:lnTo>
                <a:lnTo>
                  <a:pt x="160373" y="96584"/>
                </a:lnTo>
                <a:lnTo>
                  <a:pt x="132728" y="96131"/>
                </a:lnTo>
                <a:lnTo>
                  <a:pt x="115526" y="100370"/>
                </a:lnTo>
                <a:lnTo>
                  <a:pt x="90090" y="113553"/>
                </a:lnTo>
                <a:lnTo>
                  <a:pt x="78610" y="128784"/>
                </a:lnTo>
                <a:lnTo>
                  <a:pt x="64214" y="159278"/>
                </a:lnTo>
                <a:lnTo>
                  <a:pt x="52893" y="190656"/>
                </a:lnTo>
                <a:lnTo>
                  <a:pt x="45070" y="218533"/>
                </a:lnTo>
                <a:lnTo>
                  <a:pt x="36106" y="246915"/>
                </a:lnTo>
                <a:lnTo>
                  <a:pt x="29670" y="273224"/>
                </a:lnTo>
                <a:lnTo>
                  <a:pt x="21174" y="304284"/>
                </a:lnTo>
                <a:lnTo>
                  <a:pt x="14819" y="329968"/>
                </a:lnTo>
                <a:lnTo>
                  <a:pt x="8468" y="361645"/>
                </a:lnTo>
                <a:lnTo>
                  <a:pt x="1881" y="392384"/>
                </a:lnTo>
                <a:lnTo>
                  <a:pt x="371" y="422210"/>
                </a:lnTo>
                <a:lnTo>
                  <a:pt x="0" y="450849"/>
                </a:ln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203765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Number Conversion</a:t>
            </a:r>
          </a:p>
        </p:txBody>
      </p:sp>
      <p:sp>
        <p:nvSpPr>
          <p:cNvPr id="3" name="Content Placeholder 2"/>
          <p:cNvSpPr>
            <a:spLocks noGrp="1"/>
          </p:cNvSpPr>
          <p:nvPr>
            <p:ph sz="quarter" idx="1"/>
          </p:nvPr>
        </p:nvSpPr>
        <p:spPr>
          <a:xfrm>
            <a:off x="457200" y="1219200"/>
            <a:ext cx="4495800" cy="4937760"/>
          </a:xfrm>
        </p:spPr>
        <p:txBody>
          <a:bodyPr/>
          <a:lstStyle/>
          <a:p>
            <a:r>
              <a:rPr lang="en-US" kern="0" dirty="0">
                <a:latin typeface="Arial" charset="0"/>
              </a:rPr>
              <a:t>Q: Convert 0x3A56E2F8 into binary  </a:t>
            </a:r>
          </a:p>
          <a:p>
            <a:endParaRPr lang="en-US" dirty="0"/>
          </a:p>
          <a:p>
            <a:r>
              <a:rPr lang="en-US" dirty="0"/>
              <a:t>Q: Convert binary number 0011 1010 into hex</a:t>
            </a:r>
          </a:p>
          <a:p>
            <a:r>
              <a:rPr lang="en-US" dirty="0"/>
              <a:t>0x3A</a:t>
            </a:r>
          </a:p>
        </p:txBody>
      </p:sp>
      <p:graphicFrame>
        <p:nvGraphicFramePr>
          <p:cNvPr id="4" name="Table 3">
            <a:extLst>
              <a:ext uri="{FF2B5EF4-FFF2-40B4-BE49-F238E27FC236}">
                <a16:creationId xmlns:a16="http://schemas.microsoft.com/office/drawing/2014/main" id="{C0196715-776D-4530-9844-1AFF097F15D3}"/>
              </a:ext>
            </a:extLst>
          </p:cNvPr>
          <p:cNvGraphicFramePr>
            <a:graphicFrameLocks noGrp="1"/>
          </p:cNvGraphicFramePr>
          <p:nvPr>
            <p:extLst>
              <p:ext uri="{D42A27DB-BD31-4B8C-83A1-F6EECF244321}">
                <p14:modId xmlns:p14="http://schemas.microsoft.com/office/powerpoint/2010/main" val="3244710115"/>
              </p:ext>
            </p:extLst>
          </p:nvPr>
        </p:nvGraphicFramePr>
        <p:xfrm>
          <a:off x="4953000" y="1457960"/>
          <a:ext cx="3886200" cy="4775200"/>
        </p:xfrm>
        <a:graphic>
          <a:graphicData uri="http://schemas.openxmlformats.org/drawingml/2006/table">
            <a:tbl>
              <a:tblPr firstRow="1" firstCol="1" bandRow="1">
                <a:tableStyleId>{B301B821-A1FF-4177-AEE7-76D212191A09}</a:tableStyleId>
              </a:tblPr>
              <a:tblGrid>
                <a:gridCol w="1223175">
                  <a:extLst>
                    <a:ext uri="{9D8B030D-6E8A-4147-A177-3AD203B41FA5}">
                      <a16:colId xmlns:a16="http://schemas.microsoft.com/office/drawing/2014/main" val="20000"/>
                    </a:ext>
                  </a:extLst>
                </a:gridCol>
                <a:gridCol w="1215225">
                  <a:extLst>
                    <a:ext uri="{9D8B030D-6E8A-4147-A177-3AD203B41FA5}">
                      <a16:colId xmlns:a16="http://schemas.microsoft.com/office/drawing/2014/main" val="20001"/>
                    </a:ext>
                  </a:extLst>
                </a:gridCol>
                <a:gridCol w="1447800">
                  <a:extLst>
                    <a:ext uri="{9D8B030D-6E8A-4147-A177-3AD203B41FA5}">
                      <a16:colId xmlns:a16="http://schemas.microsoft.com/office/drawing/2014/main" val="20003"/>
                    </a:ext>
                  </a:extLst>
                </a:gridCol>
              </a:tblGrid>
              <a:tr h="304800">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Decimal</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Binary</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Hex</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0"/>
                  </a:ext>
                </a:extLst>
              </a:tr>
              <a:tr h="279400">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0000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1"/>
                  </a:ext>
                </a:extLst>
              </a:tr>
              <a:tr h="279400">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0001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0x1</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2"/>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2</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0010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0x2</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3"/>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3</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0011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0x3</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4"/>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4</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0100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0x4</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5"/>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5</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0101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0x5</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6"/>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6</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0110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0x6</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7"/>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7</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0111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0x7</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8"/>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8</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1000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0x8</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9"/>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9</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1001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0x9</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0"/>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1010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0xA</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1"/>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11</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1011</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0xB</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2"/>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12</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1100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0xC</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3"/>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13</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1101</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0xD</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4"/>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14</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1110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0xE</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5"/>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15</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1111</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0xF</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6"/>
                  </a:ext>
                </a:extLst>
              </a:tr>
            </a:tbl>
          </a:graphicData>
        </a:graphic>
      </p:graphicFrame>
    </p:spTree>
    <p:extLst>
      <p:ext uri="{BB962C8B-B14F-4D97-AF65-F5344CB8AC3E}">
        <p14:creationId xmlns:p14="http://schemas.microsoft.com/office/powerpoint/2010/main" val="58400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61"/>
          <p:cNvSpPr/>
          <p:nvPr/>
        </p:nvSpPr>
        <p:spPr>
          <a:xfrm>
            <a:off x="6426258" y="4419600"/>
            <a:ext cx="802182" cy="58908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30" name="Rectangle 29"/>
          <p:cNvSpPr/>
          <p:nvPr/>
        </p:nvSpPr>
        <p:spPr>
          <a:xfrm>
            <a:off x="685800" y="1814215"/>
            <a:ext cx="3962400" cy="336292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49" name="Rectangle 48"/>
          <p:cNvSpPr/>
          <p:nvPr/>
        </p:nvSpPr>
        <p:spPr>
          <a:xfrm>
            <a:off x="7410643" y="1773120"/>
            <a:ext cx="802182" cy="58908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2" name="Title 1"/>
          <p:cNvSpPr>
            <a:spLocks noGrp="1"/>
          </p:cNvSpPr>
          <p:nvPr>
            <p:ph type="title"/>
          </p:nvPr>
        </p:nvSpPr>
        <p:spPr/>
        <p:txBody>
          <a:bodyPr>
            <a:normAutofit/>
          </a:bodyPr>
          <a:lstStyle/>
          <a:p>
            <a:r>
              <a:rPr lang="en-US" dirty="0">
                <a:solidFill>
                  <a:srgbClr val="FF0000"/>
                </a:solidFill>
              </a:rPr>
              <a:t>Adding two integers</a:t>
            </a:r>
            <a:endParaRPr lang="en-US" b="1" dirty="0">
              <a:solidFill>
                <a:srgbClr val="FF0000"/>
              </a:solidFill>
              <a:latin typeface="Consolas" panose="020B0609020204030204" pitchFamily="49" charset="0"/>
              <a:cs typeface="Consolas" panose="020B0609020204030204" pitchFamily="49" charset="0"/>
            </a:endParaRP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
        <p:nvSpPr>
          <p:cNvPr id="20" name="TextBox 19"/>
          <p:cNvSpPr txBox="1"/>
          <p:nvPr/>
        </p:nvSpPr>
        <p:spPr>
          <a:xfrm>
            <a:off x="1452869" y="1352550"/>
            <a:ext cx="52450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-9</a:t>
            </a:r>
          </a:p>
        </p:txBody>
      </p:sp>
      <p:sp>
        <p:nvSpPr>
          <p:cNvPr id="21" name="TextBox 20"/>
          <p:cNvSpPr txBox="1"/>
          <p:nvPr/>
        </p:nvSpPr>
        <p:spPr>
          <a:xfrm>
            <a:off x="3460485" y="1367135"/>
            <a:ext cx="35458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FF"/>
                </a:solidFill>
                <a:effectLst/>
                <a:uLnTx/>
                <a:uFillTx/>
                <a:latin typeface="Consolas" panose="020B0609020204030204" pitchFamily="49" charset="0"/>
                <a:ea typeface="+mn-ea"/>
                <a:cs typeface="Consolas" panose="020B0609020204030204" pitchFamily="49" charset="0"/>
              </a:rPr>
              <a:t>6</a:t>
            </a:r>
          </a:p>
        </p:txBody>
      </p:sp>
      <p:sp>
        <p:nvSpPr>
          <p:cNvPr id="22" name="TextBox 21"/>
          <p:cNvSpPr txBox="1"/>
          <p:nvPr/>
        </p:nvSpPr>
        <p:spPr>
          <a:xfrm>
            <a:off x="2447297" y="5177135"/>
            <a:ext cx="52450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00FF"/>
                </a:solidFill>
                <a:effectLst/>
                <a:uLnTx/>
                <a:uFillTx/>
                <a:latin typeface="Consolas" panose="020B0609020204030204" pitchFamily="49" charset="0"/>
                <a:ea typeface="+mn-ea"/>
                <a:cs typeface="Consolas" panose="020B0609020204030204" pitchFamily="49" charset="0"/>
              </a:rPr>
              <a:t>-3</a:t>
            </a:r>
          </a:p>
        </p:txBody>
      </p:sp>
      <p:grpSp>
        <p:nvGrpSpPr>
          <p:cNvPr id="38" name="Group 37"/>
          <p:cNvGrpSpPr/>
          <p:nvPr/>
        </p:nvGrpSpPr>
        <p:grpSpPr>
          <a:xfrm>
            <a:off x="5029200" y="1729737"/>
            <a:ext cx="3183625" cy="632463"/>
            <a:chOff x="5388736" y="1565669"/>
            <a:chExt cx="3183625" cy="632463"/>
          </a:xfrm>
        </p:grpSpPr>
        <p:sp>
          <p:nvSpPr>
            <p:cNvPr id="25" name="Rectangle 24"/>
            <p:cNvSpPr/>
            <p:nvPr/>
          </p:nvSpPr>
          <p:spPr>
            <a:xfrm>
              <a:off x="5388736" y="1828800"/>
              <a:ext cx="81785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01001</a:t>
              </a: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p:txBody>
        </p:sp>
        <p:cxnSp>
          <p:nvCxnSpPr>
            <p:cNvPr id="27" name="Straight Arrow Connector 26"/>
            <p:cNvCxnSpPr>
              <a:stCxn id="25" idx="3"/>
              <a:endCxn id="28" idx="1"/>
            </p:cNvCxnSpPr>
            <p:nvPr/>
          </p:nvCxnSpPr>
          <p:spPr>
            <a:xfrm>
              <a:off x="6206589" y="2013466"/>
              <a:ext cx="3669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6573547" y="1828800"/>
              <a:ext cx="81785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10110</a:t>
              </a:r>
            </a:p>
          </p:txBody>
        </p:sp>
        <p:sp>
          <p:nvSpPr>
            <p:cNvPr id="29" name="Rectangle 28"/>
            <p:cNvSpPr/>
            <p:nvPr/>
          </p:nvSpPr>
          <p:spPr>
            <a:xfrm>
              <a:off x="7754508" y="1828800"/>
              <a:ext cx="81785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10111</a:t>
              </a:r>
            </a:p>
          </p:txBody>
        </p:sp>
        <p:cxnSp>
          <p:nvCxnSpPr>
            <p:cNvPr id="31" name="Straight Arrow Connector 30"/>
            <p:cNvCxnSpPr>
              <a:stCxn id="28" idx="3"/>
              <a:endCxn id="29" idx="1"/>
            </p:cNvCxnSpPr>
            <p:nvPr/>
          </p:nvCxnSpPr>
          <p:spPr>
            <a:xfrm>
              <a:off x="7391400" y="2013466"/>
              <a:ext cx="36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155133" y="1671870"/>
              <a:ext cx="46038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flip</a:t>
              </a:r>
            </a:p>
          </p:txBody>
        </p:sp>
        <p:sp>
          <p:nvSpPr>
            <p:cNvPr id="35" name="TextBox 34"/>
            <p:cNvSpPr txBox="1"/>
            <p:nvPr/>
          </p:nvSpPr>
          <p:spPr>
            <a:xfrm>
              <a:off x="7335445" y="1671870"/>
              <a:ext cx="43473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a:t>
              </a:r>
            </a:p>
          </p:txBody>
        </p:sp>
        <p:sp>
          <p:nvSpPr>
            <p:cNvPr id="36" name="TextBox 35"/>
            <p:cNvSpPr txBox="1"/>
            <p:nvPr/>
          </p:nvSpPr>
          <p:spPr>
            <a:xfrm>
              <a:off x="5632523" y="1585615"/>
              <a:ext cx="31130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9</a:t>
              </a:r>
            </a:p>
          </p:txBody>
        </p:sp>
        <p:sp>
          <p:nvSpPr>
            <p:cNvPr id="37" name="TextBox 36"/>
            <p:cNvSpPr txBox="1"/>
            <p:nvPr/>
          </p:nvSpPr>
          <p:spPr>
            <a:xfrm>
              <a:off x="7892360" y="1565669"/>
              <a:ext cx="43794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-9</a:t>
              </a:r>
            </a:p>
          </p:txBody>
        </p:sp>
      </p:grpSp>
      <p:grpSp>
        <p:nvGrpSpPr>
          <p:cNvPr id="39" name="Group 38"/>
          <p:cNvGrpSpPr/>
          <p:nvPr/>
        </p:nvGrpSpPr>
        <p:grpSpPr>
          <a:xfrm>
            <a:off x="3435311" y="4396737"/>
            <a:ext cx="3803689" cy="632463"/>
            <a:chOff x="4768672" y="1565669"/>
            <a:chExt cx="3803689" cy="632463"/>
          </a:xfrm>
        </p:grpSpPr>
        <p:cxnSp>
          <p:nvCxnSpPr>
            <p:cNvPr id="41" name="Straight Arrow Connector 40"/>
            <p:cNvCxnSpPr>
              <a:stCxn id="60" idx="3"/>
              <a:endCxn id="42" idx="1"/>
            </p:cNvCxnSpPr>
            <p:nvPr/>
          </p:nvCxnSpPr>
          <p:spPr>
            <a:xfrm flipV="1">
              <a:off x="4768672" y="2013466"/>
              <a:ext cx="1804875" cy="17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6573547" y="1828800"/>
              <a:ext cx="81785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00FF"/>
                  </a:solidFill>
                  <a:effectLst/>
                  <a:uLnTx/>
                  <a:uFillTx/>
                  <a:latin typeface="Consolas" panose="020B0609020204030204" pitchFamily="49" charset="0"/>
                  <a:ea typeface="+mn-ea"/>
                  <a:cs typeface="Consolas" panose="020B0609020204030204" pitchFamily="49" charset="0"/>
                </a:rPr>
                <a:t>00010</a:t>
              </a:r>
            </a:p>
          </p:txBody>
        </p:sp>
        <p:sp>
          <p:nvSpPr>
            <p:cNvPr id="43" name="Rectangle 42"/>
            <p:cNvSpPr/>
            <p:nvPr/>
          </p:nvSpPr>
          <p:spPr>
            <a:xfrm>
              <a:off x="7754508" y="1828800"/>
              <a:ext cx="81785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00FF"/>
                  </a:solidFill>
                  <a:effectLst/>
                  <a:uLnTx/>
                  <a:uFillTx/>
                  <a:latin typeface="Consolas" panose="020B0609020204030204" pitchFamily="49" charset="0"/>
                  <a:ea typeface="+mn-ea"/>
                  <a:cs typeface="Consolas" panose="020B0609020204030204" pitchFamily="49" charset="0"/>
                </a:rPr>
                <a:t>00011</a:t>
              </a:r>
            </a:p>
          </p:txBody>
        </p:sp>
        <p:cxnSp>
          <p:nvCxnSpPr>
            <p:cNvPr id="44" name="Straight Arrow Connector 43"/>
            <p:cNvCxnSpPr>
              <a:stCxn id="42" idx="3"/>
              <a:endCxn id="43" idx="1"/>
            </p:cNvCxnSpPr>
            <p:nvPr/>
          </p:nvCxnSpPr>
          <p:spPr>
            <a:xfrm>
              <a:off x="7391400" y="2013466"/>
              <a:ext cx="36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6155133" y="1676400"/>
              <a:ext cx="46038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flip</a:t>
              </a:r>
            </a:p>
          </p:txBody>
        </p:sp>
        <p:sp>
          <p:nvSpPr>
            <p:cNvPr id="46" name="TextBox 45"/>
            <p:cNvSpPr txBox="1"/>
            <p:nvPr/>
          </p:nvSpPr>
          <p:spPr>
            <a:xfrm>
              <a:off x="7335445" y="1671870"/>
              <a:ext cx="43473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a:t>
              </a:r>
            </a:p>
          </p:txBody>
        </p:sp>
        <p:sp>
          <p:nvSpPr>
            <p:cNvPr id="48" name="TextBox 47"/>
            <p:cNvSpPr txBox="1"/>
            <p:nvPr/>
          </p:nvSpPr>
          <p:spPr>
            <a:xfrm>
              <a:off x="7962761" y="1565669"/>
              <a:ext cx="31130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Consolas" panose="020B0609020204030204" pitchFamily="49" charset="0"/>
                  <a:ea typeface="+mn-ea"/>
                  <a:cs typeface="Consolas" panose="020B0609020204030204" pitchFamily="49" charset="0"/>
                </a:rPr>
                <a:t>3</a:t>
              </a:r>
              <a:endPar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endParaRPr>
            </a:p>
          </p:txBody>
        </p:sp>
      </p:grpSp>
      <p:sp>
        <p:nvSpPr>
          <p:cNvPr id="51" name="TextBox 50"/>
          <p:cNvSpPr txBox="1"/>
          <p:nvPr/>
        </p:nvSpPr>
        <p:spPr>
          <a:xfrm>
            <a:off x="7229601" y="2372380"/>
            <a:ext cx="1228599"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Gill Sans MT"/>
                <a:ea typeface="+mn-ea"/>
                <a:cs typeface="+mn-cs"/>
              </a:rPr>
              <a:t>Two’s Complement</a:t>
            </a:r>
          </a:p>
        </p:txBody>
      </p:sp>
      <p:graphicFrame>
        <p:nvGraphicFramePr>
          <p:cNvPr id="5" name="Table 4"/>
          <p:cNvGraphicFramePr>
            <a:graphicFrameLocks noGrp="1"/>
          </p:cNvGraphicFramePr>
          <p:nvPr/>
        </p:nvGraphicFramePr>
        <p:xfrm>
          <a:off x="1069848" y="1981200"/>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r>
                        <a:rPr lang="en-US" sz="1800" b="1" dirty="0">
                          <a:solidFill>
                            <a:srgbClr val="C00000"/>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C00000"/>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C00000"/>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C00000"/>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C00000"/>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52" name="Table 51"/>
          <p:cNvGraphicFramePr>
            <a:graphicFrameLocks noGrp="1"/>
          </p:cNvGraphicFramePr>
          <p:nvPr/>
        </p:nvGraphicFramePr>
        <p:xfrm>
          <a:off x="2948208" y="1990052"/>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r>
                        <a:rPr lang="en-US" sz="1800" b="1" dirty="0">
                          <a:solidFill>
                            <a:srgbClr val="0000FF"/>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0000FF"/>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00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00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0000FF"/>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53" name="Table 52"/>
          <p:cNvGraphicFramePr>
            <a:graphicFrameLocks noGrp="1"/>
          </p:cNvGraphicFramePr>
          <p:nvPr/>
        </p:nvGraphicFramePr>
        <p:xfrm>
          <a:off x="2058925" y="4654175"/>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r>
                        <a:rPr lang="en-US" sz="1800" b="1" dirty="0">
                          <a:solidFill>
                            <a:srgbClr val="FF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FF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FF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FF00FF"/>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FF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6" name="Rounded Rectangle 5"/>
          <p:cNvSpPr/>
          <p:nvPr/>
        </p:nvSpPr>
        <p:spPr>
          <a:xfrm>
            <a:off x="1143000" y="3225544"/>
            <a:ext cx="3082232" cy="52626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Gill Sans MT"/>
                <a:ea typeface="+mn-ea"/>
                <a:cs typeface="+mn-cs"/>
              </a:rPr>
              <a:t>Hardware Adder</a:t>
            </a:r>
          </a:p>
        </p:txBody>
      </p:sp>
      <p:sp>
        <p:nvSpPr>
          <p:cNvPr id="54" name="TextBox 53"/>
          <p:cNvSpPr txBox="1"/>
          <p:nvPr/>
        </p:nvSpPr>
        <p:spPr>
          <a:xfrm>
            <a:off x="1524000" y="2357735"/>
            <a:ext cx="52450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23</a:t>
            </a:r>
          </a:p>
        </p:txBody>
      </p:sp>
      <p:sp>
        <p:nvSpPr>
          <p:cNvPr id="56" name="TextBox 55"/>
          <p:cNvSpPr txBox="1"/>
          <p:nvPr/>
        </p:nvSpPr>
        <p:spPr>
          <a:xfrm>
            <a:off x="3460485" y="2357735"/>
            <a:ext cx="35458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FF"/>
                </a:solidFill>
                <a:effectLst/>
                <a:uLnTx/>
                <a:uFillTx/>
                <a:latin typeface="Consolas" panose="020B0609020204030204" pitchFamily="49" charset="0"/>
                <a:ea typeface="+mn-ea"/>
                <a:cs typeface="Consolas" panose="020B0609020204030204" pitchFamily="49" charset="0"/>
              </a:rPr>
              <a:t>6</a:t>
            </a:r>
          </a:p>
        </p:txBody>
      </p:sp>
      <p:grpSp>
        <p:nvGrpSpPr>
          <p:cNvPr id="26" name="Group 25"/>
          <p:cNvGrpSpPr/>
          <p:nvPr/>
        </p:nvGrpSpPr>
        <p:grpSpPr>
          <a:xfrm>
            <a:off x="1754123" y="2795615"/>
            <a:ext cx="1883654" cy="1390805"/>
            <a:chOff x="1754123" y="2743200"/>
            <a:chExt cx="1883654" cy="1390805"/>
          </a:xfrm>
        </p:grpSpPr>
        <p:cxnSp>
          <p:nvCxnSpPr>
            <p:cNvPr id="16" name="Straight Arrow Connector 15"/>
            <p:cNvCxnSpPr/>
            <p:nvPr/>
          </p:nvCxnSpPr>
          <p:spPr>
            <a:xfrm>
              <a:off x="1754123" y="2743200"/>
              <a:ext cx="0" cy="419322"/>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p:cNvCxnSpPr/>
            <p:nvPr/>
          </p:nvCxnSpPr>
          <p:spPr>
            <a:xfrm>
              <a:off x="3637777" y="2743200"/>
              <a:ext cx="0" cy="419322"/>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p:cNvCxnSpPr/>
            <p:nvPr/>
          </p:nvCxnSpPr>
          <p:spPr>
            <a:xfrm>
              <a:off x="2743200" y="3714683"/>
              <a:ext cx="0" cy="419322"/>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grpSp>
      <p:sp>
        <p:nvSpPr>
          <p:cNvPr id="58" name="TextBox 57"/>
          <p:cNvSpPr txBox="1"/>
          <p:nvPr/>
        </p:nvSpPr>
        <p:spPr>
          <a:xfrm>
            <a:off x="2471047" y="4191000"/>
            <a:ext cx="52450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00FF"/>
                </a:solidFill>
                <a:effectLst/>
                <a:uLnTx/>
                <a:uFillTx/>
                <a:latin typeface="Consolas" panose="020B0609020204030204" pitchFamily="49" charset="0"/>
                <a:ea typeface="+mn-ea"/>
                <a:cs typeface="Consolas" panose="020B0609020204030204" pitchFamily="49" charset="0"/>
              </a:rPr>
              <a:t>29</a:t>
            </a:r>
          </a:p>
        </p:txBody>
      </p:sp>
      <p:sp>
        <p:nvSpPr>
          <p:cNvPr id="19" name="TextBox 18"/>
          <p:cNvSpPr txBox="1"/>
          <p:nvPr/>
        </p:nvSpPr>
        <p:spPr>
          <a:xfrm>
            <a:off x="2514600" y="1295400"/>
            <a:ext cx="35458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prstClr val="black"/>
                </a:solidFill>
                <a:effectLst/>
                <a:uLnTx/>
                <a:uFillTx/>
                <a:latin typeface="Consolas" charset="0"/>
                <a:ea typeface="Consolas" charset="0"/>
                <a:cs typeface="Consolas" charset="0"/>
              </a:rPr>
              <a:t>+</a:t>
            </a:r>
          </a:p>
        </p:txBody>
      </p:sp>
      <p:graphicFrame>
        <p:nvGraphicFramePr>
          <p:cNvPr id="59" name="Table 58"/>
          <p:cNvGraphicFramePr>
            <a:graphicFrameLocks noGrp="1"/>
          </p:cNvGraphicFramePr>
          <p:nvPr/>
        </p:nvGraphicFramePr>
        <p:xfrm>
          <a:off x="2956044" y="2001694"/>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extLst>
                  <a:ext uri="{0D108BD9-81ED-4DB2-BD59-A6C34878D82A}">
                    <a16:rowId xmlns:a16="http://schemas.microsoft.com/office/drawing/2014/main" val="10000"/>
                  </a:ext>
                </a:extLst>
              </a:tr>
            </a:tbl>
          </a:graphicData>
        </a:graphic>
      </p:graphicFrame>
      <p:graphicFrame>
        <p:nvGraphicFramePr>
          <p:cNvPr id="60" name="Table 59"/>
          <p:cNvGraphicFramePr>
            <a:graphicFrameLocks noGrp="1"/>
          </p:cNvGraphicFramePr>
          <p:nvPr/>
        </p:nvGraphicFramePr>
        <p:xfrm>
          <a:off x="2066761" y="4663440"/>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extLst>
                  <a:ext uri="{0D108BD9-81ED-4DB2-BD59-A6C34878D82A}">
                    <a16:rowId xmlns:a16="http://schemas.microsoft.com/office/drawing/2014/main" val="10000"/>
                  </a:ext>
                </a:extLst>
              </a:tr>
            </a:tbl>
          </a:graphicData>
        </a:graphic>
      </p:graphicFrame>
      <p:graphicFrame>
        <p:nvGraphicFramePr>
          <p:cNvPr id="61" name="Table 60"/>
          <p:cNvGraphicFramePr>
            <a:graphicFrameLocks noGrp="1"/>
          </p:cNvGraphicFramePr>
          <p:nvPr/>
        </p:nvGraphicFramePr>
        <p:xfrm>
          <a:off x="1085414" y="1988846"/>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extLst>
                  <a:ext uri="{0D108BD9-81ED-4DB2-BD59-A6C34878D82A}">
                    <a16:rowId xmlns:a16="http://schemas.microsoft.com/office/drawing/2014/main" val="10000"/>
                  </a:ext>
                </a:extLst>
              </a:tr>
            </a:tbl>
          </a:graphicData>
        </a:graphic>
      </p:graphicFrame>
      <p:sp>
        <p:nvSpPr>
          <p:cNvPr id="63" name="TextBox 62"/>
          <p:cNvSpPr txBox="1"/>
          <p:nvPr/>
        </p:nvSpPr>
        <p:spPr>
          <a:xfrm>
            <a:off x="6019800" y="5039380"/>
            <a:ext cx="1629984"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Gill Sans MT"/>
                <a:ea typeface="+mn-ea"/>
                <a:cs typeface="+mn-cs"/>
              </a:rPr>
              <a:t>Two’s Complement Counterpart</a:t>
            </a:r>
            <a:endParaRPr kumimoji="0" lang="en-US" sz="1400" b="0" i="0" u="none" strike="noStrike" kern="1200" cap="none" spc="0" normalizeH="0" baseline="0" noProof="0" dirty="0">
              <a:ln>
                <a:noFill/>
              </a:ln>
              <a:solidFill>
                <a:prstClr val="black"/>
              </a:solidFill>
              <a:effectLst/>
              <a:uLnTx/>
              <a:uFillTx/>
              <a:latin typeface="Gill Sans MT"/>
              <a:ea typeface="+mn-ea"/>
              <a:cs typeface="+mn-cs"/>
            </a:endParaRPr>
          </a:p>
        </p:txBody>
      </p:sp>
      <p:sp>
        <p:nvSpPr>
          <p:cNvPr id="47" name="Content Placeholder 3"/>
          <p:cNvSpPr>
            <a:spLocks noGrp="1"/>
          </p:cNvSpPr>
          <p:nvPr>
            <p:ph sz="quarter" idx="1"/>
          </p:nvPr>
        </p:nvSpPr>
        <p:spPr>
          <a:xfrm>
            <a:off x="937163" y="5520968"/>
            <a:ext cx="8229600" cy="1266131"/>
          </a:xfrm>
        </p:spPr>
        <p:txBody>
          <a:bodyPr>
            <a:normAutofit fontScale="62500" lnSpcReduction="20000"/>
          </a:bodyPr>
          <a:lstStyle/>
          <a:p>
            <a:r>
              <a:rPr lang="en-US" dirty="0"/>
              <a:t>Same bit patterns, different interpretation.</a:t>
            </a:r>
          </a:p>
          <a:p>
            <a:pPr lvl="1"/>
            <a:r>
              <a:rPr lang="en-US" dirty="0"/>
              <a:t>Unsigned addition: 23+6=29</a:t>
            </a:r>
          </a:p>
          <a:p>
            <a:pPr lvl="1"/>
            <a:r>
              <a:rPr lang="en-US" dirty="0"/>
              <a:t>Signed addition: -9+6=-3</a:t>
            </a:r>
          </a:p>
          <a:p>
            <a:r>
              <a:rPr lang="en-US" dirty="0"/>
              <a:t>This example shows that the hardware adder for adding unsigned numbers, also works correctly for adding signed numbers.</a:t>
            </a:r>
          </a:p>
        </p:txBody>
      </p:sp>
      <p:sp>
        <p:nvSpPr>
          <p:cNvPr id="50" name="Horizontal Scroll 49"/>
          <p:cNvSpPr/>
          <p:nvPr/>
        </p:nvSpPr>
        <p:spPr>
          <a:xfrm>
            <a:off x="294068" y="178297"/>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Review</a:t>
            </a:r>
          </a:p>
        </p:txBody>
      </p:sp>
    </p:spTree>
    <p:custDataLst>
      <p:tags r:id="rId1"/>
    </p:custDataLst>
    <p:extLst>
      <p:ext uri="{BB962C8B-B14F-4D97-AF65-F5344CB8AC3E}">
        <p14:creationId xmlns:p14="http://schemas.microsoft.com/office/powerpoint/2010/main" val="2461711799"/>
      </p:ext>
    </p:extLst>
  </p:cSld>
  <p:clrMapOvr>
    <a:masterClrMapping/>
  </p:clrMapOvr>
  <mc:AlternateContent xmlns:mc="http://schemas.openxmlformats.org/markup-compatibility/2006" xmlns:p14="http://schemas.microsoft.com/office/powerpoint/2010/main">
    <mc:Choice Requires="p14">
      <p:transition spd="slow" p14:dur="2000" advTm="81247"/>
    </mc:Choice>
    <mc:Fallback xmlns="">
      <p:transition spd="slow" advTm="8124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7">
                                            <p:txEl>
                                              <p:pRg st="0" end="0"/>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7">
                                            <p:txEl>
                                              <p:pRg st="1" end="1"/>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7">
                                            <p:txEl>
                                              <p:pRg st="2" end="2"/>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49" grpId="0" animBg="1"/>
      <p:bldP spid="22" grpId="0"/>
      <p:bldP spid="51" grpId="0"/>
      <p:bldP spid="54" grpId="0"/>
      <p:bldP spid="56" grpId="0"/>
      <p:bldP spid="58" grpId="0"/>
      <p:bldP spid="63" grpId="0"/>
      <p:bldP spid="47" grpId="0" build="p"/>
    </p:bldLst>
  </p:timing>
  <p:extLst>
    <p:ext uri="{3A86A75C-4F4B-4683-9AE1-C65F6400EC91}">
      <p14:laserTraceLst xmlns:p14="http://schemas.microsoft.com/office/powerpoint/2010/main">
        <p14:tracePtLst>
          <p14:tracePt t="11569" x="1606550" y="1719263"/>
          <p14:tracePt t="11677" x="1616075" y="1719263"/>
          <p14:tracePt t="11689" x="1641475" y="1719263"/>
          <p14:tracePt t="11698" x="1649413" y="1719263"/>
          <p14:tracePt t="11712" x="1666875" y="1719263"/>
          <p14:tracePt t="11724" x="1676400" y="1719263"/>
          <p14:tracePt t="11732" x="1692275" y="1719263"/>
          <p14:tracePt t="11744" x="1709738" y="1719263"/>
          <p14:tracePt t="11746" x="1719263" y="1719263"/>
          <p14:tracePt t="11757" x="1736725" y="1719263"/>
          <p14:tracePt t="11758" x="1752600" y="1719263"/>
          <p14:tracePt t="11760" x="1762125" y="1719263"/>
          <p14:tracePt t="11764" x="1779588" y="1727200"/>
          <p14:tracePt t="11768" x="1795463" y="1736725"/>
          <p14:tracePt t="11778" x="1804988" y="1736725"/>
          <p14:tracePt t="11780" x="1822450" y="1736725"/>
          <p14:tracePt t="11782" x="1838325" y="1744663"/>
          <p14:tracePt t="11784" x="1855788" y="1744663"/>
          <p14:tracePt t="11789" x="1865313" y="1744663"/>
          <p14:tracePt t="11790" x="1882775" y="1744663"/>
          <p14:tracePt t="11794" x="1890713" y="1744663"/>
          <p14:tracePt t="11798" x="1916113" y="1752600"/>
          <p14:tracePt t="11800" x="1941513" y="1762125"/>
          <p14:tracePt t="11802" x="1958975" y="1762125"/>
          <p14:tracePt t="11805" x="1968500" y="1762125"/>
          <p14:tracePt t="11806" x="1985963" y="1762125"/>
          <p14:tracePt t="11808" x="1993900" y="1770063"/>
          <p14:tracePt t="11810" x="2011363" y="1779588"/>
          <p14:tracePt t="11814" x="2028825" y="1779588"/>
          <p14:tracePt t="11816" x="2054225" y="1779588"/>
          <p14:tracePt t="11822" x="2079625" y="1779588"/>
          <p14:tracePt t="11822" x="2105025" y="1779588"/>
          <p14:tracePt t="11824" x="2122488" y="1779588"/>
          <p14:tracePt t="11826" x="2147888" y="1787525"/>
          <p14:tracePt t="11830" x="2182813" y="1795463"/>
          <p14:tracePt t="11832" x="2200275" y="1795463"/>
          <p14:tracePt t="11834" x="2225675" y="1795463"/>
          <p14:tracePt t="11836" x="2251075" y="1795463"/>
          <p14:tracePt t="11839" x="2260600" y="1795463"/>
          <p14:tracePt t="11840" x="2286000" y="1804988"/>
          <p14:tracePt t="11842" x="2311400" y="1812925"/>
          <p14:tracePt t="11844" x="2328863" y="1812925"/>
          <p14:tracePt t="11847" x="2346325" y="1812925"/>
          <p14:tracePt t="11848" x="2371725" y="1812925"/>
          <p14:tracePt t="11850" x="2389188" y="1812925"/>
          <p14:tracePt t="11855" x="2406650" y="1812925"/>
          <p14:tracePt t="11856" x="2439988" y="1822450"/>
          <p14:tracePt t="11858" x="2466975" y="1830388"/>
          <p14:tracePt t="11860" x="2492375" y="1830388"/>
          <p14:tracePt t="11862" x="2517775" y="1830388"/>
          <p14:tracePt t="11864" x="2535238" y="1830388"/>
          <p14:tracePt t="11866" x="2560638" y="1838325"/>
          <p14:tracePt t="11868" x="2586038" y="1838325"/>
          <p14:tracePt t="11872" x="2620963" y="1838325"/>
          <p14:tracePt t="11873" x="2646363" y="1838325"/>
          <p14:tracePt t="11874" x="2655888" y="1838325"/>
          <p14:tracePt t="11876" x="2673350" y="1838325"/>
          <p14:tracePt t="11878" x="2698750" y="1838325"/>
          <p14:tracePt t="11880" x="2716213" y="1838325"/>
          <p14:tracePt t="11882" x="2741613" y="1838325"/>
          <p14:tracePt t="11884" x="2767013" y="1838325"/>
          <p14:tracePt t="11886" x="2784475" y="1847850"/>
          <p14:tracePt t="11889" x="2792413" y="1855788"/>
          <p14:tracePt t="11890" x="2819400" y="1855788"/>
          <p14:tracePt t="11894" x="2852738" y="1855788"/>
          <p14:tracePt t="11896" x="2879725" y="1855788"/>
          <p14:tracePt t="11898" x="2887663" y="1855788"/>
          <p14:tracePt t="11900" x="2905125" y="1865313"/>
          <p14:tracePt t="11902" x="2922588" y="1873250"/>
          <p14:tracePt t="11905" x="2938463" y="1873250"/>
          <p14:tracePt t="11906" x="2955925" y="1873250"/>
          <p14:tracePt t="11908" x="2973388" y="1873250"/>
          <p14:tracePt t="11910" x="2981325" y="1873250"/>
          <p14:tracePt t="11913" x="2998788" y="1873250"/>
          <p14:tracePt t="11914" x="3025775" y="1873250"/>
          <p14:tracePt t="11919" x="3033713" y="1873250"/>
          <p14:tracePt t="11922" x="3051175" y="1873250"/>
          <p14:tracePt t="11922" x="3068638" y="1873250"/>
          <p14:tracePt t="11924" x="3076575" y="1873250"/>
          <p14:tracePt t="11926" x="3094038" y="1873250"/>
          <p14:tracePt t="11928" x="3111500" y="1882775"/>
          <p14:tracePt t="11930" x="3119438" y="1890713"/>
          <p14:tracePt t="11933" x="3136900" y="1890713"/>
          <p14:tracePt t="11937" x="3154363" y="1890713"/>
          <p14:tracePt t="11939" x="3162300" y="1890713"/>
          <p14:tracePt t="11940" x="3179763" y="1890713"/>
          <p14:tracePt t="11942" x="3197225" y="1890713"/>
          <p14:tracePt t="11946" x="3205163" y="1890713"/>
          <p14:tracePt t="11948" x="3222625" y="1890713"/>
          <p14:tracePt t="11950" x="3240088" y="1890713"/>
          <p14:tracePt t="11955" x="3248025" y="1890713"/>
          <p14:tracePt t="11956" x="3265488" y="1890713"/>
          <p14:tracePt t="11960" x="3290888" y="1890713"/>
          <p14:tracePt t="11964" x="3308350" y="1890713"/>
          <p14:tracePt t="11966" x="3325813" y="1890713"/>
          <p14:tracePt t="11968" x="3343275" y="1890713"/>
          <p14:tracePt t="11972" x="3360738" y="1890713"/>
          <p14:tracePt t="11974" x="3386138" y="1890713"/>
          <p14:tracePt t="11979" x="3411538" y="1890713"/>
          <p14:tracePt t="11980" x="3421063" y="1890713"/>
          <p14:tracePt t="11982" x="3436938" y="1890713"/>
          <p14:tracePt t="11985" x="3454400" y="1890713"/>
          <p14:tracePt t="11987" x="3463925" y="1890713"/>
          <p14:tracePt t="11989" x="3479800" y="1890713"/>
          <p14:tracePt t="11990" x="3497263" y="1873250"/>
          <p14:tracePt t="11992" x="3514725" y="1865313"/>
          <p14:tracePt t="11994" x="3524250" y="1865313"/>
          <p14:tracePt t="11996" x="3540125" y="1855788"/>
          <p14:tracePt t="11998" x="3557588" y="1847850"/>
          <p14:tracePt t="12005" x="3575050" y="1847850"/>
          <p14:tracePt t="12006" x="3582988" y="1838325"/>
          <p14:tracePt t="12008" x="3600450" y="1830388"/>
          <p14:tracePt t="12014" x="3617913" y="1822450"/>
          <p14:tracePt t="12016" x="3627438" y="1822450"/>
          <p14:tracePt t="12023" x="3635375" y="1812925"/>
          <p14:tracePt t="12032" x="3635375" y="1804988"/>
          <p14:tracePt t="12037" x="3643313" y="1795463"/>
          <p14:tracePt t="12049" x="3652838" y="1795463"/>
          <p14:tracePt t="12050" x="3670300" y="1787525"/>
          <p14:tracePt t="12057" x="3686175" y="1770063"/>
          <p14:tracePt t="12060" x="3703638" y="1762125"/>
          <p14:tracePt t="12066" x="3713163" y="1752600"/>
          <p14:tracePt t="12068" x="3721100" y="1744663"/>
          <p14:tracePt t="12072" x="3729038" y="1736725"/>
          <p14:tracePt t="12076" x="3738563" y="1719263"/>
          <p14:tracePt t="12080" x="3756025" y="1709738"/>
          <p14:tracePt t="12082" x="3773488" y="1709738"/>
          <p14:tracePt t="12084" x="3773488" y="1701800"/>
          <p14:tracePt t="12086" x="3781425" y="1701800"/>
          <p14:tracePt t="12090" x="3798888" y="1701800"/>
          <p14:tracePt t="12092" x="3798888" y="1692275"/>
          <p14:tracePt t="12094" x="3806825" y="1684338"/>
          <p14:tracePt t="12098" x="3824288" y="1684338"/>
          <p14:tracePt t="12100" x="3832225" y="1684338"/>
          <p14:tracePt t="12102" x="3849688" y="1676400"/>
          <p14:tracePt t="12107" x="3859213" y="1666875"/>
          <p14:tracePt t="12111" x="3867150" y="1658938"/>
          <p14:tracePt t="12114" x="3876675" y="1649413"/>
          <p14:tracePt t="12116" x="3892550" y="1641475"/>
          <p14:tracePt t="12122" x="3902075" y="1641475"/>
          <p14:tracePt t="12123" x="3902075" y="1633538"/>
          <p14:tracePt t="12124" x="3919538" y="1633538"/>
          <p14:tracePt t="12126" x="3935413" y="1633538"/>
          <p14:tracePt t="12130" x="3944938" y="1624013"/>
          <p14:tracePt t="12132" x="3962400" y="1616075"/>
          <p14:tracePt t="12134" x="3970338" y="1606550"/>
          <p14:tracePt t="12136" x="3978275" y="1606550"/>
          <p14:tracePt t="12139" x="3987800" y="1606550"/>
          <p14:tracePt t="12142" x="4005263" y="1606550"/>
          <p14:tracePt t="12146" x="4013200" y="1598613"/>
          <p14:tracePt t="12148" x="4030663" y="1590675"/>
          <p14:tracePt t="12150" x="4048125" y="1590675"/>
          <p14:tracePt t="12152" x="4056063" y="1590675"/>
          <p14:tracePt t="12155" x="4065588" y="1581150"/>
          <p14:tracePt t="12156" x="4073525" y="1573213"/>
          <p14:tracePt t="12160" x="4081463" y="1573213"/>
          <p14:tracePt t="12162" x="4098925" y="1573213"/>
          <p14:tracePt t="12164" x="4116388" y="1573213"/>
          <p14:tracePt t="12166" x="4133850" y="1563688"/>
          <p14:tracePt t="12172" x="4133850" y="1555750"/>
          <p14:tracePt t="12236" x="4133850" y="1538288"/>
          <p14:tracePt t="12237" x="4141788" y="1538288"/>
          <p14:tracePt t="12257" x="4151313" y="1530350"/>
          <p14:tracePt t="12275" x="4151313" y="1512888"/>
          <p14:tracePt t="12291" x="4141788" y="1512888"/>
          <p14:tracePt t="12295" x="4124325" y="1503363"/>
          <p14:tracePt t="12296" x="4108450" y="1495425"/>
          <p14:tracePt t="12300" x="4090988" y="1495425"/>
          <p14:tracePt t="12302" x="4081463" y="1487488"/>
          <p14:tracePt t="12305" x="4073525" y="1470025"/>
          <p14:tracePt t="12306" x="4065588" y="1470025"/>
          <p14:tracePt t="12308" x="4048125" y="1470025"/>
          <p14:tracePt t="12310" x="4038600" y="1470025"/>
          <p14:tracePt t="12312" x="4022725" y="1470025"/>
          <p14:tracePt t="12314" x="4005263" y="1460500"/>
          <p14:tracePt t="12316" x="3995738" y="1452563"/>
          <p14:tracePt t="12318" x="3978275" y="1443038"/>
          <p14:tracePt t="12322" x="3962400" y="1435100"/>
          <p14:tracePt t="12323" x="3944938" y="1427163"/>
          <p14:tracePt t="12324" x="3935413" y="1417638"/>
          <p14:tracePt t="12326" x="3910013" y="1417638"/>
          <p14:tracePt t="12328" x="3892550" y="1409700"/>
          <p14:tracePt t="12332" x="3867150" y="1392238"/>
          <p14:tracePt t="12334" x="3849688" y="1392238"/>
          <p14:tracePt t="12336" x="3832225" y="1392238"/>
          <p14:tracePt t="12339" x="3806825" y="1392238"/>
          <p14:tracePt t="12341" x="3781425" y="1384300"/>
          <p14:tracePt t="12342" x="3773488" y="1374775"/>
          <p14:tracePt t="12344" x="3746500" y="1374775"/>
          <p14:tracePt t="12346" x="3721100" y="1374775"/>
          <p14:tracePt t="12348" x="3703638" y="1366838"/>
          <p14:tracePt t="12350" x="3686175" y="1357313"/>
          <p14:tracePt t="12355" x="3652838" y="1357313"/>
          <p14:tracePt t="12356" x="3617913" y="1357313"/>
          <p14:tracePt t="12358" x="3582988" y="1349375"/>
          <p14:tracePt t="12360" x="3557588" y="1341438"/>
          <p14:tracePt t="12362" x="3549650" y="1341438"/>
          <p14:tracePt t="12364" x="3532188" y="1341438"/>
          <p14:tracePt t="12366" x="3506788" y="1341438"/>
          <p14:tracePt t="12368" x="3479800" y="1341438"/>
          <p14:tracePt t="12372" x="3463925" y="1341438"/>
          <p14:tracePt t="12373" x="3446463" y="1341438"/>
          <p14:tracePt t="12374" x="3429000" y="1331913"/>
          <p14:tracePt t="12376" x="3421063" y="1323975"/>
          <p14:tracePt t="12378" x="3394075" y="1323975"/>
          <p14:tracePt t="12380" x="3378200" y="1323975"/>
          <p14:tracePt t="12383" x="3368675" y="1323975"/>
          <p14:tracePt t="12384" x="3351213" y="1323975"/>
          <p14:tracePt t="12386" x="3333750" y="1323975"/>
          <p14:tracePt t="12391" x="3317875" y="1323975"/>
          <p14:tracePt t="12392" x="3290888" y="1323975"/>
          <p14:tracePt t="12396" x="3265488" y="1323975"/>
          <p14:tracePt t="12400" x="3240088" y="1323975"/>
          <p14:tracePt t="12402" x="3230563" y="1323975"/>
          <p14:tracePt t="12405" x="3205163" y="1323975"/>
          <p14:tracePt t="12407" x="3187700" y="1323975"/>
          <p14:tracePt t="12408" x="3179763" y="1323975"/>
          <p14:tracePt t="12410" x="3162300" y="1314450"/>
          <p14:tracePt t="12412" x="3144838" y="1314450"/>
          <p14:tracePt t="12414" x="3136900" y="1314450"/>
          <p14:tracePt t="12416" x="3111500" y="1314450"/>
          <p14:tracePt t="12423" x="3094038" y="1314450"/>
          <p14:tracePt t="12425" x="3084513" y="1314450"/>
          <p14:tracePt t="12428" x="3059113" y="1314450"/>
          <p14:tracePt t="12432" x="3033713" y="1314450"/>
          <p14:tracePt t="12434" x="3016250" y="1314450"/>
          <p14:tracePt t="12436" x="3008313" y="1314450"/>
          <p14:tracePt t="12439" x="2990850" y="1314450"/>
          <p14:tracePt t="12442" x="2981325" y="1314450"/>
          <p14:tracePt t="12444" x="2965450" y="1314450"/>
          <p14:tracePt t="12446" x="2947988" y="1314450"/>
          <p14:tracePt t="12448" x="2938463" y="1314450"/>
          <p14:tracePt t="12450" x="2922588" y="1314450"/>
          <p14:tracePt t="12452" x="2905125" y="1314450"/>
          <p14:tracePt t="12455" x="2895600" y="1314450"/>
          <p14:tracePt t="12456" x="2879725" y="1314450"/>
          <p14:tracePt t="12458" x="2852738" y="1314450"/>
          <p14:tracePt t="12460" x="2844800" y="1314450"/>
          <p14:tracePt t="12462" x="2827338" y="1314450"/>
          <p14:tracePt t="12464" x="2801938" y="1314450"/>
          <p14:tracePt t="12468" x="2792413" y="1314450"/>
          <p14:tracePt t="12472" x="2776538" y="1314450"/>
          <p14:tracePt t="12473" x="2759075" y="1314450"/>
          <p14:tracePt t="12474" x="2749550" y="1314450"/>
          <p14:tracePt t="12476" x="2724150" y="1314450"/>
          <p14:tracePt t="12478" x="2698750" y="1314450"/>
          <p14:tracePt t="12480" x="2689225" y="1314450"/>
          <p14:tracePt t="12483" x="2673350" y="1314450"/>
          <p14:tracePt t="12485" x="2646363" y="1314450"/>
          <p14:tracePt t="12487" x="2630488" y="1314450"/>
          <p14:tracePt t="12490" x="2603500" y="1314450"/>
          <p14:tracePt t="12492" x="2578100" y="1314450"/>
          <p14:tracePt t="12495" x="2560638" y="1314450"/>
          <p14:tracePt t="12497" x="2543175" y="1314450"/>
          <p14:tracePt t="12498" x="2517775" y="1314450"/>
          <p14:tracePt t="12500" x="2500313" y="1314450"/>
          <p14:tracePt t="12502" x="2484438" y="1314450"/>
          <p14:tracePt t="12505" x="2457450" y="1314450"/>
          <p14:tracePt t="12507" x="2432050" y="1314450"/>
          <p14:tracePt t="12508" x="2406650" y="1314450"/>
          <p14:tracePt t="12510" x="2397125" y="1314450"/>
          <p14:tracePt t="12512" x="2371725" y="1314450"/>
          <p14:tracePt t="12514" x="2346325" y="1314450"/>
          <p14:tracePt t="12516" x="2336800" y="1314450"/>
          <p14:tracePt t="12518" x="2311400" y="1314450"/>
          <p14:tracePt t="12522" x="2286000" y="1314450"/>
          <p14:tracePt t="12523" x="2278063" y="1314450"/>
          <p14:tracePt t="12524" x="2260600" y="1314450"/>
          <p14:tracePt t="12526" x="2243138" y="1314450"/>
          <p14:tracePt t="12528" x="2235200" y="1314450"/>
          <p14:tracePt t="12530" x="2217738" y="1314450"/>
          <p14:tracePt t="12532" x="2200275" y="1314450"/>
          <p14:tracePt t="12534" x="2190750" y="1314450"/>
          <p14:tracePt t="12536" x="2174875" y="1314450"/>
          <p14:tracePt t="12539" x="2157413" y="1314450"/>
          <p14:tracePt t="12542" x="2132013" y="1314450"/>
          <p14:tracePt t="12549" x="2114550" y="1314450"/>
          <p14:tracePt t="12551" x="2097088" y="1314450"/>
          <p14:tracePt t="12553" x="2079625" y="1314450"/>
          <p14:tracePt t="12556" x="2071688" y="1314450"/>
          <p14:tracePt t="12559" x="2054225" y="1314450"/>
          <p14:tracePt t="12565" x="2036763" y="1314450"/>
          <p14:tracePt t="12566" x="2028825" y="1314450"/>
          <p14:tracePt t="12572" x="2011363" y="1314450"/>
          <p14:tracePt t="12573" x="2001838" y="1314450"/>
          <p14:tracePt t="12576" x="1985963" y="1314450"/>
          <p14:tracePt t="12580" x="1968500" y="1314450"/>
          <p14:tracePt t="12584" x="1958975" y="1314450"/>
          <p14:tracePt t="12589" x="1933575" y="1314450"/>
          <p14:tracePt t="12592" x="1916113" y="1314450"/>
          <p14:tracePt t="12595" x="1908175" y="1314450"/>
          <p14:tracePt t="12599" x="1882775" y="1314450"/>
          <p14:tracePt t="12603" x="1855788" y="1314450"/>
          <p14:tracePt t="12605" x="1838325" y="1314450"/>
          <p14:tracePt t="12608" x="1812925" y="1314450"/>
          <p14:tracePt t="12610" x="1787525" y="1314450"/>
          <p14:tracePt t="12612" x="1762125" y="1314450"/>
          <p14:tracePt t="12617" x="1744663" y="1314450"/>
          <p14:tracePt t="12619" x="1719263" y="1314450"/>
          <p14:tracePt t="12623" x="1701800" y="1314450"/>
          <p14:tracePt t="12625" x="1692275" y="1314450"/>
          <p14:tracePt t="12627" x="1676400" y="1314450"/>
          <p14:tracePt t="12628" x="1658938" y="1314450"/>
          <p14:tracePt t="12630" x="1649413" y="1314450"/>
          <p14:tracePt t="12632" x="1633538" y="1314450"/>
          <p14:tracePt t="12636" x="1616075" y="1314450"/>
          <p14:tracePt t="12639" x="1606550" y="1314450"/>
          <p14:tracePt t="12642" x="1590675" y="1314450"/>
          <p14:tracePt t="12644" x="1573213" y="1314450"/>
          <p14:tracePt t="12651" x="1563688" y="1314450"/>
          <p14:tracePt t="12653" x="1546225" y="1314450"/>
          <p14:tracePt t="12659" x="1530350" y="1323975"/>
          <p14:tracePt t="12660" x="1520825" y="1331913"/>
          <p14:tracePt t="12664" x="1503363" y="1331913"/>
          <p14:tracePt t="12669" x="1487488" y="1331913"/>
          <p14:tracePt t="12674" x="1477963" y="1331913"/>
          <p14:tracePt t="12681" x="1460500" y="1331913"/>
          <p14:tracePt t="12697" x="1443038" y="1331913"/>
          <p14:tracePt t="12701" x="1435100" y="1341438"/>
          <p14:tracePt t="12709" x="1417638" y="1357313"/>
          <p14:tracePt t="12719" x="1400175" y="1366838"/>
          <p14:tracePt t="12722" x="1392238" y="1366838"/>
          <p14:tracePt t="12723" x="1384300" y="1374775"/>
          <p14:tracePt t="12727" x="1374775" y="1384300"/>
          <p14:tracePt t="12729" x="1366838" y="1392238"/>
          <p14:tracePt t="12745" x="1357313" y="1409700"/>
          <p14:tracePt t="12753" x="1349375" y="1427163"/>
          <p14:tracePt t="12757" x="1341438" y="1427163"/>
          <p14:tracePt t="12763" x="1331913" y="1435100"/>
          <p14:tracePt t="12772" x="1331913" y="1452563"/>
          <p14:tracePt t="12783" x="1331913" y="1460500"/>
          <p14:tracePt t="12789" x="1331913" y="1477963"/>
          <p14:tracePt t="12790" x="1331913" y="1487488"/>
          <p14:tracePt t="12794" x="1323975" y="1487488"/>
          <p14:tracePt t="12803" x="1323975" y="1503363"/>
          <p14:tracePt t="12811" x="1323975" y="1520825"/>
          <p14:tracePt t="12813" x="1323975" y="1530350"/>
          <p14:tracePt t="12822" x="1323975" y="1555750"/>
          <p14:tracePt t="12827" x="1323975" y="1573213"/>
          <p14:tracePt t="12830" x="1323975" y="1581150"/>
          <p14:tracePt t="12834" x="1323975" y="1598613"/>
          <p14:tracePt t="12836" x="1323975" y="1616075"/>
          <p14:tracePt t="12843" x="1331913" y="1624013"/>
          <p14:tracePt t="12846" x="1331913" y="1641475"/>
          <p14:tracePt t="12848" x="1331913" y="1649413"/>
          <p14:tracePt t="12852" x="1341438" y="1649413"/>
          <p14:tracePt t="12856" x="1349375" y="1658938"/>
          <p14:tracePt t="12856" x="1357313" y="1676400"/>
          <p14:tracePt t="12861" x="1357313" y="1684338"/>
          <p14:tracePt t="12865" x="1357313" y="1692275"/>
          <p14:tracePt t="12869" x="1374775" y="1701800"/>
          <p14:tracePt t="12873" x="1384300" y="1719263"/>
          <p14:tracePt t="12874" x="1392238" y="1727200"/>
          <p14:tracePt t="12879" x="1409700" y="1736725"/>
          <p14:tracePt t="12880" x="1409700" y="1752600"/>
          <p14:tracePt t="12882" x="1417638" y="1762125"/>
          <p14:tracePt t="12884" x="1427163" y="1770063"/>
          <p14:tracePt t="12888" x="1443038" y="1779588"/>
          <p14:tracePt t="12890" x="1452563" y="1795463"/>
          <p14:tracePt t="12892" x="1460500" y="1804988"/>
          <p14:tracePt t="12894" x="1477963" y="1812925"/>
          <p14:tracePt t="12896" x="1487488" y="1812925"/>
          <p14:tracePt t="12898" x="1487488" y="1822450"/>
          <p14:tracePt t="12901" x="1503363" y="1822450"/>
          <p14:tracePt t="12903" x="1520825" y="1838325"/>
          <p14:tracePt t="12905" x="1530350" y="1847850"/>
          <p14:tracePt t="12909" x="1546225" y="1855788"/>
          <p14:tracePt t="12911" x="1563688" y="1865313"/>
          <p14:tracePt t="12915" x="1581150" y="1865313"/>
          <p14:tracePt t="12916" x="1598613" y="1873250"/>
          <p14:tracePt t="12924" x="1616075" y="1890713"/>
          <p14:tracePt t="12927" x="1641475" y="1898650"/>
          <p14:tracePt t="12928" x="1666875" y="1898650"/>
          <p14:tracePt t="12932" x="1676400" y="1898650"/>
          <p14:tracePt t="12934" x="1684338" y="1908175"/>
          <p14:tracePt t="12939" x="1709738" y="1925638"/>
          <p14:tracePt t="12943" x="1719263" y="1925638"/>
          <p14:tracePt t="12944" x="1736725" y="1925638"/>
          <p14:tracePt t="12949" x="1752600" y="1925638"/>
          <p14:tracePt t="12951" x="1762125" y="1933575"/>
          <p14:tracePt t="12955" x="1779588" y="1941513"/>
          <p14:tracePt t="12957" x="1795463" y="1951038"/>
          <p14:tracePt t="12961" x="1812925" y="1958975"/>
          <p14:tracePt t="12962" x="1822450" y="1968500"/>
          <p14:tracePt t="12965" x="1838325" y="1976438"/>
          <p14:tracePt t="12967" x="1855788" y="1976438"/>
          <p14:tracePt t="12972" x="1882775" y="1976438"/>
          <p14:tracePt t="12973" x="1890713" y="1985963"/>
          <p14:tracePt t="12974" x="1908175" y="1985963"/>
          <p14:tracePt t="12976" x="1925638" y="1985963"/>
          <p14:tracePt t="12981" x="1933575" y="1985963"/>
          <p14:tracePt t="12983" x="1958975" y="1985963"/>
          <p14:tracePt t="12985" x="1985963" y="1993900"/>
          <p14:tracePt t="12987" x="2011363" y="2001838"/>
          <p14:tracePt t="12989" x="2019300" y="2001838"/>
          <p14:tracePt t="12991" x="2036763" y="2001838"/>
          <p14:tracePt t="12992" x="2062163" y="2001838"/>
          <p14:tracePt t="12994" x="2071688" y="2001838"/>
          <p14:tracePt t="12996" x="2087563" y="2011363"/>
          <p14:tracePt t="12998" x="2114550" y="2019300"/>
          <p14:tracePt t="13003" x="2139950" y="2019300"/>
          <p14:tracePt t="13007" x="2174875" y="2019300"/>
          <p14:tracePt t="13009" x="2190750" y="2019300"/>
          <p14:tracePt t="13013" x="2208213" y="2019300"/>
          <p14:tracePt t="13015" x="2225675" y="2019300"/>
          <p14:tracePt t="13017" x="2235200" y="2019300"/>
          <p14:tracePt t="13019" x="2251075" y="2019300"/>
          <p14:tracePt t="13022" x="2260600" y="2019300"/>
          <p14:tracePt t="13023" x="2278063" y="2028825"/>
          <p14:tracePt t="13024" x="2293938" y="2036763"/>
          <p14:tracePt t="13029" x="2311400" y="2036763"/>
          <p14:tracePt t="13030" x="2320925" y="2036763"/>
          <p14:tracePt t="13036" x="2336800" y="2036763"/>
          <p14:tracePt t="13041" x="2346325" y="2036763"/>
          <p14:tracePt t="13048" x="2363788" y="2036763"/>
          <p14:tracePt t="13051" x="2381250" y="2036763"/>
          <p14:tracePt t="13055" x="2389188" y="2036763"/>
          <p14:tracePt t="13062" x="2406650" y="2036763"/>
          <p14:tracePt t="13064" x="2424113" y="2036763"/>
          <p14:tracePt t="13072" x="2432050" y="2036763"/>
          <p14:tracePt t="13073" x="2449513" y="2036763"/>
          <p14:tracePt t="13075" x="2466975" y="2036763"/>
          <p14:tracePt t="13078" x="2474913" y="2036763"/>
          <p14:tracePt t="13081" x="2492375" y="2036763"/>
          <p14:tracePt t="13082" x="2500313" y="2036763"/>
          <p14:tracePt t="13084" x="2517775" y="2036763"/>
          <p14:tracePt t="13087" x="2535238" y="2036763"/>
          <p14:tracePt t="13089" x="2560638" y="2036763"/>
          <p14:tracePt t="13090" x="2570163" y="2036763"/>
          <p14:tracePt t="13092" x="2595563" y="2036763"/>
          <p14:tracePt t="13097" x="2620963" y="2036763"/>
          <p14:tracePt t="13099" x="2638425" y="2036763"/>
          <p14:tracePt t="13101" x="2663825" y="2036763"/>
          <p14:tracePt t="13102" x="2689225" y="2036763"/>
          <p14:tracePt t="13105" x="2698750" y="2036763"/>
          <p14:tracePt t="13107" x="2724150" y="2036763"/>
          <p14:tracePt t="13108" x="2749550" y="2036763"/>
          <p14:tracePt t="13110" x="2776538" y="2036763"/>
          <p14:tracePt t="13113" x="2792413" y="2036763"/>
          <p14:tracePt t="13114" x="2827338" y="2036763"/>
          <p14:tracePt t="13116" x="2852738" y="2036763"/>
          <p14:tracePt t="13118" x="2879725" y="2036763"/>
          <p14:tracePt t="13122" x="2895600" y="2036763"/>
          <p14:tracePt t="13123" x="2930525" y="2036763"/>
          <p14:tracePt t="13125" x="2955925" y="2036763"/>
          <p14:tracePt t="13127" x="2981325" y="2044700"/>
          <p14:tracePt t="13129" x="3008313" y="2054225"/>
          <p14:tracePt t="13131" x="3025775" y="2054225"/>
          <p14:tracePt t="13133" x="3051175" y="2054225"/>
          <p14:tracePt t="13135" x="3076575" y="2054225"/>
          <p14:tracePt t="13137" x="3111500" y="2054225"/>
          <p14:tracePt t="13139" x="3136900" y="2054225"/>
          <p14:tracePt t="13140" x="3162300" y="2054225"/>
          <p14:tracePt t="13142" x="3187700" y="2054225"/>
          <p14:tracePt t="13144" x="3214688" y="2054225"/>
          <p14:tracePt t="13147" x="3222625" y="2054225"/>
          <p14:tracePt t="13149" x="3240088" y="2054225"/>
          <p14:tracePt t="13151" x="3265488" y="2054225"/>
          <p14:tracePt t="13152" x="3282950" y="2054225"/>
          <p14:tracePt t="13156" x="3300413" y="2054225"/>
          <p14:tracePt t="13157" x="3317875" y="2054225"/>
          <p14:tracePt t="13159" x="3333750" y="2054225"/>
          <p14:tracePt t="13161" x="3360738" y="2054225"/>
          <p14:tracePt t="13163" x="3378200" y="2054225"/>
          <p14:tracePt t="13165" x="3386138" y="2054225"/>
          <p14:tracePt t="13166" x="3411538" y="2054225"/>
          <p14:tracePt t="13168" x="3436938" y="2054225"/>
          <p14:tracePt t="13172" x="3454400" y="2054225"/>
          <p14:tracePt t="13173" x="3463925" y="2054225"/>
          <p14:tracePt t="13174" x="3489325" y="2054225"/>
          <p14:tracePt t="13176" x="3514725" y="2054225"/>
          <p14:tracePt t="13179" x="3532188" y="2054225"/>
          <p14:tracePt t="13181" x="3567113" y="2054225"/>
          <p14:tracePt t="13182" x="3592513" y="2054225"/>
          <p14:tracePt t="13184" x="3617913" y="2054225"/>
          <p14:tracePt t="13186" x="3635375" y="2054225"/>
          <p14:tracePt t="13189" x="3660775" y="2054225"/>
          <p14:tracePt t="13191" x="3686175" y="2054225"/>
          <p14:tracePt t="13193" x="3713163" y="2054225"/>
          <p14:tracePt t="13195" x="3746500" y="2044700"/>
          <p14:tracePt t="13197" x="3763963" y="2036763"/>
          <p14:tracePt t="13198" x="3789363" y="2028825"/>
          <p14:tracePt t="13200" x="3832225" y="2019300"/>
          <p14:tracePt t="13202" x="3849688" y="2001838"/>
          <p14:tracePt t="13205" x="3884613" y="1993900"/>
          <p14:tracePt t="13207" x="3910013" y="1993900"/>
          <p14:tracePt t="13209" x="3935413" y="1985963"/>
          <p14:tracePt t="13211" x="3962400" y="1976438"/>
          <p14:tracePt t="13213" x="3970338" y="1968500"/>
          <p14:tracePt t="13215" x="3995738" y="1951038"/>
          <p14:tracePt t="13217" x="4013200" y="1951038"/>
          <p14:tracePt t="13218" x="4030663" y="1941513"/>
          <p14:tracePt t="13222" x="4038600" y="1933575"/>
          <p14:tracePt t="13223" x="4056063" y="1925638"/>
          <p14:tracePt t="13224" x="4081463" y="1908175"/>
          <p14:tracePt t="13227" x="4108450" y="1898650"/>
          <p14:tracePt t="13229" x="4124325" y="1890713"/>
          <p14:tracePt t="13231" x="4133850" y="1882775"/>
          <p14:tracePt t="13233" x="4159250" y="1882775"/>
          <p14:tracePt t="13234" x="4184650" y="1873250"/>
          <p14:tracePt t="13237" x="4194175" y="1865313"/>
          <p14:tracePt t="13239" x="4211638" y="1855788"/>
          <p14:tracePt t="13241" x="4219575" y="1847850"/>
          <p14:tracePt t="13245" x="4237038" y="1838325"/>
          <p14:tracePt t="13251" x="4254500" y="1830388"/>
          <p14:tracePt t="13253" x="4262438" y="1812925"/>
          <p14:tracePt t="13261" x="4279900" y="1812925"/>
          <p14:tracePt t="13403" x="4287838" y="1812925"/>
          <p14:tracePt t="13404" x="0" y="0"/>
        </p14:tracePtLst>
        <p14:tracePtLst>
          <p14:tracePt t="22062" x="6007100" y="2439988"/>
          <p14:tracePt t="22278" x="6015038" y="2439988"/>
          <p14:tracePt t="22285" x="6024563" y="2439988"/>
          <p14:tracePt t="22295" x="6042025" y="2432050"/>
          <p14:tracePt t="22303" x="6049963" y="2414588"/>
          <p14:tracePt t="22311" x="6067425" y="2414588"/>
          <p14:tracePt t="22319" x="6084888" y="2414588"/>
          <p14:tracePt t="22324" x="6092825" y="2414588"/>
          <p14:tracePt t="22337" x="6102350" y="2406650"/>
          <p14:tracePt t="22341" x="6110288" y="2397125"/>
          <p14:tracePt t="22351" x="6118225" y="2397125"/>
          <p14:tracePt t="22353" x="6127750" y="2397125"/>
          <p14:tracePt t="22361" x="6135688" y="2389188"/>
          <p14:tracePt t="22376" x="6145213" y="2389188"/>
          <p14:tracePt t="22377" x="6162675" y="2389188"/>
          <p14:tracePt t="22379" x="6162675" y="2381250"/>
          <p14:tracePt t="22392" x="6162675" y="2371725"/>
          <p14:tracePt t="22394" x="6170613" y="2363788"/>
          <p14:tracePt t="22397" x="6188075" y="2363788"/>
          <p14:tracePt t="22401" x="6196013" y="2363788"/>
          <p14:tracePt t="22408" x="6205538" y="2354263"/>
          <p14:tracePt t="22410" x="6221413" y="2346325"/>
          <p14:tracePt t="22413" x="6230938" y="2346325"/>
          <p14:tracePt t="22415" x="6238875" y="2346325"/>
          <p14:tracePt t="22424" x="6256338" y="2336800"/>
          <p14:tracePt t="22429" x="6264275" y="2328863"/>
          <p14:tracePt t="22443" x="6273800" y="2311400"/>
          <p14:tracePt t="22456" x="6281738" y="2293938"/>
          <p14:tracePt t="22463" x="6299200" y="2293938"/>
          <p14:tracePt t="22476" x="6308725" y="2286000"/>
          <p14:tracePt t="22478" x="6308725" y="2278063"/>
          <p14:tracePt t="22516" x="6308725" y="2268538"/>
          <p14:tracePt t="22527" x="6308725" y="2260600"/>
          <p14:tracePt t="22542" x="6308725" y="2243138"/>
          <p14:tracePt t="22547" x="6308725" y="2235200"/>
          <p14:tracePt t="22558" x="6308725" y="2217738"/>
          <p14:tracePt t="22569" x="6308725" y="2200275"/>
          <p14:tracePt t="22578" x="6308725" y="2190750"/>
          <p14:tracePt t="22585" x="6308725" y="2174875"/>
          <p14:tracePt t="22598" x="6308725" y="2157413"/>
          <p14:tracePt t="22606" x="6308725" y="2147888"/>
          <p14:tracePt t="22613" x="6308725" y="2132013"/>
          <p14:tracePt t="22620" x="6308725" y="2114550"/>
          <p14:tracePt t="22626" x="6308725" y="2105025"/>
          <p14:tracePt t="22633" x="6308725" y="2087563"/>
          <p14:tracePt t="22642" x="6308725" y="2071688"/>
          <p14:tracePt t="22648" x="6308725" y="2062163"/>
          <p14:tracePt t="22664" x="6308725" y="2044700"/>
          <p14:tracePt t="22669" x="6299200" y="2028825"/>
          <p14:tracePt t="22681" x="6299200" y="2019300"/>
          <p14:tracePt t="22686" x="6291263" y="2011363"/>
          <p14:tracePt t="22690" x="6281738" y="2001838"/>
          <p14:tracePt t="22695" x="6281738" y="1993900"/>
          <p14:tracePt t="22697" x="6281738" y="1985963"/>
          <p14:tracePt t="22703" x="6273800" y="1976438"/>
          <p14:tracePt t="22706" x="6264275" y="1976438"/>
          <p14:tracePt t="22709" x="6256338" y="1968500"/>
          <p14:tracePt t="22711" x="6256338" y="1958975"/>
          <p14:tracePt t="22713" x="6248400" y="1951038"/>
          <p14:tracePt t="22719" x="6238875" y="1941513"/>
          <p14:tracePt t="22729" x="6221413" y="1925638"/>
          <p14:tracePt t="22731" x="6213475" y="1908175"/>
          <p14:tracePt t="22737" x="6205538" y="1890713"/>
          <p14:tracePt t="22745" x="6196013" y="1890713"/>
          <p14:tracePt t="22749" x="6178550" y="1890713"/>
          <p14:tracePt t="22756" x="6178550" y="1873250"/>
          <p14:tracePt t="22758" x="6170613" y="1865313"/>
          <p14:tracePt t="22780" x="6153150" y="1855788"/>
          <p14:tracePt t="22788" x="6135688" y="1847850"/>
          <p14:tracePt t="22800" x="6127750" y="1847850"/>
          <p14:tracePt t="22803" x="6110288" y="1838325"/>
          <p14:tracePt t="22810" x="6092825" y="1830388"/>
          <p14:tracePt t="22811" x="6084888" y="1830388"/>
          <p14:tracePt t="22818" x="6075363" y="1822450"/>
          <p14:tracePt t="22819" x="6067425" y="1812925"/>
          <p14:tracePt t="22824" x="6059488" y="1812925"/>
          <p14:tracePt t="22827" x="6042025" y="1812925"/>
          <p14:tracePt t="22835" x="6024563" y="1812925"/>
          <p14:tracePt t="22840" x="6015038" y="1812925"/>
          <p14:tracePt t="22845" x="5999163" y="1812925"/>
          <p14:tracePt t="22857" x="5981700" y="1812925"/>
          <p14:tracePt t="22859" x="5972175" y="1812925"/>
          <p14:tracePt t="22867" x="5956300" y="1812925"/>
          <p14:tracePt t="22876" x="5946775" y="1812925"/>
          <p14:tracePt t="22884" x="5929313" y="1812925"/>
          <p14:tracePt t="22888" x="5913438" y="1812925"/>
          <p14:tracePt t="22904" x="5903913" y="1812925"/>
          <p14:tracePt t="22916" x="5886450" y="1812925"/>
          <p14:tracePt t="22919" x="5868988" y="1812925"/>
          <p14:tracePt t="22929" x="5861050" y="1822450"/>
          <p14:tracePt t="22936" x="5853113" y="1830388"/>
          <p14:tracePt t="22937" x="5843588" y="1830388"/>
          <p14:tracePt t="22939" x="5835650" y="1830388"/>
          <p14:tracePt t="22943" x="5826125" y="1838325"/>
          <p14:tracePt t="22947" x="5826125" y="1855788"/>
          <p14:tracePt t="22949" x="5818188" y="1855788"/>
          <p14:tracePt t="22956" x="5810250" y="1865313"/>
          <p14:tracePt t="22960" x="5800725" y="1882775"/>
          <p14:tracePt t="22963" x="5792788" y="1890713"/>
          <p14:tracePt t="22967" x="5783263" y="1908175"/>
          <p14:tracePt t="22973" x="5783263" y="1916113"/>
          <p14:tracePt t="22974" x="5765800" y="1916113"/>
          <p14:tracePt t="22977" x="5757863" y="1925638"/>
          <p14:tracePt t="22982" x="5757863" y="1933575"/>
          <p14:tracePt t="22990" x="5749925" y="1951038"/>
          <p14:tracePt t="23000" x="5740400" y="1958975"/>
          <p14:tracePt t="23006" x="5732463" y="1976438"/>
          <p14:tracePt t="23008" x="5732463" y="1985963"/>
          <p14:tracePt t="23009" x="5722938" y="1985963"/>
          <p14:tracePt t="23024" x="5715000" y="1993900"/>
          <p14:tracePt t="23033" x="5707063" y="2001838"/>
          <p14:tracePt t="23037" x="5707063" y="2011363"/>
          <p14:tracePt t="23040" x="5707063" y="2019300"/>
          <p14:tracePt t="23045" x="5697538" y="2028825"/>
          <p14:tracePt t="23047" x="5697538" y="2036763"/>
          <p14:tracePt t="23054" x="5697538" y="2054225"/>
          <p14:tracePt t="23059" x="5697538" y="2071688"/>
          <p14:tracePt t="23065" x="5689600" y="2079625"/>
          <p14:tracePt t="23067" x="5680075" y="2087563"/>
          <p14:tracePt t="23069" x="5680075" y="2097088"/>
          <p14:tracePt t="23076" x="5680075" y="2105025"/>
          <p14:tracePt t="23079" x="5680075" y="2122488"/>
          <p14:tracePt t="23085" x="5680075" y="2132013"/>
          <p14:tracePt t="23090" x="5672138" y="2139950"/>
          <p14:tracePt t="23093" x="5672138" y="2147888"/>
          <p14:tracePt t="23108" x="5672138" y="2165350"/>
          <p14:tracePt t="23120" x="5672138" y="2174875"/>
          <p14:tracePt t="23132" x="5672138" y="2190750"/>
          <p14:tracePt t="23140" x="5672138" y="2217738"/>
          <p14:tracePt t="23146" x="5672138" y="2225675"/>
          <p14:tracePt t="23153" x="5672138" y="2243138"/>
          <p14:tracePt t="23158" x="5672138" y="2260600"/>
          <p14:tracePt t="23162" x="5672138" y="2268538"/>
          <p14:tracePt t="23166" x="5672138" y="2278063"/>
          <p14:tracePt t="23167" x="5672138" y="2293938"/>
          <p14:tracePt t="23174" x="5680075" y="2303463"/>
          <p14:tracePt t="23177" x="5689600" y="2320925"/>
          <p14:tracePt t="23179" x="5697538" y="2336800"/>
          <p14:tracePt t="23181" x="5707063" y="2346325"/>
          <p14:tracePt t="23186" x="5707063" y="2354263"/>
          <p14:tracePt t="23190" x="5715000" y="2363788"/>
          <p14:tracePt t="23197" x="5732463" y="2371725"/>
          <p14:tracePt t="23199" x="5740400" y="2381250"/>
          <p14:tracePt t="23208" x="5749925" y="2389188"/>
          <p14:tracePt t="23211" x="5765800" y="2397125"/>
          <p14:tracePt t="23219" x="5783263" y="2397125"/>
          <p14:tracePt t="23225" x="5783263" y="2406650"/>
          <p14:tracePt t="23227" x="5792788" y="2406650"/>
          <p14:tracePt t="23235" x="5810250" y="2406650"/>
          <p14:tracePt t="23243" x="5818188" y="2406650"/>
          <p14:tracePt t="23256" x="5835650" y="2406650"/>
          <p14:tracePt t="23259" x="5843588" y="2406650"/>
          <p14:tracePt t="23261" x="5853113" y="2414588"/>
          <p14:tracePt t="23270" x="5861050" y="2424113"/>
          <p14:tracePt t="23274" x="5868988" y="2424113"/>
          <p14:tracePt t="23275" x="5868988" y="2432050"/>
          <p14:tracePt t="23277" x="5886450" y="2432050"/>
          <p14:tracePt t="23282" x="5903913" y="2432050"/>
          <p14:tracePt t="23284" x="5913438" y="2432050"/>
          <p14:tracePt t="23288" x="5929313" y="2432050"/>
          <p14:tracePt t="23292" x="5938838" y="2432050"/>
          <p14:tracePt t="23296" x="5956300" y="2432050"/>
          <p14:tracePt t="23297" x="5972175" y="2439988"/>
          <p14:tracePt t="23300" x="5989638" y="2449513"/>
          <p14:tracePt t="23303" x="5999163" y="2449513"/>
          <p14:tracePt t="23306" x="6015038" y="2449513"/>
          <p14:tracePt t="23310" x="6032500" y="2449513"/>
          <p14:tracePt t="23311" x="6042025" y="2449513"/>
          <p14:tracePt t="23315" x="6059488" y="2457450"/>
          <p14:tracePt t="23318" x="6075363" y="2466975"/>
          <p14:tracePt t="23323" x="6084888" y="2466975"/>
          <p14:tracePt t="23324" x="6102350" y="2466975"/>
          <p14:tracePt t="23325" x="6118225" y="2466975"/>
          <p14:tracePt t="23330" x="6127750" y="2466975"/>
          <p14:tracePt t="23336" x="6145213" y="2466975"/>
          <p14:tracePt t="23338" x="6153150" y="2466975"/>
          <p14:tracePt t="23344" x="6162675" y="2466975"/>
          <p14:tracePt t="23347" x="6170613" y="2474913"/>
          <p14:tracePt t="23354" x="6178550" y="2474913"/>
          <p14:tracePt t="23360" x="6196013" y="2474913"/>
          <p14:tracePt t="23368" x="6213475" y="2474913"/>
          <p14:tracePt t="23370" x="6221413" y="2474913"/>
          <p14:tracePt t="23386" x="6238875" y="2474913"/>
          <p14:tracePt t="23392" x="6256338" y="2474913"/>
          <p14:tracePt t="23408" x="6264275" y="2474913"/>
          <p14:tracePt t="23412" x="6273800" y="2474913"/>
          <p14:tracePt t="23420" x="6281738" y="2474913"/>
          <p14:tracePt t="23429" x="6281738" y="2466975"/>
          <p14:tracePt t="23435" x="6291263" y="2457450"/>
          <p14:tracePt t="23446" x="6299200" y="2457450"/>
          <p14:tracePt t="23447" x="6308725" y="2449513"/>
          <p14:tracePt t="23451" x="6308725" y="2439988"/>
          <p14:tracePt t="23456" x="6316663" y="2432050"/>
          <p14:tracePt t="23462" x="6334125" y="2432050"/>
          <p14:tracePt t="23465" x="6342063" y="2432050"/>
          <p14:tracePt t="23474" x="6351588" y="2432050"/>
          <p14:tracePt t="23487" x="6351588" y="2414588"/>
          <p14:tracePt t="23500" x="6359525" y="2406650"/>
          <p14:tracePt t="23504" x="6359525" y="2397125"/>
          <p14:tracePt t="23518" x="6359525" y="2389188"/>
          <p14:tracePt t="23526" x="6359525" y="2381250"/>
          <p14:tracePt t="23550" x="6359525" y="2363788"/>
          <p14:tracePt t="23562" x="6359525" y="2346325"/>
          <p14:tracePt t="23578" x="6359525" y="2336800"/>
          <p14:tracePt t="24284" x="6359525" y="2320925"/>
          <p14:tracePt t="24292" x="6359525" y="2303463"/>
          <p14:tracePt t="24295" x="6359525" y="2293938"/>
          <p14:tracePt t="24299" x="6359525" y="2278063"/>
          <p14:tracePt t="24303" x="6359525" y="2268538"/>
          <p14:tracePt t="24307" x="6359525" y="2251075"/>
          <p14:tracePt t="24311" x="6359525" y="2235200"/>
          <p14:tracePt t="24313" x="6359525" y="2225675"/>
          <p14:tracePt t="24317" x="6359525" y="2208213"/>
          <p14:tracePt t="24322" x="6359525" y="2190750"/>
          <p14:tracePt t="24326" x="6359525" y="2182813"/>
          <p14:tracePt t="24332" x="6359525" y="2165350"/>
          <p14:tracePt t="24336" x="6367463" y="2157413"/>
          <p14:tracePt t="24338" x="6376988" y="2157413"/>
          <p14:tracePt t="24341" x="6376988" y="2139950"/>
          <p14:tracePt t="24346" x="6376988" y="2122488"/>
          <p14:tracePt t="24352" x="6376988" y="2114550"/>
          <p14:tracePt t="24354" x="6376988" y="2097088"/>
          <p14:tracePt t="24360" x="6376988" y="2079625"/>
          <p14:tracePt t="24364" x="6376988" y="2071688"/>
          <p14:tracePt t="24366" x="6376988" y="2062163"/>
          <p14:tracePt t="24373" x="6367463" y="2054225"/>
          <p14:tracePt t="24376" x="6367463" y="2044700"/>
          <p14:tracePt t="24380" x="6367463" y="2028825"/>
          <p14:tracePt t="24384" x="6359525" y="2011363"/>
          <p14:tracePt t="24388" x="6351588" y="2001838"/>
          <p14:tracePt t="24396" x="6324600" y="1985963"/>
          <p14:tracePt t="24398" x="6316663" y="1968500"/>
          <p14:tracePt t="24404" x="6308725" y="1951038"/>
          <p14:tracePt t="24407" x="6308725" y="1941513"/>
          <p14:tracePt t="24412" x="6291263" y="1941513"/>
          <p14:tracePt t="24418" x="6273800" y="1925638"/>
          <p14:tracePt t="24424" x="6256338" y="1916113"/>
          <p14:tracePt t="24426" x="6248400" y="1908175"/>
          <p14:tracePt t="24432" x="6230938" y="1898650"/>
          <p14:tracePt t="24434" x="6221413" y="1890713"/>
          <p14:tracePt t="24442" x="6213475" y="1890713"/>
          <p14:tracePt t="24446" x="6205538" y="1890713"/>
          <p14:tracePt t="24450" x="6178550" y="1882775"/>
          <p14:tracePt t="24456" x="6162675" y="1865313"/>
          <p14:tracePt t="24460" x="6145213" y="1855788"/>
          <p14:tracePt t="24462" x="6135688" y="1855788"/>
          <p14:tracePt t="24466" x="6118225" y="1855788"/>
          <p14:tracePt t="24468" x="6102350" y="1847850"/>
          <p14:tracePt t="24474" x="6092825" y="1838325"/>
          <p14:tracePt t="24476" x="6075363" y="1838325"/>
          <p14:tracePt t="24484" x="6059488" y="1830388"/>
          <p14:tracePt t="24486" x="6049963" y="1830388"/>
          <p14:tracePt t="24490" x="6032500" y="1830388"/>
          <p14:tracePt t="24492" x="6015038" y="1830388"/>
          <p14:tracePt t="24494" x="6007100" y="1830388"/>
          <p14:tracePt t="24496" x="5999163" y="1830388"/>
          <p14:tracePt t="24498" x="5981700" y="1830388"/>
          <p14:tracePt t="24500" x="5972175" y="1830388"/>
          <p14:tracePt t="24504" x="5956300" y="1830388"/>
          <p14:tracePt t="24507" x="5938838" y="1830388"/>
          <p14:tracePt t="24508" x="5929313" y="1830388"/>
          <p14:tracePt t="24512" x="5913438" y="1830388"/>
          <p14:tracePt t="24514" x="5903913" y="1830388"/>
          <p14:tracePt t="24518" x="5886450" y="1830388"/>
          <p14:tracePt t="24520" x="5868988" y="1830388"/>
          <p14:tracePt t="24523" x="5861050" y="1830388"/>
          <p14:tracePt t="24526" x="5843588" y="1830388"/>
          <p14:tracePt t="24528" x="5826125" y="1830388"/>
          <p14:tracePt t="24532" x="5818188" y="1830388"/>
          <p14:tracePt t="24534" x="5800725" y="1830388"/>
          <p14:tracePt t="24536" x="5783263" y="1830388"/>
          <p14:tracePt t="24538" x="5775325" y="1830388"/>
          <p14:tracePt t="24540" x="5757863" y="1830388"/>
          <p14:tracePt t="24546" x="5749925" y="1830388"/>
          <p14:tracePt t="24550" x="5732463" y="1830388"/>
          <p14:tracePt t="24552" x="5715000" y="1830388"/>
          <p14:tracePt t="24556" x="5707063" y="1830388"/>
          <p14:tracePt t="24558" x="5689600" y="1830388"/>
          <p14:tracePt t="24560" x="5672138" y="1838325"/>
          <p14:tracePt t="24564" x="5664200" y="1847850"/>
          <p14:tracePt t="24568" x="5654675" y="1855788"/>
          <p14:tracePt t="24570" x="5646738" y="1865313"/>
          <p14:tracePt t="24573" x="5629275" y="1873250"/>
          <p14:tracePt t="24576" x="5619750" y="1873250"/>
          <p14:tracePt t="24578" x="5611813" y="1890713"/>
          <p14:tracePt t="24580" x="5594350" y="1898650"/>
          <p14:tracePt t="24582" x="5586413" y="1908175"/>
          <p14:tracePt t="24584" x="5576888" y="1925638"/>
          <p14:tracePt t="24590" x="5576888" y="1933575"/>
          <p14:tracePt t="24594" x="5561013" y="1941513"/>
          <p14:tracePt t="24598" x="5543550" y="1958975"/>
          <p14:tracePt t="24604" x="5534025" y="1968500"/>
          <p14:tracePt t="24608" x="5534025" y="1985963"/>
          <p14:tracePt t="24616" x="5534025" y="2001838"/>
          <p14:tracePt t="24620" x="5526088" y="2011363"/>
          <p14:tracePt t="24623" x="5516563" y="2019300"/>
          <p14:tracePt t="24626" x="5516563" y="2036763"/>
          <p14:tracePt t="24630" x="5516563" y="2054225"/>
          <p14:tracePt t="24636" x="5516563" y="2062163"/>
          <p14:tracePt t="24638" x="5516563" y="2079625"/>
          <p14:tracePt t="24640" x="5516563" y="2097088"/>
          <p14:tracePt t="24644" x="5516563" y="2105025"/>
          <p14:tracePt t="24646" x="5516563" y="2122488"/>
          <p14:tracePt t="24650" x="5516563" y="2139950"/>
          <p14:tracePt t="24652" x="5526088" y="2147888"/>
          <p14:tracePt t="24654" x="5534025" y="2165350"/>
          <p14:tracePt t="24656" x="5551488" y="2182813"/>
          <p14:tracePt t="24658" x="5561013" y="2200275"/>
          <p14:tracePt t="24660" x="5568950" y="2208213"/>
          <p14:tracePt t="24662" x="5576888" y="2208213"/>
          <p14:tracePt t="24664" x="5586413" y="2225675"/>
          <p14:tracePt t="24666" x="5603875" y="2235200"/>
          <p14:tracePt t="24668" x="5603875" y="2243138"/>
          <p14:tracePt t="24670" x="5611813" y="2243138"/>
          <p14:tracePt t="24672" x="5619750" y="2251075"/>
          <p14:tracePt t="24688" x="0" y="0"/>
        </p14:tracePtLst>
        <p14:tracePtLst>
          <p14:tracePt t="25162" x="7381875" y="2122488"/>
          <p14:tracePt t="25262" x="7381875" y="2105025"/>
          <p14:tracePt t="25268" x="7381875" y="2087563"/>
          <p14:tracePt t="25278" x="7381875" y="2079625"/>
          <p14:tracePt t="25281" x="7381875" y="2062163"/>
          <p14:tracePt t="25286" x="7381875" y="2044700"/>
          <p14:tracePt t="25288" x="7373938" y="2044700"/>
          <p14:tracePt t="25296" x="7364413" y="2036763"/>
          <p14:tracePt t="25302" x="7356475" y="2019300"/>
          <p14:tracePt t="25306" x="7348538" y="2011363"/>
          <p14:tracePt t="25309" x="7348538" y="2001838"/>
          <p14:tracePt t="25311" x="7339013" y="1993900"/>
          <p14:tracePt t="25316" x="7339013" y="1985963"/>
          <p14:tracePt t="25320" x="7331075" y="1968500"/>
          <p14:tracePt t="25326" x="7321550" y="1951038"/>
          <p14:tracePt t="25336" x="7313613" y="1933575"/>
          <p14:tracePt t="25342" x="7305675" y="1925638"/>
          <p14:tracePt t="25344" x="7305675" y="1916113"/>
          <p14:tracePt t="25352" x="7296150" y="1908175"/>
          <p14:tracePt t="25364" x="7278688" y="1898650"/>
          <p14:tracePt t="25378" x="7261225" y="1890713"/>
          <p14:tracePt t="25380" x="7253288" y="1882775"/>
          <p14:tracePt t="25384" x="7253288" y="1873250"/>
          <p14:tracePt t="25400" x="7235825" y="1873250"/>
          <p14:tracePt t="25410" x="7218363" y="1873250"/>
          <p14:tracePt t="25414" x="7210425" y="1865313"/>
          <p14:tracePt t="25416" x="7202488" y="1865313"/>
          <p14:tracePt t="25428" x="7185025" y="1865313"/>
          <p14:tracePt t="25442" x="7167563" y="1865313"/>
          <p14:tracePt t="25450" x="7158038" y="1865313"/>
          <p14:tracePt t="25454" x="7142163" y="1865313"/>
          <p14:tracePt t="25462" x="7124700" y="1865313"/>
          <p14:tracePt t="25466" x="7115175" y="1865313"/>
          <p14:tracePt t="25470" x="7099300" y="1865313"/>
          <p14:tracePt t="25480" x="7089775" y="1865313"/>
          <p14:tracePt t="25484" x="7072313" y="1865313"/>
          <p14:tracePt t="25492" x="7056438" y="1865313"/>
          <p14:tracePt t="25500" x="7046913" y="1865313"/>
          <p14:tracePt t="25502" x="7029450" y="1865313"/>
          <p14:tracePt t="25512" x="7011988" y="1865313"/>
          <p14:tracePt t="25514" x="7004050" y="1865313"/>
          <p14:tracePt t="25516" x="6996113" y="1865313"/>
          <p14:tracePt t="25518" x="6986588" y="1865313"/>
          <p14:tracePt t="25520" x="6978650" y="1873250"/>
          <p14:tracePt t="25523" x="6978650" y="1882775"/>
          <p14:tracePt t="25526" x="6969125" y="1890713"/>
          <p14:tracePt t="25528" x="6961188" y="1890713"/>
          <p14:tracePt t="25532" x="6953250" y="1898650"/>
          <p14:tracePt t="25536" x="6935788" y="1908175"/>
          <p14:tracePt t="25538" x="6926263" y="1916113"/>
          <p14:tracePt t="25544" x="6908800" y="1916113"/>
          <p14:tracePt t="25548" x="6892925" y="1925638"/>
          <p14:tracePt t="25550" x="6883400" y="1941513"/>
          <p14:tracePt t="25554" x="6875463" y="1958975"/>
          <p14:tracePt t="25558" x="6875463" y="1976438"/>
          <p14:tracePt t="25560" x="6875463" y="1985963"/>
          <p14:tracePt t="25562" x="6865938" y="1993900"/>
          <p14:tracePt t="25566" x="6858000" y="2001838"/>
          <p14:tracePt t="25568" x="6858000" y="2011363"/>
          <p14:tracePt t="25570" x="6850063" y="2019300"/>
          <p14:tracePt t="25574" x="6850063" y="2028825"/>
          <p14:tracePt t="25576" x="6850063" y="2036763"/>
          <p14:tracePt t="25580" x="6840538" y="2044700"/>
          <p14:tracePt t="25584" x="6832600" y="2054225"/>
          <p14:tracePt t="25586" x="6832600" y="2062163"/>
          <p14:tracePt t="25590" x="6823075" y="2079625"/>
          <p14:tracePt t="25596" x="6815138" y="2097088"/>
          <p14:tracePt t="25600" x="6807200" y="2105025"/>
          <p14:tracePt t="25604" x="6807200" y="2132013"/>
          <p14:tracePt t="25610" x="6807200" y="2139950"/>
          <p14:tracePt t="25614" x="6807200" y="2157413"/>
          <p14:tracePt t="25618" x="6807200" y="2174875"/>
          <p14:tracePt t="25624" x="6807200" y="2182813"/>
          <p14:tracePt t="25626" x="6807200" y="2200275"/>
          <p14:tracePt t="25634" x="6807200" y="2208213"/>
          <p14:tracePt t="25644" x="6807200" y="2225675"/>
          <p14:tracePt t="25648" x="6815138" y="2243138"/>
          <p14:tracePt t="25652" x="6815138" y="2260600"/>
          <p14:tracePt t="25660" x="6823075" y="2268538"/>
          <p14:tracePt t="25666" x="6832600" y="2286000"/>
          <p14:tracePt t="25673" x="6832600" y="2293938"/>
          <p14:tracePt t="25680" x="6850063" y="2303463"/>
          <p14:tracePt t="25688" x="6858000" y="2303463"/>
          <p14:tracePt t="25696" x="6858000" y="2311400"/>
          <p14:tracePt t="25702" x="6865938" y="2320925"/>
          <p14:tracePt t="25704" x="6875463" y="2328863"/>
          <p14:tracePt t="25710" x="6883400" y="2328863"/>
          <p14:tracePt t="25714" x="6892925" y="2328863"/>
          <p14:tracePt t="25716" x="6900863" y="2336800"/>
          <p14:tracePt t="25724" x="6908800" y="2336800"/>
          <p14:tracePt t="25730" x="6926263" y="2336800"/>
          <p14:tracePt t="25734" x="6943725" y="2336800"/>
          <p14:tracePt t="25736" x="6953250" y="2336800"/>
          <p14:tracePt t="25742" x="6969125" y="2346325"/>
          <p14:tracePt t="25748" x="6986588" y="2354263"/>
          <p14:tracePt t="25750" x="6996113" y="2354263"/>
          <p14:tracePt t="25754" x="7011988" y="2354263"/>
          <p14:tracePt t="25756" x="7029450" y="2354263"/>
          <p14:tracePt t="25758" x="7038975" y="2354263"/>
          <p14:tracePt t="25760" x="7064375" y="2354263"/>
          <p14:tracePt t="25764" x="7081838" y="2363788"/>
          <p14:tracePt t="25766" x="7089775" y="2363788"/>
          <p14:tracePt t="25768" x="7107238" y="2363788"/>
          <p14:tracePt t="25770" x="7132638" y="2363788"/>
          <p14:tracePt t="25773" x="7150100" y="2363788"/>
          <p14:tracePt t="25774" x="7167563" y="2363788"/>
          <p14:tracePt t="25776" x="7185025" y="2363788"/>
          <p14:tracePt t="25778" x="7202488" y="2363788"/>
          <p14:tracePt t="25780" x="7210425" y="2363788"/>
          <p14:tracePt t="25782" x="7235825" y="2363788"/>
          <p14:tracePt t="25784" x="7261225" y="2363788"/>
          <p14:tracePt t="25786" x="7270750" y="2363788"/>
          <p14:tracePt t="25788" x="7288213" y="2363788"/>
          <p14:tracePt t="25790" x="7305675" y="2363788"/>
          <p14:tracePt t="25792" x="7321550" y="2363788"/>
          <p14:tracePt t="25794" x="7348538" y="2363788"/>
          <p14:tracePt t="25796" x="7364413" y="2363788"/>
          <p14:tracePt t="25798" x="7373938" y="2363788"/>
          <p14:tracePt t="25800" x="7399338" y="2363788"/>
          <p14:tracePt t="25802" x="7416800" y="2363788"/>
          <p14:tracePt t="25804" x="7434263" y="2363788"/>
          <p14:tracePt t="25806" x="7451725" y="2363788"/>
          <p14:tracePt t="25808" x="7467600" y="2363788"/>
          <p14:tracePt t="25810" x="7485063" y="2363788"/>
          <p14:tracePt t="25812" x="7510463" y="2363788"/>
          <p14:tracePt t="25814" x="7527925" y="2363788"/>
          <p14:tracePt t="25818" x="7545388" y="2363788"/>
          <p14:tracePt t="25820" x="7562850" y="2363788"/>
          <p14:tracePt t="25823" x="7570788" y="2363788"/>
          <p14:tracePt t="25824" x="7580313" y="2354263"/>
          <p14:tracePt t="25826" x="7588250" y="2354263"/>
          <p14:tracePt t="25828" x="7597775" y="2346325"/>
          <p14:tracePt t="25830" x="7605713" y="2336800"/>
          <p14:tracePt t="25834" x="7613650" y="2336800"/>
          <p14:tracePt t="25836" x="7623175" y="2336800"/>
          <p14:tracePt t="25838" x="7640638" y="2336800"/>
          <p14:tracePt t="25842" x="7648575" y="2328863"/>
          <p14:tracePt t="25846" x="7648575" y="2320925"/>
          <p14:tracePt t="25848" x="7656513" y="2311400"/>
          <p14:tracePt t="25850" x="7656513" y="2303463"/>
          <p14:tracePt t="25852" x="7666038" y="2303463"/>
          <p14:tracePt t="25856" x="7673975" y="2293938"/>
          <p14:tracePt t="25860" x="7683500" y="2278063"/>
          <p14:tracePt t="25864" x="7691438" y="2260600"/>
          <p14:tracePt t="25866" x="7700963" y="2251075"/>
          <p14:tracePt t="25870" x="7700963" y="2235200"/>
          <p14:tracePt t="25876" x="7700963" y="2217738"/>
          <p14:tracePt t="25878" x="7700963" y="2208213"/>
          <p14:tracePt t="25880" x="7708900" y="2200275"/>
          <p14:tracePt t="25884" x="7716838" y="2190750"/>
          <p14:tracePt t="25886" x="7716838" y="2182813"/>
          <p14:tracePt t="25892" x="7716838" y="2165350"/>
          <p14:tracePt t="25894" x="7716838" y="2147888"/>
          <p14:tracePt t="25898" x="7716838" y="2139950"/>
          <p14:tracePt t="25904" x="7716838" y="2122488"/>
          <p14:tracePt t="25906" x="7716838" y="2105025"/>
          <p14:tracePt t="25912" x="7716838" y="2097088"/>
          <p14:tracePt t="25916" x="7716838" y="2079625"/>
          <p14:tracePt t="25924" x="7716838" y="2071688"/>
          <p14:tracePt t="25928" x="7708900" y="2062163"/>
          <p14:tracePt t="25934" x="7700963" y="2054225"/>
          <p14:tracePt t="25942" x="7700963" y="2044700"/>
          <p14:tracePt t="25948" x="7700963" y="2028825"/>
          <p14:tracePt t="25954" x="7691438" y="2019300"/>
          <p14:tracePt t="25958" x="7673975" y="2019300"/>
          <p14:tracePt t="25960" x="7666038" y="2001838"/>
          <p14:tracePt t="25970" x="7666038" y="1985963"/>
          <p14:tracePt t="25974" x="7648575" y="1968500"/>
          <p14:tracePt t="25976" x="7631113" y="1958975"/>
          <p14:tracePt t="25978" x="7613650" y="1951038"/>
          <p14:tracePt t="25980" x="7605713" y="1951038"/>
          <p14:tracePt t="25984" x="7588250" y="1951038"/>
          <p14:tracePt t="25986" x="7570788" y="1951038"/>
          <p14:tracePt t="25988" x="7570788" y="1941513"/>
          <p14:tracePt t="25990" x="7553325" y="1933575"/>
          <p14:tracePt t="25992" x="7545388" y="1933575"/>
          <p14:tracePt t="25994" x="7537450" y="1933575"/>
          <p14:tracePt t="25996" x="7527925" y="1925638"/>
          <p14:tracePt t="25998" x="7519988" y="1925638"/>
          <p14:tracePt t="26000" x="7510463" y="1916113"/>
          <p14:tracePt t="26002" x="7494588" y="1908175"/>
          <p14:tracePt t="26007" x="7485063" y="1908175"/>
          <p14:tracePt t="26008" x="7477125" y="1908175"/>
          <p14:tracePt t="26010" x="7467600" y="1908175"/>
          <p14:tracePt t="26012" x="7459663" y="1898650"/>
          <p14:tracePt t="26016" x="7442200" y="1890713"/>
          <p14:tracePt t="26018" x="7424738" y="1882775"/>
          <p14:tracePt t="26020" x="7407275" y="1882775"/>
          <p14:tracePt t="26025" x="7391400" y="1882775"/>
          <p14:tracePt t="26028" x="7381875" y="1882775"/>
          <p14:tracePt t="26032" x="7364413" y="1873250"/>
          <p14:tracePt t="26034" x="7348538" y="1865313"/>
          <p14:tracePt t="26038" x="7339013" y="1865313"/>
          <p14:tracePt t="26048" x="7321550" y="1865313"/>
          <p14:tracePt t="26050" x="7305675" y="1865313"/>
          <p14:tracePt t="26068" x="7296150" y="1865313"/>
          <p14:tracePt t="26078" x="7278688" y="1865313"/>
          <p14:tracePt t="26082" x="7270750" y="1865313"/>
          <p14:tracePt t="26092" x="7261225" y="1865313"/>
          <p14:tracePt t="26094" x="7253288" y="1865313"/>
          <p14:tracePt t="26098" x="7245350" y="1865313"/>
          <p14:tracePt t="26106" x="7227888" y="1865313"/>
          <p14:tracePt t="26108" x="7210425" y="1865313"/>
          <p14:tracePt t="26114" x="7192963" y="1865313"/>
          <p14:tracePt t="26118" x="7175500" y="1865313"/>
          <p14:tracePt t="26120" x="7167563" y="1865313"/>
          <p14:tracePt t="26124" x="7158038" y="1865313"/>
          <p14:tracePt t="26128" x="7142163" y="1865313"/>
          <p14:tracePt t="26140" x="7124700" y="1865313"/>
          <p14:tracePt t="26142" x="7124700" y="1873250"/>
          <p14:tracePt t="26157" x="7115175" y="1882775"/>
          <p14:tracePt t="26160" x="7107238" y="1890713"/>
          <p14:tracePt t="26208" x="7099300" y="1890713"/>
          <p14:tracePt t="26212" x="7089775" y="1890713"/>
          <p14:tracePt t="26236" x="7081838" y="1890713"/>
          <p14:tracePt t="26238" x="0" y="0"/>
        </p14:tracePtLst>
        <p14:tracePtLst>
          <p14:tracePt t="29715" x="3016250" y="2492375"/>
          <p14:tracePt t="29780" x="3016250" y="2484438"/>
          <p14:tracePt t="29882" x="3033713" y="2484438"/>
          <p14:tracePt t="29914" x="3051175" y="2484438"/>
          <p14:tracePt t="29946" x="3059113" y="2484438"/>
          <p14:tracePt t="29954" x="3076575" y="2484438"/>
          <p14:tracePt t="29964" x="3094038" y="2484438"/>
          <p14:tracePt t="29968" x="3101975" y="2484438"/>
          <p14:tracePt t="29976" x="3119438" y="2484438"/>
          <p14:tracePt t="30004" x="3128963" y="2484438"/>
          <p14:tracePt t="30007" x="3144838" y="2484438"/>
          <p14:tracePt t="30010" x="3162300" y="2484438"/>
          <p14:tracePt t="30015" x="3171825" y="2484438"/>
          <p14:tracePt t="30016" x="3179763" y="2484438"/>
          <p14:tracePt t="30018" x="3187700" y="2484438"/>
          <p14:tracePt t="30020" x="3197225" y="2484438"/>
          <p14:tracePt t="30026" x="3214688" y="2484438"/>
          <p14:tracePt t="30028" x="3230563" y="2484438"/>
          <p14:tracePt t="30030" x="3240088" y="2484438"/>
          <p14:tracePt t="30034" x="3257550" y="2484438"/>
          <p14:tracePt t="30038" x="3282950" y="2484438"/>
          <p14:tracePt t="30044" x="3290888" y="2484438"/>
          <p14:tracePt t="30048" x="3308350" y="2484438"/>
          <p14:tracePt t="30052" x="3325813" y="2484438"/>
          <p14:tracePt t="30057" x="3325813" y="2492375"/>
          <p14:tracePt t="30060" x="3343275" y="2500313"/>
          <p14:tracePt t="30066" x="3360738" y="2500313"/>
          <p14:tracePt t="30073" x="3368675" y="2500313"/>
          <p14:tracePt t="30074" x="3386138" y="2500313"/>
          <p14:tracePt t="30080" x="3403600" y="2509838"/>
          <p14:tracePt t="30082" x="3411538" y="2517775"/>
          <p14:tracePt t="30088" x="3429000" y="2517775"/>
          <p14:tracePt t="30092" x="3446463" y="2517775"/>
          <p14:tracePt t="30094" x="3454400" y="2517775"/>
          <p14:tracePt t="30096" x="3463925" y="2517775"/>
          <p14:tracePt t="30098" x="3471863" y="2517775"/>
          <p14:tracePt t="30100" x="3479800" y="2527300"/>
          <p14:tracePt t="30102" x="3497263" y="2527300"/>
          <p14:tracePt t="30107" x="3514725" y="2527300"/>
          <p14:tracePt t="30108" x="3524250" y="2527300"/>
          <p14:tracePt t="30112" x="3540125" y="2527300"/>
          <p14:tracePt t="30114" x="3557588" y="2527300"/>
          <p14:tracePt t="30116" x="3567113" y="2527300"/>
          <p14:tracePt t="30120" x="3582988" y="2527300"/>
          <p14:tracePt t="30123" x="3592513" y="2527300"/>
          <p14:tracePt t="30124" x="3609975" y="2527300"/>
          <p14:tracePt t="30130" x="3635375" y="2527300"/>
          <p14:tracePt t="30138" x="3643313" y="2527300"/>
          <p14:tracePt t="30142" x="3660775" y="2527300"/>
          <p14:tracePt t="30144" x="3678238" y="2527300"/>
          <p14:tracePt t="30148" x="3686175" y="2527300"/>
          <p14:tracePt t="30152" x="3703638" y="2527300"/>
          <p14:tracePt t="30157" x="3721100" y="2527300"/>
          <p14:tracePt t="30162" x="3729038" y="2527300"/>
          <p14:tracePt t="30164" x="3746500" y="2527300"/>
          <p14:tracePt t="30168" x="3763963" y="2527300"/>
          <p14:tracePt t="30174" x="3773488" y="2527300"/>
          <p14:tracePt t="30175" x="3789363" y="2527300"/>
          <p14:tracePt t="30176" x="3806825" y="2527300"/>
          <p14:tracePt t="30180" x="3824288" y="2527300"/>
          <p14:tracePt t="30186" x="3849688" y="2527300"/>
          <p14:tracePt t="30190" x="3867150" y="2527300"/>
          <p14:tracePt t="30193" x="3876675" y="2527300"/>
          <p14:tracePt t="30194" x="3892550" y="2527300"/>
          <p14:tracePt t="30198" x="3919538" y="2527300"/>
          <p14:tracePt t="30202" x="3935413" y="2527300"/>
          <p14:tracePt t="30204" x="3952875" y="2527300"/>
          <p14:tracePt t="30207" x="3970338" y="2527300"/>
          <p14:tracePt t="30208" x="3978275" y="2527300"/>
          <p14:tracePt t="30214" x="3995738" y="2527300"/>
          <p14:tracePt t="30216" x="4013200" y="2527300"/>
          <p14:tracePt t="30218" x="4022725" y="2527300"/>
          <p14:tracePt t="30223" x="4038600" y="2527300"/>
          <p14:tracePt t="30226" x="4048125" y="2527300"/>
          <p14:tracePt t="30228" x="4065588" y="2527300"/>
          <p14:tracePt t="30236" x="4081463" y="2527300"/>
          <p14:tracePt t="30238" x="4090988" y="2527300"/>
          <p14:tracePt t="30244" x="4108450" y="2527300"/>
          <p14:tracePt t="30260" x="4124325" y="2527300"/>
          <p14:tracePt t="30270" x="4133850" y="2527300"/>
          <p14:tracePt t="30282" x="4151313" y="2527300"/>
          <p14:tracePt t="30291" x="4168775" y="2527300"/>
          <p14:tracePt t="30300" x="4176713" y="2527300"/>
          <p14:tracePt t="30304" x="4194175" y="2527300"/>
          <p14:tracePt t="30314" x="4202113" y="2527300"/>
          <p14:tracePt t="30318" x="4219575" y="2527300"/>
          <p14:tracePt t="30323" x="4237038" y="2527300"/>
          <p14:tracePt t="30326" x="4244975" y="2527300"/>
          <p14:tracePt t="30330" x="4262438" y="2527300"/>
          <p14:tracePt t="30334" x="4279900" y="2527300"/>
          <p14:tracePt t="30341" x="4287838" y="2527300"/>
          <p14:tracePt t="30346" x="4305300" y="2527300"/>
          <p14:tracePt t="30478" x="4314825" y="2527300"/>
          <p14:tracePt t="30480" x="0" y="0"/>
        </p14:tracePtLst>
        <p14:tracePtLst>
          <p14:tracePt t="41538" x="2062163" y="2663825"/>
          <p14:tracePt t="41563" x="2062163" y="2655888"/>
          <p14:tracePt t="41619" x="2071688" y="2646363"/>
          <p14:tracePt t="41627" x="2071688" y="2630488"/>
          <p14:tracePt t="41631" x="2071688" y="2620963"/>
          <p14:tracePt t="41635" x="2071688" y="2603500"/>
          <p14:tracePt t="41637" x="2071688" y="2595563"/>
          <p14:tracePt t="41643" x="2062163" y="2578100"/>
          <p14:tracePt t="41645" x="2054225" y="2560638"/>
          <p14:tracePt t="41649" x="2054225" y="2552700"/>
          <p14:tracePt t="41651" x="2044700" y="2543175"/>
          <p14:tracePt t="41655" x="2036763" y="2535238"/>
          <p14:tracePt t="41659" x="2036763" y="2517775"/>
          <p14:tracePt t="41663" x="2028825" y="2509838"/>
          <p14:tracePt t="41667" x="2019300" y="2500313"/>
          <p14:tracePt t="41674" x="2011363" y="2492375"/>
          <p14:tracePt t="41681" x="2001838" y="2484438"/>
          <p14:tracePt t="41683" x="1993900" y="2474913"/>
          <p14:tracePt t="41699" x="1985963" y="2474913"/>
          <p14:tracePt t="41719" x="1968500" y="2474913"/>
          <p14:tracePt t="41733" x="1951038" y="2474913"/>
          <p14:tracePt t="41737" x="1941513" y="2474913"/>
          <p14:tracePt t="41752" x="1925638" y="2474913"/>
          <p14:tracePt t="41755" x="1916113" y="2474913"/>
          <p14:tracePt t="41783" x="1898650" y="2484438"/>
          <p14:tracePt t="41793" x="1882775" y="2484438"/>
          <p14:tracePt t="41797" x="1873250" y="2484438"/>
          <p14:tracePt t="41817" x="1865313" y="2484438"/>
          <p14:tracePt t="41821" x="1855788" y="2492375"/>
          <p14:tracePt t="41831" x="1847850" y="2492375"/>
          <p14:tracePt t="41835" x="1838325" y="2500313"/>
          <p14:tracePt t="41842" x="1830388" y="2509838"/>
          <p14:tracePt t="41847" x="1822450" y="2509838"/>
          <p14:tracePt t="41855" x="1804988" y="2517775"/>
          <p14:tracePt t="41862" x="1795463" y="2527300"/>
          <p14:tracePt t="41871" x="1795463" y="2535238"/>
          <p14:tracePt t="41874" x="1787525" y="2543175"/>
          <p14:tracePt t="41881" x="1787525" y="2552700"/>
          <p14:tracePt t="41885" x="1779588" y="2560638"/>
          <p14:tracePt t="41887" x="1770063" y="2560638"/>
          <p14:tracePt t="41891" x="1770063" y="2570163"/>
          <p14:tracePt t="41897" x="1762125" y="2578100"/>
          <p14:tracePt t="41911" x="1762125" y="2586038"/>
          <p14:tracePt t="41928" x="1762125" y="2603500"/>
          <p14:tracePt t="41949" x="1762125" y="2620963"/>
          <p14:tracePt t="41959" x="1762125" y="2638425"/>
          <p14:tracePt t="41963" x="1762125" y="2646363"/>
          <p14:tracePt t="41967" x="1762125" y="2663825"/>
          <p14:tracePt t="41974" x="1779588" y="2681288"/>
          <p14:tracePt t="41975" x="1787525" y="2681288"/>
          <p14:tracePt t="41979" x="1795463" y="2681288"/>
          <p14:tracePt t="41983" x="1812925" y="2689225"/>
          <p14:tracePt t="41992" x="1847850" y="2706688"/>
          <p14:tracePt t="41993" x="1855788" y="2716213"/>
          <p14:tracePt t="41995" x="1873250" y="2716213"/>
          <p14:tracePt t="41997" x="1890713" y="2716213"/>
          <p14:tracePt t="41999" x="1898650" y="2716213"/>
          <p14:tracePt t="42003" x="1916113" y="2724150"/>
          <p14:tracePt t="42008" x="1933575" y="2733675"/>
          <p14:tracePt t="42009" x="1941513" y="2733675"/>
          <p14:tracePt t="42011" x="1958975" y="2733675"/>
          <p14:tracePt t="42013" x="1968500" y="2733675"/>
          <p14:tracePt t="42015" x="1976438" y="2741613"/>
          <p14:tracePt t="42019" x="1985963" y="2741613"/>
          <p14:tracePt t="42021" x="2001838" y="2741613"/>
          <p14:tracePt t="42028" x="2011363" y="2741613"/>
          <p14:tracePt t="42035" x="2028825" y="2741613"/>
          <p14:tracePt t="42039" x="2044700" y="2741613"/>
          <p14:tracePt t="42045" x="2054225" y="2741613"/>
          <p14:tracePt t="42051" x="2071688" y="2741613"/>
          <p14:tracePt t="42063" x="2087563" y="2741613"/>
          <p14:tracePt t="42069" x="2097088" y="2741613"/>
          <p14:tracePt t="42105" x="2114550" y="2741613"/>
          <p14:tracePt t="42135" x="2122488" y="2741613"/>
          <p14:tracePt t="42173" x="0" y="0"/>
        </p14:tracePtLst>
        <p14:tracePtLst>
          <p14:tracePt t="42694" x="3978275" y="2457450"/>
          <p14:tracePt t="42780" x="3970338" y="2457450"/>
          <p14:tracePt t="42789" x="3962400" y="2457450"/>
          <p14:tracePt t="42795" x="3944938" y="2457450"/>
          <p14:tracePt t="42797" x="3927475" y="2457450"/>
          <p14:tracePt t="42803" x="3919538" y="2457450"/>
          <p14:tracePt t="42805" x="3902075" y="2457450"/>
          <p14:tracePt t="42807" x="3884613" y="2457450"/>
          <p14:tracePt t="42811" x="3876675" y="2449513"/>
          <p14:tracePt t="42813" x="3859213" y="2439988"/>
          <p14:tracePt t="42815" x="3841750" y="2439988"/>
          <p14:tracePt t="42819" x="3832225" y="2439988"/>
          <p14:tracePt t="42821" x="3816350" y="2439988"/>
          <p14:tracePt t="42824" x="3798888" y="2439988"/>
          <p14:tracePt t="42825" x="3773488" y="2432050"/>
          <p14:tracePt t="42827" x="3763963" y="2424113"/>
          <p14:tracePt t="42831" x="3746500" y="2424113"/>
          <p14:tracePt t="42833" x="3721100" y="2424113"/>
          <p14:tracePt t="42835" x="3703638" y="2424113"/>
          <p14:tracePt t="42837" x="3686175" y="2424113"/>
          <p14:tracePt t="42839" x="3670300" y="2414588"/>
          <p14:tracePt t="42841" x="3660775" y="2406650"/>
          <p14:tracePt t="42843" x="3635375" y="2406650"/>
          <p14:tracePt t="42845" x="3609975" y="2406650"/>
          <p14:tracePt t="42849" x="3582988" y="2406650"/>
          <p14:tracePt t="42851" x="3549650" y="2406650"/>
          <p14:tracePt t="42853" x="3532188" y="2406650"/>
          <p14:tracePt t="42855" x="3506788" y="2406650"/>
          <p14:tracePt t="42858" x="3479800" y="2406650"/>
          <p14:tracePt t="42859" x="3471863" y="2406650"/>
          <p14:tracePt t="42861" x="3454400" y="2406650"/>
          <p14:tracePt t="42863" x="3429000" y="2406650"/>
          <p14:tracePt t="42865" x="3394075" y="2406650"/>
          <p14:tracePt t="42869" x="3368675" y="2406650"/>
          <p14:tracePt t="42871" x="3343275" y="2406650"/>
          <p14:tracePt t="42874" x="3317875" y="2406650"/>
          <p14:tracePt t="42875" x="3290888" y="2406650"/>
          <p14:tracePt t="42877" x="3282950" y="2406650"/>
          <p14:tracePt t="42879" x="3265488" y="2406650"/>
          <p14:tracePt t="42881" x="3248025" y="2406650"/>
          <p14:tracePt t="42883" x="3230563" y="2406650"/>
          <p14:tracePt t="42887" x="3205163" y="2406650"/>
          <p14:tracePt t="42889" x="3179763" y="2406650"/>
          <p14:tracePt t="42892" x="3171825" y="2406650"/>
          <p14:tracePt t="42893" x="3154363" y="2406650"/>
          <p14:tracePt t="42899" x="3136900" y="2406650"/>
          <p14:tracePt t="42901" x="3128963" y="2406650"/>
          <p14:tracePt t="42903" x="3119438" y="2406650"/>
          <p14:tracePt t="42905" x="3111500" y="2414588"/>
          <p14:tracePt t="42913" x="3101975" y="2424113"/>
          <p14:tracePt t="42915" x="3084513" y="2424113"/>
          <p14:tracePt t="42917" x="3084513" y="2432050"/>
          <p14:tracePt t="42924" x="3076575" y="2439988"/>
          <p14:tracePt t="42925" x="3068638" y="2439988"/>
          <p14:tracePt t="42929" x="3059113" y="2449513"/>
          <p14:tracePt t="42931" x="3059113" y="2457450"/>
          <p14:tracePt t="42937" x="3051175" y="2466975"/>
          <p14:tracePt t="42943" x="3041650" y="2484438"/>
          <p14:tracePt t="42949" x="3033713" y="2492375"/>
          <p14:tracePt t="42953" x="3025775" y="2500313"/>
          <p14:tracePt t="42961" x="3025775" y="2509838"/>
          <p14:tracePt t="42963" x="3025775" y="2527300"/>
          <p14:tracePt t="42967" x="3025775" y="2535238"/>
          <p14:tracePt t="42974" x="3025775" y="2552700"/>
          <p14:tracePt t="42975" x="3025775" y="2570163"/>
          <p14:tracePt t="42979" x="3025775" y="2578100"/>
          <p14:tracePt t="42981" x="3033713" y="2586038"/>
          <p14:tracePt t="42983" x="3033713" y="2595563"/>
          <p14:tracePt t="42985" x="3033713" y="2613025"/>
          <p14:tracePt t="42988" x="3041650" y="2613025"/>
          <p14:tracePt t="42990" x="3051175" y="2620963"/>
          <p14:tracePt t="42992" x="3068638" y="2638425"/>
          <p14:tracePt t="42995" x="3084513" y="2646363"/>
          <p14:tracePt t="42997" x="3094038" y="2646363"/>
          <p14:tracePt t="42999" x="3101975" y="2655888"/>
          <p14:tracePt t="43001" x="3119438" y="2663825"/>
          <p14:tracePt t="43003" x="3136900" y="2681288"/>
          <p14:tracePt t="43005" x="3144838" y="2698750"/>
          <p14:tracePt t="43012" x="3171825" y="2716213"/>
          <p14:tracePt t="43014" x="3197225" y="2733675"/>
          <p14:tracePt t="43015" x="3205163" y="2733675"/>
          <p14:tracePt t="43017" x="3230563" y="2741613"/>
          <p14:tracePt t="43019" x="3248025" y="2759075"/>
          <p14:tracePt t="43021" x="3265488" y="2776538"/>
          <p14:tracePt t="43024" x="3275013" y="2784475"/>
          <p14:tracePt t="43025" x="3290888" y="2784475"/>
          <p14:tracePt t="43027" x="3308350" y="2792413"/>
          <p14:tracePt t="43029" x="3325813" y="2809875"/>
          <p14:tracePt t="43031" x="3333750" y="2809875"/>
          <p14:tracePt t="43033" x="3351213" y="2809875"/>
          <p14:tracePt t="43035" x="3368675" y="2809875"/>
          <p14:tracePt t="43037" x="3386138" y="2827338"/>
          <p14:tracePt t="43039" x="3386138" y="2844800"/>
          <p14:tracePt t="43041" x="3411538" y="2862263"/>
          <p14:tracePt t="43043" x="3429000" y="2870200"/>
          <p14:tracePt t="43050" x="3446463" y="2879725"/>
          <p14:tracePt t="43051" x="3454400" y="2879725"/>
          <p14:tracePt t="43053" x="3479800" y="2887663"/>
          <p14:tracePt t="43055" x="3497263" y="2887663"/>
          <p14:tracePt t="43058" x="3514725" y="2887663"/>
          <p14:tracePt t="43059" x="3524250" y="2887663"/>
          <p14:tracePt t="43061" x="3540125" y="2887663"/>
          <p14:tracePt t="43065" x="3567113" y="2887663"/>
          <p14:tracePt t="43067" x="3575050" y="2887663"/>
          <p14:tracePt t="43071" x="3592513" y="2895600"/>
          <p14:tracePt t="43074" x="3609975" y="2905125"/>
          <p14:tracePt t="43075" x="3617913" y="2905125"/>
          <p14:tracePt t="43080" x="3635375" y="2905125"/>
          <p14:tracePt t="43081" x="3652838" y="2905125"/>
          <p14:tracePt t="43083" x="3660775" y="2905125"/>
          <p14:tracePt t="43085" x="3678238" y="2905125"/>
          <p14:tracePt t="43087" x="3695700" y="2905125"/>
          <p14:tracePt t="43089" x="3703638" y="2905125"/>
          <p14:tracePt t="43092" x="3721100" y="2905125"/>
          <p14:tracePt t="43093" x="3746500" y="2905125"/>
          <p14:tracePt t="43095" x="3763963" y="2905125"/>
          <p14:tracePt t="43097" x="3781425" y="2905125"/>
          <p14:tracePt t="43099" x="3798888" y="2905125"/>
          <p14:tracePt t="43101" x="3806825" y="2905125"/>
          <p14:tracePt t="43105" x="3841750" y="2905125"/>
          <p14:tracePt t="43109" x="3867150" y="2905125"/>
          <p14:tracePt t="43111" x="3892550" y="2905125"/>
          <p14:tracePt t="43113" x="3902075" y="2905125"/>
          <p14:tracePt t="43116" x="3919538" y="2905125"/>
          <p14:tracePt t="43117" x="3927475" y="2905125"/>
          <p14:tracePt t="43119" x="3927475" y="2895600"/>
          <p14:tracePt t="43121" x="3944938" y="2887663"/>
          <p14:tracePt t="43126" x="3970338" y="2887663"/>
          <p14:tracePt t="43127" x="3987800" y="2879725"/>
          <p14:tracePt t="43129" x="3995738" y="2870200"/>
          <p14:tracePt t="43134" x="4013200" y="2870200"/>
          <p14:tracePt t="43136" x="4030663" y="2870200"/>
          <p14:tracePt t="43139" x="4038600" y="2870200"/>
          <p14:tracePt t="43143" x="4056063" y="2870200"/>
          <p14:tracePt t="43145" x="4065588" y="2870200"/>
          <p14:tracePt t="43149" x="4065588" y="2862263"/>
          <p14:tracePt t="43153" x="4081463" y="2862263"/>
          <p14:tracePt t="43155" x="4090988" y="2852738"/>
          <p14:tracePt t="43158" x="4090988" y="2844800"/>
          <p14:tracePt t="43159" x="4098925" y="2844800"/>
          <p14:tracePt t="43165" x="4098925" y="2827338"/>
          <p14:tracePt t="43167" x="4108450" y="2819400"/>
          <p14:tracePt t="43169" x="4116388" y="2819400"/>
          <p14:tracePt t="43175" x="4116388" y="2801938"/>
          <p14:tracePt t="43178" x="4133850" y="2784475"/>
          <p14:tracePt t="43179" x="4151313" y="2776538"/>
          <p14:tracePt t="43182" x="4159250" y="2776538"/>
          <p14:tracePt t="43183" x="4159250" y="2759075"/>
          <p14:tracePt t="43187" x="4159250" y="2749550"/>
          <p14:tracePt t="43189" x="4168775" y="2741613"/>
          <p14:tracePt t="43194" x="4168775" y="2724150"/>
          <p14:tracePt t="43197" x="4168775" y="2706688"/>
          <p14:tracePt t="43203" x="4168775" y="2698750"/>
          <p14:tracePt t="43209" x="4168775" y="2681288"/>
          <p14:tracePt t="43215" x="4168775" y="2673350"/>
          <p14:tracePt t="43221" x="4168775" y="2655888"/>
          <p14:tracePt t="43241" x="4159250" y="2646363"/>
          <p14:tracePt t="43248" x="4141788" y="2638425"/>
          <p14:tracePt t="43251" x="4124325" y="2630488"/>
          <p14:tracePt t="43259" x="4108450" y="2620963"/>
          <p14:tracePt t="43263" x="4098925" y="2613025"/>
          <p14:tracePt t="43269" x="4081463" y="2613025"/>
          <p14:tracePt t="43275" x="4073525" y="2603500"/>
          <p14:tracePt t="43276" x="4056063" y="2595563"/>
          <p14:tracePt t="43277" x="4048125" y="2595563"/>
          <p14:tracePt t="43289" x="0" y="0"/>
        </p14:tracePtLst>
        <p14:tracePtLst>
          <p14:tracePt t="47929" x="3162300" y="4373563"/>
          <p14:tracePt t="48016" x="3154363" y="4365625"/>
          <p14:tracePt t="48024" x="3136900" y="4357688"/>
          <p14:tracePt t="48026" x="3136900" y="4348163"/>
          <p14:tracePt t="48030" x="3128963" y="4348163"/>
          <p14:tracePt t="48034" x="3119438" y="4348163"/>
          <p14:tracePt t="48036" x="3111500" y="4340225"/>
          <p14:tracePt t="48040" x="3101975" y="4340225"/>
          <p14:tracePt t="48042" x="3084513" y="4330700"/>
          <p14:tracePt t="48046" x="3068638" y="4322763"/>
          <p14:tracePt t="48048" x="3059113" y="4314825"/>
          <p14:tracePt t="48052" x="3041650" y="4305300"/>
          <p14:tracePt t="48056" x="3033713" y="4305300"/>
          <p14:tracePt t="48058" x="3025775" y="4297363"/>
          <p14:tracePt t="48060" x="3016250" y="4287838"/>
          <p14:tracePt t="48064" x="2998788" y="4279900"/>
          <p14:tracePt t="48068" x="2981325" y="4279900"/>
          <p14:tracePt t="48075" x="2973388" y="4271963"/>
          <p14:tracePt t="48078" x="2955925" y="4262438"/>
          <p14:tracePt t="48082" x="2938463" y="4254500"/>
          <p14:tracePt t="48086" x="2930525" y="4244975"/>
          <p14:tracePt t="48088" x="2922588" y="4237038"/>
          <p14:tracePt t="48095" x="2905125" y="4237038"/>
          <p14:tracePt t="48098" x="2887663" y="4227513"/>
          <p14:tracePt t="48100" x="2879725" y="4219575"/>
          <p14:tracePt t="48102" x="2870200" y="4219575"/>
          <p14:tracePt t="48108" x="2852738" y="4219575"/>
          <p14:tracePt t="48110" x="2844800" y="4211638"/>
          <p14:tracePt t="48118" x="2827338" y="4211638"/>
          <p14:tracePt t="48125" x="2809875" y="4211638"/>
          <p14:tracePt t="48134" x="2801938" y="4211638"/>
          <p14:tracePt t="48138" x="2784475" y="4211638"/>
          <p14:tracePt t="48150" x="2767013" y="4211638"/>
          <p14:tracePt t="48156" x="2759075" y="4211638"/>
          <p14:tracePt t="48160" x="2741613" y="4211638"/>
          <p14:tracePt t="48166" x="2724150" y="4211638"/>
          <p14:tracePt t="48170" x="2716213" y="4211638"/>
          <p14:tracePt t="48175" x="2698750" y="4211638"/>
          <p14:tracePt t="48178" x="2681288" y="4211638"/>
          <p14:tracePt t="48182" x="2673350" y="4211638"/>
          <p14:tracePt t="48184" x="2655888" y="4211638"/>
          <p14:tracePt t="48188" x="2646363" y="4211638"/>
          <p14:tracePt t="48192" x="2630488" y="4211638"/>
          <p14:tracePt t="48196" x="2613025" y="4211638"/>
          <p14:tracePt t="48198" x="2603500" y="4211638"/>
          <p14:tracePt t="48204" x="2595563" y="4211638"/>
          <p14:tracePt t="48206" x="2578100" y="4211638"/>
          <p14:tracePt t="48212" x="2560638" y="4211638"/>
          <p14:tracePt t="48214" x="2552700" y="4219575"/>
          <p14:tracePt t="48220" x="2552700" y="4227513"/>
          <p14:tracePt t="48225" x="2535238" y="4227513"/>
          <p14:tracePt t="48240" x="2517775" y="4227513"/>
          <p14:tracePt t="48242" x="2500313" y="4227513"/>
          <p14:tracePt t="48252" x="2492375" y="4227513"/>
          <p14:tracePt t="48264" x="2474913" y="4237038"/>
          <p14:tracePt t="48272" x="2474913" y="4244975"/>
          <p14:tracePt t="48286" x="2466975" y="4254500"/>
          <p14:tracePt t="48296" x="2449513" y="4271963"/>
          <p14:tracePt t="48302" x="2439988" y="4287838"/>
          <p14:tracePt t="48304" x="2432050" y="4297363"/>
          <p14:tracePt t="48312" x="2432050" y="4314825"/>
          <p14:tracePt t="48316" x="2432050" y="4330700"/>
          <p14:tracePt t="48322" x="2432050" y="4340225"/>
          <p14:tracePt t="48328" x="2432050" y="4357688"/>
          <p14:tracePt t="48336" x="2432050" y="4373563"/>
          <p14:tracePt t="48340" x="2432050" y="4383088"/>
          <p14:tracePt t="48346" x="2432050" y="4400550"/>
          <p14:tracePt t="48348" x="2432050" y="4418013"/>
          <p14:tracePt t="48352" x="2432050" y="4425950"/>
          <p14:tracePt t="48356" x="2432050" y="4443413"/>
          <p14:tracePt t="48362" x="2432050" y="4451350"/>
          <p14:tracePt t="48366" x="2432050" y="4468813"/>
          <p14:tracePt t="48370" x="2432050" y="4486275"/>
          <p14:tracePt t="48376" x="2432050" y="4494213"/>
          <p14:tracePt t="48380" x="2439988" y="4511675"/>
          <p14:tracePt t="48386" x="2457450" y="4521200"/>
          <p14:tracePt t="48388" x="2466975" y="4521200"/>
          <p14:tracePt t="48394" x="2484438" y="4537075"/>
          <p14:tracePt t="48396" x="2500313" y="4546600"/>
          <p14:tracePt t="48400" x="2517775" y="4546600"/>
          <p14:tracePt t="48404" x="2527300" y="4546600"/>
          <p14:tracePt t="48410" x="2543175" y="4546600"/>
          <p14:tracePt t="48414" x="2552700" y="4554538"/>
          <p14:tracePt t="48418" x="2552700" y="4564063"/>
          <p14:tracePt t="48422" x="2570163" y="4564063"/>
          <p14:tracePt t="48430" x="2586038" y="4572000"/>
          <p14:tracePt t="48432" x="2595563" y="4579938"/>
          <p14:tracePt t="48436" x="2613025" y="4589463"/>
          <p14:tracePt t="48442" x="2630488" y="4589463"/>
          <p14:tracePt t="48446" x="2638425" y="4589463"/>
          <p14:tracePt t="48450" x="2646363" y="4589463"/>
          <p14:tracePt t="48452" x="2655888" y="4589463"/>
          <p14:tracePt t="48456" x="2663825" y="4589463"/>
          <p14:tracePt t="48460" x="2681288" y="4589463"/>
          <p14:tracePt t="48462" x="2689225" y="4597400"/>
          <p14:tracePt t="48464" x="2698750" y="4606925"/>
          <p14:tracePt t="48470" x="2706688" y="4606925"/>
          <p14:tracePt t="48475" x="2724150" y="4606925"/>
          <p14:tracePt t="48482" x="2733675" y="4606925"/>
          <p14:tracePt t="48488" x="2749550" y="4606925"/>
          <p14:tracePt t="48490" x="2767013" y="4606925"/>
          <p14:tracePt t="48494" x="2776538" y="4606925"/>
          <p14:tracePt t="48498" x="2792413" y="4606925"/>
          <p14:tracePt t="48500" x="2809875" y="4606925"/>
          <p14:tracePt t="48504" x="2819400" y="4606925"/>
          <p14:tracePt t="48506" x="2835275" y="4606925"/>
          <p14:tracePt t="48510" x="2844800" y="4606925"/>
          <p14:tracePt t="48512" x="2862263" y="4606925"/>
          <p14:tracePt t="48516" x="2887663" y="4606925"/>
          <p14:tracePt t="48518" x="2895600" y="4606925"/>
          <p14:tracePt t="48522" x="2913063" y="4606925"/>
          <p14:tracePt t="48525" x="2930525" y="4606925"/>
          <p14:tracePt t="48528" x="2947988" y="4597400"/>
          <p14:tracePt t="48530" x="2965450" y="4589463"/>
          <p14:tracePt t="48534" x="2981325" y="4579938"/>
          <p14:tracePt t="48536" x="2990850" y="4579938"/>
          <p14:tracePt t="48540" x="3008313" y="4564063"/>
          <p14:tracePt t="48546" x="3025775" y="4554538"/>
          <p14:tracePt t="48550" x="3041650" y="4546600"/>
          <p14:tracePt t="48554" x="3051175" y="4537075"/>
          <p14:tracePt t="48560" x="3059113" y="4529138"/>
          <p14:tracePt t="48562" x="3076575" y="4529138"/>
          <p14:tracePt t="48566" x="3076575" y="4521200"/>
          <p14:tracePt t="48568" x="3084513" y="4503738"/>
          <p14:tracePt t="48570" x="3094038" y="4494213"/>
          <p14:tracePt t="48572" x="3111500" y="4486275"/>
          <p14:tracePt t="48575" x="3119438" y="4476750"/>
          <p14:tracePt t="48578" x="3128963" y="4460875"/>
          <p14:tracePt t="48582" x="3136900" y="4443413"/>
          <p14:tracePt t="48586" x="3154363" y="4443413"/>
          <p14:tracePt t="48588" x="3162300" y="4433888"/>
          <p14:tracePt t="48590" x="3162300" y="4425950"/>
          <p14:tracePt t="48594" x="3179763" y="4418013"/>
          <p14:tracePt t="48598" x="3187700" y="4408488"/>
          <p14:tracePt t="48602" x="3197225" y="4400550"/>
          <p14:tracePt t="48610" x="3197225" y="4391025"/>
          <p14:tracePt t="48614" x="3205163" y="4383088"/>
          <p14:tracePt t="48622" x="3214688" y="4383088"/>
          <p14:tracePt t="48638" x="3214688" y="4365625"/>
          <p14:tracePt t="48654" x="3214688" y="4357688"/>
          <p14:tracePt t="48678" x="3214688" y="4348163"/>
          <p14:tracePt t="48682" x="3205163" y="4340225"/>
          <p14:tracePt t="48684" x="3197225" y="4322763"/>
          <p14:tracePt t="48690" x="3187700" y="4322763"/>
          <p14:tracePt t="48694" x="3171825" y="4322763"/>
          <p14:tracePt t="48696" x="3162300" y="4314825"/>
          <p14:tracePt t="48698" x="3162300" y="4305300"/>
          <p14:tracePt t="48702" x="3144838" y="4305300"/>
          <p14:tracePt t="48706" x="3128963" y="4297363"/>
          <p14:tracePt t="48710" x="3119438" y="4279900"/>
          <p14:tracePt t="48712" x="3111500" y="4279900"/>
          <p14:tracePt t="48716" x="3094038" y="4271963"/>
          <p14:tracePt t="48718" x="3084513" y="4262438"/>
          <p14:tracePt t="48725" x="3076575" y="4262438"/>
          <p14:tracePt t="48726" x="3059113" y="4254500"/>
          <p14:tracePt t="48730" x="3041650" y="4244975"/>
          <p14:tracePt t="48734" x="3033713" y="4244975"/>
          <p14:tracePt t="48738" x="3016250" y="4244975"/>
          <p14:tracePt t="48740" x="3008313" y="4244975"/>
          <p14:tracePt t="48746" x="2998788" y="4237038"/>
          <p14:tracePt t="48752" x="2990850" y="4237038"/>
          <p14:tracePt t="48760" x="2973388" y="4237038"/>
          <p14:tracePt t="48766" x="2965450" y="4237038"/>
          <p14:tracePt t="48775" x="2947988" y="4237038"/>
          <p14:tracePt t="48776" x="2938463" y="4237038"/>
          <p14:tracePt t="48790" x="0" y="0"/>
        </p14:tracePtLst>
        <p14:tracePtLst>
          <p14:tracePt t="50343" x="2235200" y="5121275"/>
          <p14:tracePt t="50458" x="2243138" y="5121275"/>
          <p14:tracePt t="50470" x="2260600" y="5121275"/>
          <p14:tracePt t="50478" x="2268538" y="5121275"/>
          <p14:tracePt t="50484" x="2286000" y="5121275"/>
          <p14:tracePt t="50494" x="2303463" y="5121275"/>
          <p14:tracePt t="50498" x="2311400" y="5121275"/>
          <p14:tracePt t="50512" x="2328863" y="5121275"/>
          <p14:tracePt t="50518" x="2336800" y="5121275"/>
          <p14:tracePt t="50538" x="2354263" y="5121275"/>
          <p14:tracePt t="50547" x="2371725" y="5121275"/>
          <p14:tracePt t="50548" x="2381250" y="5121275"/>
          <p14:tracePt t="50588" x="2397125" y="5121275"/>
          <p14:tracePt t="50612" x="2414588" y="5121275"/>
          <p14:tracePt t="50634" x="2424113" y="5121275"/>
          <p14:tracePt t="50646" x="2439988" y="5121275"/>
          <p14:tracePt t="50656" x="2457450" y="5121275"/>
          <p14:tracePt t="50688" x="2466975" y="5121275"/>
          <p14:tracePt t="50696" x="2484438" y="5121275"/>
          <p14:tracePt t="50709" x="2492375" y="5121275"/>
          <p14:tracePt t="50716" x="2509838" y="5121275"/>
          <p14:tracePt t="50722" x="2527300" y="5121275"/>
          <p14:tracePt t="50730" x="2535238" y="5121275"/>
          <p14:tracePt t="50738" x="2552700" y="5121275"/>
          <p14:tracePt t="50744" x="2570163" y="5121275"/>
          <p14:tracePt t="50752" x="2578100" y="5121275"/>
          <p14:tracePt t="50759" x="2595563" y="5121275"/>
          <p14:tracePt t="50776" x="2613025" y="5121275"/>
          <p14:tracePt t="50784" x="2620963" y="5121275"/>
          <p14:tracePt t="50790" x="2638425" y="5121275"/>
          <p14:tracePt t="50800" x="2655888" y="5121275"/>
          <p14:tracePt t="50804" x="2673350" y="5121275"/>
          <p14:tracePt t="50810" x="2689225" y="5121275"/>
          <p14:tracePt t="50812" x="2698750" y="5121275"/>
          <p14:tracePt t="50820" x="2716213" y="5121275"/>
          <p14:tracePt t="50825" x="2733675" y="5121275"/>
          <p14:tracePt t="50832" x="2741613" y="5121275"/>
          <p14:tracePt t="50838" x="2759075" y="5121275"/>
          <p14:tracePt t="50848" x="2767013" y="5121275"/>
          <p14:tracePt t="50854" x="2784475" y="5121275"/>
          <p14:tracePt t="50876" x="2801938" y="5121275"/>
          <p14:tracePt t="50914" x="2809875" y="5121275"/>
          <p14:tracePt t="51020" x="2827338" y="5121275"/>
          <p14:tracePt t="51022" x="2835275" y="5121275"/>
          <p14:tracePt t="51285" x="2844800" y="5121275"/>
          <p14:tracePt t="51301" x="2862263" y="5121275"/>
          <p14:tracePt t="51316" x="2879725" y="5121275"/>
          <p14:tracePt t="51324" x="2887663" y="5121275"/>
          <p14:tracePt t="51332" x="2905125" y="5121275"/>
          <p14:tracePt t="51340" x="2913063" y="5121275"/>
          <p14:tracePt t="51346" x="2930525" y="5121275"/>
          <p14:tracePt t="51352" x="2947988" y="5121275"/>
          <p14:tracePt t="51359" x="2955925" y="5121275"/>
          <p14:tracePt t="51362" x="2973388" y="5121275"/>
          <p14:tracePt t="51366" x="2990850" y="5121275"/>
          <p14:tracePt t="51370" x="2998788" y="5121275"/>
          <p14:tracePt t="51377" x="3016250" y="5121275"/>
          <p14:tracePt t="51380" x="3033713" y="5121275"/>
          <p14:tracePt t="51384" x="3041650" y="5121275"/>
          <p14:tracePt t="51390" x="3059113" y="5121275"/>
          <p14:tracePt t="51394" x="3068638" y="5121275"/>
          <p14:tracePt t="51403" x="3084513" y="5121275"/>
          <p14:tracePt t="51410" x="3101975" y="5121275"/>
          <p14:tracePt t="51418" x="3111500" y="5121275"/>
          <p14:tracePt t="51432" x="3128963" y="5121275"/>
          <p14:tracePt t="51862" x="3144838" y="5121275"/>
          <p14:tracePt t="51872" x="3154363" y="5121275"/>
          <p14:tracePt t="51876" x="3171825" y="5121275"/>
          <p14:tracePt t="51890" x="3187700" y="5121275"/>
          <p14:tracePt t="51909" x="3214688" y="5121275"/>
          <p14:tracePt t="51912" x="3222625" y="5121275"/>
          <p14:tracePt t="51920" x="3240088" y="5121275"/>
          <p14:tracePt t="51928" x="3257550" y="5121275"/>
          <p14:tracePt t="51934" x="3265488" y="5121275"/>
          <p14:tracePt t="51943" x="3282950" y="5121275"/>
          <p14:tracePt t="51948" x="3300413" y="5121275"/>
          <p14:tracePt t="51956" x="3308350" y="5121275"/>
          <p14:tracePt t="51962" x="3325813" y="5121275"/>
          <p14:tracePt t="51970" x="3343275" y="5121275"/>
          <p14:tracePt t="52393" x="0" y="0"/>
        </p14:tracePtLst>
        <p14:tracePtLst>
          <p14:tracePt t="63098" x="4984750" y="4984750"/>
          <p14:tracePt t="63125" x="4984750" y="4975225"/>
          <p14:tracePt t="63149" x="4992688" y="4975225"/>
          <p14:tracePt t="63173" x="5002213" y="4975225"/>
          <p14:tracePt t="63183" x="5019675" y="4975225"/>
          <p14:tracePt t="63203" x="5035550" y="4975225"/>
          <p14:tracePt t="63217" x="5045075" y="4975225"/>
          <p14:tracePt t="63229" x="5062538" y="4975225"/>
          <p14:tracePt t="63245" x="5078413" y="4975225"/>
          <p14:tracePt t="63261" x="5087938" y="4975225"/>
          <p14:tracePt t="63273" x="5105400" y="4975225"/>
          <p14:tracePt t="63281" x="5121275" y="4975225"/>
          <p14:tracePt t="63289" x="5130800" y="4975225"/>
          <p14:tracePt t="63298" x="5148263" y="4975225"/>
          <p14:tracePt t="63301" x="5173663" y="4975225"/>
          <p14:tracePt t="63305" x="5173663" y="4967288"/>
          <p14:tracePt t="63310" x="5191125" y="4959350"/>
          <p14:tracePt t="63315" x="5208588" y="4949825"/>
          <p14:tracePt t="63319" x="5216525" y="4941888"/>
          <p14:tracePt t="63321" x="5233988" y="4941888"/>
          <p14:tracePt t="63326" x="5251450" y="4941888"/>
          <p14:tracePt t="63329" x="5259388" y="4941888"/>
          <p14:tracePt t="63333" x="5276850" y="4932363"/>
          <p14:tracePt t="63337" x="5294313" y="4932363"/>
          <p14:tracePt t="63341" x="5302250" y="4932363"/>
          <p14:tracePt t="63347" x="5319713" y="4932363"/>
          <p14:tracePt t="63353" x="5337175" y="4932363"/>
          <p14:tracePt t="63361" x="5345113" y="4932363"/>
          <p14:tracePt t="63365" x="5362575" y="4932363"/>
          <p14:tracePt t="63369" x="5380038" y="4924425"/>
          <p14:tracePt t="63373" x="5387975" y="4906963"/>
          <p14:tracePt t="63377" x="5387975" y="4899025"/>
          <p14:tracePt t="63383" x="5405438" y="4899025"/>
          <p14:tracePt t="63387" x="5422900" y="4899025"/>
          <p14:tracePt t="63394" x="5430838" y="4889500"/>
          <p14:tracePt t="63397" x="5448300" y="4872038"/>
          <p14:tracePt t="63399" x="5465763" y="4872038"/>
          <p14:tracePt t="63401" x="5473700" y="4872038"/>
          <p14:tracePt t="63403" x="5473700" y="4864100"/>
          <p14:tracePt t="63407" x="5491163" y="4856163"/>
          <p14:tracePt t="63410" x="5500688" y="4846638"/>
          <p14:tracePt t="63411" x="5508625" y="4846638"/>
          <p14:tracePt t="63415" x="5516563" y="4838700"/>
          <p14:tracePt t="63417" x="5534025" y="4821238"/>
          <p14:tracePt t="63421" x="5543550" y="4803775"/>
          <p14:tracePt t="63426" x="5551488" y="4795838"/>
          <p14:tracePt t="63429" x="5561013" y="4786313"/>
          <p14:tracePt t="63431" x="5568950" y="4778375"/>
          <p14:tracePt t="63433" x="5576888" y="4770438"/>
          <p14:tracePt t="63437" x="5576888" y="4752975"/>
          <p14:tracePt t="63441" x="5576888" y="4735513"/>
          <p14:tracePt t="63447" x="5586413" y="4735513"/>
          <p14:tracePt t="63449" x="5594350" y="4725988"/>
          <p14:tracePt t="63455" x="5594350" y="4710113"/>
          <p14:tracePt t="63457" x="5594350" y="4700588"/>
          <p14:tracePt t="63461" x="5594350" y="4683125"/>
          <p14:tracePt t="63465" x="5594350" y="4675188"/>
          <p14:tracePt t="63469" x="5594350" y="4657725"/>
          <p14:tracePt t="63471" x="5594350" y="4640263"/>
          <p14:tracePt t="63476" x="5586413" y="4632325"/>
          <p14:tracePt t="63477" x="5576888" y="4614863"/>
          <p14:tracePt t="63481" x="5568950" y="4606925"/>
          <p14:tracePt t="63483" x="5561013" y="4606925"/>
          <p14:tracePt t="63485" x="5551488" y="4589463"/>
          <p14:tracePt t="63487" x="5534025" y="4572000"/>
          <p14:tracePt t="63490" x="5526088" y="4554538"/>
          <p14:tracePt t="63491" x="5526088" y="4546600"/>
          <p14:tracePt t="63493" x="5508625" y="4521200"/>
          <p14:tracePt t="63495" x="5491163" y="4511675"/>
          <p14:tracePt t="63497" x="5483225" y="4494213"/>
          <p14:tracePt t="63499" x="5473700" y="4476750"/>
          <p14:tracePt t="63503" x="5457825" y="4468813"/>
          <p14:tracePt t="63505" x="5448300" y="4460875"/>
          <p14:tracePt t="63510" x="5440363" y="4451350"/>
          <p14:tracePt t="63511" x="5430838" y="4443413"/>
          <p14:tracePt t="63513" x="5422900" y="4443413"/>
          <p14:tracePt t="63515" x="5405438" y="4433888"/>
          <p14:tracePt t="63517" x="5387975" y="4425950"/>
          <p14:tracePt t="63519" x="5370513" y="4408488"/>
          <p14:tracePt t="63521" x="5354638" y="4400550"/>
          <p14:tracePt t="63523" x="5345113" y="4400550"/>
          <p14:tracePt t="63527" x="5327650" y="4391025"/>
          <p14:tracePt t="63527" x="5302250" y="4383088"/>
          <p14:tracePt t="63529" x="5294313" y="4373563"/>
          <p14:tracePt t="63531" x="5276850" y="4365625"/>
          <p14:tracePt t="63533" x="5259388" y="4365625"/>
          <p14:tracePt t="63537" x="5241925" y="4357688"/>
          <p14:tracePt t="63539" x="5233988" y="4357688"/>
          <p14:tracePt t="63544" x="5208588" y="4348163"/>
          <p14:tracePt t="63547" x="5181600" y="4330700"/>
          <p14:tracePt t="63551" x="5165725" y="4322763"/>
          <p14:tracePt t="63553" x="5156200" y="4322763"/>
          <p14:tracePt t="63555" x="5138738" y="4322763"/>
          <p14:tracePt t="63557" x="5121275" y="4322763"/>
          <p14:tracePt t="63562" x="5113338" y="4322763"/>
          <p14:tracePt t="63564" x="5095875" y="4322763"/>
          <p14:tracePt t="63567" x="5078413" y="4322763"/>
          <p14:tracePt t="63569" x="5070475" y="4322763"/>
          <p14:tracePt t="63571" x="5053013" y="4322763"/>
          <p14:tracePt t="63573" x="5035550" y="4322763"/>
          <p14:tracePt t="63576" x="5027613" y="4322763"/>
          <p14:tracePt t="63579" x="5010150" y="4322763"/>
          <p14:tracePt t="63581" x="4984750" y="4322763"/>
          <p14:tracePt t="63583" x="4975225" y="4322763"/>
          <p14:tracePt t="63585" x="4959350" y="4322763"/>
          <p14:tracePt t="63587" x="4949825" y="4322763"/>
          <p14:tracePt t="63589" x="4932363" y="4322763"/>
          <p14:tracePt t="63591" x="4916488" y="4322763"/>
          <p14:tracePt t="63593" x="4906963" y="4322763"/>
          <p14:tracePt t="63597" x="4889500" y="4330700"/>
          <p14:tracePt t="63599" x="4872038" y="4330700"/>
          <p14:tracePt t="63601" x="4864100" y="4340225"/>
          <p14:tracePt t="63605" x="4838700" y="4348163"/>
          <p14:tracePt t="63607" x="4829175" y="4365625"/>
          <p14:tracePt t="63609" x="4821238" y="4373563"/>
          <p14:tracePt t="63611" x="4803775" y="4373563"/>
          <p14:tracePt t="63613" x="4786313" y="4383088"/>
          <p14:tracePt t="63615" x="4778375" y="4391025"/>
          <p14:tracePt t="63617" x="4760913" y="4408488"/>
          <p14:tracePt t="63619" x="4752975" y="4418013"/>
          <p14:tracePt t="63621" x="4735513" y="4425950"/>
          <p14:tracePt t="63623" x="4718050" y="4443413"/>
          <p14:tracePt t="63626" x="4700588" y="4451350"/>
          <p14:tracePt t="63627" x="4692650" y="4460875"/>
          <p14:tracePt t="63629" x="4675188" y="4476750"/>
          <p14:tracePt t="63631" x="4657725" y="4494213"/>
          <p14:tracePt t="63633" x="4640263" y="4503738"/>
          <p14:tracePt t="63635" x="4622800" y="4529138"/>
          <p14:tracePt t="63637" x="4614863" y="4537075"/>
          <p14:tracePt t="63639" x="4597400" y="4546600"/>
          <p14:tracePt t="63641" x="4579938" y="4554538"/>
          <p14:tracePt t="63643" x="4564063" y="4564063"/>
          <p14:tracePt t="63645" x="4546600" y="4589463"/>
          <p14:tracePt t="63647" x="4529138" y="4606925"/>
          <p14:tracePt t="63649" x="4521200" y="4622800"/>
          <p14:tracePt t="63651" x="4503738" y="4640263"/>
          <p14:tracePt t="63653" x="4494213" y="4649788"/>
          <p14:tracePt t="63655" x="4476750" y="4667250"/>
          <p14:tracePt t="63657" x="4468813" y="4683125"/>
          <p14:tracePt t="63659" x="4468813" y="4692650"/>
          <p14:tracePt t="63661" x="4460875" y="4700588"/>
          <p14:tracePt t="63663" x="4451350" y="4718050"/>
          <p14:tracePt t="63667" x="4443413" y="4735513"/>
          <p14:tracePt t="63671" x="4443413" y="4743450"/>
          <p14:tracePt t="63676" x="4443413" y="4760913"/>
          <p14:tracePt t="63683" x="4443413" y="4778375"/>
          <p14:tracePt t="63687" x="4443413" y="4786313"/>
          <p14:tracePt t="63695" x="4443413" y="4803775"/>
          <p14:tracePt t="63699" x="4443413" y="4821238"/>
          <p14:tracePt t="63703" x="4451350" y="4829175"/>
          <p14:tracePt t="63709" x="4460875" y="4846638"/>
          <p14:tracePt t="63711" x="4468813" y="4864100"/>
          <p14:tracePt t="63715" x="4486275" y="4881563"/>
          <p14:tracePt t="63717" x="4503738" y="4889500"/>
          <p14:tracePt t="63719" x="4521200" y="4899025"/>
          <p14:tracePt t="63721" x="4537075" y="4906963"/>
          <p14:tracePt t="63723" x="4546600" y="4916488"/>
          <p14:tracePt t="63726" x="4564063" y="4924425"/>
          <p14:tracePt t="63727" x="4589463" y="4941888"/>
          <p14:tracePt t="63729" x="4606925" y="4949825"/>
          <p14:tracePt t="63731" x="4614863" y="4959350"/>
          <p14:tracePt t="63733" x="4657725" y="4975225"/>
          <p14:tracePt t="63735" x="4692650" y="4992688"/>
          <p14:tracePt t="63737" x="4718050" y="5002213"/>
          <p14:tracePt t="63739" x="4752975" y="5019675"/>
          <p14:tracePt t="63741" x="4786313" y="5035550"/>
          <p14:tracePt t="63743" x="4846638" y="5045075"/>
          <p14:tracePt t="63745" x="4899025" y="5070475"/>
          <p14:tracePt t="63747" x="4932363" y="5087938"/>
          <p14:tracePt t="63749" x="4959350" y="5095875"/>
          <p14:tracePt t="63751" x="5002213" y="5105400"/>
          <p14:tracePt t="63754" x="5035550" y="5113338"/>
          <p14:tracePt t="63755" x="5070475" y="5113338"/>
          <p14:tracePt t="63757" x="5105400" y="5113338"/>
          <p14:tracePt t="63760" x="5148263" y="5121275"/>
          <p14:tracePt t="63761" x="5199063" y="5130800"/>
          <p14:tracePt t="63763" x="5241925" y="5138738"/>
          <p14:tracePt t="63765" x="5294313" y="5148263"/>
          <p14:tracePt t="63767" x="5337175" y="5156200"/>
          <p14:tracePt t="63769" x="5387975" y="5165725"/>
          <p14:tracePt t="63771" x="5430838" y="5165725"/>
          <p14:tracePt t="63773" x="5473700" y="5165725"/>
          <p14:tracePt t="63776" x="5526088" y="5165725"/>
          <p14:tracePt t="63777" x="5568950" y="5165725"/>
          <p14:tracePt t="63779" x="5611813" y="5173663"/>
          <p14:tracePt t="63781" x="5664200" y="5181600"/>
          <p14:tracePt t="63783" x="5697538" y="5181600"/>
          <p14:tracePt t="63785" x="5732463" y="5181600"/>
          <p14:tracePt t="63787" x="5765800" y="5181600"/>
          <p14:tracePt t="63789" x="5810250" y="5181600"/>
          <p14:tracePt t="63791" x="5835650" y="5181600"/>
          <p14:tracePt t="63793" x="5861050" y="5181600"/>
          <p14:tracePt t="63795" x="5895975" y="5181600"/>
          <p14:tracePt t="63797" x="5921375" y="5181600"/>
          <p14:tracePt t="63799" x="5956300" y="5181600"/>
          <p14:tracePt t="63804" x="5972175" y="5181600"/>
          <p14:tracePt t="63807" x="5981700" y="5173663"/>
          <p14:tracePt t="63811" x="5999163" y="5165725"/>
          <p14:tracePt t="63813" x="6015038" y="5165725"/>
          <p14:tracePt t="63815" x="6015038" y="5156200"/>
          <p14:tracePt t="63817" x="6015038" y="5148263"/>
          <p14:tracePt t="63823" x="6024563" y="5130800"/>
          <p14:tracePt t="63828" x="6042025" y="5121275"/>
          <p14:tracePt t="63829" x="6059488" y="5121275"/>
          <p14:tracePt t="63833" x="6059488" y="5113338"/>
          <p14:tracePt t="63839" x="6067425" y="5113338"/>
          <p14:tracePt t="63841" x="6075363" y="5105400"/>
          <p14:tracePt t="63847" x="6084888" y="5095875"/>
          <p14:tracePt t="63855" x="6092825" y="5087938"/>
          <p14:tracePt t="63857" x="6102350" y="5087938"/>
          <p14:tracePt t="63867" x="6110288" y="5078413"/>
          <p14:tracePt t="63871" x="6127750" y="5062538"/>
          <p14:tracePt t="63876" x="6135688" y="5045075"/>
          <p14:tracePt t="63878" x="6145213" y="5027613"/>
          <p14:tracePt t="63881" x="6145213" y="5010150"/>
          <p14:tracePt t="63887" x="6145213" y="4984750"/>
          <p14:tracePt t="63895" x="6145213" y="4959350"/>
          <p14:tracePt t="63897" x="6153150" y="4949825"/>
          <p14:tracePt t="63899" x="6162675" y="4932363"/>
          <p14:tracePt t="63905" x="6162675" y="4916488"/>
          <p14:tracePt t="63910" x="6162675" y="4906963"/>
          <p14:tracePt t="63915" x="6162675" y="4889500"/>
          <p14:tracePt t="63920" x="6162675" y="4872038"/>
          <p14:tracePt t="63923" x="6162675" y="4864100"/>
          <p14:tracePt t="63927" x="6162675" y="4846638"/>
          <p14:tracePt t="63931" x="6162675" y="4838700"/>
          <p14:tracePt t="63933" x="6162675" y="4829175"/>
          <p14:tracePt t="63935" x="6153150" y="4813300"/>
          <p14:tracePt t="63939" x="6145213" y="4795838"/>
          <p14:tracePt t="63943" x="6127750" y="4786313"/>
          <p14:tracePt t="63949" x="6118225" y="4760913"/>
          <p14:tracePt t="63951" x="6102350" y="4752975"/>
          <p14:tracePt t="63953" x="6084888" y="4735513"/>
          <p14:tracePt t="63955" x="6067425" y="4725988"/>
          <p14:tracePt t="63960" x="6049963" y="4718050"/>
          <p14:tracePt t="63963" x="6042025" y="4700588"/>
          <p14:tracePt t="63965" x="6024563" y="4700588"/>
          <p14:tracePt t="63967" x="6007100" y="4692650"/>
          <p14:tracePt t="63969" x="5989638" y="4683125"/>
          <p14:tracePt t="63971" x="5981700" y="4675188"/>
          <p14:tracePt t="63973" x="5964238" y="4657725"/>
          <p14:tracePt t="63976" x="5946775" y="4649788"/>
          <p14:tracePt t="63977" x="5929313" y="4649788"/>
          <p14:tracePt t="63979" x="5921375" y="4640263"/>
          <p14:tracePt t="63981" x="5903913" y="4640263"/>
          <p14:tracePt t="63983" x="5878513" y="4632325"/>
          <p14:tracePt t="63985" x="5868988" y="4622800"/>
          <p14:tracePt t="63987" x="5853113" y="4614863"/>
          <p14:tracePt t="63994" x="5818188" y="4589463"/>
          <p14:tracePt t="63995" x="5800725" y="4579938"/>
          <p14:tracePt t="63997" x="5775325" y="4564063"/>
          <p14:tracePt t="63999" x="5757863" y="4564063"/>
          <p14:tracePt t="64001" x="5749925" y="4554538"/>
          <p14:tracePt t="64003" x="5740400" y="4546600"/>
          <p14:tracePt t="64005" x="5722938" y="4537075"/>
          <p14:tracePt t="64007" x="5707063" y="4529138"/>
          <p14:tracePt t="64010" x="5689600" y="4529138"/>
          <p14:tracePt t="64011" x="5680075" y="4529138"/>
          <p14:tracePt t="64013" x="5664200" y="4521200"/>
          <p14:tracePt t="64015" x="5637213" y="4521200"/>
          <p14:tracePt t="64018" x="5619750" y="4521200"/>
          <p14:tracePt t="64019" x="5594350" y="4511675"/>
          <p14:tracePt t="64021" x="5576888" y="4503738"/>
          <p14:tracePt t="64023" x="5561013" y="4503738"/>
          <p14:tracePt t="64027" x="5551488" y="4503738"/>
          <p14:tracePt t="64029" x="5534025" y="4503738"/>
          <p14:tracePt t="64031" x="5516563" y="4503738"/>
          <p14:tracePt t="64035" x="5508625" y="4503738"/>
          <p14:tracePt t="64037" x="5491163" y="4503738"/>
          <p14:tracePt t="64041" x="5483225" y="4494213"/>
          <p14:tracePt t="64043" x="5473700" y="4486275"/>
          <p14:tracePt t="64048" x="5457825" y="4486275"/>
          <p14:tracePt t="64051" x="5448300" y="4486275"/>
          <p14:tracePt t="64078" x="5430838" y="4486275"/>
          <p14:tracePt t="64091" x="5414963" y="4486275"/>
          <p14:tracePt t="64132" x="5405438" y="4494213"/>
          <p14:tracePt t="64134" x="5397500" y="4503738"/>
          <p14:tracePt t="64147" x="5387975" y="4511675"/>
          <p14:tracePt t="64153" x="5380038" y="4529138"/>
          <p14:tracePt t="64228" x="5387975" y="4529138"/>
          <p14:tracePt t="64229" x="0" y="0"/>
        </p14:tracePtLst>
        <p14:tracePtLst>
          <p14:tracePt t="64745" x="7107238" y="4521200"/>
          <p14:tracePt t="64910" x="7099300" y="4511675"/>
          <p14:tracePt t="64915" x="7089775" y="4503738"/>
          <p14:tracePt t="64921" x="7072313" y="4494213"/>
          <p14:tracePt t="64926" x="7056438" y="4494213"/>
          <p14:tracePt t="64929" x="7046913" y="4486275"/>
          <p14:tracePt t="64933" x="7029450" y="4476750"/>
          <p14:tracePt t="64939" x="7011988" y="4476750"/>
          <p14:tracePt t="64941" x="6996113" y="4468813"/>
          <p14:tracePt t="64945" x="6986588" y="4468813"/>
          <p14:tracePt t="64949" x="6969125" y="4468813"/>
          <p14:tracePt t="64951" x="6943725" y="4460875"/>
          <p14:tracePt t="64953" x="6935788" y="4451350"/>
          <p14:tracePt t="64957" x="6918325" y="4443413"/>
          <p14:tracePt t="64960" x="6900863" y="4433888"/>
          <p14:tracePt t="64963" x="6883400" y="4433888"/>
          <p14:tracePt t="64965" x="6875463" y="4433888"/>
          <p14:tracePt t="64967" x="6858000" y="4433888"/>
          <p14:tracePt t="64969" x="6840538" y="4425950"/>
          <p14:tracePt t="64973" x="6823075" y="4418013"/>
          <p14:tracePt t="64977" x="6807200" y="4418013"/>
          <p14:tracePt t="64978" x="6789738" y="4418013"/>
          <p14:tracePt t="64979" x="6780213" y="4418013"/>
          <p14:tracePt t="64981" x="6762750" y="4418013"/>
          <p14:tracePt t="64983" x="6746875" y="4418013"/>
          <p14:tracePt t="64987" x="6737350" y="4418013"/>
          <p14:tracePt t="64990" x="6719888" y="4418013"/>
          <p14:tracePt t="64992" x="6704013" y="4418013"/>
          <p14:tracePt t="64995" x="6694488" y="4418013"/>
          <p14:tracePt t="64997" x="6686550" y="4418013"/>
          <p14:tracePt t="64999" x="6677025" y="4418013"/>
          <p14:tracePt t="65001" x="6659563" y="4418013"/>
          <p14:tracePt t="65008" x="6643688" y="4418013"/>
          <p14:tracePt t="65010" x="6634163" y="4418013"/>
          <p14:tracePt t="65019" x="6616700" y="4418013"/>
          <p14:tracePt t="65023" x="6600825" y="4418013"/>
          <p14:tracePt t="65039" x="6591300" y="4418013"/>
          <p14:tracePt t="65041" x="6583363" y="4418013"/>
          <p14:tracePt t="65064" x="6565900" y="4418013"/>
          <p14:tracePt t="65069" x="6557963" y="4418013"/>
          <p14:tracePt t="65071" x="6548438" y="4418013"/>
          <p14:tracePt t="65077" x="6540500" y="4425950"/>
          <p14:tracePt t="65083" x="6540500" y="4433888"/>
          <p14:tracePt t="65085" x="6530975" y="4443413"/>
          <p14:tracePt t="65091" x="6513513" y="4451350"/>
          <p14:tracePt t="65095" x="6497638" y="4460875"/>
          <p14:tracePt t="65097" x="6488113" y="4476750"/>
          <p14:tracePt t="65101" x="6488113" y="4486275"/>
          <p14:tracePt t="65105" x="6488113" y="4503738"/>
          <p14:tracePt t="65110" x="6488113" y="4521200"/>
          <p14:tracePt t="65113" x="6480175" y="4529138"/>
          <p14:tracePt t="65115" x="6480175" y="4546600"/>
          <p14:tracePt t="65119" x="6480175" y="4564063"/>
          <p14:tracePt t="65123" x="6480175" y="4572000"/>
          <p14:tracePt t="65128" x="6480175" y="4589463"/>
          <p14:tracePt t="65132" x="6480175" y="4606925"/>
          <p14:tracePt t="65140" x="6480175" y="4614863"/>
          <p14:tracePt t="65144" x="6480175" y="4632325"/>
          <p14:tracePt t="65147" x="6480175" y="4649788"/>
          <p14:tracePt t="65153" x="6480175" y="4657725"/>
          <p14:tracePt t="65160" x="6480175" y="4675188"/>
          <p14:tracePt t="65163" x="6480175" y="4683125"/>
          <p14:tracePt t="65165" x="6470650" y="4692650"/>
          <p14:tracePt t="65171" x="6462713" y="4700588"/>
          <p14:tracePt t="65179" x="6462713" y="4710113"/>
          <p14:tracePt t="65194" x="6462713" y="4718050"/>
          <p14:tracePt t="65199" x="6470650" y="4725988"/>
          <p14:tracePt t="65204" x="6470650" y="4735513"/>
          <p14:tracePt t="65205" x="6470650" y="4743450"/>
          <p14:tracePt t="65215" x="6480175" y="4752975"/>
          <p14:tracePt t="65221" x="6480175" y="4760913"/>
          <p14:tracePt t="65232" x="6480175" y="4778375"/>
          <p14:tracePt t="65234" x="6488113" y="4786313"/>
          <p14:tracePt t="65235" x="6497638" y="4795838"/>
          <p14:tracePt t="65244" x="6497638" y="4803775"/>
          <p14:tracePt t="65249" x="6505575" y="4821238"/>
          <p14:tracePt t="65254" x="6505575" y="4838700"/>
          <p14:tracePt t="65256" x="6513513" y="4838700"/>
          <p14:tracePt t="65262" x="6530975" y="4846638"/>
          <p14:tracePt t="65280" x="6540500" y="4864100"/>
          <p14:tracePt t="65290" x="6540500" y="4872038"/>
          <p14:tracePt t="65304" x="6540500" y="4881563"/>
          <p14:tracePt t="65312" x="6548438" y="4889500"/>
          <p14:tracePt t="65327" x="6557963" y="4906963"/>
          <p14:tracePt t="65329" x="6565900" y="4906963"/>
          <p14:tracePt t="65349" x="6565900" y="4916488"/>
          <p14:tracePt t="65351" x="6565900" y="4924425"/>
          <p14:tracePt t="65357" x="6583363" y="4924425"/>
          <p14:tracePt t="65362" x="6591300" y="4924425"/>
          <p14:tracePt t="65370" x="6591300" y="4932363"/>
          <p14:tracePt t="65378" x="6600825" y="4941888"/>
          <p14:tracePt t="65381" x="6608763" y="4949825"/>
          <p14:tracePt t="65395" x="6616700" y="4949825"/>
          <p14:tracePt t="65399" x="6634163" y="4959350"/>
          <p14:tracePt t="65402" x="6651625" y="4967288"/>
          <p14:tracePt t="65412" x="6669088" y="4975225"/>
          <p14:tracePt t="65422" x="6669088" y="4984750"/>
          <p14:tracePt t="65435" x="6686550" y="4992688"/>
          <p14:tracePt t="65440" x="6704013" y="4992688"/>
          <p14:tracePt t="65486" x="6711950" y="4992688"/>
          <p14:tracePt t="65489" x="6729413" y="4992688"/>
          <p14:tracePt t="65491" x="6737350" y="4992688"/>
          <p14:tracePt t="65499" x="6746875" y="5002213"/>
          <p14:tracePt t="65508" x="6762750" y="5002213"/>
          <p14:tracePt t="65518" x="6772275" y="5002213"/>
          <p14:tracePt t="65524" x="6789738" y="5002213"/>
          <p14:tracePt t="65530" x="6807200" y="5002213"/>
          <p14:tracePt t="65536" x="6807200" y="5010150"/>
          <p14:tracePt t="65544" x="6815138" y="5019675"/>
          <p14:tracePt t="65548" x="6832600" y="5019675"/>
          <p14:tracePt t="65560" x="6840538" y="5019675"/>
          <p14:tracePt t="65573" x="6858000" y="5019675"/>
          <p14:tracePt t="65584" x="6875463" y="5019675"/>
          <p14:tracePt t="65594" x="6883400" y="5019675"/>
          <p14:tracePt t="65597" x="6900863" y="5019675"/>
          <p14:tracePt t="65602" x="6918325" y="5019675"/>
          <p14:tracePt t="65608" x="6926263" y="5019675"/>
          <p14:tracePt t="65612" x="6943725" y="5019675"/>
          <p14:tracePt t="65616" x="6953250" y="5019675"/>
          <p14:tracePt t="65619" x="6969125" y="5019675"/>
          <p14:tracePt t="65624" x="6986588" y="5019675"/>
          <p14:tracePt t="65627" x="6996113" y="5019675"/>
          <p14:tracePt t="65629" x="7004050" y="5019675"/>
          <p14:tracePt t="65631" x="7011988" y="5019675"/>
          <p14:tracePt t="65639" x="7021513" y="5019675"/>
          <p14:tracePt t="65641" x="7038975" y="5019675"/>
          <p14:tracePt t="65648" x="7056438" y="5019675"/>
          <p14:tracePt t="65653" x="7064375" y="5019675"/>
          <p14:tracePt t="65657" x="7081838" y="5019675"/>
          <p14:tracePt t="65660" x="7099300" y="5019675"/>
          <p14:tracePt t="65665" x="7107238" y="5019675"/>
          <p14:tracePt t="65669" x="7124700" y="5019675"/>
          <p14:tracePt t="65677" x="7132638" y="5019675"/>
          <p14:tracePt t="65680" x="7150100" y="5019675"/>
          <p14:tracePt t="65685" x="7167563" y="5019675"/>
          <p14:tracePt t="65692" x="7175500" y="5019675"/>
          <p14:tracePt t="65698" x="7192963" y="5019675"/>
          <p14:tracePt t="65708" x="7202488" y="5019675"/>
          <p14:tracePt t="65730" x="7202488" y="5002213"/>
          <p14:tracePt t="65772" x="7202488" y="4992688"/>
          <p14:tracePt t="65777" x="7202488" y="4984750"/>
          <p14:tracePt t="65778" x="7210425" y="4975225"/>
          <p14:tracePt t="65784" x="7210425" y="4967288"/>
          <p14:tracePt t="65794" x="7210425" y="4949825"/>
          <p14:tracePt t="65799" x="7210425" y="4941888"/>
          <p14:tracePt t="65814" x="7210425" y="4924425"/>
          <p14:tracePt t="65827" x="7210425" y="4906963"/>
          <p14:tracePt t="65842" x="7210425" y="4899025"/>
          <p14:tracePt t="65846" x="7210425" y="4889500"/>
          <p14:tracePt t="65847" x="7210425" y="4881563"/>
          <p14:tracePt t="65855" x="7210425" y="4872038"/>
          <p14:tracePt t="65864" x="7210425" y="4856163"/>
          <p14:tracePt t="65867" x="7210425" y="4838700"/>
          <p14:tracePt t="65873" x="7202488" y="4838700"/>
          <p14:tracePt t="65878" x="7192963" y="4829175"/>
          <p14:tracePt t="65879" x="7192963" y="4813300"/>
          <p14:tracePt t="65886" x="7192963" y="4803775"/>
          <p14:tracePt t="65888" x="7192963" y="4786313"/>
          <p14:tracePt t="65892" x="7192963" y="4770438"/>
          <p14:tracePt t="65898" x="7192963" y="4760913"/>
          <p14:tracePt t="65900" x="7192963" y="4752975"/>
          <p14:tracePt t="65902" x="7185025" y="4743450"/>
          <p14:tracePt t="65911" x="7185025" y="4735513"/>
          <p14:tracePt t="65913" x="7175500" y="4718050"/>
          <p14:tracePt t="65920" x="7167563" y="4700588"/>
          <p14:tracePt t="65924" x="7167563" y="4692650"/>
          <p14:tracePt t="65927" x="7150100" y="4683125"/>
          <p14:tracePt t="65929" x="7150100" y="4675188"/>
          <p14:tracePt t="65933" x="7132638" y="4657725"/>
          <p14:tracePt t="65944" x="7115175" y="4649788"/>
          <p14:tracePt t="65952" x="7107238" y="4632325"/>
          <p14:tracePt t="65956" x="7107238" y="4614863"/>
          <p14:tracePt t="65958" x="7107238" y="4606925"/>
          <p14:tracePt t="65962" x="7099300" y="4606925"/>
          <p14:tracePt t="65968" x="7099300" y="4589463"/>
          <p14:tracePt t="65970" x="7089775" y="4579938"/>
          <p14:tracePt t="65978" x="7072313" y="4579938"/>
          <p14:tracePt t="65980" x="7072313" y="4564063"/>
          <p14:tracePt t="65986" x="7072313" y="4546600"/>
          <p14:tracePt t="65996" x="7072313" y="4537075"/>
          <p14:tracePt t="65999" x="7072313" y="4521200"/>
          <p14:tracePt t="66007" x="7064375" y="4503738"/>
          <p14:tracePt t="66016" x="7056438" y="4494213"/>
          <p14:tracePt t="66024" x="7046913" y="4476750"/>
          <p14:tracePt t="66027" x="7029450" y="4468813"/>
          <p14:tracePt t="66032" x="7021513" y="4468813"/>
          <p14:tracePt t="66038" x="7011988" y="4460875"/>
          <p14:tracePt t="66040" x="7004050" y="4451350"/>
          <p14:tracePt t="66046" x="6996113" y="4451350"/>
          <p14:tracePt t="66054" x="6978650" y="4451350"/>
          <p14:tracePt t="66056" x="6969125" y="4451350"/>
          <p14:tracePt t="66058" x="6961188" y="4443413"/>
          <p14:tracePt t="66064" x="6953250" y="4443413"/>
          <p14:tracePt t="66070" x="6935788" y="4443413"/>
          <p14:tracePt t="66074" x="6926263" y="4443413"/>
          <p14:tracePt t="66078" x="6908800" y="4443413"/>
          <p14:tracePt t="66084" x="6892925" y="4443413"/>
          <p14:tracePt t="66089" x="6883400" y="4443413"/>
          <p14:tracePt t="66094" x="6865938" y="4443413"/>
          <p14:tracePt t="66097" x="6850063" y="4443413"/>
          <p14:tracePt t="66106" x="6840538" y="4443413"/>
          <p14:tracePt t="66118" x="6823075" y="4443413"/>
          <p14:tracePt t="66122" x="6815138" y="4443413"/>
          <p14:tracePt t="66128" x="6797675" y="4443413"/>
          <p14:tracePt t="66132" x="6780213" y="4443413"/>
          <p14:tracePt t="66140" x="6772275" y="4443413"/>
          <p14:tracePt t="66144" x="6754813" y="4443413"/>
          <p14:tracePt t="66145" x="6746875" y="4443413"/>
          <p14:tracePt t="66151" x="6737350" y="4451350"/>
          <p14:tracePt t="66153" x="6729413" y="4460875"/>
          <p14:tracePt t="66158" x="6711950" y="4468813"/>
          <p14:tracePt t="66161" x="6704013" y="4476750"/>
          <p14:tracePt t="66166" x="6686550" y="4476750"/>
          <p14:tracePt t="66170" x="6677025" y="4476750"/>
          <p14:tracePt t="66172" x="6677025" y="4486275"/>
          <p14:tracePt t="66178" x="6651625" y="4494213"/>
          <p14:tracePt t="66182" x="6643688" y="4511675"/>
          <p14:tracePt t="66184" x="6634163" y="4511675"/>
          <p14:tracePt t="66190" x="6616700" y="4521200"/>
          <p14:tracePt t="66194" x="6600825" y="4537075"/>
          <p14:tracePt t="66197" x="6591300" y="4554538"/>
          <p14:tracePt t="66204" x="6583363" y="4572000"/>
          <p14:tracePt t="66208" x="6565900" y="4579938"/>
          <p14:tracePt t="66214" x="6565900" y="4597400"/>
          <p14:tracePt t="66216" x="6557963" y="4606925"/>
          <p14:tracePt t="66220" x="6548438" y="4614863"/>
          <p14:tracePt t="66224" x="6548438" y="4622800"/>
          <p14:tracePt t="66227" x="6540500" y="4632325"/>
          <p14:tracePt t="66228" x="6540500" y="4640263"/>
          <p14:tracePt t="66232" x="6540500" y="4649788"/>
          <p14:tracePt t="66236" x="6540500" y="4667250"/>
          <p14:tracePt t="66240" x="6540500" y="4683125"/>
          <p14:tracePt t="66242" x="6540500" y="4692650"/>
          <p14:tracePt t="66248" x="6540500" y="4710113"/>
          <p14:tracePt t="66249" x="6540500" y="4718050"/>
          <p14:tracePt t="66254" x="6530975" y="4735513"/>
          <p14:tracePt t="66255" x="6523038" y="4743450"/>
          <p14:tracePt t="66260" x="6523038" y="4752975"/>
          <p14:tracePt t="66264" x="6523038" y="4760913"/>
          <p14:tracePt t="66266" x="6523038" y="4778375"/>
          <p14:tracePt t="66267" x="6523038" y="4786313"/>
          <p14:tracePt t="66282" x="6523038" y="4803775"/>
          <p14:tracePt t="66288" x="6523038" y="4821238"/>
          <p14:tracePt t="66294" x="6523038" y="4829175"/>
          <p14:tracePt t="66312" x="6540500" y="4838700"/>
          <p14:tracePt t="66318" x="6540500" y="4846638"/>
          <p14:tracePt t="66374" x="6548438" y="4856163"/>
          <p14:tracePt t="66388" x="6565900" y="4856163"/>
          <p14:tracePt t="66410" x="6573838" y="4856163"/>
          <p14:tracePt t="66411" x="6591300" y="4864100"/>
          <p14:tracePt t="66420" x="6608763" y="4872038"/>
          <p14:tracePt t="66422" x="6626225" y="4872038"/>
          <p14:tracePt t="66430" x="6634163" y="4889500"/>
          <p14:tracePt t="66431" x="6651625" y="4899025"/>
          <p14:tracePt t="66438" x="6669088" y="4899025"/>
          <p14:tracePt t="66440" x="6677025" y="4899025"/>
          <p14:tracePt t="66441" x="6694488" y="4899025"/>
          <p14:tracePt t="66446" x="6711950" y="4899025"/>
          <p14:tracePt t="66449" x="6729413" y="4906963"/>
          <p14:tracePt t="66451" x="6737350" y="4916488"/>
          <p14:tracePt t="66453" x="6754813" y="4916488"/>
          <p14:tracePt t="66456" x="6762750" y="4924425"/>
          <p14:tracePt t="66458" x="6772275" y="4924425"/>
          <p14:tracePt t="66460" x="6780213" y="4924425"/>
          <p14:tracePt t="66462" x="6789738" y="4924425"/>
          <p14:tracePt t="66463" x="6807200" y="4924425"/>
          <p14:tracePt t="66465" x="6823075" y="4924425"/>
          <p14:tracePt t="66467" x="6832600" y="4924425"/>
          <p14:tracePt t="66469" x="6850063" y="4932363"/>
          <p14:tracePt t="66471" x="6865938" y="4941888"/>
          <p14:tracePt t="66473" x="6892925" y="4941888"/>
          <p14:tracePt t="66477" x="6900863" y="4941888"/>
          <p14:tracePt t="66478" x="6918325" y="4941888"/>
          <p14:tracePt t="66480" x="6935788" y="4949825"/>
          <p14:tracePt t="66482" x="6943725" y="4959350"/>
          <p14:tracePt t="66483" x="6961188" y="4959350"/>
          <p14:tracePt t="66488" x="6986588" y="4959350"/>
          <p14:tracePt t="66489" x="7004050" y="4959350"/>
          <p14:tracePt t="66491" x="7021513" y="4967288"/>
          <p14:tracePt t="66496" x="7046913" y="4975225"/>
          <p14:tracePt t="66498" x="7072313" y="4975225"/>
          <p14:tracePt t="66502" x="7099300" y="4984750"/>
          <p14:tracePt t="66506" x="7132638" y="4992688"/>
          <p14:tracePt t="66508" x="7150100" y="4992688"/>
          <p14:tracePt t="66512" x="7167563" y="4992688"/>
          <p14:tracePt t="66516" x="7185025" y="4992688"/>
          <p14:tracePt t="66520" x="7192963" y="5002213"/>
          <p14:tracePt t="66528" x="7210425" y="5002213"/>
          <p14:tracePt t="66561" x="7227888" y="5002213"/>
          <p14:tracePt t="66581" x="7235825" y="5002213"/>
          <p14:tracePt t="66590" x="7245350" y="5002213"/>
          <p14:tracePt t="66622" x="7261225" y="5002213"/>
          <p14:tracePt t="66624" x="7261225" y="4992688"/>
          <p14:tracePt t="66646" x="7261225" y="4984750"/>
          <p14:tracePt t="66666" x="7261225" y="4967288"/>
          <p14:tracePt t="66668" x="7261225" y="4959350"/>
          <p14:tracePt t="66670" x="7261225" y="4949825"/>
          <p14:tracePt t="66677" x="7253288" y="4949825"/>
          <p14:tracePt t="66678" x="7245350" y="4941888"/>
          <p14:tracePt t="66684" x="7245350" y="4924425"/>
          <p14:tracePt t="66688" x="7245350" y="4916488"/>
          <p14:tracePt t="66694" x="7235825" y="4899025"/>
          <p14:tracePt t="66698" x="7227888" y="4881563"/>
          <p14:tracePt t="66706" x="7218363" y="4864100"/>
          <p14:tracePt t="66710" x="7210425" y="4856163"/>
          <p14:tracePt t="66716" x="7202488" y="4838700"/>
          <p14:tracePt t="66718" x="7192963" y="4821238"/>
          <p14:tracePt t="66720" x="7185025" y="4803775"/>
          <p14:tracePt t="66727" x="7175500" y="4795838"/>
          <p14:tracePt t="66732" x="7167563" y="4778375"/>
          <p14:tracePt t="66738" x="7150100" y="4770438"/>
          <p14:tracePt t="66742" x="7142163" y="4752975"/>
          <p14:tracePt t="66748" x="7124700" y="4735513"/>
          <p14:tracePt t="66750" x="7107238" y="4725988"/>
          <p14:tracePt t="66752" x="7099300" y="4718050"/>
          <p14:tracePt t="66758" x="7081838" y="4710113"/>
          <p14:tracePt t="66764" x="7064375" y="4692650"/>
          <p14:tracePt t="66768" x="7046913" y="4683125"/>
          <p14:tracePt t="66772" x="7038975" y="4675188"/>
          <p14:tracePt t="66774" x="7021513" y="4667250"/>
          <p14:tracePt t="66777" x="7004050" y="4667250"/>
          <p14:tracePt t="66782" x="6986588" y="4657725"/>
          <p14:tracePt t="66788" x="6978650" y="4649788"/>
          <p14:tracePt t="66790" x="6961188" y="4640263"/>
          <p14:tracePt t="66794" x="6943725" y="4640263"/>
          <p14:tracePt t="66796" x="6935788" y="4632325"/>
          <p14:tracePt t="66806" x="6935788" y="4622800"/>
          <p14:tracePt t="66810" x="6918325" y="4614863"/>
          <p14:tracePt t="66814" x="6900863" y="4614863"/>
          <p14:tracePt t="66820" x="6892925" y="4614863"/>
          <p14:tracePt t="66824" x="6875463" y="4606925"/>
          <p14:tracePt t="66830" x="6858000" y="4597400"/>
          <p14:tracePt t="66834" x="6850063" y="4597400"/>
          <p14:tracePt t="66838" x="6832600" y="4589463"/>
          <p14:tracePt t="66842" x="6815138" y="4579938"/>
          <p14:tracePt t="66846" x="6797675" y="4579938"/>
          <p14:tracePt t="66854" x="6789738" y="4579938"/>
          <p14:tracePt t="66862" x="6772275" y="4579938"/>
          <p14:tracePt t="66880" x="6754813" y="4579938"/>
          <p14:tracePt t="66892" x="0" y="0"/>
        </p14:tracePtLst>
        <p14:tracePtLst>
          <p14:tracePt t="67390" x="2852738" y="5586413"/>
          <p14:tracePt t="67600" x="2844800" y="5586413"/>
          <p14:tracePt t="67612" x="2835275" y="5586413"/>
          <p14:tracePt t="67622" x="2819400" y="5586413"/>
          <p14:tracePt t="67630" x="2801938" y="5586413"/>
          <p14:tracePt t="67640" x="2792413" y="5586413"/>
          <p14:tracePt t="67648" x="2776538" y="5586413"/>
          <p14:tracePt t="67656" x="2759075" y="5586413"/>
          <p14:tracePt t="67662" x="2749550" y="5586413"/>
          <p14:tracePt t="67668" x="2733675" y="5586413"/>
          <p14:tracePt t="67677" x="2724150" y="5586413"/>
          <p14:tracePt t="67680" x="2706688" y="5586413"/>
          <p14:tracePt t="67682" x="2689225" y="5586413"/>
          <p14:tracePt t="67688" x="2681288" y="5586413"/>
          <p14:tracePt t="67690" x="2663825" y="5586413"/>
          <p14:tracePt t="67694" x="2646363" y="5586413"/>
          <p14:tracePt t="67698" x="2638425" y="5586413"/>
          <p14:tracePt t="67702" x="2620963" y="5586413"/>
          <p14:tracePt t="67708" x="2603500" y="5586413"/>
          <p14:tracePt t="67714" x="2595563" y="5586413"/>
          <p14:tracePt t="67720" x="2578100" y="5586413"/>
          <p14:tracePt t="67746" x="2560638" y="5586413"/>
          <p14:tracePt t="67916" x="2570163" y="5586413"/>
          <p14:tracePt t="67934" x="2586038" y="5586413"/>
          <p14:tracePt t="67938" x="2595563" y="5594350"/>
          <p14:tracePt t="67944" x="2613025" y="5594350"/>
          <p14:tracePt t="67948" x="2630488" y="5594350"/>
          <p14:tracePt t="67952" x="2638425" y="5594350"/>
          <p14:tracePt t="67954" x="2655888" y="5603875"/>
          <p14:tracePt t="67956" x="2673350" y="5603875"/>
          <p14:tracePt t="67960" x="2689225" y="5603875"/>
          <p14:tracePt t="67964" x="2716213" y="5611813"/>
          <p14:tracePt t="67966" x="2733675" y="5619750"/>
          <p14:tracePt t="67968" x="2759075" y="5619750"/>
          <p14:tracePt t="67970" x="2767013" y="5619750"/>
          <p14:tracePt t="67972" x="2784475" y="5629275"/>
          <p14:tracePt t="67974" x="2792413" y="5637213"/>
          <p14:tracePt t="67977" x="2801938" y="5637213"/>
          <p14:tracePt t="67978" x="2819400" y="5637213"/>
          <p14:tracePt t="67980" x="2844800" y="5637213"/>
          <p14:tracePt t="67982" x="2862263" y="5646738"/>
          <p14:tracePt t="67984" x="2870200" y="5654675"/>
          <p14:tracePt t="67986" x="2887663" y="5654675"/>
          <p14:tracePt t="67988" x="2905125" y="5654675"/>
          <p14:tracePt t="67990" x="2913063" y="5664200"/>
          <p14:tracePt t="67992" x="2930525" y="5672138"/>
          <p14:tracePt t="67996" x="2947988" y="5680075"/>
          <p14:tracePt t="67998" x="2965450" y="5680075"/>
          <p14:tracePt t="68000" x="2973388" y="5689600"/>
          <p14:tracePt t="68002" x="2990850" y="5697538"/>
          <p14:tracePt t="68004" x="3008313" y="5697538"/>
          <p14:tracePt t="68006" x="3016250" y="5697538"/>
          <p14:tracePt t="68008" x="3033713" y="5707063"/>
          <p14:tracePt t="68011" x="3051175" y="5715000"/>
          <p14:tracePt t="68014" x="3059113" y="5715000"/>
          <p14:tracePt t="68016" x="3076575" y="5715000"/>
          <p14:tracePt t="68018" x="3094038" y="5722938"/>
          <p14:tracePt t="68020" x="3111500" y="5722938"/>
          <p14:tracePt t="68022" x="3119438" y="5722938"/>
          <p14:tracePt t="68027" x="3136900" y="5732463"/>
          <p14:tracePt t="68028" x="3154363" y="5740400"/>
          <p14:tracePt t="68030" x="3162300" y="5740400"/>
          <p14:tracePt t="68034" x="3179763" y="5740400"/>
          <p14:tracePt t="68040" x="3197225" y="5740400"/>
          <p14:tracePt t="68042" x="3205163" y="5740400"/>
          <p14:tracePt t="68048" x="3222625" y="5740400"/>
          <p14:tracePt t="68050" x="3230563" y="5749925"/>
          <p14:tracePt t="68310" x="3230563" y="5757863"/>
          <p14:tracePt t="68311" x="0" y="0"/>
        </p14:tracePtLst>
      </p14:laserTraceLst>
    </p:ext>
    <p:ext uri="{E180D4A7-C9FB-4DFB-919C-405C955672EB}">
      <p14:showEvtLst xmlns:p14="http://schemas.microsoft.com/office/powerpoint/2010/main">
        <p14:playEvt time="54" objId="4"/>
        <p14:stopEvt time="79884" objId="4"/>
      </p14:showEvtLst>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
        <p:nvSpPr>
          <p:cNvPr id="4" name="Title 3"/>
          <p:cNvSpPr>
            <a:spLocks noGrp="1"/>
          </p:cNvSpPr>
          <p:nvPr>
            <p:ph type="title"/>
          </p:nvPr>
        </p:nvSpPr>
        <p:spPr/>
        <p:txBody>
          <a:bodyPr>
            <a:normAutofit/>
          </a:bodyPr>
          <a:lstStyle/>
          <a:p>
            <a:r>
              <a:rPr lang="en-US" dirty="0"/>
              <a:t>Signed Integers</a:t>
            </a:r>
            <a:br>
              <a:rPr lang="en-US" dirty="0"/>
            </a:br>
            <a:r>
              <a:rPr lang="en-US" dirty="0">
                <a:solidFill>
                  <a:schemeClr val="accent2"/>
                </a:solidFill>
              </a:rPr>
              <a:t>Method 3: Two’s Complement</a:t>
            </a:r>
          </a:p>
        </p:txBody>
      </p:sp>
      <p:pic>
        <p:nvPicPr>
          <p:cNvPr id="368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362200"/>
            <a:ext cx="4202424"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5" name="Rectangle 4"/>
              <p:cNvSpPr/>
              <p:nvPr/>
            </p:nvSpPr>
            <p:spPr>
              <a:xfrm>
                <a:off x="457200" y="1219200"/>
                <a:ext cx="3352800" cy="70788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1" u="none" strike="noStrike" kern="1200" cap="none" spc="0" normalizeH="0" baseline="0" noProof="0" dirty="0">
                    <a:ln>
                      <a:noFill/>
                    </a:ln>
                    <a:solidFill>
                      <a:prstClr val="black"/>
                    </a:solidFill>
                    <a:effectLst/>
                    <a:uLnTx/>
                    <a:uFillTx/>
                    <a:latin typeface="Gill Sans MT"/>
                    <a:ea typeface="+mn-ea"/>
                    <a:cs typeface="+mn-cs"/>
                  </a:rPr>
                  <a:t>Two’s Complement (</a:t>
                </a:r>
                <a14:m>
                  <m:oMath xmlns:m="http://schemas.openxmlformats.org/officeDocument/2006/math">
                    <m:acc>
                      <m:accPr>
                        <m:chr m:val="̅"/>
                        <m:ctrlPr>
                          <a:rPr kumimoji="0" lang="en-US" sz="20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accPr>
                      <m:e>
                        <m:r>
                          <a:rPr kumimoji="0" lang="en-US" sz="2000" b="1" i="1" u="none" strike="noStrike" kern="1200" cap="none" spc="0" normalizeH="0" baseline="0" noProof="0">
                            <a:ln>
                              <a:noFill/>
                            </a:ln>
                            <a:solidFill>
                              <a:prstClr val="black"/>
                            </a:solidFill>
                            <a:effectLst/>
                            <a:uLnTx/>
                            <a:uFillTx/>
                            <a:latin typeface="Cambria Math"/>
                            <a:ea typeface="+mn-ea"/>
                            <a:cs typeface="+mn-cs"/>
                          </a:rPr>
                          <m:t>𝜶</m:t>
                        </m:r>
                      </m:e>
                    </m:acc>
                  </m:oMath>
                </a14:m>
                <a:r>
                  <a:rPr kumimoji="0" lang="en-US" sz="2000" b="1" i="1" u="none" strike="noStrike" kern="1200" cap="none" spc="0" normalizeH="0" baseline="0" noProof="0" dirty="0">
                    <a:ln>
                      <a:noFill/>
                    </a:ln>
                    <a:solidFill>
                      <a:prstClr val="black"/>
                    </a:solidFill>
                    <a:effectLst/>
                    <a:uLnTx/>
                    <a:uFillTx/>
                    <a:latin typeface="Gill Sans MT"/>
                    <a:ea typeface="+mn-ea"/>
                    <a:cs typeface="+mn-cs"/>
                  </a:rPr>
                  <a:t>):</a:t>
                </a:r>
                <a:endParaRPr kumimoji="0" lang="en-US" sz="20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1" i="1" u="none" strike="noStrike" kern="1200" cap="none" spc="0" normalizeH="0" baseline="0" noProof="0">
                          <a:ln>
                            <a:noFill/>
                          </a:ln>
                          <a:solidFill>
                            <a:prstClr val="black"/>
                          </a:solidFill>
                          <a:effectLst/>
                          <a:uLnTx/>
                          <a:uFillTx/>
                          <a:latin typeface="Cambria Math"/>
                          <a:ea typeface="+mn-ea"/>
                          <a:cs typeface="+mn-cs"/>
                        </a:rPr>
                        <m:t>𝜶</m:t>
                      </m:r>
                      <m:r>
                        <a:rPr kumimoji="0" lang="en-US" sz="2000" b="1" i="1" u="none" strike="noStrike" kern="1200" cap="none" spc="0" normalizeH="0" baseline="0" noProof="0">
                          <a:ln>
                            <a:noFill/>
                          </a:ln>
                          <a:solidFill>
                            <a:prstClr val="black"/>
                          </a:solidFill>
                          <a:effectLst/>
                          <a:uLnTx/>
                          <a:uFillTx/>
                          <a:latin typeface="Cambria Math"/>
                          <a:ea typeface="+mn-ea"/>
                          <a:cs typeface="+mn-cs"/>
                        </a:rPr>
                        <m:t>+</m:t>
                      </m:r>
                      <m:acc>
                        <m:accPr>
                          <m:chr m:val="̅"/>
                          <m:ctrlPr>
                            <a:rPr kumimoji="0" lang="en-US" sz="20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accPr>
                        <m:e>
                          <m:r>
                            <a:rPr kumimoji="0" lang="en-US" sz="2000" b="1" i="1" u="none" strike="noStrike" kern="1200" cap="none" spc="0" normalizeH="0" baseline="0" noProof="0">
                              <a:ln>
                                <a:noFill/>
                              </a:ln>
                              <a:solidFill>
                                <a:prstClr val="black"/>
                              </a:solidFill>
                              <a:effectLst/>
                              <a:uLnTx/>
                              <a:uFillTx/>
                              <a:latin typeface="Cambria Math"/>
                              <a:ea typeface="+mn-ea"/>
                              <a:cs typeface="+mn-cs"/>
                            </a:rPr>
                            <m:t>𝜶</m:t>
                          </m:r>
                        </m:e>
                      </m:acc>
                      <m:r>
                        <a:rPr kumimoji="0" lang="en-US" sz="2000" b="1" i="1" u="none" strike="noStrike" kern="1200" cap="none" spc="0" normalizeH="0" baseline="0" noProof="0">
                          <a:ln>
                            <a:noFill/>
                          </a:ln>
                          <a:solidFill>
                            <a:prstClr val="black"/>
                          </a:solidFill>
                          <a:effectLst/>
                          <a:uLnTx/>
                          <a:uFillTx/>
                          <a:latin typeface="Cambria Math"/>
                          <a:ea typeface="+mn-ea"/>
                          <a:cs typeface="+mn-cs"/>
                        </a:rPr>
                        <m:t>=</m:t>
                      </m:r>
                      <m:sSup>
                        <m:sSupPr>
                          <m:ctrlPr>
                            <a:rPr kumimoji="0" lang="en-US" sz="20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en-US" sz="2000" b="1" i="1" u="none" strike="noStrike" kern="1200" cap="none" spc="0" normalizeH="0" baseline="0" noProof="0">
                              <a:ln>
                                <a:noFill/>
                              </a:ln>
                              <a:solidFill>
                                <a:prstClr val="black"/>
                              </a:solidFill>
                              <a:effectLst/>
                              <a:uLnTx/>
                              <a:uFillTx/>
                              <a:latin typeface="Cambria Math"/>
                              <a:ea typeface="+mn-ea"/>
                              <a:cs typeface="+mn-cs"/>
                            </a:rPr>
                            <m:t>𝟐</m:t>
                          </m:r>
                        </m:e>
                        <m:sup>
                          <m:r>
                            <a:rPr kumimoji="0" lang="en-US" sz="2000" b="1" i="1" u="none" strike="noStrike" kern="1200" cap="none" spc="0" normalizeH="0" baseline="0" noProof="0">
                              <a:ln>
                                <a:noFill/>
                              </a:ln>
                              <a:solidFill>
                                <a:prstClr val="black"/>
                              </a:solidFill>
                              <a:effectLst/>
                              <a:uLnTx/>
                              <a:uFillTx/>
                              <a:latin typeface="Cambria Math"/>
                              <a:ea typeface="+mn-ea"/>
                              <a:cs typeface="+mn-cs"/>
                            </a:rPr>
                            <m:t>𝒏</m:t>
                          </m:r>
                        </m:sup>
                      </m:sSup>
                    </m:oMath>
                  </m:oMathPara>
                </a14:m>
                <a:endParaRPr kumimoji="0" lang="en-US" sz="2000" b="0" i="0" u="none" strike="noStrike" kern="1200" cap="none" spc="0" normalizeH="0" baseline="0" noProof="0" dirty="0">
                  <a:ln>
                    <a:noFill/>
                  </a:ln>
                  <a:solidFill>
                    <a:prstClr val="black"/>
                  </a:solidFill>
                  <a:effectLst/>
                  <a:uLnTx/>
                  <a:uFillTx/>
                  <a:latin typeface="Gill Sans MT"/>
                  <a:ea typeface="+mn-ea"/>
                  <a:cs typeface="+mn-cs"/>
                </a:endParaRPr>
              </a:p>
            </p:txBody>
          </p:sp>
        </mc:Choice>
        <mc:Fallback xmlns="">
          <p:sp>
            <p:nvSpPr>
              <p:cNvPr id="5" name="Rectangle 4"/>
              <p:cNvSpPr>
                <a:spLocks noRot="1" noChangeAspect="1" noMove="1" noResize="1" noEditPoints="1" noAdjustHandles="1" noChangeArrowheads="1" noChangeShapeType="1" noTextEdit="1"/>
              </p:cNvSpPr>
              <p:nvPr/>
            </p:nvSpPr>
            <p:spPr>
              <a:xfrm>
                <a:off x="457200" y="1219200"/>
                <a:ext cx="3352800" cy="707886"/>
              </a:xfrm>
              <a:prstGeom prst="rect">
                <a:avLst/>
              </a:prstGeom>
              <a:blipFill rotWithShape="1">
                <a:blip r:embed="rId4"/>
                <a:stretch>
                  <a:fillRect l="-1818" t="-4310"/>
                </a:stretch>
              </a:blipFill>
            </p:spPr>
            <p:txBody>
              <a:bodyPr/>
              <a:lstStyle/>
              <a:p>
                <a:r>
                  <a:rPr lang="en-US">
                    <a:noFill/>
                  </a:rPr>
                  <a:t> </a:t>
                </a:r>
              </a:p>
            </p:txBody>
          </p:sp>
        </mc:Fallback>
      </mc:AlternateContent>
      <p:sp>
        <p:nvSpPr>
          <p:cNvPr id="6" name="Rectangle 5"/>
          <p:cNvSpPr/>
          <p:nvPr/>
        </p:nvSpPr>
        <p:spPr>
          <a:xfrm>
            <a:off x="4918862" y="2242388"/>
            <a:ext cx="3996538"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Gill Sans MT"/>
                <a:ea typeface="+mn-ea"/>
                <a:cs typeface="+mn-cs"/>
              </a:rPr>
              <a:t>TC of a number can be obtained by its bitwise NOT plus one. </a:t>
            </a:r>
          </a:p>
        </p:txBody>
      </p:sp>
      <p:graphicFrame>
        <p:nvGraphicFramePr>
          <p:cNvPr id="8" name="Table 7"/>
          <p:cNvGraphicFramePr>
            <a:graphicFrameLocks noGrp="1"/>
          </p:cNvGraphicFramePr>
          <p:nvPr/>
        </p:nvGraphicFramePr>
        <p:xfrm>
          <a:off x="4871772" y="4013201"/>
          <a:ext cx="4090718" cy="1589172"/>
        </p:xfrm>
        <a:graphic>
          <a:graphicData uri="http://schemas.openxmlformats.org/drawingml/2006/table">
            <a:tbl>
              <a:tblPr firstRow="1" firstCol="1" bandRow="1">
                <a:tableStyleId>{5C22544A-7EE6-4342-B048-85BDC9FD1C3A}</a:tableStyleId>
              </a:tblPr>
              <a:tblGrid>
                <a:gridCol w="1957118">
                  <a:extLst>
                    <a:ext uri="{9D8B030D-6E8A-4147-A177-3AD203B41FA5}">
                      <a16:colId xmlns:a16="http://schemas.microsoft.com/office/drawing/2014/main" val="20000"/>
                    </a:ext>
                  </a:extLst>
                </a:gridCol>
                <a:gridCol w="1199988">
                  <a:extLst>
                    <a:ext uri="{9D8B030D-6E8A-4147-A177-3AD203B41FA5}">
                      <a16:colId xmlns:a16="http://schemas.microsoft.com/office/drawing/2014/main" val="20001"/>
                    </a:ext>
                  </a:extLst>
                </a:gridCol>
                <a:gridCol w="933612">
                  <a:extLst>
                    <a:ext uri="{9D8B030D-6E8A-4147-A177-3AD203B41FA5}">
                      <a16:colId xmlns:a16="http://schemas.microsoft.com/office/drawing/2014/main" val="20002"/>
                    </a:ext>
                  </a:extLst>
                </a:gridCol>
              </a:tblGrid>
              <a:tr h="301176">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 </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Binary</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Decimal</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0"/>
                  </a:ext>
                </a:extLst>
              </a:tr>
              <a:tr h="233216">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Original number</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00011</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3</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1"/>
                  </a:ext>
                </a:extLst>
              </a:tr>
              <a:tr h="466433">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Step 1: Invert every bit</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11100</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 </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2"/>
                  </a:ext>
                </a:extLst>
              </a:tr>
              <a:tr h="288737">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Step 2: Add 1</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+ 00001</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 </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3"/>
                  </a:ext>
                </a:extLst>
              </a:tr>
              <a:tr h="267739">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Two’s complement</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11101</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-3</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4"/>
                  </a:ext>
                </a:extLst>
              </a:tr>
            </a:tbl>
          </a:graphicData>
        </a:graphic>
      </p:graphicFrame>
      <p:sp>
        <p:nvSpPr>
          <p:cNvPr id="9" name="TextBox 8"/>
          <p:cNvSpPr txBox="1"/>
          <p:nvPr/>
        </p:nvSpPr>
        <p:spPr>
          <a:xfrm>
            <a:off x="4892320" y="3409846"/>
            <a:ext cx="227048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Example </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a:t>
            </a:r>
            <a:r>
              <a:rPr kumimoji="0" lang="en-US" sz="1800" b="0" i="0" u="none" strike="noStrike" kern="1200" cap="none" spc="0" normalizeH="0" baseline="0" noProof="0" dirty="0">
                <a:ln>
                  <a:noFill/>
                </a:ln>
                <a:solidFill>
                  <a:prstClr val="black"/>
                </a:solidFill>
                <a:effectLst/>
                <a:uLnTx/>
                <a:uFillTx/>
                <a:latin typeface="Gill Sans MT"/>
                <a:ea typeface="+mn-ea"/>
                <a:cs typeface="+mn-cs"/>
              </a:rPr>
              <a:t>:  </a:t>
            </a:r>
            <a:r>
              <a:rPr kumimoji="0" lang="en-US" sz="1800" b="0" i="0" u="none" strike="noStrike" kern="1200" cap="none" spc="0" normalizeH="0" baseline="0" noProof="0" dirty="0">
                <a:ln>
                  <a:noFill/>
                </a:ln>
                <a:solidFill>
                  <a:srgbClr val="C00000"/>
                </a:solidFill>
                <a:effectLst/>
                <a:uLnTx/>
                <a:uFillTx/>
                <a:latin typeface="Gill Sans MT"/>
                <a:ea typeface="+mn-ea"/>
                <a:cs typeface="+mn-cs"/>
              </a:rPr>
              <a:t>TC(3)</a:t>
            </a:r>
          </a:p>
        </p:txBody>
      </p:sp>
      <p:sp>
        <p:nvSpPr>
          <p:cNvPr id="10" name="Oval 9"/>
          <p:cNvSpPr/>
          <p:nvPr/>
        </p:nvSpPr>
        <p:spPr>
          <a:xfrm rot="18357225">
            <a:off x="3080056" y="2718154"/>
            <a:ext cx="902864" cy="41503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11" name="Oval 10"/>
          <p:cNvSpPr/>
          <p:nvPr/>
        </p:nvSpPr>
        <p:spPr>
          <a:xfrm rot="2867065">
            <a:off x="1148587" y="2704659"/>
            <a:ext cx="902864" cy="41503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12" name="Horizontal Scroll 11"/>
          <p:cNvSpPr/>
          <p:nvPr/>
        </p:nvSpPr>
        <p:spPr>
          <a:xfrm>
            <a:off x="294068" y="178297"/>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Review</a:t>
            </a:r>
          </a:p>
        </p:txBody>
      </p:sp>
    </p:spTree>
    <p:extLst>
      <p:ext uri="{BB962C8B-B14F-4D97-AF65-F5344CB8AC3E}">
        <p14:creationId xmlns:p14="http://schemas.microsoft.com/office/powerpoint/2010/main" val="3967346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0CDAA7F-72E9-4BAF-9D1D-807702175D95}" type="slidenum">
              <a:rPr kumimoji="0" lang="en-US" sz="1400" b="0" i="0" u="none" strike="noStrike" kern="1200" cap="none" spc="0" normalizeH="0" baseline="0" noProof="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a:t>
            </a:fld>
            <a:endParaRPr kumimoji="0" lang="en-US" sz="1400" b="0" i="0" u="none" strike="noStrike" kern="1200" cap="none" spc="0" normalizeH="0" baseline="0" noProof="0">
              <a:ln>
                <a:noFill/>
              </a:ln>
              <a:solidFill>
                <a:srgbClr val="1F497D"/>
              </a:solidFill>
              <a:effectLst/>
              <a:uLnTx/>
              <a:uFillTx/>
              <a:latin typeface="Gill Sans MT"/>
              <a:ea typeface="+mn-ea"/>
              <a:cs typeface="+mn-cs"/>
            </a:endParaRPr>
          </a:p>
        </p:txBody>
      </p:sp>
      <mc:AlternateContent xmlns:mc="http://schemas.openxmlformats.org/markup-compatibility/2006" xmlns:a14="http://schemas.microsoft.com/office/drawing/2010/main">
        <mc:Choice Requires="a14">
          <p:sp>
            <p:nvSpPr>
              <p:cNvPr id="185347" name="Rectangle 3"/>
              <p:cNvSpPr>
                <a:spLocks noGrp="1" noChangeArrowheads="1"/>
              </p:cNvSpPr>
              <p:nvPr>
                <p:ph type="body" idx="1"/>
              </p:nvPr>
            </p:nvSpPr>
            <p:spPr>
              <a:xfrm>
                <a:off x="457200" y="1295400"/>
                <a:ext cx="7696200" cy="4572000"/>
              </a:xfrm>
              <a:noFill/>
              <a:extLst>
                <a:ext uri="{909E8E84-426E-40DD-AFC4-6F175D3DCCD1}">
                  <a14:hiddenFill>
                    <a:solidFill>
                      <a:srgbClr val="E4F5FF"/>
                    </a:solidFill>
                  </a14:hiddenFill>
                </a:ext>
              </a:extLst>
            </p:spPr>
            <p:txBody>
              <a:bodyPr/>
              <a:lstStyle/>
              <a:p>
                <a:r>
                  <a:rPr lang="en-US" sz="2600" dirty="0">
                    <a:latin typeface="Arial" charset="0"/>
                  </a:rPr>
                  <a:t>Three ways to represent signed binary integers:  </a:t>
                </a:r>
              </a:p>
              <a:p>
                <a:pPr lvl="1"/>
                <a:r>
                  <a:rPr lang="en-US" sz="2200" dirty="0">
                    <a:latin typeface="Arial" charset="0"/>
                  </a:rPr>
                  <a:t>Signed magnitude </a:t>
                </a:r>
              </a:p>
              <a:p>
                <a:pPr lvl="2"/>
                <a14:m>
                  <m:oMath xmlns:m="http://schemas.openxmlformats.org/officeDocument/2006/math">
                    <m:r>
                      <a:rPr lang="en-US" sz="1800" b="1" i="1">
                        <a:latin typeface="Cambria Math"/>
                      </a:rPr>
                      <m:t>𝒗𝒂𝒍𝒖𝒆</m:t>
                    </m:r>
                    <m:r>
                      <a:rPr lang="en-US" sz="1800" b="1" i="1">
                        <a:latin typeface="Cambria Math"/>
                      </a:rPr>
                      <m:t>=</m:t>
                    </m:r>
                    <m:sSup>
                      <m:sSupPr>
                        <m:ctrlPr>
                          <a:rPr lang="en-US" sz="1800" b="1" i="1">
                            <a:latin typeface="Cambria Math" panose="02040503050406030204" pitchFamily="18" charset="0"/>
                          </a:rPr>
                        </m:ctrlPr>
                      </m:sSupPr>
                      <m:e>
                        <m:r>
                          <a:rPr lang="en-US" sz="1800" b="1" i="1">
                            <a:latin typeface="Cambria Math"/>
                          </a:rPr>
                          <m:t>(−</m:t>
                        </m:r>
                        <m:r>
                          <a:rPr lang="en-US" sz="1800" b="1" i="1">
                            <a:latin typeface="Cambria Math"/>
                          </a:rPr>
                          <m:t>𝟏</m:t>
                        </m:r>
                        <m:r>
                          <a:rPr lang="en-US" sz="1800" b="1" i="1">
                            <a:latin typeface="Cambria Math"/>
                          </a:rPr>
                          <m:t>)</m:t>
                        </m:r>
                      </m:e>
                      <m:sup>
                        <m:r>
                          <a:rPr lang="en-US" sz="1800" b="1" i="1">
                            <a:solidFill>
                              <a:srgbClr val="FF0000"/>
                            </a:solidFill>
                            <a:latin typeface="Cambria Math"/>
                          </a:rPr>
                          <m:t>𝒔𝒊𝒈𝒏</m:t>
                        </m:r>
                      </m:sup>
                    </m:sSup>
                    <m:r>
                      <a:rPr lang="en-US" sz="1800" b="1" i="1">
                        <a:latin typeface="Cambria Math"/>
                      </a:rPr>
                      <m:t>×</m:t>
                    </m:r>
                    <m:r>
                      <a:rPr lang="en-US" sz="1800" b="1" i="1">
                        <a:solidFill>
                          <a:srgbClr val="0000FF"/>
                        </a:solidFill>
                        <a:latin typeface="Cambria Math"/>
                      </a:rPr>
                      <m:t>𝑴𝒂𝒈𝒏𝒊𝒕𝒖𝒅𝒆</m:t>
                    </m:r>
                  </m:oMath>
                </a14:m>
                <a:endParaRPr lang="en-US" sz="1900" dirty="0">
                  <a:latin typeface="Arial" charset="0"/>
                </a:endParaRPr>
              </a:p>
              <a:p>
                <a:pPr lvl="1"/>
                <a:r>
                  <a:rPr lang="en-US" sz="2200" dirty="0">
                    <a:latin typeface="Arial" charset="0"/>
                  </a:rPr>
                  <a:t>One’s complement (</a:t>
                </a:r>
                <a14:m>
                  <m:oMath xmlns:m="http://schemas.openxmlformats.org/officeDocument/2006/math">
                    <m:acc>
                      <m:accPr>
                        <m:chr m:val="̃"/>
                        <m:ctrlPr>
                          <a:rPr lang="en-US" sz="2400" b="1" i="1">
                            <a:latin typeface="Cambria Math" panose="02040503050406030204" pitchFamily="18" charset="0"/>
                          </a:rPr>
                        </m:ctrlPr>
                      </m:accPr>
                      <m:e>
                        <m:r>
                          <a:rPr lang="en-US" sz="2400" b="1" i="1">
                            <a:latin typeface="Cambria Math"/>
                          </a:rPr>
                          <m:t>𝜶</m:t>
                        </m:r>
                      </m:e>
                    </m:acc>
                  </m:oMath>
                </a14:m>
                <a:r>
                  <a:rPr lang="en-US" sz="2200" dirty="0">
                    <a:latin typeface="Arial" charset="0"/>
                  </a:rPr>
                  <a:t>)</a:t>
                </a:r>
              </a:p>
              <a:p>
                <a:pPr lvl="2"/>
                <a14:m>
                  <m:oMath xmlns:m="http://schemas.openxmlformats.org/officeDocument/2006/math">
                    <m:r>
                      <a:rPr lang="en-US" sz="1800" b="1" i="1">
                        <a:latin typeface="Cambria Math"/>
                      </a:rPr>
                      <m:t>𝜶</m:t>
                    </m:r>
                    <m:r>
                      <a:rPr lang="en-US" sz="1800" b="1" i="1">
                        <a:latin typeface="Cambria Math"/>
                      </a:rPr>
                      <m:t>+</m:t>
                    </m:r>
                    <m:acc>
                      <m:accPr>
                        <m:chr m:val="̃"/>
                        <m:ctrlPr>
                          <a:rPr lang="en-US" sz="1800" b="1" i="1">
                            <a:latin typeface="Cambria Math" panose="02040503050406030204" pitchFamily="18" charset="0"/>
                          </a:rPr>
                        </m:ctrlPr>
                      </m:accPr>
                      <m:e>
                        <m:r>
                          <a:rPr lang="en-US" sz="1800" b="1" i="1">
                            <a:latin typeface="Cambria Math"/>
                          </a:rPr>
                          <m:t>𝜶</m:t>
                        </m:r>
                      </m:e>
                    </m:acc>
                    <m:r>
                      <a:rPr lang="en-US" sz="1800" b="1" i="1">
                        <a:latin typeface="Cambria Math"/>
                      </a:rPr>
                      <m:t>=</m:t>
                    </m:r>
                    <m:sSup>
                      <m:sSupPr>
                        <m:ctrlPr>
                          <a:rPr lang="en-US" sz="1800" b="1" i="1">
                            <a:latin typeface="Cambria Math" panose="02040503050406030204" pitchFamily="18" charset="0"/>
                          </a:rPr>
                        </m:ctrlPr>
                      </m:sSupPr>
                      <m:e>
                        <m:r>
                          <a:rPr lang="en-US" sz="1800" b="1" i="1">
                            <a:latin typeface="Cambria Math"/>
                          </a:rPr>
                          <m:t>𝟐</m:t>
                        </m:r>
                      </m:e>
                      <m:sup>
                        <m:r>
                          <a:rPr lang="en-US" sz="1800" b="1" i="1">
                            <a:latin typeface="Cambria Math"/>
                          </a:rPr>
                          <m:t>𝒏</m:t>
                        </m:r>
                      </m:sup>
                    </m:sSup>
                    <m:r>
                      <a:rPr lang="en-US" sz="1800" b="1" i="1">
                        <a:latin typeface="Cambria Math"/>
                      </a:rPr>
                      <m:t>−</m:t>
                    </m:r>
                    <m:r>
                      <a:rPr lang="en-US" sz="1800" b="1" i="1">
                        <a:latin typeface="Cambria Math"/>
                      </a:rPr>
                      <m:t>𝟏</m:t>
                    </m:r>
                  </m:oMath>
                </a14:m>
                <a:endParaRPr lang="en-US" sz="1900" dirty="0">
                  <a:latin typeface="Arial" charset="0"/>
                </a:endParaRPr>
              </a:p>
              <a:p>
                <a:pPr lvl="1"/>
                <a:r>
                  <a:rPr lang="en-US" sz="2200" dirty="0">
                    <a:latin typeface="Arial" charset="0"/>
                  </a:rPr>
                  <a:t>Two’s complement (</a:t>
                </a:r>
                <a14:m>
                  <m:oMath xmlns:m="http://schemas.openxmlformats.org/officeDocument/2006/math">
                    <m:acc>
                      <m:accPr>
                        <m:chr m:val="̅"/>
                        <m:ctrlPr>
                          <a:rPr lang="en-US" sz="2400" b="1" i="1">
                            <a:latin typeface="Cambria Math" panose="02040503050406030204" pitchFamily="18" charset="0"/>
                          </a:rPr>
                        </m:ctrlPr>
                      </m:accPr>
                      <m:e>
                        <m:r>
                          <a:rPr lang="en-US" sz="2400" b="1" i="1">
                            <a:latin typeface="Cambria Math"/>
                          </a:rPr>
                          <m:t>𝜶</m:t>
                        </m:r>
                      </m:e>
                    </m:acc>
                  </m:oMath>
                </a14:m>
                <a:r>
                  <a:rPr lang="en-US" sz="2200" dirty="0">
                    <a:latin typeface="Arial" charset="0"/>
                  </a:rPr>
                  <a:t>)</a:t>
                </a:r>
              </a:p>
              <a:p>
                <a:pPr lvl="2"/>
                <a14:m>
                  <m:oMath xmlns:m="http://schemas.openxmlformats.org/officeDocument/2006/math">
                    <m:r>
                      <a:rPr lang="en-US" sz="1800" b="1" i="1">
                        <a:latin typeface="Cambria Math"/>
                      </a:rPr>
                      <m:t>𝜶</m:t>
                    </m:r>
                    <m:r>
                      <a:rPr lang="en-US" sz="1800" b="1" i="1">
                        <a:latin typeface="Cambria Math"/>
                      </a:rPr>
                      <m:t>+</m:t>
                    </m:r>
                    <m:acc>
                      <m:accPr>
                        <m:chr m:val="̅"/>
                        <m:ctrlPr>
                          <a:rPr lang="en-US" sz="1800" b="1" i="1">
                            <a:latin typeface="Cambria Math" panose="02040503050406030204" pitchFamily="18" charset="0"/>
                          </a:rPr>
                        </m:ctrlPr>
                      </m:accPr>
                      <m:e>
                        <m:r>
                          <a:rPr lang="en-US" sz="1800" b="1" i="1">
                            <a:latin typeface="Cambria Math"/>
                          </a:rPr>
                          <m:t>𝜶</m:t>
                        </m:r>
                      </m:e>
                    </m:acc>
                    <m:r>
                      <a:rPr lang="en-US" sz="1800" b="1" i="1">
                        <a:latin typeface="Cambria Math"/>
                      </a:rPr>
                      <m:t>=</m:t>
                    </m:r>
                    <m:sSup>
                      <m:sSupPr>
                        <m:ctrlPr>
                          <a:rPr lang="en-US" sz="1800" b="1" i="1">
                            <a:latin typeface="Cambria Math" panose="02040503050406030204" pitchFamily="18" charset="0"/>
                          </a:rPr>
                        </m:ctrlPr>
                      </m:sSupPr>
                      <m:e>
                        <m:r>
                          <a:rPr lang="en-US" sz="1800" b="1" i="1">
                            <a:latin typeface="Cambria Math"/>
                          </a:rPr>
                          <m:t>𝟐</m:t>
                        </m:r>
                      </m:e>
                      <m:sup>
                        <m:r>
                          <a:rPr lang="en-US" sz="1800" b="1" i="1">
                            <a:latin typeface="Cambria Math"/>
                          </a:rPr>
                          <m:t>𝒏</m:t>
                        </m:r>
                      </m:sup>
                    </m:sSup>
                  </m:oMath>
                </a14:m>
                <a:endParaRPr lang="en-US" sz="1800" dirty="0"/>
              </a:p>
              <a:p>
                <a:pPr marL="594360" lvl="2" indent="0">
                  <a:buNone/>
                </a:pPr>
                <a:endParaRPr lang="en-US" sz="1900" dirty="0">
                  <a:latin typeface="Arial" charset="0"/>
                </a:endParaRPr>
              </a:p>
            </p:txBody>
          </p:sp>
        </mc:Choice>
        <mc:Fallback xmlns="">
          <p:sp>
            <p:nvSpPr>
              <p:cNvPr id="185347" name="Rectangle 3"/>
              <p:cNvSpPr>
                <a:spLocks noGrp="1" noRot="1" noChangeAspect="1" noMove="1" noResize="1" noEditPoints="1" noAdjustHandles="1" noChangeArrowheads="1" noChangeShapeType="1" noTextEdit="1"/>
              </p:cNvSpPr>
              <p:nvPr>
                <p:ph type="body" idx="1"/>
              </p:nvPr>
            </p:nvSpPr>
            <p:spPr>
              <a:xfrm>
                <a:off x="457200" y="1295400"/>
                <a:ext cx="7696200" cy="4572000"/>
              </a:xfrm>
              <a:blipFill rotWithShape="1">
                <a:blip r:embed="rId3"/>
                <a:stretch>
                  <a:fillRect l="-633" t="-1200" r="-475"/>
                </a:stretch>
              </a:blipFill>
              <a:extLst>
                <a:ext uri="{909E8E84-426E-40DD-AFC4-6F175D3DCCD1}">
                  <a14:hiddenFill xmlns:a14="http://schemas.microsoft.com/office/drawing/2010/main">
                    <a:solidFill>
                      <a:srgbClr val="E4F5FF"/>
                    </a:solidFill>
                  </a14:hiddenFill>
                </a:ext>
              </a:extLst>
            </p:spPr>
            <p:txBody>
              <a:bodyPr/>
              <a:lstStyle/>
              <a:p>
                <a:r>
                  <a:rPr lang="en-US">
                    <a:noFill/>
                  </a:rPr>
                  <a:t> </a:t>
                </a:r>
              </a:p>
            </p:txBody>
          </p:sp>
        </mc:Fallback>
      </mc:AlternateContent>
      <p:sp>
        <p:nvSpPr>
          <p:cNvPr id="2" name="Title 1"/>
          <p:cNvSpPr>
            <a:spLocks noGrp="1"/>
          </p:cNvSpPr>
          <p:nvPr>
            <p:ph type="title"/>
          </p:nvPr>
        </p:nvSpPr>
        <p:spPr/>
        <p:txBody>
          <a:bodyPr>
            <a:normAutofit/>
          </a:bodyPr>
          <a:lstStyle/>
          <a:p>
            <a:r>
              <a:rPr lang="en-US" dirty="0"/>
              <a:t>Signed Integer Representation</a:t>
            </a:r>
            <a:br>
              <a:rPr lang="en-US" dirty="0"/>
            </a:br>
            <a:r>
              <a:rPr lang="en-US" dirty="0"/>
              <a:t>Overview</a:t>
            </a:r>
          </a:p>
        </p:txBody>
      </p:sp>
      <mc:AlternateContent xmlns:mc="http://schemas.openxmlformats.org/markup-compatibility/2006" xmlns:a14="http://schemas.microsoft.com/office/drawing/2010/main">
        <mc:Choice Requires="a14">
          <p:graphicFrame>
            <p:nvGraphicFramePr>
              <p:cNvPr id="3" name="Table 2"/>
              <p:cNvGraphicFramePr>
                <a:graphicFrameLocks noGrp="1"/>
              </p:cNvGraphicFramePr>
              <p:nvPr/>
            </p:nvGraphicFramePr>
            <p:xfrm>
              <a:off x="228600" y="4267200"/>
              <a:ext cx="8763001" cy="1813560"/>
            </p:xfrm>
            <a:graphic>
              <a:graphicData uri="http://schemas.openxmlformats.org/drawingml/2006/table">
                <a:tbl>
                  <a:tblPr firstRow="1" firstCol="1" bandRow="1">
                    <a:tableStyleId>{5C22544A-7EE6-4342-B048-85BDC9FD1C3A}</a:tableStyleId>
                  </a:tblPr>
                  <a:tblGrid>
                    <a:gridCol w="1447800">
                      <a:extLst>
                        <a:ext uri="{9D8B030D-6E8A-4147-A177-3AD203B41FA5}">
                          <a16:colId xmlns:a16="http://schemas.microsoft.com/office/drawing/2014/main" val="20000"/>
                        </a:ext>
                      </a:extLst>
                    </a:gridCol>
                    <a:gridCol w="2667000">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gridCol w="2057401">
                      <a:extLst>
                        <a:ext uri="{9D8B030D-6E8A-4147-A177-3AD203B41FA5}">
                          <a16:colId xmlns:a16="http://schemas.microsoft.com/office/drawing/2014/main" val="20003"/>
                        </a:ext>
                      </a:extLst>
                    </a:gridCol>
                  </a:tblGrid>
                  <a:tr h="0">
                    <a:tc>
                      <a:txBody>
                        <a:bodyPr/>
                        <a:lstStyle/>
                        <a:p>
                          <a:pPr marL="0" marR="0" algn="just">
                            <a:spcBef>
                              <a:spcPts val="0"/>
                            </a:spcBef>
                            <a:spcAft>
                              <a:spcPts val="0"/>
                            </a:spcAft>
                          </a:pPr>
                          <a:r>
                            <a:rPr lang="en-US" sz="1800" dirty="0">
                              <a:effectLst/>
                            </a:rPr>
                            <a:t> </a:t>
                          </a:r>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a:effectLst/>
                            </a:rPr>
                            <a:t>Sign-and-Magnitude</a:t>
                          </a:r>
                          <a:endParaRPr lang="en-US" sz="180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dirty="0">
                              <a:effectLst/>
                            </a:rPr>
                            <a:t>One’s </a:t>
                          </a:r>
                        </a:p>
                        <a:p>
                          <a:pPr marL="0" marR="0" algn="ctr">
                            <a:spcBef>
                              <a:spcPts val="0"/>
                            </a:spcBef>
                            <a:spcAft>
                              <a:spcPts val="0"/>
                            </a:spcAft>
                          </a:pPr>
                          <a:r>
                            <a:rPr lang="en-US" sz="1800" dirty="0">
                              <a:effectLst/>
                            </a:rPr>
                            <a:t>Complement</a:t>
                          </a:r>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a:effectLst/>
                            </a:rPr>
                            <a:t>Two’s Complement</a:t>
                          </a:r>
                          <a:endParaRPr lang="en-US" sz="180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0"/>
                      </a:ext>
                    </a:extLst>
                  </a:tr>
                  <a:tr h="441960">
                    <a:tc>
                      <a:txBody>
                        <a:bodyPr/>
                        <a:lstStyle/>
                        <a:p>
                          <a:pPr marL="0" marR="0" algn="ctr">
                            <a:spcBef>
                              <a:spcPts val="0"/>
                            </a:spcBef>
                            <a:spcAft>
                              <a:spcPts val="0"/>
                            </a:spcAft>
                          </a:pPr>
                          <a:r>
                            <a:rPr lang="en-US" sz="1800" dirty="0">
                              <a:effectLst/>
                            </a:rPr>
                            <a:t>Range</a:t>
                          </a:r>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1800">
                                    <a:effectLst/>
                                    <a:latin typeface="Cambria Math"/>
                                  </a:rPr>
                                  <m:t>[−</m:t>
                                </m:r>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r>
                                      <a:rPr lang="en-US" sz="1800">
                                        <a:effectLst/>
                                        <a:latin typeface="Cambria Math"/>
                                      </a:rPr>
                                      <m:t>−1</m:t>
                                    </m:r>
                                  </m:sup>
                                </m:sSup>
                                <m:r>
                                  <a:rPr lang="en-US" sz="1800">
                                    <a:effectLst/>
                                    <a:latin typeface="Cambria Math"/>
                                  </a:rPr>
                                  <m:t>+1, </m:t>
                                </m:r>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r>
                                      <a:rPr lang="en-US" sz="1800">
                                        <a:effectLst/>
                                        <a:latin typeface="Cambria Math"/>
                                      </a:rPr>
                                      <m:t>−1</m:t>
                                    </m:r>
                                  </m:sup>
                                </m:sSup>
                                <m:r>
                                  <a:rPr lang="en-US" sz="1800">
                                    <a:effectLst/>
                                    <a:latin typeface="Cambria Math"/>
                                  </a:rPr>
                                  <m:t>−1]</m:t>
                                </m:r>
                              </m:oMath>
                            </m:oMathPara>
                          </a14:m>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1800">
                                    <a:effectLst/>
                                    <a:latin typeface="Cambria Math"/>
                                  </a:rPr>
                                  <m:t>[−</m:t>
                                </m:r>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r>
                                      <a:rPr lang="en-US" sz="1800">
                                        <a:effectLst/>
                                        <a:latin typeface="Cambria Math"/>
                                      </a:rPr>
                                      <m:t>−1</m:t>
                                    </m:r>
                                  </m:sup>
                                </m:sSup>
                                <m:r>
                                  <a:rPr lang="en-US" sz="1800">
                                    <a:effectLst/>
                                    <a:latin typeface="Cambria Math"/>
                                  </a:rPr>
                                  <m:t>+1, </m:t>
                                </m:r>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r>
                                      <a:rPr lang="en-US" sz="1800">
                                        <a:effectLst/>
                                        <a:latin typeface="Cambria Math"/>
                                      </a:rPr>
                                      <m:t>−1</m:t>
                                    </m:r>
                                  </m:sup>
                                </m:sSup>
                                <m:r>
                                  <a:rPr lang="en-US" sz="1800">
                                    <a:effectLst/>
                                    <a:latin typeface="Cambria Math"/>
                                  </a:rPr>
                                  <m:t>−1]</m:t>
                                </m:r>
                              </m:oMath>
                            </m:oMathPara>
                          </a14:m>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1800">
                                    <a:effectLst/>
                                    <a:latin typeface="Cambria Math"/>
                                  </a:rPr>
                                  <m:t> [−</m:t>
                                </m:r>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r>
                                      <a:rPr lang="en-US" sz="1800">
                                        <a:effectLst/>
                                        <a:latin typeface="Cambria Math"/>
                                      </a:rPr>
                                      <m:t>−1</m:t>
                                    </m:r>
                                  </m:sup>
                                </m:sSup>
                                <m:r>
                                  <a:rPr lang="en-US" sz="1800">
                                    <a:effectLst/>
                                    <a:latin typeface="Cambria Math"/>
                                  </a:rPr>
                                  <m:t>, </m:t>
                                </m:r>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r>
                                      <a:rPr lang="en-US" sz="1800">
                                        <a:effectLst/>
                                        <a:latin typeface="Cambria Math"/>
                                      </a:rPr>
                                      <m:t>−1</m:t>
                                    </m:r>
                                  </m:sup>
                                </m:sSup>
                                <m:r>
                                  <a:rPr lang="en-US" sz="1800">
                                    <a:effectLst/>
                                    <a:latin typeface="Cambria Math"/>
                                  </a:rPr>
                                  <m:t>−1]</m:t>
                                </m:r>
                              </m:oMath>
                            </m:oMathPara>
                          </a14:m>
                          <a:endParaRPr lang="en-US" sz="1800" dirty="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1"/>
                      </a:ext>
                    </a:extLst>
                  </a:tr>
                  <a:tr h="0">
                    <a:tc>
                      <a:txBody>
                        <a:bodyPr/>
                        <a:lstStyle/>
                        <a:p>
                          <a:pPr marL="0" marR="0" algn="ctr">
                            <a:spcBef>
                              <a:spcPts val="0"/>
                            </a:spcBef>
                            <a:spcAft>
                              <a:spcPts val="0"/>
                            </a:spcAft>
                          </a:pPr>
                          <a:r>
                            <a:rPr lang="en-US" sz="1800">
                              <a:effectLst/>
                            </a:rPr>
                            <a:t>Zero</a:t>
                          </a:r>
                          <a:endParaRPr lang="en-US" sz="180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dirty="0">
                              <a:effectLst/>
                            </a:rPr>
                            <a:t>Two zeroes (</a:t>
                          </a:r>
                          <a14:m>
                            <m:oMath xmlns:m="http://schemas.openxmlformats.org/officeDocument/2006/math">
                              <m:r>
                                <a:rPr lang="en-US" sz="1800">
                                  <a:effectLst/>
                                  <a:latin typeface="Cambria Math"/>
                                </a:rPr>
                                <m:t>±0</m:t>
                              </m:r>
                            </m:oMath>
                          </a14:m>
                          <a:r>
                            <a:rPr lang="en-US" sz="1800" dirty="0">
                              <a:effectLst/>
                            </a:rPr>
                            <a:t>)</a:t>
                          </a:r>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a:effectLst/>
                            </a:rPr>
                            <a:t>Two zeroes (</a:t>
                          </a:r>
                          <a14:m>
                            <m:oMath xmlns:m="http://schemas.openxmlformats.org/officeDocument/2006/math">
                              <m:r>
                                <a:rPr lang="en-US" sz="1800">
                                  <a:effectLst/>
                                  <a:latin typeface="Cambria Math"/>
                                </a:rPr>
                                <m:t>±0</m:t>
                              </m:r>
                            </m:oMath>
                          </a14:m>
                          <a:r>
                            <a:rPr lang="en-US" sz="1800">
                              <a:effectLst/>
                            </a:rPr>
                            <a:t>)</a:t>
                          </a:r>
                          <a:endParaRPr lang="en-US" sz="180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a:effectLst/>
                            </a:rPr>
                            <a:t>One zero</a:t>
                          </a:r>
                          <a:endParaRPr lang="en-US" sz="180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2"/>
                      </a:ext>
                    </a:extLst>
                  </a:tr>
                  <a:tr h="0">
                    <a:tc>
                      <a:txBody>
                        <a:bodyPr/>
                        <a:lstStyle/>
                        <a:p>
                          <a:pPr marL="0" marR="0" algn="ctr">
                            <a:spcBef>
                              <a:spcPts val="0"/>
                            </a:spcBef>
                            <a:spcAft>
                              <a:spcPts val="0"/>
                            </a:spcAft>
                          </a:pPr>
                          <a:r>
                            <a:rPr lang="en-US" sz="1800">
                              <a:effectLst/>
                            </a:rPr>
                            <a:t>Unique Numbers</a:t>
                          </a:r>
                          <a:endParaRPr lang="en-US" sz="180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sup>
                                </m:sSup>
                                <m:r>
                                  <a:rPr lang="en-US" sz="1800">
                                    <a:effectLst/>
                                    <a:latin typeface="Cambria Math"/>
                                  </a:rPr>
                                  <m:t>−1</m:t>
                                </m:r>
                              </m:oMath>
                            </m:oMathPara>
                          </a14:m>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sup>
                                </m:sSup>
                                <m:r>
                                  <a:rPr lang="en-US" sz="1800">
                                    <a:effectLst/>
                                    <a:latin typeface="Cambria Math"/>
                                  </a:rPr>
                                  <m:t>−1</m:t>
                                </m:r>
                              </m:oMath>
                            </m:oMathPara>
                          </a14:m>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sup>
                                </m:sSup>
                              </m:oMath>
                            </m:oMathPara>
                          </a14:m>
                          <a:endParaRPr lang="en-US" sz="1800" dirty="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3"/>
                      </a:ext>
                    </a:extLst>
                  </a:tr>
                </a:tbl>
              </a:graphicData>
            </a:graphic>
          </p:graphicFrame>
        </mc:Choice>
        <mc:Fallback xmlns="">
          <p:graphicFrame>
            <p:nvGraphicFramePr>
              <p:cNvPr id="3" name="Table 2"/>
              <p:cNvGraphicFramePr>
                <a:graphicFrameLocks noGrp="1"/>
              </p:cNvGraphicFramePr>
              <p:nvPr>
                <p:extLst>
                  <p:ext uri="{D42A27DB-BD31-4B8C-83A1-F6EECF244321}">
                    <p14:modId xmlns:p14="http://schemas.microsoft.com/office/powerpoint/2010/main" val="2713996848"/>
                  </p:ext>
                </p:extLst>
              </p:nvPr>
            </p:nvGraphicFramePr>
            <p:xfrm>
              <a:off x="228600" y="4267200"/>
              <a:ext cx="8763001" cy="1813560"/>
            </p:xfrm>
            <a:graphic>
              <a:graphicData uri="http://schemas.openxmlformats.org/drawingml/2006/table">
                <a:tbl>
                  <a:tblPr firstRow="1" firstCol="1" bandRow="1">
                    <a:tableStyleId>{5C22544A-7EE6-4342-B048-85BDC9FD1C3A}</a:tableStyleId>
                  </a:tblPr>
                  <a:tblGrid>
                    <a:gridCol w="1447800"/>
                    <a:gridCol w="2667000"/>
                    <a:gridCol w="2590800"/>
                    <a:gridCol w="2057401"/>
                  </a:tblGrid>
                  <a:tr h="548640">
                    <a:tc>
                      <a:txBody>
                        <a:bodyPr/>
                        <a:lstStyle/>
                        <a:p>
                          <a:pPr marL="0" marR="0" algn="just">
                            <a:spcBef>
                              <a:spcPts val="0"/>
                            </a:spcBef>
                            <a:spcAft>
                              <a:spcPts val="0"/>
                            </a:spcAft>
                          </a:pPr>
                          <a:r>
                            <a:rPr lang="en-US" sz="1800" dirty="0">
                              <a:effectLst/>
                            </a:rPr>
                            <a:t> </a:t>
                          </a:r>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a:effectLst/>
                            </a:rPr>
                            <a:t>Sign-and-Magnitude</a:t>
                          </a:r>
                          <a:endParaRPr lang="en-US" sz="180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dirty="0">
                              <a:effectLst/>
                            </a:rPr>
                            <a:t>One’s </a:t>
                          </a:r>
                          <a:endParaRPr lang="en-US" sz="1800" dirty="0" smtClean="0">
                            <a:effectLst/>
                          </a:endParaRPr>
                        </a:p>
                        <a:p>
                          <a:pPr marL="0" marR="0" algn="ctr">
                            <a:spcBef>
                              <a:spcPts val="0"/>
                            </a:spcBef>
                            <a:spcAft>
                              <a:spcPts val="0"/>
                            </a:spcAft>
                          </a:pPr>
                          <a:r>
                            <a:rPr lang="en-US" sz="1800" dirty="0" smtClean="0">
                              <a:effectLst/>
                            </a:rPr>
                            <a:t>Complement</a:t>
                          </a:r>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a:effectLst/>
                            </a:rPr>
                            <a:t>Two’s Complement</a:t>
                          </a:r>
                          <a:endParaRPr lang="en-US" sz="1800">
                            <a:effectLst/>
                            <a:latin typeface="Palatino Linotype"/>
                            <a:ea typeface="宋体"/>
                            <a:cs typeface="Times New Roman"/>
                          </a:endParaRPr>
                        </a:p>
                      </a:txBody>
                      <a:tcPr marL="68580" marR="68580" marT="0" marB="0" anchor="ctr"/>
                    </a:tc>
                  </a:tr>
                  <a:tr h="441960">
                    <a:tc>
                      <a:txBody>
                        <a:bodyPr/>
                        <a:lstStyle/>
                        <a:p>
                          <a:pPr marL="0" marR="0" algn="ctr">
                            <a:spcBef>
                              <a:spcPts val="0"/>
                            </a:spcBef>
                            <a:spcAft>
                              <a:spcPts val="0"/>
                            </a:spcAft>
                          </a:pPr>
                          <a:r>
                            <a:rPr lang="en-US" sz="1800" dirty="0">
                              <a:effectLst/>
                            </a:rPr>
                            <a:t>Range</a:t>
                          </a:r>
                          <a:endParaRPr lang="en-US" sz="1800" dirty="0">
                            <a:effectLst/>
                            <a:latin typeface="Palatino Linotype"/>
                            <a:ea typeface="宋体"/>
                            <a:cs typeface="Times New Roman"/>
                          </a:endParaRPr>
                        </a:p>
                      </a:txBody>
                      <a:tcPr marL="68580" marR="68580" marT="0" marB="0" anchor="ctr"/>
                    </a:tc>
                    <a:tc>
                      <a:txBody>
                        <a:bodyPr/>
                        <a:lstStyle/>
                        <a:p>
                          <a:endParaRPr lang="en-US"/>
                        </a:p>
                      </a:txBody>
                      <a:tcPr marL="68580" marR="68580" marT="0" marB="0" anchor="ctr">
                        <a:blipFill rotWithShape="1">
                          <a:blip r:embed="rId4"/>
                          <a:stretch>
                            <a:fillRect l="-54338" t="-139726" r="-173973" b="-215068"/>
                          </a:stretch>
                        </a:blipFill>
                      </a:tcPr>
                    </a:tc>
                    <a:tc>
                      <a:txBody>
                        <a:bodyPr/>
                        <a:lstStyle/>
                        <a:p>
                          <a:endParaRPr lang="en-US"/>
                        </a:p>
                      </a:txBody>
                      <a:tcPr marL="68580" marR="68580" marT="0" marB="0" anchor="ctr">
                        <a:blipFill rotWithShape="1">
                          <a:blip r:embed="rId4"/>
                          <a:stretch>
                            <a:fillRect l="-159059" t="-139726" r="-79294" b="-215068"/>
                          </a:stretch>
                        </a:blipFill>
                      </a:tcPr>
                    </a:tc>
                    <a:tc>
                      <a:txBody>
                        <a:bodyPr/>
                        <a:lstStyle/>
                        <a:p>
                          <a:endParaRPr lang="en-US"/>
                        </a:p>
                      </a:txBody>
                      <a:tcPr marL="68580" marR="68580" marT="0" marB="0" anchor="ctr">
                        <a:blipFill rotWithShape="1">
                          <a:blip r:embed="rId4"/>
                          <a:stretch>
                            <a:fillRect l="-326706" t="-139726" b="-215068"/>
                          </a:stretch>
                        </a:blipFill>
                      </a:tcPr>
                    </a:tc>
                  </a:tr>
                  <a:tr h="274320">
                    <a:tc>
                      <a:txBody>
                        <a:bodyPr/>
                        <a:lstStyle/>
                        <a:p>
                          <a:pPr marL="0" marR="0" algn="ctr">
                            <a:spcBef>
                              <a:spcPts val="0"/>
                            </a:spcBef>
                            <a:spcAft>
                              <a:spcPts val="0"/>
                            </a:spcAft>
                          </a:pPr>
                          <a:r>
                            <a:rPr lang="en-US" sz="1800">
                              <a:effectLst/>
                            </a:rPr>
                            <a:t>Zero</a:t>
                          </a:r>
                          <a:endParaRPr lang="en-US" sz="1800">
                            <a:effectLst/>
                            <a:latin typeface="Palatino Linotype"/>
                            <a:ea typeface="宋体"/>
                            <a:cs typeface="Times New Roman"/>
                          </a:endParaRPr>
                        </a:p>
                      </a:txBody>
                      <a:tcPr marL="68580" marR="68580" marT="0" marB="0" anchor="ctr"/>
                    </a:tc>
                    <a:tc>
                      <a:txBody>
                        <a:bodyPr/>
                        <a:lstStyle/>
                        <a:p>
                          <a:endParaRPr lang="en-US"/>
                        </a:p>
                      </a:txBody>
                      <a:tcPr marL="68580" marR="68580" marT="0" marB="0" anchor="ctr">
                        <a:blipFill rotWithShape="1">
                          <a:blip r:embed="rId4"/>
                          <a:stretch>
                            <a:fillRect l="-54338" t="-388889" r="-173973" b="-248889"/>
                          </a:stretch>
                        </a:blipFill>
                      </a:tcPr>
                    </a:tc>
                    <a:tc>
                      <a:txBody>
                        <a:bodyPr/>
                        <a:lstStyle/>
                        <a:p>
                          <a:endParaRPr lang="en-US"/>
                        </a:p>
                      </a:txBody>
                      <a:tcPr marL="68580" marR="68580" marT="0" marB="0" anchor="ctr">
                        <a:blipFill rotWithShape="1">
                          <a:blip r:embed="rId4"/>
                          <a:stretch>
                            <a:fillRect l="-159059" t="-388889" r="-79294" b="-248889"/>
                          </a:stretch>
                        </a:blipFill>
                      </a:tcPr>
                    </a:tc>
                    <a:tc>
                      <a:txBody>
                        <a:bodyPr/>
                        <a:lstStyle/>
                        <a:p>
                          <a:pPr marL="0" marR="0" algn="ctr">
                            <a:spcBef>
                              <a:spcPts val="0"/>
                            </a:spcBef>
                            <a:spcAft>
                              <a:spcPts val="0"/>
                            </a:spcAft>
                          </a:pPr>
                          <a:r>
                            <a:rPr lang="en-US" sz="1800">
                              <a:effectLst/>
                            </a:rPr>
                            <a:t>One zero</a:t>
                          </a:r>
                          <a:endParaRPr lang="en-US" sz="1800">
                            <a:effectLst/>
                            <a:latin typeface="Palatino Linotype"/>
                            <a:ea typeface="宋体"/>
                            <a:cs typeface="Times New Roman"/>
                          </a:endParaRPr>
                        </a:p>
                      </a:txBody>
                      <a:tcPr marL="68580" marR="68580" marT="0" marB="0" anchor="ctr"/>
                    </a:tc>
                  </a:tr>
                  <a:tr h="548640">
                    <a:tc>
                      <a:txBody>
                        <a:bodyPr/>
                        <a:lstStyle/>
                        <a:p>
                          <a:pPr marL="0" marR="0" algn="ctr">
                            <a:spcBef>
                              <a:spcPts val="0"/>
                            </a:spcBef>
                            <a:spcAft>
                              <a:spcPts val="0"/>
                            </a:spcAft>
                          </a:pPr>
                          <a:r>
                            <a:rPr lang="en-US" sz="1800">
                              <a:effectLst/>
                            </a:rPr>
                            <a:t>Unique Numbers</a:t>
                          </a:r>
                          <a:endParaRPr lang="en-US" sz="1800">
                            <a:effectLst/>
                            <a:latin typeface="Palatino Linotype"/>
                            <a:ea typeface="宋体"/>
                            <a:cs typeface="Times New Roman"/>
                          </a:endParaRPr>
                        </a:p>
                      </a:txBody>
                      <a:tcPr marL="68580" marR="68580" marT="0" marB="0" anchor="ctr"/>
                    </a:tc>
                    <a:tc>
                      <a:txBody>
                        <a:bodyPr/>
                        <a:lstStyle/>
                        <a:p>
                          <a:endParaRPr lang="en-US"/>
                        </a:p>
                      </a:txBody>
                      <a:tcPr marL="68580" marR="68580" marT="0" marB="0" anchor="ctr">
                        <a:blipFill rotWithShape="1">
                          <a:blip r:embed="rId4"/>
                          <a:stretch>
                            <a:fillRect l="-54338" t="-244444" r="-173973" b="-24444"/>
                          </a:stretch>
                        </a:blipFill>
                      </a:tcPr>
                    </a:tc>
                    <a:tc>
                      <a:txBody>
                        <a:bodyPr/>
                        <a:lstStyle/>
                        <a:p>
                          <a:endParaRPr lang="en-US"/>
                        </a:p>
                      </a:txBody>
                      <a:tcPr marL="68580" marR="68580" marT="0" marB="0" anchor="ctr">
                        <a:blipFill rotWithShape="1">
                          <a:blip r:embed="rId4"/>
                          <a:stretch>
                            <a:fillRect l="-159059" t="-244444" r="-79294" b="-24444"/>
                          </a:stretch>
                        </a:blipFill>
                      </a:tcPr>
                    </a:tc>
                    <a:tc>
                      <a:txBody>
                        <a:bodyPr/>
                        <a:lstStyle/>
                        <a:p>
                          <a:endParaRPr lang="en-US"/>
                        </a:p>
                      </a:txBody>
                      <a:tcPr marL="68580" marR="68580" marT="0" marB="0" anchor="ctr">
                        <a:blipFill rotWithShape="1">
                          <a:blip r:embed="rId4"/>
                          <a:stretch>
                            <a:fillRect l="-326706" t="-244444" b="-24444"/>
                          </a:stretch>
                        </a:blipFill>
                      </a:tcPr>
                    </a:tc>
                  </a:tr>
                </a:tbl>
              </a:graphicData>
            </a:graphic>
          </p:graphicFrame>
        </mc:Fallback>
      </mc:AlternateContent>
      <p:sp>
        <p:nvSpPr>
          <p:cNvPr id="6" name="Horizontal Scroll 5"/>
          <p:cNvSpPr/>
          <p:nvPr/>
        </p:nvSpPr>
        <p:spPr>
          <a:xfrm>
            <a:off x="294068" y="178297"/>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Review</a:t>
            </a:r>
          </a:p>
        </p:txBody>
      </p:sp>
    </p:spTree>
    <p:extLst>
      <p:ext uri="{BB962C8B-B14F-4D97-AF65-F5344CB8AC3E}">
        <p14:creationId xmlns:p14="http://schemas.microsoft.com/office/powerpoint/2010/main" val="2697262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2’s Complement</a:t>
            </a:r>
          </a:p>
        </p:txBody>
      </p:sp>
      <p:sp>
        <p:nvSpPr>
          <p:cNvPr id="3" name="Content Placeholder 2"/>
          <p:cNvSpPr>
            <a:spLocks noGrp="1"/>
          </p:cNvSpPr>
          <p:nvPr>
            <p:ph sz="quarter" idx="1"/>
          </p:nvPr>
        </p:nvSpPr>
        <p:spPr/>
        <p:txBody>
          <a:bodyPr/>
          <a:lstStyle/>
          <a:p>
            <a:r>
              <a:rPr lang="en-US" dirty="0"/>
              <a:t>For each of the following binary numbers in a 8-bit system, give the corresponding binary number of the negative of its value, for 2’s-complement system</a:t>
            </a:r>
          </a:p>
          <a:p>
            <a:r>
              <a:rPr lang="pt-BR" dirty="0"/>
              <a:t>(a) x=01010101</a:t>
            </a:r>
          </a:p>
          <a:p>
            <a:pPr lvl="1"/>
            <a:r>
              <a:rPr lang="pt-BR" dirty="0"/>
              <a:t>TC(x)=10101011</a:t>
            </a:r>
          </a:p>
          <a:p>
            <a:r>
              <a:rPr lang="pt-BR" dirty="0"/>
              <a:t>(b) x=10101010</a:t>
            </a:r>
          </a:p>
          <a:p>
            <a:pPr lvl="1"/>
            <a:r>
              <a:rPr lang="pt-BR" dirty="0"/>
              <a:t>TC(x)=01010110</a:t>
            </a:r>
          </a:p>
          <a:p>
            <a:r>
              <a:rPr lang="pt-BR" dirty="0"/>
              <a:t>(c) x=10000000</a:t>
            </a:r>
          </a:p>
          <a:p>
            <a:pPr lvl="1"/>
            <a:r>
              <a:rPr lang="pt-BR" dirty="0"/>
              <a:t>TC(x)=10000000</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D724C9AC-5EA2-480C-B00D-1EE72767E40C}"/>
                  </a:ext>
                </a:extLst>
              </p14:cNvPr>
              <p14:cNvContentPartPr/>
              <p14:nvPr/>
            </p14:nvContentPartPr>
            <p14:xfrm>
              <a:off x="3566816" y="2860785"/>
              <a:ext cx="360" cy="360"/>
            </p14:xfrm>
          </p:contentPart>
        </mc:Choice>
        <mc:Fallback xmlns="">
          <p:pic>
            <p:nvPicPr>
              <p:cNvPr id="4" name="Ink 3">
                <a:extLst>
                  <a:ext uri="{FF2B5EF4-FFF2-40B4-BE49-F238E27FC236}">
                    <a16:creationId xmlns:a16="http://schemas.microsoft.com/office/drawing/2014/main" id="{D724C9AC-5EA2-480C-B00D-1EE72767E40C}"/>
                  </a:ext>
                </a:extLst>
              </p:cNvPr>
              <p:cNvPicPr/>
              <p:nvPr/>
            </p:nvPicPr>
            <p:blipFill>
              <a:blip r:embed="rId3"/>
              <a:stretch>
                <a:fillRect/>
              </a:stretch>
            </p:blipFill>
            <p:spPr>
              <a:xfrm>
                <a:off x="3558176" y="285178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515FD55C-E5DD-4AF1-B4F9-65E55280EDBD}"/>
                  </a:ext>
                </a:extLst>
              </p14:cNvPr>
              <p14:cNvContentPartPr/>
              <p14:nvPr/>
            </p14:nvContentPartPr>
            <p14:xfrm>
              <a:off x="2896856" y="2942145"/>
              <a:ext cx="360" cy="360"/>
            </p14:xfrm>
          </p:contentPart>
        </mc:Choice>
        <mc:Fallback xmlns="">
          <p:pic>
            <p:nvPicPr>
              <p:cNvPr id="5" name="Ink 4">
                <a:extLst>
                  <a:ext uri="{FF2B5EF4-FFF2-40B4-BE49-F238E27FC236}">
                    <a16:creationId xmlns:a16="http://schemas.microsoft.com/office/drawing/2014/main" id="{515FD55C-E5DD-4AF1-B4F9-65E55280EDBD}"/>
                  </a:ext>
                </a:extLst>
              </p:cNvPr>
              <p:cNvPicPr/>
              <p:nvPr/>
            </p:nvPicPr>
            <p:blipFill>
              <a:blip r:embed="rId3"/>
              <a:stretch>
                <a:fillRect/>
              </a:stretch>
            </p:blipFill>
            <p:spPr>
              <a:xfrm>
                <a:off x="2888216" y="2933505"/>
                <a:ext cx="18000" cy="18000"/>
              </a:xfrm>
              <a:prstGeom prst="rect">
                <a:avLst/>
              </a:prstGeom>
            </p:spPr>
          </p:pic>
        </mc:Fallback>
      </mc:AlternateContent>
    </p:spTree>
    <p:extLst>
      <p:ext uri="{BB962C8B-B14F-4D97-AF65-F5344CB8AC3E}">
        <p14:creationId xmlns:p14="http://schemas.microsoft.com/office/powerpoint/2010/main" val="4182973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Number Conversion</a:t>
            </a:r>
          </a:p>
        </p:txBody>
      </p:sp>
      <p:sp>
        <p:nvSpPr>
          <p:cNvPr id="3" name="Content Placeholder 2"/>
          <p:cNvSpPr>
            <a:spLocks noGrp="1"/>
          </p:cNvSpPr>
          <p:nvPr>
            <p:ph sz="quarter" idx="1"/>
          </p:nvPr>
        </p:nvSpPr>
        <p:spPr/>
        <p:txBody>
          <a:bodyPr>
            <a:normAutofit fontScale="92500"/>
          </a:bodyPr>
          <a:lstStyle/>
          <a:p>
            <a:r>
              <a:rPr lang="en-US" altLang="zh-CN" dirty="0">
                <a:latin typeface="Tahoma" pitchFamily="34" charset="0"/>
                <a:cs typeface="Times New Roman" pitchFamily="18" charset="0"/>
              </a:rPr>
              <a:t>Q: </a:t>
            </a:r>
            <a:r>
              <a:rPr lang="en-US" dirty="0">
                <a:latin typeface="Tahoma" pitchFamily="34" charset="0"/>
                <a:cs typeface="Times New Roman" pitchFamily="18" charset="0"/>
              </a:rPr>
              <a:t>What is the decimal value of binary number x=10100111 as either unsigned int, or signed int in 2’s complement representation?</a:t>
            </a:r>
          </a:p>
          <a:p>
            <a:pPr lvl="1"/>
            <a:r>
              <a:rPr lang="en-US" dirty="0">
                <a:latin typeface="Tahoma" pitchFamily="34" charset="0"/>
                <a:cs typeface="Times New Roman" pitchFamily="18" charset="0"/>
              </a:rPr>
              <a:t>Unsigned int: 2^7+2^5+2^2+2^1+2^0= 167</a:t>
            </a:r>
          </a:p>
          <a:p>
            <a:pPr lvl="1"/>
            <a:r>
              <a:rPr lang="en-US" dirty="0">
                <a:latin typeface="Tahoma" pitchFamily="34" charset="0"/>
                <a:cs typeface="Times New Roman" pitchFamily="18" charset="0"/>
              </a:rPr>
              <a:t>Signed int: 10100111=-89    flip 01011000 add 1 01011001=89</a:t>
            </a:r>
          </a:p>
          <a:p>
            <a:pPr lvl="1"/>
            <a:r>
              <a:rPr lang="en-US" dirty="0">
                <a:latin typeface="Tahoma" pitchFamily="34" charset="0"/>
                <a:cs typeface="Times New Roman" pitchFamily="18" charset="0"/>
              </a:rPr>
              <a:t>01011001  flip 10100110 add1  10100111</a:t>
            </a:r>
          </a:p>
          <a:p>
            <a:r>
              <a:rPr lang="en-US" dirty="0">
                <a:latin typeface="Tahoma" pitchFamily="34" charset="0"/>
                <a:cs typeface="Times New Roman" pitchFamily="18" charset="0"/>
              </a:rPr>
              <a:t>What about x=11100001? </a:t>
            </a:r>
          </a:p>
          <a:p>
            <a:pPr lvl="1"/>
            <a:r>
              <a:rPr lang="en-US" dirty="0">
                <a:latin typeface="Tahoma" pitchFamily="34" charset="0"/>
                <a:cs typeface="Times New Roman" pitchFamily="18" charset="0"/>
              </a:rPr>
              <a:t>Unsigned int:  225 = 2^7+2^6+2^5+2^0=</a:t>
            </a:r>
          </a:p>
          <a:p>
            <a:pPr lvl="1"/>
            <a:r>
              <a:rPr lang="en-US" dirty="0">
                <a:latin typeface="Tahoma" pitchFamily="34" charset="0"/>
                <a:cs typeface="Times New Roman" pitchFamily="18" charset="0"/>
              </a:rPr>
              <a:t>Signed int: 00011110 + 1 = 00011111 = 31  so 11100001 = -31</a:t>
            </a:r>
          </a:p>
          <a:p>
            <a:r>
              <a:rPr lang="en-US" dirty="0">
                <a:latin typeface="Tahoma" pitchFamily="34" charset="0"/>
                <a:cs typeface="Times New Roman" pitchFamily="18" charset="0"/>
              </a:rPr>
              <a:t>What about x=10000000?</a:t>
            </a:r>
          </a:p>
          <a:p>
            <a:pPr lvl="1"/>
            <a:r>
              <a:rPr lang="en-US" dirty="0">
                <a:latin typeface="Tahoma" pitchFamily="34" charset="0"/>
                <a:cs typeface="Times New Roman" pitchFamily="18" charset="0"/>
              </a:rPr>
              <a:t>Unsigned int: 128</a:t>
            </a:r>
          </a:p>
          <a:p>
            <a:pPr lvl="1"/>
            <a:r>
              <a:rPr lang="en-US" dirty="0">
                <a:latin typeface="Tahoma" pitchFamily="34" charset="0"/>
                <a:cs typeface="Times New Roman" pitchFamily="18" charset="0"/>
              </a:rPr>
              <a:t>Signed int:-128</a:t>
            </a:r>
          </a:p>
          <a:p>
            <a:pPr lvl="1"/>
            <a:endParaRPr lang="en-US" dirty="0"/>
          </a:p>
          <a:p>
            <a:endParaRPr lang="en-US" dirty="0"/>
          </a:p>
        </p:txBody>
      </p:sp>
    </p:spTree>
    <p:extLst>
      <p:ext uri="{BB962C8B-B14F-4D97-AF65-F5344CB8AC3E}">
        <p14:creationId xmlns:p14="http://schemas.microsoft.com/office/powerpoint/2010/main" val="1972876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Number Conversion</a:t>
            </a:r>
          </a:p>
        </p:txBody>
      </p:sp>
      <p:sp>
        <p:nvSpPr>
          <p:cNvPr id="3" name="Content Placeholder 2"/>
          <p:cNvSpPr>
            <a:spLocks noGrp="1"/>
          </p:cNvSpPr>
          <p:nvPr>
            <p:ph sz="quarter" idx="1"/>
          </p:nvPr>
        </p:nvSpPr>
        <p:spPr/>
        <p:txBody>
          <a:bodyPr/>
          <a:lstStyle/>
          <a:p>
            <a:r>
              <a:rPr lang="en-US" dirty="0"/>
              <a:t>Q: Which number is larger: 1001 or 0011 in binary?</a:t>
            </a:r>
          </a:p>
          <a:p>
            <a:pPr lvl="1"/>
            <a:r>
              <a:rPr lang="en-US" dirty="0"/>
              <a:t>If unsigned int: 1001 </a:t>
            </a:r>
          </a:p>
          <a:p>
            <a:pPr lvl="1"/>
            <a:r>
              <a:rPr lang="en-US" dirty="0"/>
              <a:t>If signed int: 1001=-7   0011=3</a:t>
            </a:r>
          </a:p>
          <a:p>
            <a:pPr lvl="1"/>
            <a:r>
              <a:rPr lang="en-US" dirty="0"/>
              <a:t>0111 = 7</a:t>
            </a:r>
          </a:p>
          <a:p>
            <a:r>
              <a:rPr lang="en-US" dirty="0"/>
              <a:t>Q: Which number is larger: 0xFFFFFFFF or 0x00000001 in hex?</a:t>
            </a:r>
          </a:p>
          <a:p>
            <a:pPr lvl="1"/>
            <a:r>
              <a:rPr lang="en-US" dirty="0"/>
              <a:t>If unsigned int: 0xFFFFFFFF=2^32 – 1 0x00000001=1</a:t>
            </a:r>
          </a:p>
          <a:p>
            <a:pPr lvl="1"/>
            <a:r>
              <a:rPr lang="en-US" dirty="0"/>
              <a:t>If signed int: 0xFFFFFFFF= 111111111111111111111  =-1</a:t>
            </a:r>
          </a:p>
          <a:p>
            <a:pPr lvl="1"/>
            <a:r>
              <a:rPr lang="en-US" dirty="0"/>
              <a:t>invert: 0x00000000 add1: 0x00000001</a:t>
            </a:r>
          </a:p>
          <a:p>
            <a:pPr lvl="1"/>
            <a:endParaRPr lang="en-US" dirty="0"/>
          </a:p>
          <a:p>
            <a:pPr lvl="1"/>
            <a:r>
              <a:rPr lang="en-US" dirty="0"/>
              <a:t>       0x00000001=1</a:t>
            </a:r>
          </a:p>
          <a:p>
            <a:pPr lvl="1"/>
            <a:endParaRPr lang="en-US" dirty="0"/>
          </a:p>
          <a:p>
            <a:endParaRPr lang="en-US"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2D83EE5F-F020-4FD3-A701-A76F1566B9F4}"/>
                  </a:ext>
                </a:extLst>
              </p14:cNvPr>
              <p14:cNvContentPartPr/>
              <p14:nvPr/>
            </p14:nvContentPartPr>
            <p14:xfrm>
              <a:off x="7450856" y="1656585"/>
              <a:ext cx="360" cy="360"/>
            </p14:xfrm>
          </p:contentPart>
        </mc:Choice>
        <mc:Fallback xmlns="">
          <p:pic>
            <p:nvPicPr>
              <p:cNvPr id="4" name="Ink 3">
                <a:extLst>
                  <a:ext uri="{FF2B5EF4-FFF2-40B4-BE49-F238E27FC236}">
                    <a16:creationId xmlns:a16="http://schemas.microsoft.com/office/drawing/2014/main" id="{2D83EE5F-F020-4FD3-A701-A76F1566B9F4}"/>
                  </a:ext>
                </a:extLst>
              </p:cNvPr>
              <p:cNvPicPr/>
              <p:nvPr/>
            </p:nvPicPr>
            <p:blipFill>
              <a:blip r:embed="rId3"/>
              <a:stretch>
                <a:fillRect/>
              </a:stretch>
            </p:blipFill>
            <p:spPr>
              <a:xfrm>
                <a:off x="7441856" y="164794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79E42E40-7117-4CF2-8E82-F7E0E0D4F64B}"/>
                  </a:ext>
                </a:extLst>
              </p14:cNvPr>
              <p14:cNvContentPartPr/>
              <p14:nvPr/>
            </p14:nvContentPartPr>
            <p14:xfrm>
              <a:off x="3883976" y="4127985"/>
              <a:ext cx="360" cy="360"/>
            </p14:xfrm>
          </p:contentPart>
        </mc:Choice>
        <mc:Fallback xmlns="">
          <p:pic>
            <p:nvPicPr>
              <p:cNvPr id="5" name="Ink 4">
                <a:extLst>
                  <a:ext uri="{FF2B5EF4-FFF2-40B4-BE49-F238E27FC236}">
                    <a16:creationId xmlns:a16="http://schemas.microsoft.com/office/drawing/2014/main" id="{79E42E40-7117-4CF2-8E82-F7E0E0D4F64B}"/>
                  </a:ext>
                </a:extLst>
              </p:cNvPr>
              <p:cNvPicPr/>
              <p:nvPr/>
            </p:nvPicPr>
            <p:blipFill>
              <a:blip r:embed="rId3"/>
              <a:stretch>
                <a:fillRect/>
              </a:stretch>
            </p:blipFill>
            <p:spPr>
              <a:xfrm>
                <a:off x="3874976" y="4119345"/>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6EB99C9F-2028-4069-A5C9-8016F162162F}"/>
                  </a:ext>
                </a:extLst>
              </p14:cNvPr>
              <p14:cNvContentPartPr/>
              <p14:nvPr/>
            </p14:nvContentPartPr>
            <p14:xfrm>
              <a:off x="3829256" y="4227705"/>
              <a:ext cx="360" cy="360"/>
            </p14:xfrm>
          </p:contentPart>
        </mc:Choice>
        <mc:Fallback xmlns="">
          <p:pic>
            <p:nvPicPr>
              <p:cNvPr id="6" name="Ink 5">
                <a:extLst>
                  <a:ext uri="{FF2B5EF4-FFF2-40B4-BE49-F238E27FC236}">
                    <a16:creationId xmlns:a16="http://schemas.microsoft.com/office/drawing/2014/main" id="{6EB99C9F-2028-4069-A5C9-8016F162162F}"/>
                  </a:ext>
                </a:extLst>
              </p:cNvPr>
              <p:cNvPicPr/>
              <p:nvPr/>
            </p:nvPicPr>
            <p:blipFill>
              <a:blip r:embed="rId3"/>
              <a:stretch>
                <a:fillRect/>
              </a:stretch>
            </p:blipFill>
            <p:spPr>
              <a:xfrm>
                <a:off x="3820616" y="4219065"/>
                <a:ext cx="18000" cy="18000"/>
              </a:xfrm>
              <a:prstGeom prst="rect">
                <a:avLst/>
              </a:prstGeom>
            </p:spPr>
          </p:pic>
        </mc:Fallback>
      </mc:AlternateContent>
    </p:spTree>
    <p:extLst>
      <p:ext uri="{BB962C8B-B14F-4D97-AF65-F5344CB8AC3E}">
        <p14:creationId xmlns:p14="http://schemas.microsoft.com/office/powerpoint/2010/main" val="383057932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HIGHLIGHTER" val="false"/>
</p:tagLst>
</file>

<file path=ppt/tags/tag2.xml><?xml version="1.0" encoding="utf-8"?>
<p:tagLst xmlns:a="http://schemas.openxmlformats.org/drawingml/2006/main" xmlns:r="http://schemas.openxmlformats.org/officeDocument/2006/relationships" xmlns:p="http://schemas.openxmlformats.org/presentationml/2006/main">
  <p:tag name="TIMING" val="|20.3|8.2|11.8|6.7|11.8|0.7"/>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Blank Presentation">
  <a:themeElements>
    <a:clrScheme name="">
      <a:dk1>
        <a:srgbClr val="CCECFF"/>
      </a:dk1>
      <a:lt1>
        <a:srgbClr val="FFFFFF"/>
      </a:lt1>
      <a:dk2>
        <a:srgbClr val="3399FF"/>
      </a:dk2>
      <a:lt2>
        <a:srgbClr val="FFFFFF"/>
      </a:lt2>
      <a:accent1>
        <a:srgbClr val="00CC99"/>
      </a:accent1>
      <a:accent2>
        <a:srgbClr val="0000FF"/>
      </a:accent2>
      <a:accent3>
        <a:srgbClr val="ADCAFF"/>
      </a:accent3>
      <a:accent4>
        <a:srgbClr val="DADADA"/>
      </a:accent4>
      <a:accent5>
        <a:srgbClr val="AAE2CA"/>
      </a:accent5>
      <a:accent6>
        <a:srgbClr val="0000E7"/>
      </a:accent6>
      <a:hlink>
        <a:srgbClr val="CCCCFF"/>
      </a:hlink>
      <a:folHlink>
        <a:srgbClr val="B2B2B2"/>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bg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bg1"/>
            </a:solidFill>
            <a:effectLst/>
            <a:latin typeface="Tahoma" pitchFamily="34"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1_Orig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2874</TotalTime>
  <Words>1476</Words>
  <Application>Microsoft Office PowerPoint</Application>
  <PresentationFormat>On-screen Show (4:3)</PresentationFormat>
  <Paragraphs>371</Paragraphs>
  <Slides>18</Slides>
  <Notes>6</Notes>
  <HiddenSlides>0</HiddenSlides>
  <MMClips>0</MMClips>
  <ScaleCrop>false</ScaleCrop>
  <HeadingPairs>
    <vt:vector size="6" baseType="variant">
      <vt:variant>
        <vt:lpstr>Fonts Used</vt:lpstr>
      </vt:variant>
      <vt:variant>
        <vt:i4>11</vt:i4>
      </vt:variant>
      <vt:variant>
        <vt:lpstr>Theme</vt:lpstr>
      </vt:variant>
      <vt:variant>
        <vt:i4>4</vt:i4>
      </vt:variant>
      <vt:variant>
        <vt:lpstr>Slide Titles</vt:lpstr>
      </vt:variant>
      <vt:variant>
        <vt:i4>18</vt:i4>
      </vt:variant>
    </vt:vector>
  </HeadingPairs>
  <TitlesOfParts>
    <vt:vector size="33" baseType="lpstr">
      <vt:lpstr>Arial</vt:lpstr>
      <vt:lpstr>Bookman Old Style</vt:lpstr>
      <vt:lpstr>Calibri</vt:lpstr>
      <vt:lpstr>Cambria Math</vt:lpstr>
      <vt:lpstr>Consolas</vt:lpstr>
      <vt:lpstr>Gill Sans MT</vt:lpstr>
      <vt:lpstr>Palatino Linotype</vt:lpstr>
      <vt:lpstr>Tahoma</vt:lpstr>
      <vt:lpstr>Times New Roman</vt:lpstr>
      <vt:lpstr>Wingdings</vt:lpstr>
      <vt:lpstr>Wingdings 3</vt:lpstr>
      <vt:lpstr>Origin</vt:lpstr>
      <vt:lpstr>Blank Presentation</vt:lpstr>
      <vt:lpstr>Office Theme</vt:lpstr>
      <vt:lpstr>1_Origin</vt:lpstr>
      <vt:lpstr>L1 (CHAPTER 2)  Data Representation Exercises</vt:lpstr>
      <vt:lpstr>Decimal, Binary and Hex</vt:lpstr>
      <vt:lpstr>Question: Number Conversion</vt:lpstr>
      <vt:lpstr>Adding two integers</vt:lpstr>
      <vt:lpstr>Signed Integers Method 3: Two’s Complement</vt:lpstr>
      <vt:lpstr>Signed Integer Representation Overview</vt:lpstr>
      <vt:lpstr>Question: 2’s Complement</vt:lpstr>
      <vt:lpstr>Question: Number Conversion</vt:lpstr>
      <vt:lpstr>Question: Number Conversion</vt:lpstr>
      <vt:lpstr>Question: Number Range</vt:lpstr>
      <vt:lpstr>Question: Number Range</vt:lpstr>
      <vt:lpstr>Question: Integer arithmetic</vt:lpstr>
      <vt:lpstr>Summary of Carry and Overflow Flags</vt:lpstr>
      <vt:lpstr>Signed or unsigned</vt:lpstr>
      <vt:lpstr>Question: Addition</vt:lpstr>
      <vt:lpstr>Question: Subtraction</vt:lpstr>
      <vt:lpstr>Question: Subtraction</vt:lpstr>
      <vt:lpstr>Question: True or False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 Yifeng Zhu Electrical and Computer Engineering University of Maine</dc:title>
  <dc:creator>zhu</dc:creator>
  <cp:lastModifiedBy>Zonghua Gu</cp:lastModifiedBy>
  <cp:revision>182</cp:revision>
  <cp:lastPrinted>2017-02-20T16:32:07Z</cp:lastPrinted>
  <dcterms:created xsi:type="dcterms:W3CDTF">2014-02-09T17:12:51Z</dcterms:created>
  <dcterms:modified xsi:type="dcterms:W3CDTF">2025-09-11T23:48:57Z</dcterms:modified>
</cp:coreProperties>
</file>