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7" r:id="rId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2/27/2020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2/27/2020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SSQ(3,4)</a:t>
            </a:r>
            <a:endParaRPr lang="en-GB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1424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GB" sz="20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MOV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BL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MOV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B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ENDL</a:t>
            </a:r>
          </a:p>
          <a:p>
            <a:pPr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SSQ  MUL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MUL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ADD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MOV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 BX 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</a:t>
            </a: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GB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4114800"/>
            <a:ext cx="8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0674" y="44312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pc = 0x08000128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236818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4328" y="26786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4328" y="3048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4328" y="3429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24328" y="3733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4328" y="48006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24328" y="4114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24328" y="44312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4328" y="5186062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24328" y="5555394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24328" y="1838980"/>
            <a:ext cx="146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itchFamily="49" charset="0"/>
                <a:cs typeface="Consolas" pitchFamily="49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12695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319</TotalTime>
  <Words>64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Example: SSQ(3,4)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80</cp:revision>
  <cp:lastPrinted>2016-03-23T14:40:15Z</cp:lastPrinted>
  <dcterms:created xsi:type="dcterms:W3CDTF">2012-11-17T20:04:56Z</dcterms:created>
  <dcterms:modified xsi:type="dcterms:W3CDTF">2020-02-27T19:17:42Z</dcterms:modified>
</cp:coreProperties>
</file>