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34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56A7-3CDE-194F-B9AF-D598FBBF198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97CB-F954-3545-B5D0-357D0C174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0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2AD58-60CE-E948-9CBA-0BD7030FC28E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DF53-3DD3-9F45-9E7E-472B96F1A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8E8B2B42-CBC2-7D4E-BA50-0E7F29B4DAAB}" type="datetime1">
              <a:rPr lang="en-US" smtClean="0"/>
              <a:t>1/23/2020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7D1259-3A46-254C-ADDB-B5DA4F1DF3DA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CA104EC-54AA-E04F-BDC0-22B4E8892699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E6F060-20EB-3246-9088-08BF5F1271DE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34C82E41-DA7E-CA4C-823B-C759BEA16CE8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500C8B0-EB1A-0A41-B839-C4B99CD2225A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16605B-D952-1149-A111-28A5633BAE48}" type="datetime1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109A1C-29B2-B04E-8365-C9D22C4AE842}" type="datetime1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E417B6-A42B-064A-8677-46C55C4F613A}" type="datetime1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E76F5AD-3F1F-7141-BC8A-012C5728BE2D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FA12B8-739E-4D47-A14C-180C3BC10865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CDD18CD8-E404-844E-A4BD-DF69B8E5881E}" type="datetime1">
              <a:rPr lang="en-US" smtClean="0"/>
              <a:t>1/23/2020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9685" y="1828800"/>
            <a:ext cx="2449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16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Stepper Motors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Angle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0" y="1524000"/>
                <a:ext cx="4572000" cy="99815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𝑆𝑡𝑒𝑝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𝐴𝑛𝑔𝑙𝑒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360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°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𝑠𝑡𝑒𝑝𝑠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𝑝𝑒𝑟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𝑟𝑒𝑣𝑜𝑙𝑢𝑡𝑖𝑜𝑛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𝑠𝑡𝑒𝑝𝑠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𝑝𝑒𝑟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𝑟𝑒𝑣𝑜𝑙𝑢𝑡𝑖𝑜𝑛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×</m:t>
                      </m:r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524000"/>
                <a:ext cx="4572000" cy="998158"/>
              </a:xfrm>
              <a:prstGeom prst="rect">
                <a:avLst/>
              </a:prstGeom>
              <a:blipFill rotWithShape="1">
                <a:blip r:embed="rId2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3775" y="2644169"/>
                <a:ext cx="8229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 is the total number of phases on the stator,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is the total number permanent-magnetic poles available on the rotor.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75" y="2644169"/>
                <a:ext cx="82296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59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3657600"/>
            <a:ext cx="51244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04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Bipolar Stepper Motor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32734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181" y="1752600"/>
            <a:ext cx="50482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28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Unipolar Stepper Motor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91" y="1712118"/>
            <a:ext cx="38576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16942"/>
            <a:ext cx="49530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0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Stepping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03899"/>
            <a:ext cx="2286000" cy="251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86259"/>
            <a:ext cx="2285999" cy="27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143000"/>
            <a:ext cx="2253215" cy="275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228" y="1157249"/>
            <a:ext cx="2225035" cy="265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52826"/>
            <a:ext cx="4408700" cy="252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17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Stepping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296" y="1296037"/>
            <a:ext cx="2431922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6037"/>
            <a:ext cx="2386012" cy="285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05208"/>
            <a:ext cx="2460898" cy="294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205208"/>
            <a:ext cx="2187023" cy="274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626" y="4077174"/>
            <a:ext cx="4114800" cy="22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6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670" y="1371600"/>
            <a:ext cx="2127129" cy="249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Half-stepping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2374422" cy="27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47" y="1295400"/>
            <a:ext cx="2439453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520" y="1319212"/>
            <a:ext cx="2262680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27750"/>
            <a:ext cx="2257935" cy="264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682" y="3912219"/>
            <a:ext cx="2323718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996" y="3940049"/>
            <a:ext cx="2076929" cy="253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25100"/>
            <a:ext cx="2176463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Half-stepping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382000" cy="2607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559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</TotalTime>
  <Words>71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Bookman Old Style (Headings)</vt:lpstr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Dr. Yifeng Zhu Electrical and Computer Engineering University of Maine</vt:lpstr>
      <vt:lpstr>Step Angle</vt:lpstr>
      <vt:lpstr>Bipolar Stepper Motor</vt:lpstr>
      <vt:lpstr>Unipolar Stepper Motor</vt:lpstr>
      <vt:lpstr>Wave Stepping</vt:lpstr>
      <vt:lpstr>Full Stepping</vt:lpstr>
      <vt:lpstr>Half-stepping</vt:lpstr>
      <vt:lpstr>Half-stepping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220</cp:revision>
  <dcterms:created xsi:type="dcterms:W3CDTF">2013-02-03T05:36:57Z</dcterms:created>
  <dcterms:modified xsi:type="dcterms:W3CDTF">2020-01-23T15:13:35Z</dcterms:modified>
</cp:coreProperties>
</file>