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4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order. 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  <a:blipFill>
                <a:blip r:embed="rId2"/>
                <a:stretch>
                  <a:fillRect l="-1496" t="-1949" r="-1266" b="-9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</a:t>
                </a:r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038" t="-2556" b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8" y="3749749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 r="-136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768" t="-497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715206"/>
              </p:ext>
            </p:extLst>
          </p:nvPr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803207"/>
              </p:ext>
            </p:extLst>
          </p:nvPr>
        </p:nvGraphicFramePr>
        <p:xfrm>
          <a:off x="685800" y="4650820"/>
          <a:ext cx="7845426" cy="2049464"/>
        </p:xfrm>
        <a:graphic>
          <a:graphicData uri="http://schemas.openxmlformats.org/drawingml/2006/table">
            <a:tbl>
              <a:tblPr/>
              <a:tblGrid>
                <a:gridCol w="11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680774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Same calculation of utilization and WCRT as before</a:t>
                </a:r>
                <a:endParaRPr lang="en-US" altLang="zh-CN" sz="16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91921E22-D791-094C-3267-F29C578C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66426"/>
              </p:ext>
            </p:extLst>
          </p:nvPr>
        </p:nvGraphicFramePr>
        <p:xfrm>
          <a:off x="457200" y="4667171"/>
          <a:ext cx="8113711" cy="2049464"/>
        </p:xfrm>
        <a:graphic>
          <a:graphicData uri="http://schemas.openxmlformats.org/drawingml/2006/table">
            <a:tbl>
              <a:tblPr/>
              <a:tblGrid>
                <a:gridCol w="11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101199</TotalTime>
  <Pages>60</Pages>
  <Words>8246</Words>
  <Application>Microsoft Office PowerPoint</Application>
  <PresentationFormat>Widescreen</PresentationFormat>
  <Paragraphs>1091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Example II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1163</cp:revision>
  <cp:lastPrinted>2022-03-15T20:14:46Z</cp:lastPrinted>
  <dcterms:created xsi:type="dcterms:W3CDTF">1995-08-12T11:37:26Z</dcterms:created>
  <dcterms:modified xsi:type="dcterms:W3CDTF">2025-04-16T17:04:20Z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