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1401" r:id="rId17"/>
    <p:sldId id="1402" r:id="rId18"/>
    <p:sldId id="257" r:id="rId19"/>
    <p:sldId id="258" r:id="rId20"/>
    <p:sldId id="259" r:id="rId21"/>
    <p:sldId id="260" r:id="rId22"/>
    <p:sldId id="1379" r:id="rId23"/>
    <p:sldId id="1380" r:id="rId24"/>
    <p:sldId id="262" r:id="rId25"/>
    <p:sldId id="264" r:id="rId26"/>
    <p:sldId id="421" r:id="rId2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409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guaranteed. If both threads set their flags simultaneously, they will block each other indefinitely, resulting in deadlock.</a:t>
            </a:r>
          </a:p>
          <a:p>
            <a:endParaRPr lang="en-GB" kern="0" dirty="0"/>
          </a:p>
          <a:p>
            <a:r>
              <a:rPr lang="en-GB" kern="0" dirty="0"/>
              <a:t>Bounded Waiting (Starvation-Free): Not satisfied. There is no mechanism to ensure fairness or bounded waiting, as one thread can repeatedly enter the CS and starve the other thread.</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20000"/>
          </a:bodyPr>
          <a:lstStyle/>
          <a:p>
            <a:r>
              <a:rPr lang="en-GB" dirty="0"/>
              <a:t>Mutual Exclusion: Achieved. The combination of flag and turn ensures that only one thread can enter its critical section at a time.</a:t>
            </a:r>
          </a:p>
          <a:p>
            <a:endParaRPr lang="en-GB" dirty="0"/>
          </a:p>
          <a:p>
            <a:r>
              <a:rPr lang="en-GB" dirty="0"/>
              <a:t>Progress (Deadlock-Free): Guaranteed.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Guaranteed.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7D0406C5-8EDE-7DC9-AC9F-4DEACE93A16E}"/>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Q: Rewrite it to prefer readers</a:t>
            </a:r>
            <a:endParaRPr lang="en-SE" sz="2000" kern="0" dirty="0"/>
          </a:p>
        </p:txBody>
      </p:sp>
    </p:spTree>
    <p:extLst>
      <p:ext uri="{BB962C8B-B14F-4D97-AF65-F5344CB8AC3E}">
        <p14:creationId xmlns:p14="http://schemas.microsoft.com/office/powerpoint/2010/main" val="40991701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C2B1-C64C-22CC-2130-C2095D2B557C}"/>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CD4EDE96-AD27-74F6-D10A-26CA7147F121}"/>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solidFill>
                  <a:srgbClr val="FF0000"/>
                </a:solidFill>
                <a:latin typeface="Courier New" charset="0"/>
                <a:ea typeface="굴림" charset="0"/>
                <a:cs typeface="굴림" charset="0"/>
              </a:rPr>
              <a:t>	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05885A82-E6F8-8F99-35D9-50E5AD76672B}"/>
              </a:ext>
            </a:extLst>
          </p:cNvPr>
          <p:cNvSpPr txBox="1"/>
          <p:nvPr/>
        </p:nvSpPr>
        <p:spPr>
          <a:xfrm>
            <a:off x="6096000" y="1826446"/>
            <a:ext cx="6019800" cy="4695131"/>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 else if (WW &gt; 0){</a:t>
            </a:r>
            <a:r>
              <a:rPr lang="en-US" altLang="ko-KR" sz="1600" b="0" dirty="0">
                <a:solidFill>
                  <a:schemeClr val="accent2"/>
                </a:solidFill>
                <a:latin typeface="Courier New" charset="0"/>
                <a:ea typeface="굴림" charset="0"/>
                <a:cs typeface="굴림" charset="0"/>
              </a:rPr>
              <a:t>Otherwise, wake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8EAFBFF4-1105-84AF-8C55-F69DC330CBAF}"/>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BCFDE9A8-846A-8E62-C1D4-2F7CC17D8562}"/>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5EE25995-45E4-E26F-7509-B47B46E6C8B2}"/>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415C4515-4B2A-96C1-A9F8-2209CE342A2A}"/>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ANS: Rewrite it to prefer readers</a:t>
            </a:r>
            <a:endParaRPr lang="en-SE" sz="2000" kern="0" dirty="0"/>
          </a:p>
        </p:txBody>
      </p:sp>
    </p:spTree>
    <p:extLst>
      <p:ext uri="{BB962C8B-B14F-4D97-AF65-F5344CB8AC3E}">
        <p14:creationId xmlns:p14="http://schemas.microsoft.com/office/powerpoint/2010/main" val="33680964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812800" y="2695986"/>
            <a:ext cx="10566400" cy="4009614"/>
          </a:xfrm>
        </p:spPr>
        <p:txBody>
          <a:bodyPr>
            <a:normAutofit fontScale="70000" lnSpcReduction="20000"/>
          </a:bodyPr>
          <a:lstStyle/>
          <a:p>
            <a:r>
              <a:rPr lang="en-GB" dirty="0"/>
              <a:t>ANS1: Possible values of x after the two threads have completed execution: 5,…15. Min: 5. Max: 15. </a:t>
            </a:r>
          </a:p>
          <a:p>
            <a:pPr lvl="1"/>
            <a:r>
              <a:rPr lang="en-GB" dirty="0"/>
              <a:t>The x=x+2 statements can be “erased” by being between the load and store of an x=x+1 statement, and vice versa. Each x=x+1 statement can either do nothing (if erased by Thread T1) or increase x by 1. Each x=x+2 statement can either do nothing (if erased by Thread T0) or increase x by 2. Since there are at least four stores from Thread T0 prior to the load for the last statement, the last load reads x value of at least 4. Since there are 5 of each type, and since x starts at 0, x has min 5 and max (5*1)+(5*2)=15. Possible values are 5, 6, 7,…15, e.g., If three increments from Thread T0 and two increments from Thread T1 are applied, then x=(3×1)+(2×2)=7.</a:t>
            </a:r>
          </a:p>
          <a:p>
            <a:r>
              <a:rPr lang="en-GB" dirty="0"/>
              <a:t>ANS2: Possible </a:t>
            </a:r>
            <a:r>
              <a:rPr lang="en-GB"/>
              <a:t>final values of x </a:t>
            </a:r>
            <a:r>
              <a:rPr lang="en-GB" dirty="0"/>
              <a:t>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a:bodyPr>
          <a:lstStyle/>
          <a:p>
            <a:r>
              <a:rPr lang="en-GB" dirty="0"/>
              <a:t>T0 and T1 take turns to enter the critical se</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87052"/>
            <a:ext cx="11125199" cy="5943600"/>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actively participating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95725</TotalTime>
  <Pages>60</Pages>
  <Words>6170</Words>
  <Application>Microsoft Office PowerPoint</Application>
  <PresentationFormat>Widescreen</PresentationFormat>
  <Paragraphs>780</Paragraphs>
  <Slides>26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Readers/Writers Solution using Monitors, Prefers Writers</vt:lpstr>
      <vt:lpstr>Readers/Writers Solution using Monitors, Prefers Writers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1368</cp:revision>
  <cp:lastPrinted>2022-03-10T08:20:00Z</cp:lastPrinted>
  <dcterms:created xsi:type="dcterms:W3CDTF">1995-08-12T11:37:26Z</dcterms:created>
  <dcterms:modified xsi:type="dcterms:W3CDTF">2025-02-24T13:48:23Z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