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7"/>
  </p:notesMasterIdLst>
  <p:handoutMasterIdLst>
    <p:handoutMasterId r:id="rId48"/>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290" r:id="rId22"/>
    <p:sldId id="291" r:id="rId23"/>
    <p:sldId id="292" r:id="rId24"/>
    <p:sldId id="293" r:id="rId25"/>
    <p:sldId id="800" r:id="rId26"/>
    <p:sldId id="801" r:id="rId27"/>
    <p:sldId id="299" r:id="rId28"/>
    <p:sldId id="802" r:id="rId29"/>
    <p:sldId id="803" r:id="rId30"/>
    <p:sldId id="804" r:id="rId31"/>
    <p:sldId id="805" r:id="rId32"/>
    <p:sldId id="806" r:id="rId33"/>
    <p:sldId id="807" r:id="rId34"/>
    <p:sldId id="808" r:id="rId35"/>
    <p:sldId id="809" r:id="rId36"/>
    <p:sldId id="285" r:id="rId37"/>
    <p:sldId id="307" r:id="rId38"/>
    <p:sldId id="308" r:id="rId39"/>
    <p:sldId id="310" r:id="rId40"/>
    <p:sldId id="810" r:id="rId41"/>
    <p:sldId id="289" r:id="rId42"/>
    <p:sldId id="303" r:id="rId43"/>
    <p:sldId id="811" r:id="rId44"/>
    <p:sldId id="304" r:id="rId45"/>
    <p:sldId id="30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03"/>
            <p14:sldId id="804"/>
            <p14:sldId id="805"/>
            <p14:sldId id="806"/>
            <p14:sldId id="807"/>
            <p14:sldId id="808"/>
            <p14:sldId id="809"/>
            <p14:sldId id="285"/>
            <p14:sldId id="307"/>
            <p14:sldId id="308"/>
            <p14:sldId id="310"/>
            <p14:sldId id="810"/>
            <p14:sldId id="289"/>
            <p14:sldId id="303"/>
            <p14:sldId id="811"/>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1" autoAdjust="0"/>
  </p:normalViewPr>
  <p:slideViewPr>
    <p:cSldViewPr snapToGrid="0">
      <p:cViewPr varScale="1">
        <p:scale>
          <a:sx n="70" d="100"/>
          <a:sy n="70" d="100"/>
        </p:scale>
        <p:origin x="446" y="5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750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25</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26</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27</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28</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4087FC-A5C5-61FB-1E83-CB06B59D13D6}"/>
              </a:ext>
            </a:extLst>
          </p:cNvPr>
          <p:cNvSpPr>
            <a:spLocks noGrp="1" noChangeArrowheads="1"/>
          </p:cNvSpPr>
          <p:nvPr>
            <p:ph type="sldNum" sz="quarter" idx="5"/>
          </p:nvPr>
        </p:nvSpPr>
        <p:spPr>
          <a:ln/>
        </p:spPr>
        <p:txBody>
          <a:bodyPr/>
          <a:lstStyle/>
          <a:p>
            <a:fld id="{D0930BE4-DDA0-4F9F-BDB7-C9D4160F96C6}" type="slidenum">
              <a:rPr lang="en-US" altLang="en-SE"/>
              <a:pPr/>
              <a:t>29</a:t>
            </a:fld>
            <a:endParaRPr lang="en-US" altLang="en-SE"/>
          </a:p>
        </p:txBody>
      </p:sp>
      <p:sp>
        <p:nvSpPr>
          <p:cNvPr id="151554" name="Rectangle 2">
            <a:extLst>
              <a:ext uri="{FF2B5EF4-FFF2-40B4-BE49-F238E27FC236}">
                <a16:creationId xmlns:a16="http://schemas.microsoft.com/office/drawing/2014/main" id="{96D19E59-1358-1986-B418-BDBC7348B4F0}"/>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4C83608-36C7-5FFC-0F14-A431D37CE3E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30</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31</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32</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33</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34</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35</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36</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D9072-C6AD-25E2-829E-D597FFB90B88}"/>
              </a:ext>
            </a:extLst>
          </p:cNvPr>
          <p:cNvSpPr>
            <a:spLocks noGrp="1" noChangeArrowheads="1"/>
          </p:cNvSpPr>
          <p:nvPr>
            <p:ph type="sldNum" sz="quarter" idx="5"/>
          </p:nvPr>
        </p:nvSpPr>
        <p:spPr>
          <a:ln/>
        </p:spPr>
        <p:txBody>
          <a:bodyPr/>
          <a:lstStyle/>
          <a:p>
            <a:fld id="{00C0937E-470A-47B3-A3F2-29C0CC0ED79A}" type="slidenum">
              <a:rPr lang="en-US" altLang="en-SE"/>
              <a:pPr/>
              <a:t>37</a:t>
            </a:fld>
            <a:endParaRPr lang="en-US" altLang="en-SE"/>
          </a:p>
        </p:txBody>
      </p:sp>
      <p:sp>
        <p:nvSpPr>
          <p:cNvPr id="200706" name="Rectangle 2">
            <a:extLst>
              <a:ext uri="{FF2B5EF4-FFF2-40B4-BE49-F238E27FC236}">
                <a16:creationId xmlns:a16="http://schemas.microsoft.com/office/drawing/2014/main" id="{E61679A2-6BE1-722D-615E-10EF5AC9B4F4}"/>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CB2B644-9FC9-1D06-25AD-C98F8ECA2E0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E3FF06-ED5A-938D-328C-F768BAA160D4}"/>
              </a:ext>
            </a:extLst>
          </p:cNvPr>
          <p:cNvSpPr>
            <a:spLocks noGrp="1" noChangeArrowheads="1"/>
          </p:cNvSpPr>
          <p:nvPr>
            <p:ph type="sldNum" sz="quarter" idx="5"/>
          </p:nvPr>
        </p:nvSpPr>
        <p:spPr>
          <a:ln/>
        </p:spPr>
        <p:txBody>
          <a:bodyPr/>
          <a:lstStyle/>
          <a:p>
            <a:fld id="{F3BDEA84-3B3D-4FFD-AC16-FDB6B09519DE}" type="slidenum">
              <a:rPr lang="en-US" altLang="en-SE"/>
              <a:pPr/>
              <a:t>38</a:t>
            </a:fld>
            <a:endParaRPr lang="en-US" altLang="en-SE"/>
          </a:p>
        </p:txBody>
      </p:sp>
      <p:sp>
        <p:nvSpPr>
          <p:cNvPr id="202754" name="Rectangle 2">
            <a:extLst>
              <a:ext uri="{FF2B5EF4-FFF2-40B4-BE49-F238E27FC236}">
                <a16:creationId xmlns:a16="http://schemas.microsoft.com/office/drawing/2014/main" id="{73A5D488-4D32-1C4D-871F-FBDEB0694228}"/>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2E204F08-0C98-39B1-10C0-B22B2E1BEF3C}"/>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02D1F-F73D-8C43-D64A-55F2DC4F61A6}"/>
              </a:ext>
            </a:extLst>
          </p:cNvPr>
          <p:cNvSpPr>
            <a:spLocks noGrp="1" noChangeArrowheads="1"/>
          </p:cNvSpPr>
          <p:nvPr>
            <p:ph type="sldNum" sz="quarter" idx="5"/>
          </p:nvPr>
        </p:nvSpPr>
        <p:spPr>
          <a:ln/>
        </p:spPr>
        <p:txBody>
          <a:bodyPr/>
          <a:lstStyle/>
          <a:p>
            <a:fld id="{5A2471CD-19A5-4D29-B356-21B057F3B6D6}" type="slidenum">
              <a:rPr lang="en-US" altLang="en-SE"/>
              <a:pPr/>
              <a:t>39</a:t>
            </a:fld>
            <a:endParaRPr lang="en-US" altLang="en-SE"/>
          </a:p>
        </p:txBody>
      </p:sp>
      <p:sp>
        <p:nvSpPr>
          <p:cNvPr id="206850" name="Rectangle 2">
            <a:extLst>
              <a:ext uri="{FF2B5EF4-FFF2-40B4-BE49-F238E27FC236}">
                <a16:creationId xmlns:a16="http://schemas.microsoft.com/office/drawing/2014/main" id="{C1DECAA2-DC99-DEDD-2881-EF622B4F60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B9AF66EB-233D-A3F3-B94F-6867B5F4963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40</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42</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43</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44</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45</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endParaRPr lang="en-SE" altLang="en-S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27804" y="807595"/>
            <a:ext cx="11336392" cy="5138531"/>
          </a:xfrm>
        </p:spPr>
        <p:txBody>
          <a:bodyPr>
            <a:normAutofit/>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It does not allow the parent to specify which child process to wait for. It will reap any terminated child arbitrarily.</a:t>
            </a:r>
          </a:p>
          <a:p>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3400965" y="3577833"/>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3744686" y="6153757"/>
            <a:ext cx="5595257" cy="646331"/>
          </a:xfrm>
          <a:prstGeom prst="rect">
            <a:avLst/>
          </a:prstGeom>
          <a:noFill/>
        </p:spPr>
        <p:txBody>
          <a:bodyPr wrap="square">
            <a:spAutoFit/>
          </a:bodyPr>
          <a:lstStyle/>
          <a:p>
            <a:pPr algn="l"/>
            <a:r>
              <a:rPr lang="en-GB" b="0" i="0" dirty="0">
                <a:solidFill>
                  <a:srgbClr val="0F0F0F"/>
                </a:solidFill>
                <a:effectLst/>
                <a:latin typeface="Roboto" panose="02000000000000000000" pitchFamily="2" charset="0"/>
              </a:rPr>
              <a:t>Fork() system call tutorial</a:t>
            </a:r>
          </a:p>
          <a:p>
            <a:pPr algn="l"/>
            <a:r>
              <a:rPr lang="en-GB" b="0" i="0" dirty="0">
                <a:solidFill>
                  <a:srgbClr val="0F0F0F"/>
                </a:solidFill>
                <a:effectLst/>
                <a:latin typeface="Roboto" panose="02000000000000000000" pitchFamily="2" charset="0"/>
                <a:hlinkClick r:id="rId4"/>
              </a:rPr>
              <a:t>https://www.youtube.com/watch?v=xVSPv-9x3gk</a:t>
            </a:r>
            <a:endParaRPr lang="en-GB" b="0" i="0" dirty="0">
              <a:solidFill>
                <a:srgbClr val="0F0F0F"/>
              </a:solidFill>
              <a:effectLst/>
              <a:latin typeface="Roboto" panose="02000000000000000000" pitchFamily="2" charset="0"/>
            </a:endParaRPr>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7"/>
            <a:ext cx="11336392" cy="5138531"/>
          </a:xfrm>
        </p:spPr>
        <p:txBody>
          <a:bodyPr>
            <a:normAutofit/>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2632" y="4097432"/>
            <a:ext cx="6526735" cy="238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39129" y="962528"/>
            <a:ext cx="8502294" cy="591724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will be replaced,</a:t>
            </a:r>
            <a:r>
              <a:rPr lang="zh-CN" altLang="en-US" sz="1400" dirty="0">
                <a:solidFill>
                  <a:srgbClr val="BA2121"/>
                </a:solidFill>
              </a:rPr>
              <a:t> </a:t>
            </a:r>
            <a:r>
              <a:rPr lang="en-US" altLang="zh-CN" sz="1400" dirty="0">
                <a:solidFill>
                  <a:srgbClr val="BA2121"/>
                </a:solidFill>
              </a:rPr>
              <a:t>so</a:t>
            </a:r>
            <a:r>
              <a:rPr lang="zh-CN" altLang="en-US" sz="1400" dirty="0">
                <a:solidFill>
                  <a:srgbClr val="BA2121"/>
                </a:solidFill>
              </a:rPr>
              <a:t> </a:t>
            </a:r>
            <a:r>
              <a:rPr lang="en-US" altLang="zh-CN" sz="1400" dirty="0">
                <a:solidFill>
                  <a:srgbClr val="BA2121"/>
                </a:solidFill>
              </a:rPr>
              <a:t>not</a:t>
            </a:r>
            <a:r>
              <a:rPr lang="zh-CN" altLang="en-US" sz="1400" dirty="0">
                <a:solidFill>
                  <a:srgbClr val="BA2121"/>
                </a:solidFill>
              </a:rPr>
              <a:t> </a:t>
            </a:r>
            <a:r>
              <a:rPr lang="en-US" altLang="zh-CN" sz="1400" dirty="0">
                <a:solidFill>
                  <a:srgbClr val="BA2121"/>
                </a:solidFill>
              </a:rPr>
              <a:t>printed</a:t>
            </a:r>
            <a:r>
              <a:rPr lang="zh-CN" altLang="en-US" sz="1400" dirty="0">
                <a:solidFill>
                  <a:srgbClr val="BA2121"/>
                </a:solidFill>
              </a:rPr>
              <a:t> </a:t>
            </a:r>
            <a:r>
              <a:rPr lang="en-US" altLang="zh-CN" sz="1400" dirty="0">
                <a:solidFill>
                  <a:srgbClr val="BA2121"/>
                </a:solidFill>
              </a:rPr>
              <a:t>out"</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dirty="0"/>
          </a:p>
        </p:txBody>
      </p:sp>
      <p:sp>
        <p:nvSpPr>
          <p:cNvPr id="4" name="矩形 3">
            <a:extLst>
              <a:ext uri="{FF2B5EF4-FFF2-40B4-BE49-F238E27FC236}">
                <a16:creationId xmlns:a16="http://schemas.microsoft.com/office/drawing/2014/main" id="{FA39398C-31B9-A9C5-62A7-DCBAF79B252C}"/>
              </a:ext>
            </a:extLst>
          </p:cNvPr>
          <p:cNvSpPr/>
          <p:nvPr/>
        </p:nvSpPr>
        <p:spPr>
          <a:xfrm>
            <a:off x="1680466" y="4329365"/>
            <a:ext cx="6356732" cy="264406"/>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5789393" y="1466749"/>
            <a:ext cx="5966448" cy="1003093"/>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8535" y="2399481"/>
            <a:ext cx="3084930" cy="4163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D069E-9E8A-D235-BCA8-4E589BB3154C}"/>
              </a:ext>
            </a:extLst>
          </p:cNvPr>
          <p:cNvSpPr txBox="1"/>
          <p:nvPr/>
        </p:nvSpPr>
        <p:spPr>
          <a:xfrm>
            <a:off x="5750377" y="763271"/>
            <a:ext cx="46939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Gill Sans Light"/>
              </a:rPr>
              <a:t>wc</a:t>
            </a:r>
            <a:r>
              <a:rPr lang="en-GB" dirty="0">
                <a:latin typeface="Gill Sans Light"/>
              </a:rPr>
              <a:t>: counts Lines, Words, and Bytes in a File:</a:t>
            </a:r>
          </a:p>
          <a:p>
            <a:r>
              <a:rPr lang="en-GB" dirty="0">
                <a:latin typeface="Gill Sans Light"/>
              </a:rPr>
              <a:t>Output format: [lines] [words] [bytes] [filename]</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693931"/>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a:p>
            <a:endParaRPr lang="en-US" sz="2800" dirty="0"/>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112564"/>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cat w3.c &gt; </a:t>
            </a:r>
            <a:r>
              <a:rPr lang="en-US" altLang="ko-KR" sz="1600" dirty="0" err="1">
                <a:solidFill>
                  <a:prstClr val="black"/>
                </a:solidFill>
                <a:latin typeface="Courier" charset="0"/>
                <a:ea typeface="Courier" charset="0"/>
                <a:cs typeface="Courier" charset="0"/>
              </a:rPr>
              <a:t>newfile.txt</a:t>
            </a:r>
            <a:endParaRPr lang="ko-KR" altLang="en-US" sz="1600"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293837"/>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echo hello world | </a:t>
            </a:r>
            <a:r>
              <a:rPr lang="en-US" altLang="ko-KR" sz="1600" dirty="0" err="1">
                <a:solidFill>
                  <a:prstClr val="black"/>
                </a:solidFill>
                <a:latin typeface="Courier" charset="0"/>
                <a:ea typeface="Courier" charset="0"/>
                <a:cs typeface="Courier" charset="0"/>
              </a:rPr>
              <a:t>wc</a:t>
            </a:r>
            <a:endParaRPr lang="ko-KR" altLang="en-US" sz="1600"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sharing data between threads is cheap: all see the same address space</a:t>
            </a:r>
          </a:p>
          <a:p>
            <a:pPr lvl="1">
              <a:lnSpc>
                <a:spcPct val="90000"/>
              </a:lnSpc>
            </a:pPr>
            <a:r>
              <a:rPr lang="en-US" altLang="en-SE" dirty="0"/>
              <a:t>creating threads is cheap too!</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5CBE637-6CA3-01B4-19CE-52F0AC8ADBC8}"/>
              </a:ext>
            </a:extLst>
          </p:cNvPr>
          <p:cNvSpPr>
            <a:spLocks noGrp="1" noChangeArrowheads="1"/>
          </p:cNvSpPr>
          <p:nvPr>
            <p:ph type="title"/>
          </p:nvPr>
        </p:nvSpPr>
        <p:spPr/>
        <p:txBody>
          <a:bodyPr/>
          <a:lstStyle/>
          <a:p>
            <a:r>
              <a:rPr lang="en-US" altLang="en-SE"/>
              <a:t>The design space</a:t>
            </a:r>
          </a:p>
        </p:txBody>
      </p:sp>
      <p:sp>
        <p:nvSpPr>
          <p:cNvPr id="112644" name="Rectangle 4">
            <a:extLst>
              <a:ext uri="{FF2B5EF4-FFF2-40B4-BE49-F238E27FC236}">
                <a16:creationId xmlns:a16="http://schemas.microsoft.com/office/drawing/2014/main" id="{937DE03F-CED5-8A22-7988-FFEC4AD5666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5" name="Rectangle 5">
            <a:extLst>
              <a:ext uri="{FF2B5EF4-FFF2-40B4-BE49-F238E27FC236}">
                <a16:creationId xmlns:a16="http://schemas.microsoft.com/office/drawing/2014/main" id="{97954C3A-37D8-EBDF-E2E1-7E440A124614}"/>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12646" name="Freeform 6">
            <a:extLst>
              <a:ext uri="{FF2B5EF4-FFF2-40B4-BE49-F238E27FC236}">
                <a16:creationId xmlns:a16="http://schemas.microsoft.com/office/drawing/2014/main" id="{4A27386B-4A2F-00C7-A423-70B06A4C0D89}"/>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47" name="Rectangle 7">
            <a:extLst>
              <a:ext uri="{FF2B5EF4-FFF2-40B4-BE49-F238E27FC236}">
                <a16:creationId xmlns:a16="http://schemas.microsoft.com/office/drawing/2014/main" id="{135D9EBC-BDAE-7EDB-AF43-63D386FB7A3E}"/>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12648" name="Rectangle 8">
            <a:extLst>
              <a:ext uri="{FF2B5EF4-FFF2-40B4-BE49-F238E27FC236}">
                <a16:creationId xmlns:a16="http://schemas.microsoft.com/office/drawing/2014/main" id="{283C487F-9178-C906-2FEB-BFCD4EE81545}"/>
              </a:ext>
            </a:extLst>
          </p:cNvPr>
          <p:cNvSpPr>
            <a:spLocks noChangeArrowheads="1"/>
          </p:cNvSpPr>
          <p:nvPr/>
        </p:nvSpPr>
        <p:spPr bwMode="auto">
          <a:xfrm>
            <a:off x="4800600" y="16002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9" name="Freeform 9">
            <a:extLst>
              <a:ext uri="{FF2B5EF4-FFF2-40B4-BE49-F238E27FC236}">
                <a16:creationId xmlns:a16="http://schemas.microsoft.com/office/drawing/2014/main" id="{0AC1622E-33AA-7A9C-6298-BE628F7C3A69}"/>
              </a:ext>
            </a:extLst>
          </p:cNvPr>
          <p:cNvSpPr>
            <a:spLocks/>
          </p:cNvSpPr>
          <p:nvPr/>
        </p:nvSpPr>
        <p:spPr bwMode="auto">
          <a:xfrm>
            <a:off x="5029201" y="1752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0" name="Rectangle 10">
            <a:extLst>
              <a:ext uri="{FF2B5EF4-FFF2-40B4-BE49-F238E27FC236}">
                <a16:creationId xmlns:a16="http://schemas.microsoft.com/office/drawing/2014/main" id="{CB5E1E30-E4A5-ED5B-0790-31AA62779650}"/>
              </a:ext>
            </a:extLst>
          </p:cNvPr>
          <p:cNvSpPr>
            <a:spLocks noChangeArrowheads="1"/>
          </p:cNvSpPr>
          <p:nvPr/>
        </p:nvSpPr>
        <p:spPr bwMode="auto">
          <a:xfrm>
            <a:off x="7315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1" name="Freeform 11">
            <a:extLst>
              <a:ext uri="{FF2B5EF4-FFF2-40B4-BE49-F238E27FC236}">
                <a16:creationId xmlns:a16="http://schemas.microsoft.com/office/drawing/2014/main" id="{02781C8D-C786-BF58-5C18-F63BB9589D69}"/>
              </a:ext>
            </a:extLst>
          </p:cNvPr>
          <p:cNvSpPr>
            <a:spLocks/>
          </p:cNvSpPr>
          <p:nvPr/>
        </p:nvSpPr>
        <p:spPr bwMode="auto">
          <a:xfrm>
            <a:off x="7543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2" name="Rectangle 12">
            <a:extLst>
              <a:ext uri="{FF2B5EF4-FFF2-40B4-BE49-F238E27FC236}">
                <a16:creationId xmlns:a16="http://schemas.microsoft.com/office/drawing/2014/main" id="{0FCDF9BA-DB26-E77F-7ADD-A460B7F815C8}"/>
              </a:ext>
            </a:extLst>
          </p:cNvPr>
          <p:cNvSpPr>
            <a:spLocks noChangeArrowheads="1"/>
          </p:cNvSpPr>
          <p:nvPr/>
        </p:nvSpPr>
        <p:spPr bwMode="auto">
          <a:xfrm>
            <a:off x="7315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3" name="Freeform 13">
            <a:extLst>
              <a:ext uri="{FF2B5EF4-FFF2-40B4-BE49-F238E27FC236}">
                <a16:creationId xmlns:a16="http://schemas.microsoft.com/office/drawing/2014/main" id="{FDAA28BB-A1DB-23BA-06FB-AB259CF6A972}"/>
              </a:ext>
            </a:extLst>
          </p:cNvPr>
          <p:cNvSpPr>
            <a:spLocks/>
          </p:cNvSpPr>
          <p:nvPr/>
        </p:nvSpPr>
        <p:spPr bwMode="auto">
          <a:xfrm>
            <a:off x="7543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4" name="Rectangle 14">
            <a:extLst>
              <a:ext uri="{FF2B5EF4-FFF2-40B4-BE49-F238E27FC236}">
                <a16:creationId xmlns:a16="http://schemas.microsoft.com/office/drawing/2014/main" id="{A3736D9F-9CB5-C02A-56EF-768F2B11340D}"/>
              </a:ext>
            </a:extLst>
          </p:cNvPr>
          <p:cNvSpPr>
            <a:spLocks noChangeArrowheads="1"/>
          </p:cNvSpPr>
          <p:nvPr/>
        </p:nvSpPr>
        <p:spPr bwMode="auto">
          <a:xfrm>
            <a:off x="8077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5" name="Freeform 15">
            <a:extLst>
              <a:ext uri="{FF2B5EF4-FFF2-40B4-BE49-F238E27FC236}">
                <a16:creationId xmlns:a16="http://schemas.microsoft.com/office/drawing/2014/main" id="{2372A4D1-9651-F269-FE1F-DC3163D3F3F7}"/>
              </a:ext>
            </a:extLst>
          </p:cNvPr>
          <p:cNvSpPr>
            <a:spLocks/>
          </p:cNvSpPr>
          <p:nvPr/>
        </p:nvSpPr>
        <p:spPr bwMode="auto">
          <a:xfrm>
            <a:off x="8305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6" name="Rectangle 16">
            <a:extLst>
              <a:ext uri="{FF2B5EF4-FFF2-40B4-BE49-F238E27FC236}">
                <a16:creationId xmlns:a16="http://schemas.microsoft.com/office/drawing/2014/main" id="{D469554F-878D-64D0-E2D4-CE8C66D46A1D}"/>
              </a:ext>
            </a:extLst>
          </p:cNvPr>
          <p:cNvSpPr>
            <a:spLocks noChangeArrowheads="1"/>
          </p:cNvSpPr>
          <p:nvPr/>
        </p:nvSpPr>
        <p:spPr bwMode="auto">
          <a:xfrm>
            <a:off x="8077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7" name="Freeform 17">
            <a:extLst>
              <a:ext uri="{FF2B5EF4-FFF2-40B4-BE49-F238E27FC236}">
                <a16:creationId xmlns:a16="http://schemas.microsoft.com/office/drawing/2014/main" id="{B64AF599-2F3A-AFC6-E2F9-ECA92C80AA9F}"/>
              </a:ext>
            </a:extLst>
          </p:cNvPr>
          <p:cNvSpPr>
            <a:spLocks/>
          </p:cNvSpPr>
          <p:nvPr/>
        </p:nvSpPr>
        <p:spPr bwMode="auto">
          <a:xfrm>
            <a:off x="8305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8" name="Rectangle 18">
            <a:extLst>
              <a:ext uri="{FF2B5EF4-FFF2-40B4-BE49-F238E27FC236}">
                <a16:creationId xmlns:a16="http://schemas.microsoft.com/office/drawing/2014/main" id="{E2CB8D9B-599F-C71C-59EF-5EE24CB11E9F}"/>
              </a:ext>
            </a:extLst>
          </p:cNvPr>
          <p:cNvSpPr>
            <a:spLocks noChangeArrowheads="1"/>
          </p:cNvSpPr>
          <p:nvPr/>
        </p:nvSpPr>
        <p:spPr bwMode="auto">
          <a:xfrm>
            <a:off x="4572000" y="4038600"/>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9" name="Freeform 19">
            <a:extLst>
              <a:ext uri="{FF2B5EF4-FFF2-40B4-BE49-F238E27FC236}">
                <a16:creationId xmlns:a16="http://schemas.microsoft.com/office/drawing/2014/main" id="{BD95BF53-94B1-64C4-5F0E-BD7943E80DD0}"/>
              </a:ext>
            </a:extLst>
          </p:cNvPr>
          <p:cNvSpPr>
            <a:spLocks/>
          </p:cNvSpPr>
          <p:nvPr/>
        </p:nvSpPr>
        <p:spPr bwMode="auto">
          <a:xfrm>
            <a:off x="48006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0" name="Freeform 20">
            <a:extLst>
              <a:ext uri="{FF2B5EF4-FFF2-40B4-BE49-F238E27FC236}">
                <a16:creationId xmlns:a16="http://schemas.microsoft.com/office/drawing/2014/main" id="{0851C792-900C-08D5-1084-95A570D45848}"/>
              </a:ext>
            </a:extLst>
          </p:cNvPr>
          <p:cNvSpPr>
            <a:spLocks/>
          </p:cNvSpPr>
          <p:nvPr/>
        </p:nvSpPr>
        <p:spPr bwMode="auto">
          <a:xfrm>
            <a:off x="5305426"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1" name="Freeform 21">
            <a:extLst>
              <a:ext uri="{FF2B5EF4-FFF2-40B4-BE49-F238E27FC236}">
                <a16:creationId xmlns:a16="http://schemas.microsoft.com/office/drawing/2014/main" id="{F7E90876-5363-0166-924B-D9A76695EF56}"/>
              </a:ext>
            </a:extLst>
          </p:cNvPr>
          <p:cNvSpPr>
            <a:spLocks/>
          </p:cNvSpPr>
          <p:nvPr/>
        </p:nvSpPr>
        <p:spPr bwMode="auto">
          <a:xfrm>
            <a:off x="4800601"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2" name="Freeform 22">
            <a:extLst>
              <a:ext uri="{FF2B5EF4-FFF2-40B4-BE49-F238E27FC236}">
                <a16:creationId xmlns:a16="http://schemas.microsoft.com/office/drawing/2014/main" id="{51645E21-8E60-7FC8-D84A-8E2AB95F48C0}"/>
              </a:ext>
            </a:extLst>
          </p:cNvPr>
          <p:cNvSpPr>
            <a:spLocks/>
          </p:cNvSpPr>
          <p:nvPr/>
        </p:nvSpPr>
        <p:spPr bwMode="auto">
          <a:xfrm>
            <a:off x="5305426"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3" name="Rectangle 23">
            <a:extLst>
              <a:ext uri="{FF2B5EF4-FFF2-40B4-BE49-F238E27FC236}">
                <a16:creationId xmlns:a16="http://schemas.microsoft.com/office/drawing/2014/main" id="{188006B6-69F7-7F08-A1A1-8D56E13B39D8}"/>
              </a:ext>
            </a:extLst>
          </p:cNvPr>
          <p:cNvSpPr>
            <a:spLocks noChangeArrowheads="1"/>
          </p:cNvSpPr>
          <p:nvPr/>
        </p:nvSpPr>
        <p:spPr bwMode="auto">
          <a:xfrm>
            <a:off x="7162800" y="4038600"/>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4" name="Rectangle 24">
            <a:extLst>
              <a:ext uri="{FF2B5EF4-FFF2-40B4-BE49-F238E27FC236}">
                <a16:creationId xmlns:a16="http://schemas.microsoft.com/office/drawing/2014/main" id="{7234F6A2-F62A-48F3-A48D-1E77D6AC5709}"/>
              </a:ext>
            </a:extLst>
          </p:cNvPr>
          <p:cNvSpPr>
            <a:spLocks noChangeArrowheads="1"/>
          </p:cNvSpPr>
          <p:nvPr/>
        </p:nvSpPr>
        <p:spPr bwMode="auto">
          <a:xfrm>
            <a:off x="8077200" y="4038600"/>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5" name="Rectangle 25">
            <a:extLst>
              <a:ext uri="{FF2B5EF4-FFF2-40B4-BE49-F238E27FC236}">
                <a16:creationId xmlns:a16="http://schemas.microsoft.com/office/drawing/2014/main" id="{1531AD57-AF6A-25DD-72B5-A10EAF44627B}"/>
              </a:ext>
            </a:extLst>
          </p:cNvPr>
          <p:cNvSpPr>
            <a:spLocks noChangeArrowheads="1"/>
          </p:cNvSpPr>
          <p:nvPr/>
        </p:nvSpPr>
        <p:spPr bwMode="auto">
          <a:xfrm>
            <a:off x="8229600" y="4800600"/>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6" name="Freeform 26">
            <a:extLst>
              <a:ext uri="{FF2B5EF4-FFF2-40B4-BE49-F238E27FC236}">
                <a16:creationId xmlns:a16="http://schemas.microsoft.com/office/drawing/2014/main" id="{A153B6A3-080E-06CE-650C-8EF3DAD3961C}"/>
              </a:ext>
            </a:extLst>
          </p:cNvPr>
          <p:cNvSpPr>
            <a:spLocks/>
          </p:cNvSpPr>
          <p:nvPr/>
        </p:nvSpPr>
        <p:spPr bwMode="auto">
          <a:xfrm>
            <a:off x="73914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7" name="Freeform 27">
            <a:extLst>
              <a:ext uri="{FF2B5EF4-FFF2-40B4-BE49-F238E27FC236}">
                <a16:creationId xmlns:a16="http://schemas.microsoft.com/office/drawing/2014/main" id="{39FD1ECD-6922-9F79-3DA4-AA4ED3E67B87}"/>
              </a:ext>
            </a:extLst>
          </p:cNvPr>
          <p:cNvSpPr>
            <a:spLocks/>
          </p:cNvSpPr>
          <p:nvPr/>
        </p:nvSpPr>
        <p:spPr bwMode="auto">
          <a:xfrm>
            <a:off x="7239001"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8" name="Freeform 28">
            <a:extLst>
              <a:ext uri="{FF2B5EF4-FFF2-40B4-BE49-F238E27FC236}">
                <a16:creationId xmlns:a16="http://schemas.microsoft.com/office/drawing/2014/main" id="{316C79B0-7DF4-9C41-D7BC-0E7FC8F59DF8}"/>
              </a:ext>
            </a:extLst>
          </p:cNvPr>
          <p:cNvSpPr>
            <a:spLocks/>
          </p:cNvSpPr>
          <p:nvPr/>
        </p:nvSpPr>
        <p:spPr bwMode="auto">
          <a:xfrm>
            <a:off x="7591426"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9" name="Freeform 29">
            <a:extLst>
              <a:ext uri="{FF2B5EF4-FFF2-40B4-BE49-F238E27FC236}">
                <a16:creationId xmlns:a16="http://schemas.microsoft.com/office/drawing/2014/main" id="{BF934FF5-8FE8-A3A0-6F1B-3ACF0204AF6E}"/>
              </a:ext>
            </a:extLst>
          </p:cNvPr>
          <p:cNvSpPr>
            <a:spLocks/>
          </p:cNvSpPr>
          <p:nvPr/>
        </p:nvSpPr>
        <p:spPr bwMode="auto">
          <a:xfrm>
            <a:off x="8277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0" name="Freeform 30">
            <a:extLst>
              <a:ext uri="{FF2B5EF4-FFF2-40B4-BE49-F238E27FC236}">
                <a16:creationId xmlns:a16="http://schemas.microsoft.com/office/drawing/2014/main" id="{4E6CBEF6-7C5A-475D-2216-0252EB44CDB9}"/>
              </a:ext>
            </a:extLst>
          </p:cNvPr>
          <p:cNvSpPr>
            <a:spLocks/>
          </p:cNvSpPr>
          <p:nvPr/>
        </p:nvSpPr>
        <p:spPr bwMode="auto">
          <a:xfrm>
            <a:off x="8658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1" name="Freeform 31">
            <a:extLst>
              <a:ext uri="{FF2B5EF4-FFF2-40B4-BE49-F238E27FC236}">
                <a16:creationId xmlns:a16="http://schemas.microsoft.com/office/drawing/2014/main" id="{AE5D96DC-0474-BA2A-47ED-4F79146805F6}"/>
              </a:ext>
            </a:extLst>
          </p:cNvPr>
          <p:cNvSpPr>
            <a:spLocks/>
          </p:cNvSpPr>
          <p:nvPr/>
        </p:nvSpPr>
        <p:spPr bwMode="auto">
          <a:xfrm>
            <a:off x="8353426" y="48434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2" name="Line 32">
            <a:extLst>
              <a:ext uri="{FF2B5EF4-FFF2-40B4-BE49-F238E27FC236}">
                <a16:creationId xmlns:a16="http://schemas.microsoft.com/office/drawing/2014/main" id="{2F7BAADF-61DE-D3A1-3816-2CB4D935A735}"/>
              </a:ext>
            </a:extLst>
          </p:cNvPr>
          <p:cNvSpPr>
            <a:spLocks noChangeShapeType="1"/>
          </p:cNvSpPr>
          <p:nvPr/>
        </p:nvSpPr>
        <p:spPr bwMode="auto">
          <a:xfrm>
            <a:off x="6400800" y="16002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3" name="Line 33">
            <a:extLst>
              <a:ext uri="{FF2B5EF4-FFF2-40B4-BE49-F238E27FC236}">
                <a16:creationId xmlns:a16="http://schemas.microsoft.com/office/drawing/2014/main" id="{988E82F4-94EF-81E9-40EB-4F19F0972A57}"/>
              </a:ext>
            </a:extLst>
          </p:cNvPr>
          <p:cNvSpPr>
            <a:spLocks noChangeShapeType="1"/>
          </p:cNvSpPr>
          <p:nvPr/>
        </p:nvSpPr>
        <p:spPr bwMode="auto">
          <a:xfrm>
            <a:off x="4038600" y="38100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4" name="Rectangle 34">
            <a:extLst>
              <a:ext uri="{FF2B5EF4-FFF2-40B4-BE49-F238E27FC236}">
                <a16:creationId xmlns:a16="http://schemas.microsoft.com/office/drawing/2014/main" id="{8C073B4E-7C71-4169-2682-7EF5A07664F8}"/>
              </a:ext>
            </a:extLst>
          </p:cNvPr>
          <p:cNvSpPr>
            <a:spLocks noChangeArrowheads="1"/>
          </p:cNvSpPr>
          <p:nvPr/>
        </p:nvSpPr>
        <p:spPr bwMode="auto">
          <a:xfrm>
            <a:off x="6883400" y="30480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5" name="Rectangle 35">
            <a:extLst>
              <a:ext uri="{FF2B5EF4-FFF2-40B4-BE49-F238E27FC236}">
                <a16:creationId xmlns:a16="http://schemas.microsoft.com/office/drawing/2014/main" id="{327741E8-70F0-177D-9CE8-59113891F6A7}"/>
              </a:ext>
            </a:extLst>
          </p:cNvPr>
          <p:cNvSpPr>
            <a:spLocks noChangeArrowheads="1"/>
          </p:cNvSpPr>
          <p:nvPr/>
        </p:nvSpPr>
        <p:spPr bwMode="auto">
          <a:xfrm>
            <a:off x="7010400" y="33670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6" name="Rectangle 36">
            <a:extLst>
              <a:ext uri="{FF2B5EF4-FFF2-40B4-BE49-F238E27FC236}">
                <a16:creationId xmlns:a16="http://schemas.microsoft.com/office/drawing/2014/main" id="{06A88F47-C521-6A4B-8F51-FA9241E6466D}"/>
              </a:ext>
            </a:extLst>
          </p:cNvPr>
          <p:cNvSpPr>
            <a:spLocks noChangeArrowheads="1"/>
          </p:cNvSpPr>
          <p:nvPr/>
        </p:nvSpPr>
        <p:spPr bwMode="auto">
          <a:xfrm>
            <a:off x="678815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77" name="Rectangle 37">
            <a:extLst>
              <a:ext uri="{FF2B5EF4-FFF2-40B4-BE49-F238E27FC236}">
                <a16:creationId xmlns:a16="http://schemas.microsoft.com/office/drawing/2014/main" id="{E6599870-1A7E-D578-21D1-CBA6AC877EC6}"/>
              </a:ext>
            </a:extLst>
          </p:cNvPr>
          <p:cNvSpPr>
            <a:spLocks noChangeArrowheads="1"/>
          </p:cNvSpPr>
          <p:nvPr/>
        </p:nvSpPr>
        <p:spPr bwMode="auto">
          <a:xfrm>
            <a:off x="7061200" y="57292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8" name="Rectangle 38">
            <a:extLst>
              <a:ext uri="{FF2B5EF4-FFF2-40B4-BE49-F238E27FC236}">
                <a16:creationId xmlns:a16="http://schemas.microsoft.com/office/drawing/2014/main" id="{9A664312-EC0F-E653-E740-4EADD13A2CA6}"/>
              </a:ext>
            </a:extLst>
          </p:cNvPr>
          <p:cNvSpPr>
            <a:spLocks noChangeArrowheads="1"/>
          </p:cNvSpPr>
          <p:nvPr/>
        </p:nvSpPr>
        <p:spPr bwMode="auto">
          <a:xfrm>
            <a:off x="4184650" y="29718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9" name="Rectangle 39">
            <a:extLst>
              <a:ext uri="{FF2B5EF4-FFF2-40B4-BE49-F238E27FC236}">
                <a16:creationId xmlns:a16="http://schemas.microsoft.com/office/drawing/2014/main" id="{7C9D71B7-EF57-8BDC-F30B-9EA008C7ACF1}"/>
              </a:ext>
            </a:extLst>
          </p:cNvPr>
          <p:cNvSpPr>
            <a:spLocks noChangeArrowheads="1"/>
          </p:cNvSpPr>
          <p:nvPr/>
        </p:nvSpPr>
        <p:spPr bwMode="auto">
          <a:xfrm>
            <a:off x="4521200" y="32908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0" name="Rectangle 40">
            <a:extLst>
              <a:ext uri="{FF2B5EF4-FFF2-40B4-BE49-F238E27FC236}">
                <a16:creationId xmlns:a16="http://schemas.microsoft.com/office/drawing/2014/main" id="{FB41BE41-5241-AFB0-8A67-3F0C0D9CC80A}"/>
              </a:ext>
            </a:extLst>
          </p:cNvPr>
          <p:cNvSpPr>
            <a:spLocks noChangeArrowheads="1"/>
          </p:cNvSpPr>
          <p:nvPr/>
        </p:nvSpPr>
        <p:spPr bwMode="auto">
          <a:xfrm>
            <a:off x="396240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81" name="Rectangle 41">
            <a:extLst>
              <a:ext uri="{FF2B5EF4-FFF2-40B4-BE49-F238E27FC236}">
                <a16:creationId xmlns:a16="http://schemas.microsoft.com/office/drawing/2014/main" id="{F3713A66-8315-F9E0-8015-010B60F6C354}"/>
              </a:ext>
            </a:extLst>
          </p:cNvPr>
          <p:cNvSpPr>
            <a:spLocks noChangeArrowheads="1"/>
          </p:cNvSpPr>
          <p:nvPr/>
        </p:nvSpPr>
        <p:spPr bwMode="auto">
          <a:xfrm>
            <a:off x="4521200" y="57292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2" name="Rectangle 42">
            <a:extLst>
              <a:ext uri="{FF2B5EF4-FFF2-40B4-BE49-F238E27FC236}">
                <a16:creationId xmlns:a16="http://schemas.microsoft.com/office/drawing/2014/main" id="{C7D2142F-E885-FAAB-6186-89337F016026}"/>
              </a:ext>
            </a:extLst>
          </p:cNvPr>
          <p:cNvSpPr>
            <a:spLocks noChangeArrowheads="1"/>
          </p:cNvSpPr>
          <p:nvPr/>
        </p:nvSpPr>
        <p:spPr bwMode="auto">
          <a:xfrm>
            <a:off x="3352800" y="2362201"/>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12683" name="Rectangle 43">
            <a:extLst>
              <a:ext uri="{FF2B5EF4-FFF2-40B4-BE49-F238E27FC236}">
                <a16:creationId xmlns:a16="http://schemas.microsoft.com/office/drawing/2014/main" id="{01D1C7E0-1978-CAE3-E052-3BFD3F5653AD}"/>
              </a:ext>
            </a:extLst>
          </p:cNvPr>
          <p:cNvSpPr>
            <a:spLocks noChangeArrowheads="1"/>
          </p:cNvSpPr>
          <p:nvPr/>
        </p:nvSpPr>
        <p:spPr bwMode="auto">
          <a:xfrm>
            <a:off x="3409950" y="4586288"/>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12684" name="Rectangle 44">
            <a:extLst>
              <a:ext uri="{FF2B5EF4-FFF2-40B4-BE49-F238E27FC236}">
                <a16:creationId xmlns:a16="http://schemas.microsoft.com/office/drawing/2014/main" id="{3C54998E-E485-73D5-0130-659D670D814E}"/>
              </a:ext>
            </a:extLst>
          </p:cNvPr>
          <p:cNvSpPr>
            <a:spLocks noChangeArrowheads="1"/>
          </p:cNvSpPr>
          <p:nvPr/>
        </p:nvSpPr>
        <p:spPr bwMode="auto">
          <a:xfrm>
            <a:off x="9067800" y="2057400"/>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12685" name="Rectangle 45">
            <a:extLst>
              <a:ext uri="{FF2B5EF4-FFF2-40B4-BE49-F238E27FC236}">
                <a16:creationId xmlns:a16="http://schemas.microsoft.com/office/drawing/2014/main" id="{DD3A91C1-19A2-AD47-2336-A6FB34FF6996}"/>
              </a:ext>
            </a:extLst>
          </p:cNvPr>
          <p:cNvSpPr>
            <a:spLocks noChangeArrowheads="1"/>
          </p:cNvSpPr>
          <p:nvPr/>
        </p:nvSpPr>
        <p:spPr bwMode="auto">
          <a:xfrm>
            <a:off x="8794750" y="4648201"/>
            <a:ext cx="1720850" cy="9429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i="1"/>
              <a:t>Mach, WINDOWS,</a:t>
            </a:r>
          </a:p>
          <a:p>
            <a:r>
              <a:rPr lang="en-US" altLang="en-SE" i="1"/>
              <a:t>Linux, …</a:t>
            </a:r>
          </a:p>
        </p:txBody>
      </p:sp>
      <p:sp>
        <p:nvSpPr>
          <p:cNvPr id="112686" name="Rectangle 46">
            <a:extLst>
              <a:ext uri="{FF2B5EF4-FFF2-40B4-BE49-F238E27FC236}">
                <a16:creationId xmlns:a16="http://schemas.microsoft.com/office/drawing/2014/main" id="{58B4B31E-F3F7-24FB-2AC4-2CB8302481A2}"/>
              </a:ext>
            </a:extLst>
          </p:cNvPr>
          <p:cNvSpPr>
            <a:spLocks noChangeArrowheads="1"/>
          </p:cNvSpPr>
          <p:nvPr/>
        </p:nvSpPr>
        <p:spPr bwMode="auto">
          <a:xfrm>
            <a:off x="1752600" y="2209800"/>
            <a:ext cx="1066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87" name="Text Box 47">
            <a:extLst>
              <a:ext uri="{FF2B5EF4-FFF2-40B4-BE49-F238E27FC236}">
                <a16:creationId xmlns:a16="http://schemas.microsoft.com/office/drawing/2014/main" id="{A3E62E91-30AE-6B8C-0A89-715DDA8A9A2C}"/>
              </a:ext>
            </a:extLst>
          </p:cNvPr>
          <p:cNvSpPr txBox="1">
            <a:spLocks noChangeArrowheads="1"/>
          </p:cNvSpPr>
          <p:nvPr/>
        </p:nvSpPr>
        <p:spPr bwMode="auto">
          <a:xfrm>
            <a:off x="2012950" y="1789113"/>
            <a:ext cx="58381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D6B37E64-E37C-59B4-B04A-81ADFEAB3DC1}"/>
              </a:ext>
            </a:extLst>
          </p:cNvPr>
          <p:cNvSpPr>
            <a:spLocks noGrp="1" noChangeArrowheads="1"/>
          </p:cNvSpPr>
          <p:nvPr>
            <p:ph type="title"/>
          </p:nvPr>
        </p:nvSpPr>
        <p:spPr/>
        <p:txBody>
          <a:bodyPr/>
          <a:lstStyle/>
          <a:p>
            <a:r>
              <a:rPr lang="en-US" altLang="en-SE"/>
              <a:t>The design space</a:t>
            </a:r>
          </a:p>
        </p:txBody>
      </p:sp>
      <p:sp>
        <p:nvSpPr>
          <p:cNvPr id="199683" name="Rectangle 3">
            <a:extLst>
              <a:ext uri="{FF2B5EF4-FFF2-40B4-BE49-F238E27FC236}">
                <a16:creationId xmlns:a16="http://schemas.microsoft.com/office/drawing/2014/main" id="{175217C1-0581-FB27-32C9-4A64F2BE3E31}"/>
              </a:ext>
            </a:extLst>
          </p:cNvPr>
          <p:cNvSpPr>
            <a:spLocks noChangeArrowheads="1"/>
          </p:cNvSpPr>
          <p:nvPr/>
        </p:nvSpPr>
        <p:spPr bwMode="auto">
          <a:xfrm>
            <a:off x="1694807" y="2010399"/>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4" name="Rectangle 4">
            <a:extLst>
              <a:ext uri="{FF2B5EF4-FFF2-40B4-BE49-F238E27FC236}">
                <a16:creationId xmlns:a16="http://schemas.microsoft.com/office/drawing/2014/main" id="{549F299D-346F-1408-7212-CA04C28ADB37}"/>
              </a:ext>
            </a:extLst>
          </p:cNvPr>
          <p:cNvSpPr>
            <a:spLocks noChangeArrowheads="1"/>
          </p:cNvSpPr>
          <p:nvPr/>
        </p:nvSpPr>
        <p:spPr bwMode="auto">
          <a:xfrm>
            <a:off x="1497957" y="2634286"/>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99685" name="Freeform 5">
            <a:extLst>
              <a:ext uri="{FF2B5EF4-FFF2-40B4-BE49-F238E27FC236}">
                <a16:creationId xmlns:a16="http://schemas.microsoft.com/office/drawing/2014/main" id="{B9E898A6-10F5-60B9-4503-AAB79EBD336D}"/>
              </a:ext>
            </a:extLst>
          </p:cNvPr>
          <p:cNvSpPr>
            <a:spLocks/>
          </p:cNvSpPr>
          <p:nvPr/>
        </p:nvSpPr>
        <p:spPr bwMode="auto">
          <a:xfrm>
            <a:off x="1923408" y="3656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6" name="Rectangle 6">
            <a:extLst>
              <a:ext uri="{FF2B5EF4-FFF2-40B4-BE49-F238E27FC236}">
                <a16:creationId xmlns:a16="http://schemas.microsoft.com/office/drawing/2014/main" id="{7E49EC62-D6E0-0A69-7F0E-E7C57E87FD64}"/>
              </a:ext>
            </a:extLst>
          </p:cNvPr>
          <p:cNvSpPr>
            <a:spLocks noChangeArrowheads="1"/>
          </p:cNvSpPr>
          <p:nvPr/>
        </p:nvSpPr>
        <p:spPr bwMode="auto">
          <a:xfrm>
            <a:off x="1618607" y="4037637"/>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99687" name="Rectangle 7">
            <a:extLst>
              <a:ext uri="{FF2B5EF4-FFF2-40B4-BE49-F238E27FC236}">
                <a16:creationId xmlns:a16="http://schemas.microsoft.com/office/drawing/2014/main" id="{67B49B2F-2916-A6C1-0730-0606B84327E9}"/>
              </a:ext>
            </a:extLst>
          </p:cNvPr>
          <p:cNvSpPr>
            <a:spLocks noChangeArrowheads="1"/>
          </p:cNvSpPr>
          <p:nvPr/>
        </p:nvSpPr>
        <p:spPr bwMode="auto">
          <a:xfrm>
            <a:off x="4545957" y="12182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8" name="Freeform 8">
            <a:extLst>
              <a:ext uri="{FF2B5EF4-FFF2-40B4-BE49-F238E27FC236}">
                <a16:creationId xmlns:a16="http://schemas.microsoft.com/office/drawing/2014/main" id="{24085FC4-0163-8C08-7791-6C6A92776C43}"/>
              </a:ext>
            </a:extLst>
          </p:cNvPr>
          <p:cNvSpPr>
            <a:spLocks/>
          </p:cNvSpPr>
          <p:nvPr/>
        </p:nvSpPr>
        <p:spPr bwMode="auto">
          <a:xfrm>
            <a:off x="4774558" y="1370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9" name="Rectangle 9">
            <a:extLst>
              <a:ext uri="{FF2B5EF4-FFF2-40B4-BE49-F238E27FC236}">
                <a16:creationId xmlns:a16="http://schemas.microsoft.com/office/drawing/2014/main" id="{52C3388D-DCCA-330B-5029-FEB941CE01AE}"/>
              </a:ext>
            </a:extLst>
          </p:cNvPr>
          <p:cNvSpPr>
            <a:spLocks noChangeArrowheads="1"/>
          </p:cNvSpPr>
          <p:nvPr/>
        </p:nvSpPr>
        <p:spPr bwMode="auto">
          <a:xfrm>
            <a:off x="7060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0" name="Freeform 10">
            <a:extLst>
              <a:ext uri="{FF2B5EF4-FFF2-40B4-BE49-F238E27FC236}">
                <a16:creationId xmlns:a16="http://schemas.microsoft.com/office/drawing/2014/main" id="{3E5F9270-36DF-15FD-7C1A-ADA44E9A34A8}"/>
              </a:ext>
            </a:extLst>
          </p:cNvPr>
          <p:cNvSpPr>
            <a:spLocks/>
          </p:cNvSpPr>
          <p:nvPr/>
        </p:nvSpPr>
        <p:spPr bwMode="auto">
          <a:xfrm>
            <a:off x="7289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1" name="Rectangle 11">
            <a:extLst>
              <a:ext uri="{FF2B5EF4-FFF2-40B4-BE49-F238E27FC236}">
                <a16:creationId xmlns:a16="http://schemas.microsoft.com/office/drawing/2014/main" id="{85AF8B53-A43F-4BCA-510C-DCEDBC988D65}"/>
              </a:ext>
            </a:extLst>
          </p:cNvPr>
          <p:cNvSpPr>
            <a:spLocks noChangeArrowheads="1"/>
          </p:cNvSpPr>
          <p:nvPr/>
        </p:nvSpPr>
        <p:spPr bwMode="auto">
          <a:xfrm>
            <a:off x="7060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2" name="Freeform 12">
            <a:extLst>
              <a:ext uri="{FF2B5EF4-FFF2-40B4-BE49-F238E27FC236}">
                <a16:creationId xmlns:a16="http://schemas.microsoft.com/office/drawing/2014/main" id="{743419F0-C002-9F4B-C5F3-A6FC1A37608E}"/>
              </a:ext>
            </a:extLst>
          </p:cNvPr>
          <p:cNvSpPr>
            <a:spLocks/>
          </p:cNvSpPr>
          <p:nvPr/>
        </p:nvSpPr>
        <p:spPr bwMode="auto">
          <a:xfrm>
            <a:off x="7289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3" name="Rectangle 13">
            <a:extLst>
              <a:ext uri="{FF2B5EF4-FFF2-40B4-BE49-F238E27FC236}">
                <a16:creationId xmlns:a16="http://schemas.microsoft.com/office/drawing/2014/main" id="{2812E868-CFDF-A98B-FBF9-563C944D75D2}"/>
              </a:ext>
            </a:extLst>
          </p:cNvPr>
          <p:cNvSpPr>
            <a:spLocks noChangeArrowheads="1"/>
          </p:cNvSpPr>
          <p:nvPr/>
        </p:nvSpPr>
        <p:spPr bwMode="auto">
          <a:xfrm>
            <a:off x="7822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4" name="Freeform 14">
            <a:extLst>
              <a:ext uri="{FF2B5EF4-FFF2-40B4-BE49-F238E27FC236}">
                <a16:creationId xmlns:a16="http://schemas.microsoft.com/office/drawing/2014/main" id="{3E2AC03A-9CD3-0CA2-F1A3-CA7EE6AD585C}"/>
              </a:ext>
            </a:extLst>
          </p:cNvPr>
          <p:cNvSpPr>
            <a:spLocks/>
          </p:cNvSpPr>
          <p:nvPr/>
        </p:nvSpPr>
        <p:spPr bwMode="auto">
          <a:xfrm>
            <a:off x="8051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5" name="Rectangle 15">
            <a:extLst>
              <a:ext uri="{FF2B5EF4-FFF2-40B4-BE49-F238E27FC236}">
                <a16:creationId xmlns:a16="http://schemas.microsoft.com/office/drawing/2014/main" id="{10D2B488-FA62-378B-5F5F-53C91D986DC1}"/>
              </a:ext>
            </a:extLst>
          </p:cNvPr>
          <p:cNvSpPr>
            <a:spLocks noChangeArrowheads="1"/>
          </p:cNvSpPr>
          <p:nvPr/>
        </p:nvSpPr>
        <p:spPr bwMode="auto">
          <a:xfrm>
            <a:off x="7822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6" name="Freeform 16">
            <a:extLst>
              <a:ext uri="{FF2B5EF4-FFF2-40B4-BE49-F238E27FC236}">
                <a16:creationId xmlns:a16="http://schemas.microsoft.com/office/drawing/2014/main" id="{4F4C1CAF-65BD-AD39-F193-67DC85D9A7FF}"/>
              </a:ext>
            </a:extLst>
          </p:cNvPr>
          <p:cNvSpPr>
            <a:spLocks/>
          </p:cNvSpPr>
          <p:nvPr/>
        </p:nvSpPr>
        <p:spPr bwMode="auto">
          <a:xfrm>
            <a:off x="8051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7" name="Rectangle 17">
            <a:extLst>
              <a:ext uri="{FF2B5EF4-FFF2-40B4-BE49-F238E27FC236}">
                <a16:creationId xmlns:a16="http://schemas.microsoft.com/office/drawing/2014/main" id="{E02DCCD9-C5C5-9367-1BAB-7C6F5E764DCF}"/>
              </a:ext>
            </a:extLst>
          </p:cNvPr>
          <p:cNvSpPr>
            <a:spLocks noChangeArrowheads="1"/>
          </p:cNvSpPr>
          <p:nvPr/>
        </p:nvSpPr>
        <p:spPr bwMode="auto">
          <a:xfrm>
            <a:off x="4317357" y="3656636"/>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8" name="Freeform 18">
            <a:extLst>
              <a:ext uri="{FF2B5EF4-FFF2-40B4-BE49-F238E27FC236}">
                <a16:creationId xmlns:a16="http://schemas.microsoft.com/office/drawing/2014/main" id="{8C3AA7BC-9A61-BA4C-FDF8-A29E711F24DE}"/>
              </a:ext>
            </a:extLst>
          </p:cNvPr>
          <p:cNvSpPr>
            <a:spLocks/>
          </p:cNvSpPr>
          <p:nvPr/>
        </p:nvSpPr>
        <p:spPr bwMode="auto">
          <a:xfrm>
            <a:off x="45459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9" name="Freeform 19">
            <a:extLst>
              <a:ext uri="{FF2B5EF4-FFF2-40B4-BE49-F238E27FC236}">
                <a16:creationId xmlns:a16="http://schemas.microsoft.com/office/drawing/2014/main" id="{9904EB71-DA98-DEAE-3329-2B40A037B0F5}"/>
              </a:ext>
            </a:extLst>
          </p:cNvPr>
          <p:cNvSpPr>
            <a:spLocks/>
          </p:cNvSpPr>
          <p:nvPr/>
        </p:nvSpPr>
        <p:spPr bwMode="auto">
          <a:xfrm>
            <a:off x="5050783"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0" name="Freeform 20">
            <a:extLst>
              <a:ext uri="{FF2B5EF4-FFF2-40B4-BE49-F238E27FC236}">
                <a16:creationId xmlns:a16="http://schemas.microsoft.com/office/drawing/2014/main" id="{1672667D-0BEB-0799-64AC-FF43EAFB4206}"/>
              </a:ext>
            </a:extLst>
          </p:cNvPr>
          <p:cNvSpPr>
            <a:spLocks/>
          </p:cNvSpPr>
          <p:nvPr/>
        </p:nvSpPr>
        <p:spPr bwMode="auto">
          <a:xfrm>
            <a:off x="4545958"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1" name="Freeform 21">
            <a:extLst>
              <a:ext uri="{FF2B5EF4-FFF2-40B4-BE49-F238E27FC236}">
                <a16:creationId xmlns:a16="http://schemas.microsoft.com/office/drawing/2014/main" id="{B6B25451-54A9-6270-C7EB-403585D3A9D7}"/>
              </a:ext>
            </a:extLst>
          </p:cNvPr>
          <p:cNvSpPr>
            <a:spLocks/>
          </p:cNvSpPr>
          <p:nvPr/>
        </p:nvSpPr>
        <p:spPr bwMode="auto">
          <a:xfrm>
            <a:off x="5050783"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2" name="Rectangle 22">
            <a:extLst>
              <a:ext uri="{FF2B5EF4-FFF2-40B4-BE49-F238E27FC236}">
                <a16:creationId xmlns:a16="http://schemas.microsoft.com/office/drawing/2014/main" id="{B3096E10-6E17-B55E-A9E3-8DD9EA24241A}"/>
              </a:ext>
            </a:extLst>
          </p:cNvPr>
          <p:cNvSpPr>
            <a:spLocks noChangeArrowheads="1"/>
          </p:cNvSpPr>
          <p:nvPr/>
        </p:nvSpPr>
        <p:spPr bwMode="auto">
          <a:xfrm>
            <a:off x="6908157" y="3656636"/>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3" name="Rectangle 23">
            <a:extLst>
              <a:ext uri="{FF2B5EF4-FFF2-40B4-BE49-F238E27FC236}">
                <a16:creationId xmlns:a16="http://schemas.microsoft.com/office/drawing/2014/main" id="{B415785B-7FE2-7374-5315-DF41DA4C7F24}"/>
              </a:ext>
            </a:extLst>
          </p:cNvPr>
          <p:cNvSpPr>
            <a:spLocks noChangeArrowheads="1"/>
          </p:cNvSpPr>
          <p:nvPr/>
        </p:nvSpPr>
        <p:spPr bwMode="auto">
          <a:xfrm>
            <a:off x="7822557" y="3656636"/>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4" name="Rectangle 24">
            <a:extLst>
              <a:ext uri="{FF2B5EF4-FFF2-40B4-BE49-F238E27FC236}">
                <a16:creationId xmlns:a16="http://schemas.microsoft.com/office/drawing/2014/main" id="{85AF1E6B-DFDD-BD81-FAC8-353A10897194}"/>
              </a:ext>
            </a:extLst>
          </p:cNvPr>
          <p:cNvSpPr>
            <a:spLocks noChangeArrowheads="1"/>
          </p:cNvSpPr>
          <p:nvPr/>
        </p:nvSpPr>
        <p:spPr bwMode="auto">
          <a:xfrm>
            <a:off x="7974957" y="4418636"/>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5" name="Freeform 25">
            <a:extLst>
              <a:ext uri="{FF2B5EF4-FFF2-40B4-BE49-F238E27FC236}">
                <a16:creationId xmlns:a16="http://schemas.microsoft.com/office/drawing/2014/main" id="{122CD85E-0A96-ED7B-9A76-EE0ED42FD0CB}"/>
              </a:ext>
            </a:extLst>
          </p:cNvPr>
          <p:cNvSpPr>
            <a:spLocks/>
          </p:cNvSpPr>
          <p:nvPr/>
        </p:nvSpPr>
        <p:spPr bwMode="auto">
          <a:xfrm>
            <a:off x="71367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6" name="Freeform 26">
            <a:extLst>
              <a:ext uri="{FF2B5EF4-FFF2-40B4-BE49-F238E27FC236}">
                <a16:creationId xmlns:a16="http://schemas.microsoft.com/office/drawing/2014/main" id="{CACDA285-EC0F-CC89-B949-643B72A2108F}"/>
              </a:ext>
            </a:extLst>
          </p:cNvPr>
          <p:cNvSpPr>
            <a:spLocks/>
          </p:cNvSpPr>
          <p:nvPr/>
        </p:nvSpPr>
        <p:spPr bwMode="auto">
          <a:xfrm>
            <a:off x="6984358"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7" name="Freeform 27">
            <a:extLst>
              <a:ext uri="{FF2B5EF4-FFF2-40B4-BE49-F238E27FC236}">
                <a16:creationId xmlns:a16="http://schemas.microsoft.com/office/drawing/2014/main" id="{8D10CE88-6530-B8B8-0CCD-3E5F76365D9A}"/>
              </a:ext>
            </a:extLst>
          </p:cNvPr>
          <p:cNvSpPr>
            <a:spLocks/>
          </p:cNvSpPr>
          <p:nvPr/>
        </p:nvSpPr>
        <p:spPr bwMode="auto">
          <a:xfrm>
            <a:off x="7336783"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8" name="Freeform 28">
            <a:extLst>
              <a:ext uri="{FF2B5EF4-FFF2-40B4-BE49-F238E27FC236}">
                <a16:creationId xmlns:a16="http://schemas.microsoft.com/office/drawing/2014/main" id="{248DB438-324C-6B66-3778-D1AC5924B235}"/>
              </a:ext>
            </a:extLst>
          </p:cNvPr>
          <p:cNvSpPr>
            <a:spLocks/>
          </p:cNvSpPr>
          <p:nvPr/>
        </p:nvSpPr>
        <p:spPr bwMode="auto">
          <a:xfrm>
            <a:off x="8022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9" name="Freeform 29">
            <a:extLst>
              <a:ext uri="{FF2B5EF4-FFF2-40B4-BE49-F238E27FC236}">
                <a16:creationId xmlns:a16="http://schemas.microsoft.com/office/drawing/2014/main" id="{8ADA4F49-AD96-FABF-7971-9FF15ED81EE9}"/>
              </a:ext>
            </a:extLst>
          </p:cNvPr>
          <p:cNvSpPr>
            <a:spLocks/>
          </p:cNvSpPr>
          <p:nvPr/>
        </p:nvSpPr>
        <p:spPr bwMode="auto">
          <a:xfrm>
            <a:off x="8403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0" name="Freeform 30">
            <a:extLst>
              <a:ext uri="{FF2B5EF4-FFF2-40B4-BE49-F238E27FC236}">
                <a16:creationId xmlns:a16="http://schemas.microsoft.com/office/drawing/2014/main" id="{A926793B-540E-1385-B019-172C49A8E222}"/>
              </a:ext>
            </a:extLst>
          </p:cNvPr>
          <p:cNvSpPr>
            <a:spLocks/>
          </p:cNvSpPr>
          <p:nvPr/>
        </p:nvSpPr>
        <p:spPr bwMode="auto">
          <a:xfrm>
            <a:off x="8098783" y="44615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1" name="Line 31">
            <a:extLst>
              <a:ext uri="{FF2B5EF4-FFF2-40B4-BE49-F238E27FC236}">
                <a16:creationId xmlns:a16="http://schemas.microsoft.com/office/drawing/2014/main" id="{C3719C57-F95B-9785-0928-4BE82E02A8B2}"/>
              </a:ext>
            </a:extLst>
          </p:cNvPr>
          <p:cNvSpPr>
            <a:spLocks noChangeShapeType="1"/>
          </p:cNvSpPr>
          <p:nvPr/>
        </p:nvSpPr>
        <p:spPr bwMode="auto">
          <a:xfrm>
            <a:off x="6146157" y="1218236"/>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2" name="Line 32">
            <a:extLst>
              <a:ext uri="{FF2B5EF4-FFF2-40B4-BE49-F238E27FC236}">
                <a16:creationId xmlns:a16="http://schemas.microsoft.com/office/drawing/2014/main" id="{32869509-4F21-A9A6-1F7B-E1CE1EDE9005}"/>
              </a:ext>
            </a:extLst>
          </p:cNvPr>
          <p:cNvSpPr>
            <a:spLocks noChangeShapeType="1"/>
          </p:cNvSpPr>
          <p:nvPr/>
        </p:nvSpPr>
        <p:spPr bwMode="auto">
          <a:xfrm>
            <a:off x="3783957" y="3428036"/>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3" name="Rectangle 33">
            <a:extLst>
              <a:ext uri="{FF2B5EF4-FFF2-40B4-BE49-F238E27FC236}">
                <a16:creationId xmlns:a16="http://schemas.microsoft.com/office/drawing/2014/main" id="{03C02091-09D4-8E08-F544-1ED74DDFADE0}"/>
              </a:ext>
            </a:extLst>
          </p:cNvPr>
          <p:cNvSpPr>
            <a:spLocks noChangeArrowheads="1"/>
          </p:cNvSpPr>
          <p:nvPr/>
        </p:nvSpPr>
        <p:spPr bwMode="auto">
          <a:xfrm>
            <a:off x="6628757" y="26660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4" name="Rectangle 34">
            <a:extLst>
              <a:ext uri="{FF2B5EF4-FFF2-40B4-BE49-F238E27FC236}">
                <a16:creationId xmlns:a16="http://schemas.microsoft.com/office/drawing/2014/main" id="{C5D894D3-A82E-F453-A5A4-F6958B7EBAA5}"/>
              </a:ext>
            </a:extLst>
          </p:cNvPr>
          <p:cNvSpPr>
            <a:spLocks noChangeArrowheads="1"/>
          </p:cNvSpPr>
          <p:nvPr/>
        </p:nvSpPr>
        <p:spPr bwMode="auto">
          <a:xfrm>
            <a:off x="6755757" y="29851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5" name="Rectangle 35">
            <a:extLst>
              <a:ext uri="{FF2B5EF4-FFF2-40B4-BE49-F238E27FC236}">
                <a16:creationId xmlns:a16="http://schemas.microsoft.com/office/drawing/2014/main" id="{55BC2ADB-F4B4-4686-D66B-BBF724D45ED6}"/>
              </a:ext>
            </a:extLst>
          </p:cNvPr>
          <p:cNvSpPr>
            <a:spLocks noChangeArrowheads="1"/>
          </p:cNvSpPr>
          <p:nvPr/>
        </p:nvSpPr>
        <p:spPr bwMode="auto">
          <a:xfrm>
            <a:off x="653350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16" name="Rectangle 36">
            <a:extLst>
              <a:ext uri="{FF2B5EF4-FFF2-40B4-BE49-F238E27FC236}">
                <a16:creationId xmlns:a16="http://schemas.microsoft.com/office/drawing/2014/main" id="{458B4061-A7B6-8EA7-1F80-761D3A2BA40A}"/>
              </a:ext>
            </a:extLst>
          </p:cNvPr>
          <p:cNvSpPr>
            <a:spLocks noChangeArrowheads="1"/>
          </p:cNvSpPr>
          <p:nvPr/>
        </p:nvSpPr>
        <p:spPr bwMode="auto">
          <a:xfrm>
            <a:off x="6806557" y="53473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7" name="Rectangle 37">
            <a:extLst>
              <a:ext uri="{FF2B5EF4-FFF2-40B4-BE49-F238E27FC236}">
                <a16:creationId xmlns:a16="http://schemas.microsoft.com/office/drawing/2014/main" id="{5B6DB947-10AF-5894-7D05-1BD48F8ADE14}"/>
              </a:ext>
            </a:extLst>
          </p:cNvPr>
          <p:cNvSpPr>
            <a:spLocks noChangeArrowheads="1"/>
          </p:cNvSpPr>
          <p:nvPr/>
        </p:nvSpPr>
        <p:spPr bwMode="auto">
          <a:xfrm>
            <a:off x="3930007" y="25898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8" name="Rectangle 38">
            <a:extLst>
              <a:ext uri="{FF2B5EF4-FFF2-40B4-BE49-F238E27FC236}">
                <a16:creationId xmlns:a16="http://schemas.microsoft.com/office/drawing/2014/main" id="{39143946-CF37-DDBC-40F7-AAE9CBDDEA98}"/>
              </a:ext>
            </a:extLst>
          </p:cNvPr>
          <p:cNvSpPr>
            <a:spLocks noChangeArrowheads="1"/>
          </p:cNvSpPr>
          <p:nvPr/>
        </p:nvSpPr>
        <p:spPr bwMode="auto">
          <a:xfrm>
            <a:off x="4266557" y="29089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19" name="Rectangle 39">
            <a:extLst>
              <a:ext uri="{FF2B5EF4-FFF2-40B4-BE49-F238E27FC236}">
                <a16:creationId xmlns:a16="http://schemas.microsoft.com/office/drawing/2014/main" id="{5CBF91A1-2B67-DA7E-3295-C1554B862BC9}"/>
              </a:ext>
            </a:extLst>
          </p:cNvPr>
          <p:cNvSpPr>
            <a:spLocks noChangeArrowheads="1"/>
          </p:cNvSpPr>
          <p:nvPr/>
        </p:nvSpPr>
        <p:spPr bwMode="auto">
          <a:xfrm>
            <a:off x="370775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20" name="Rectangle 40">
            <a:extLst>
              <a:ext uri="{FF2B5EF4-FFF2-40B4-BE49-F238E27FC236}">
                <a16:creationId xmlns:a16="http://schemas.microsoft.com/office/drawing/2014/main" id="{8C8BB73C-BA56-1C40-D85C-041392C8014E}"/>
              </a:ext>
            </a:extLst>
          </p:cNvPr>
          <p:cNvSpPr>
            <a:spLocks noChangeArrowheads="1"/>
          </p:cNvSpPr>
          <p:nvPr/>
        </p:nvSpPr>
        <p:spPr bwMode="auto">
          <a:xfrm>
            <a:off x="4266557" y="53473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21" name="Rectangle 41">
            <a:extLst>
              <a:ext uri="{FF2B5EF4-FFF2-40B4-BE49-F238E27FC236}">
                <a16:creationId xmlns:a16="http://schemas.microsoft.com/office/drawing/2014/main" id="{C5B193A7-CF49-0BA9-0744-CD31327D1EC9}"/>
              </a:ext>
            </a:extLst>
          </p:cNvPr>
          <p:cNvSpPr>
            <a:spLocks noChangeArrowheads="1"/>
          </p:cNvSpPr>
          <p:nvPr/>
        </p:nvSpPr>
        <p:spPr bwMode="auto">
          <a:xfrm>
            <a:off x="3098157" y="1980237"/>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99722" name="Rectangle 42">
            <a:extLst>
              <a:ext uri="{FF2B5EF4-FFF2-40B4-BE49-F238E27FC236}">
                <a16:creationId xmlns:a16="http://schemas.microsoft.com/office/drawing/2014/main" id="{3861BF16-D28A-D7B6-8EAA-480641BA715D}"/>
              </a:ext>
            </a:extLst>
          </p:cNvPr>
          <p:cNvSpPr>
            <a:spLocks noChangeArrowheads="1"/>
          </p:cNvSpPr>
          <p:nvPr/>
        </p:nvSpPr>
        <p:spPr bwMode="auto">
          <a:xfrm>
            <a:off x="3155307" y="4204324"/>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99723" name="Rectangle 43">
            <a:extLst>
              <a:ext uri="{FF2B5EF4-FFF2-40B4-BE49-F238E27FC236}">
                <a16:creationId xmlns:a16="http://schemas.microsoft.com/office/drawing/2014/main" id="{76A6935B-8380-83B9-20BF-BEE4D8B2CB40}"/>
              </a:ext>
            </a:extLst>
          </p:cNvPr>
          <p:cNvSpPr>
            <a:spLocks noChangeArrowheads="1"/>
          </p:cNvSpPr>
          <p:nvPr/>
        </p:nvSpPr>
        <p:spPr bwMode="auto">
          <a:xfrm>
            <a:off x="8813157" y="1675436"/>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99724" name="Rectangle 44">
            <a:extLst>
              <a:ext uri="{FF2B5EF4-FFF2-40B4-BE49-F238E27FC236}">
                <a16:creationId xmlns:a16="http://schemas.microsoft.com/office/drawing/2014/main" id="{E7A49F3A-500A-3F15-47A6-9CB8E24725BE}"/>
              </a:ext>
            </a:extLst>
          </p:cNvPr>
          <p:cNvSpPr>
            <a:spLocks noChangeArrowheads="1"/>
          </p:cNvSpPr>
          <p:nvPr/>
        </p:nvSpPr>
        <p:spPr bwMode="auto">
          <a:xfrm>
            <a:off x="8965557" y="4266237"/>
            <a:ext cx="1414170" cy="92333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sp>
        <p:nvSpPr>
          <p:cNvPr id="199725" name="Oval 45">
            <a:extLst>
              <a:ext uri="{FF2B5EF4-FFF2-40B4-BE49-F238E27FC236}">
                <a16:creationId xmlns:a16="http://schemas.microsoft.com/office/drawing/2014/main" id="{B3405126-9AE0-20E6-3A93-C6915E86BBDB}"/>
              </a:ext>
            </a:extLst>
          </p:cNvPr>
          <p:cNvSpPr>
            <a:spLocks noChangeArrowheads="1"/>
          </p:cNvSpPr>
          <p:nvPr/>
        </p:nvSpPr>
        <p:spPr bwMode="auto">
          <a:xfrm>
            <a:off x="5841357" y="3047036"/>
            <a:ext cx="4419600" cy="3276600"/>
          </a:xfrm>
          <a:prstGeom prst="ellipse">
            <a:avLst/>
          </a:prstGeom>
          <a:noFill/>
          <a:ln w="50800">
            <a:solidFill>
              <a:srgbClr val="FF00FF"/>
            </a:solidFill>
            <a:round/>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261A137-0252-512F-580E-6241F2B66E00}"/>
              </a:ext>
            </a:extLst>
          </p:cNvPr>
          <p:cNvSpPr>
            <a:spLocks noChangeArrowheads="1"/>
          </p:cNvSpPr>
          <p:nvPr/>
        </p:nvSpPr>
        <p:spPr bwMode="auto">
          <a:xfrm>
            <a:off x="2261967"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1" name="Rectangle 3">
            <a:extLst>
              <a:ext uri="{FF2B5EF4-FFF2-40B4-BE49-F238E27FC236}">
                <a16:creationId xmlns:a16="http://schemas.microsoft.com/office/drawing/2014/main" id="{5F03E29B-440E-48B3-9B51-F831DE5DB16B}"/>
              </a:ext>
            </a:extLst>
          </p:cNvPr>
          <p:cNvSpPr>
            <a:spLocks noChangeArrowheads="1"/>
          </p:cNvSpPr>
          <p:nvPr/>
        </p:nvSpPr>
        <p:spPr bwMode="auto">
          <a:xfrm>
            <a:off x="2065117"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1732" name="Freeform 4">
            <a:extLst>
              <a:ext uri="{FF2B5EF4-FFF2-40B4-BE49-F238E27FC236}">
                <a16:creationId xmlns:a16="http://schemas.microsoft.com/office/drawing/2014/main" id="{6EEE90C1-9663-BF3C-9483-C998F29320D1}"/>
              </a:ext>
            </a:extLst>
          </p:cNvPr>
          <p:cNvSpPr>
            <a:spLocks/>
          </p:cNvSpPr>
          <p:nvPr/>
        </p:nvSpPr>
        <p:spPr bwMode="auto">
          <a:xfrm>
            <a:off x="2490568"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3" name="Rectangle 5">
            <a:extLst>
              <a:ext uri="{FF2B5EF4-FFF2-40B4-BE49-F238E27FC236}">
                <a16:creationId xmlns:a16="http://schemas.microsoft.com/office/drawing/2014/main" id="{24CDD67D-F836-EC4E-5F3B-0D497BF356D3}"/>
              </a:ext>
            </a:extLst>
          </p:cNvPr>
          <p:cNvSpPr>
            <a:spLocks noChangeArrowheads="1"/>
          </p:cNvSpPr>
          <p:nvPr/>
        </p:nvSpPr>
        <p:spPr bwMode="auto">
          <a:xfrm>
            <a:off x="2185767"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1734" name="Group 6">
            <a:extLst>
              <a:ext uri="{FF2B5EF4-FFF2-40B4-BE49-F238E27FC236}">
                <a16:creationId xmlns:a16="http://schemas.microsoft.com/office/drawing/2014/main" id="{CA416AAC-C413-CC1C-13AA-822788FF251F}"/>
              </a:ext>
            </a:extLst>
          </p:cNvPr>
          <p:cNvGrpSpPr>
            <a:grpSpLocks/>
          </p:cNvGrpSpPr>
          <p:nvPr/>
        </p:nvGrpSpPr>
        <p:grpSpPr bwMode="auto">
          <a:xfrm>
            <a:off x="5036917" y="1981200"/>
            <a:ext cx="3471863" cy="1533525"/>
            <a:chOff x="2016" y="1248"/>
            <a:chExt cx="2187" cy="966"/>
          </a:xfrm>
        </p:grpSpPr>
        <p:sp>
          <p:nvSpPr>
            <p:cNvPr id="201735" name="Rectangle 7">
              <a:extLst>
                <a:ext uri="{FF2B5EF4-FFF2-40B4-BE49-F238E27FC236}">
                  <a16:creationId xmlns:a16="http://schemas.microsoft.com/office/drawing/2014/main" id="{C6342CEF-89A4-AAE8-9C65-7A6A72CF2F09}"/>
                </a:ext>
              </a:extLst>
            </p:cNvPr>
            <p:cNvSpPr>
              <a:spLocks noChangeArrowheads="1"/>
            </p:cNvSpPr>
            <p:nvPr/>
          </p:nvSpPr>
          <p:spPr bwMode="auto">
            <a:xfrm>
              <a:off x="2016" y="1248"/>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6" name="Rectangle 8">
              <a:extLst>
                <a:ext uri="{FF2B5EF4-FFF2-40B4-BE49-F238E27FC236}">
                  <a16:creationId xmlns:a16="http://schemas.microsoft.com/office/drawing/2014/main" id="{C85B1DA4-5632-4DFF-490D-4434BDFB9FEC}"/>
                </a:ext>
              </a:extLst>
            </p:cNvPr>
            <p:cNvSpPr>
              <a:spLocks noChangeArrowheads="1"/>
            </p:cNvSpPr>
            <p:nvPr/>
          </p:nvSpPr>
          <p:spPr bwMode="auto">
            <a:xfrm>
              <a:off x="2592" y="1248"/>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7" name="Rectangle 9">
              <a:extLst>
                <a:ext uri="{FF2B5EF4-FFF2-40B4-BE49-F238E27FC236}">
                  <a16:creationId xmlns:a16="http://schemas.microsoft.com/office/drawing/2014/main" id="{DBA2872E-59EE-79C5-BEAE-D2C3AA40857F}"/>
                </a:ext>
              </a:extLst>
            </p:cNvPr>
            <p:cNvSpPr>
              <a:spLocks noChangeArrowheads="1"/>
            </p:cNvSpPr>
            <p:nvPr/>
          </p:nvSpPr>
          <p:spPr bwMode="auto">
            <a:xfrm>
              <a:off x="2688" y="1728"/>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8" name="Freeform 10">
              <a:extLst>
                <a:ext uri="{FF2B5EF4-FFF2-40B4-BE49-F238E27FC236}">
                  <a16:creationId xmlns:a16="http://schemas.microsoft.com/office/drawing/2014/main" id="{1FAE9D72-69C5-A7D4-2A90-E03C0BF52769}"/>
                </a:ext>
              </a:extLst>
            </p:cNvPr>
            <p:cNvSpPr>
              <a:spLocks/>
            </p:cNvSpPr>
            <p:nvPr/>
          </p:nvSpPr>
          <p:spPr bwMode="auto">
            <a:xfrm>
              <a:off x="2160" y="1344"/>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9" name="Freeform 11">
              <a:extLst>
                <a:ext uri="{FF2B5EF4-FFF2-40B4-BE49-F238E27FC236}">
                  <a16:creationId xmlns:a16="http://schemas.microsoft.com/office/drawing/2014/main" id="{6E2798D7-D537-5C60-F24A-1528DB6E05D4}"/>
                </a:ext>
              </a:extLst>
            </p:cNvPr>
            <p:cNvSpPr>
              <a:spLocks/>
            </p:cNvSpPr>
            <p:nvPr/>
          </p:nvSpPr>
          <p:spPr bwMode="auto">
            <a:xfrm>
              <a:off x="2064"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0" name="Freeform 12">
              <a:extLst>
                <a:ext uri="{FF2B5EF4-FFF2-40B4-BE49-F238E27FC236}">
                  <a16:creationId xmlns:a16="http://schemas.microsoft.com/office/drawing/2014/main" id="{8AFFA7F8-EFDE-CB58-3309-6CC9D8A74FD8}"/>
                </a:ext>
              </a:extLst>
            </p:cNvPr>
            <p:cNvSpPr>
              <a:spLocks/>
            </p:cNvSpPr>
            <p:nvPr/>
          </p:nvSpPr>
          <p:spPr bwMode="auto">
            <a:xfrm>
              <a:off x="2286"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1" name="Freeform 13">
              <a:extLst>
                <a:ext uri="{FF2B5EF4-FFF2-40B4-BE49-F238E27FC236}">
                  <a16:creationId xmlns:a16="http://schemas.microsoft.com/office/drawing/2014/main" id="{E3611E52-6459-1826-A1D0-BF8941588CE2}"/>
                </a:ext>
              </a:extLst>
            </p:cNvPr>
            <p:cNvSpPr>
              <a:spLocks/>
            </p:cNvSpPr>
            <p:nvPr/>
          </p:nvSpPr>
          <p:spPr bwMode="auto">
            <a:xfrm>
              <a:off x="271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2" name="Freeform 14">
              <a:extLst>
                <a:ext uri="{FF2B5EF4-FFF2-40B4-BE49-F238E27FC236}">
                  <a16:creationId xmlns:a16="http://schemas.microsoft.com/office/drawing/2014/main" id="{58CF9F8D-93A9-956D-7D11-5289FDC26B6B}"/>
                </a:ext>
              </a:extLst>
            </p:cNvPr>
            <p:cNvSpPr>
              <a:spLocks/>
            </p:cNvSpPr>
            <p:nvPr/>
          </p:nvSpPr>
          <p:spPr bwMode="auto">
            <a:xfrm>
              <a:off x="295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3" name="Freeform 15">
              <a:extLst>
                <a:ext uri="{FF2B5EF4-FFF2-40B4-BE49-F238E27FC236}">
                  <a16:creationId xmlns:a16="http://schemas.microsoft.com/office/drawing/2014/main" id="{F818DDBA-20DB-7216-ADF0-9E3D2E528558}"/>
                </a:ext>
              </a:extLst>
            </p:cNvPr>
            <p:cNvSpPr>
              <a:spLocks/>
            </p:cNvSpPr>
            <p:nvPr/>
          </p:nvSpPr>
          <p:spPr bwMode="auto">
            <a:xfrm>
              <a:off x="2766" y="17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4" name="Rectangle 16">
              <a:extLst>
                <a:ext uri="{FF2B5EF4-FFF2-40B4-BE49-F238E27FC236}">
                  <a16:creationId xmlns:a16="http://schemas.microsoft.com/office/drawing/2014/main" id="{8776FBD8-FEAE-13A5-41AA-40C1BBA0F1AC}"/>
                </a:ext>
              </a:extLst>
            </p:cNvPr>
            <p:cNvSpPr>
              <a:spLocks noChangeArrowheads="1"/>
            </p:cNvSpPr>
            <p:nvPr/>
          </p:nvSpPr>
          <p:spPr bwMode="auto">
            <a:xfrm>
              <a:off x="3312" y="1632"/>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1745" name="Rectangle 17">
            <a:extLst>
              <a:ext uri="{FF2B5EF4-FFF2-40B4-BE49-F238E27FC236}">
                <a16:creationId xmlns:a16="http://schemas.microsoft.com/office/drawing/2014/main" id="{F8A718D0-95F8-16F4-B849-7473D389CC66}"/>
              </a:ext>
            </a:extLst>
          </p:cNvPr>
          <p:cNvSpPr>
            <a:spLocks noChangeArrowheads="1"/>
          </p:cNvSpPr>
          <p:nvPr/>
        </p:nvSpPr>
        <p:spPr bwMode="auto">
          <a:xfrm>
            <a:off x="4655917"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1746" name="Line 18">
            <a:extLst>
              <a:ext uri="{FF2B5EF4-FFF2-40B4-BE49-F238E27FC236}">
                <a16:creationId xmlns:a16="http://schemas.microsoft.com/office/drawing/2014/main" id="{10A83733-1426-877B-CCA5-5190B17D3620}"/>
              </a:ext>
            </a:extLst>
          </p:cNvPr>
          <p:cNvSpPr>
            <a:spLocks noChangeShapeType="1"/>
          </p:cNvSpPr>
          <p:nvPr/>
        </p:nvSpPr>
        <p:spPr bwMode="auto">
          <a:xfrm flipH="1">
            <a:off x="4884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7" name="Line 19">
            <a:extLst>
              <a:ext uri="{FF2B5EF4-FFF2-40B4-BE49-F238E27FC236}">
                <a16:creationId xmlns:a16="http://schemas.microsoft.com/office/drawing/2014/main" id="{92FF373B-7EAB-973F-4D19-AA0C4DA62BB2}"/>
              </a:ext>
            </a:extLst>
          </p:cNvPr>
          <p:cNvSpPr>
            <a:spLocks noChangeShapeType="1"/>
          </p:cNvSpPr>
          <p:nvPr/>
        </p:nvSpPr>
        <p:spPr bwMode="auto">
          <a:xfrm flipH="1">
            <a:off x="5265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8" name="Line 20">
            <a:extLst>
              <a:ext uri="{FF2B5EF4-FFF2-40B4-BE49-F238E27FC236}">
                <a16:creationId xmlns:a16="http://schemas.microsoft.com/office/drawing/2014/main" id="{F0E3703B-253A-2953-8BF6-4A7D6831D71A}"/>
              </a:ext>
            </a:extLst>
          </p:cNvPr>
          <p:cNvSpPr>
            <a:spLocks noChangeShapeType="1"/>
          </p:cNvSpPr>
          <p:nvPr/>
        </p:nvSpPr>
        <p:spPr bwMode="auto">
          <a:xfrm flipH="1">
            <a:off x="6103717" y="3048000"/>
            <a:ext cx="228600" cy="9906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9" name="Line 21">
            <a:extLst>
              <a:ext uri="{FF2B5EF4-FFF2-40B4-BE49-F238E27FC236}">
                <a16:creationId xmlns:a16="http://schemas.microsoft.com/office/drawing/2014/main" id="{4E6258AF-A58B-EE57-00A8-0C18C5442CB9}"/>
              </a:ext>
            </a:extLst>
          </p:cNvPr>
          <p:cNvSpPr>
            <a:spLocks noChangeShapeType="1"/>
          </p:cNvSpPr>
          <p:nvPr/>
        </p:nvSpPr>
        <p:spPr bwMode="auto">
          <a:xfrm flipH="1">
            <a:off x="5036917" y="2438400"/>
            <a:ext cx="304800" cy="1905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0" name="Line 22">
            <a:extLst>
              <a:ext uri="{FF2B5EF4-FFF2-40B4-BE49-F238E27FC236}">
                <a16:creationId xmlns:a16="http://schemas.microsoft.com/office/drawing/2014/main" id="{68E2D523-12AE-AB00-2A4B-AFCB8D3F264B}"/>
              </a:ext>
            </a:extLst>
          </p:cNvPr>
          <p:cNvSpPr>
            <a:spLocks noChangeShapeType="1"/>
          </p:cNvSpPr>
          <p:nvPr/>
        </p:nvSpPr>
        <p:spPr bwMode="auto">
          <a:xfrm flipH="1">
            <a:off x="5646517" y="2438400"/>
            <a:ext cx="609600" cy="1676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1" name="Line 23">
            <a:extLst>
              <a:ext uri="{FF2B5EF4-FFF2-40B4-BE49-F238E27FC236}">
                <a16:creationId xmlns:a16="http://schemas.microsoft.com/office/drawing/2014/main" id="{BEC278D2-ABBB-4550-98C8-6E4AADC46072}"/>
              </a:ext>
            </a:extLst>
          </p:cNvPr>
          <p:cNvSpPr>
            <a:spLocks noChangeShapeType="1"/>
          </p:cNvSpPr>
          <p:nvPr/>
        </p:nvSpPr>
        <p:spPr bwMode="auto">
          <a:xfrm>
            <a:off x="6637117" y="2362200"/>
            <a:ext cx="228600" cy="1828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2" name="Text Box 24">
            <a:extLst>
              <a:ext uri="{FF2B5EF4-FFF2-40B4-BE49-F238E27FC236}">
                <a16:creationId xmlns:a16="http://schemas.microsoft.com/office/drawing/2014/main" id="{0344386D-540C-2A54-AA26-9CB8F12921FB}"/>
              </a:ext>
            </a:extLst>
          </p:cNvPr>
          <p:cNvSpPr txBox="1">
            <a:spLocks noChangeArrowheads="1"/>
          </p:cNvSpPr>
          <p:nvPr/>
        </p:nvSpPr>
        <p:spPr bwMode="auto">
          <a:xfrm>
            <a:off x="5951317" y="4876800"/>
            <a:ext cx="20574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1753" name="Rectangle 25">
            <a:extLst>
              <a:ext uri="{FF2B5EF4-FFF2-40B4-BE49-F238E27FC236}">
                <a16:creationId xmlns:a16="http://schemas.microsoft.com/office/drawing/2014/main" id="{8ED6D3C1-97B3-392C-8A65-1E3D62E63C6C}"/>
              </a:ext>
            </a:extLst>
          </p:cNvPr>
          <p:cNvSpPr>
            <a:spLocks noChangeArrowheads="1"/>
          </p:cNvSpPr>
          <p:nvPr/>
        </p:nvSpPr>
        <p:spPr bwMode="auto">
          <a:xfrm>
            <a:off x="4655917"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1754" name="Line 26">
            <a:extLst>
              <a:ext uri="{FF2B5EF4-FFF2-40B4-BE49-F238E27FC236}">
                <a16:creationId xmlns:a16="http://schemas.microsoft.com/office/drawing/2014/main" id="{3662441C-622B-5471-5CE7-530BF97B3FEC}"/>
              </a:ext>
            </a:extLst>
          </p:cNvPr>
          <p:cNvSpPr>
            <a:spLocks noChangeShapeType="1"/>
          </p:cNvSpPr>
          <p:nvPr/>
        </p:nvSpPr>
        <p:spPr bwMode="auto">
          <a:xfrm>
            <a:off x="6256117"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5" name="Rectangle 27">
            <a:extLst>
              <a:ext uri="{FF2B5EF4-FFF2-40B4-BE49-F238E27FC236}">
                <a16:creationId xmlns:a16="http://schemas.microsoft.com/office/drawing/2014/main" id="{7A26617C-A6CB-B6AF-089A-78B2B8F66446}"/>
              </a:ext>
            </a:extLst>
          </p:cNvPr>
          <p:cNvSpPr>
            <a:spLocks noGrp="1" noChangeArrowheads="1"/>
          </p:cNvSpPr>
          <p:nvPr>
            <p:ph type="title"/>
          </p:nvPr>
        </p:nvSpPr>
        <p:spPr>
          <a:noFill/>
          <a:ln/>
        </p:spPr>
        <p:txBody>
          <a:bodyPr/>
          <a:lstStyle/>
          <a:p>
            <a:r>
              <a:rPr lang="en-US" altLang="en-SE"/>
              <a:t>Kernel threads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D2657CF-3B1A-9936-D165-1DED318CE6C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27" name="Rectangle 3">
            <a:extLst>
              <a:ext uri="{FF2B5EF4-FFF2-40B4-BE49-F238E27FC236}">
                <a16:creationId xmlns:a16="http://schemas.microsoft.com/office/drawing/2014/main" id="{0E40DDB3-5A0B-4A5B-DB57-D1E4BE0C0D19}"/>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5828" name="Freeform 4">
            <a:extLst>
              <a:ext uri="{FF2B5EF4-FFF2-40B4-BE49-F238E27FC236}">
                <a16:creationId xmlns:a16="http://schemas.microsoft.com/office/drawing/2014/main" id="{C4B93C15-2B17-AF56-7660-47467C547BC0}"/>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29" name="Rectangle 5">
            <a:extLst>
              <a:ext uri="{FF2B5EF4-FFF2-40B4-BE49-F238E27FC236}">
                <a16:creationId xmlns:a16="http://schemas.microsoft.com/office/drawing/2014/main" id="{F6C4C81A-DA52-D760-8E54-C250FDE26873}"/>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5830" name="Group 6">
            <a:extLst>
              <a:ext uri="{FF2B5EF4-FFF2-40B4-BE49-F238E27FC236}">
                <a16:creationId xmlns:a16="http://schemas.microsoft.com/office/drawing/2014/main" id="{FC503401-4408-F118-C54F-D9B99328B164}"/>
              </a:ext>
            </a:extLst>
          </p:cNvPr>
          <p:cNvGrpSpPr>
            <a:grpSpLocks/>
          </p:cNvGrpSpPr>
          <p:nvPr/>
        </p:nvGrpSpPr>
        <p:grpSpPr bwMode="auto">
          <a:xfrm>
            <a:off x="4724401" y="1981200"/>
            <a:ext cx="3471863" cy="1533525"/>
            <a:chOff x="3552" y="2544"/>
            <a:chExt cx="2187" cy="966"/>
          </a:xfrm>
        </p:grpSpPr>
        <p:sp>
          <p:nvSpPr>
            <p:cNvPr id="205831" name="Rectangle 7">
              <a:extLst>
                <a:ext uri="{FF2B5EF4-FFF2-40B4-BE49-F238E27FC236}">
                  <a16:creationId xmlns:a16="http://schemas.microsoft.com/office/drawing/2014/main" id="{389ED20C-8BEF-53F2-B421-3B360B2215BB}"/>
                </a:ext>
              </a:extLst>
            </p:cNvPr>
            <p:cNvSpPr>
              <a:spLocks noChangeArrowheads="1"/>
            </p:cNvSpPr>
            <p:nvPr/>
          </p:nvSpPr>
          <p:spPr bwMode="auto">
            <a:xfrm>
              <a:off x="3552" y="2544"/>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2" name="Rectangle 8">
              <a:extLst>
                <a:ext uri="{FF2B5EF4-FFF2-40B4-BE49-F238E27FC236}">
                  <a16:creationId xmlns:a16="http://schemas.microsoft.com/office/drawing/2014/main" id="{958EDAEB-CCFD-88B4-9B03-380D78DB7B8D}"/>
                </a:ext>
              </a:extLst>
            </p:cNvPr>
            <p:cNvSpPr>
              <a:spLocks noChangeArrowheads="1"/>
            </p:cNvSpPr>
            <p:nvPr/>
          </p:nvSpPr>
          <p:spPr bwMode="auto">
            <a:xfrm>
              <a:off x="4128" y="2544"/>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3" name="Rectangle 9">
              <a:extLst>
                <a:ext uri="{FF2B5EF4-FFF2-40B4-BE49-F238E27FC236}">
                  <a16:creationId xmlns:a16="http://schemas.microsoft.com/office/drawing/2014/main" id="{FEADF495-1005-F6C5-6A74-B9643E94CAFD}"/>
                </a:ext>
              </a:extLst>
            </p:cNvPr>
            <p:cNvSpPr>
              <a:spLocks noChangeArrowheads="1"/>
            </p:cNvSpPr>
            <p:nvPr/>
          </p:nvSpPr>
          <p:spPr bwMode="auto">
            <a:xfrm>
              <a:off x="4224" y="3024"/>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4" name="Freeform 10">
              <a:extLst>
                <a:ext uri="{FF2B5EF4-FFF2-40B4-BE49-F238E27FC236}">
                  <a16:creationId xmlns:a16="http://schemas.microsoft.com/office/drawing/2014/main" id="{426A6858-1CF7-865C-5FF9-794D1E1C4C26}"/>
                </a:ext>
              </a:extLst>
            </p:cNvPr>
            <p:cNvSpPr>
              <a:spLocks/>
            </p:cNvSpPr>
            <p:nvPr/>
          </p:nvSpPr>
          <p:spPr bwMode="auto">
            <a:xfrm>
              <a:off x="3696" y="2640"/>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5" name="Freeform 11">
              <a:extLst>
                <a:ext uri="{FF2B5EF4-FFF2-40B4-BE49-F238E27FC236}">
                  <a16:creationId xmlns:a16="http://schemas.microsoft.com/office/drawing/2014/main" id="{F2752CB6-B355-1095-E395-46FB8C9B3643}"/>
                </a:ext>
              </a:extLst>
            </p:cNvPr>
            <p:cNvSpPr>
              <a:spLocks/>
            </p:cNvSpPr>
            <p:nvPr/>
          </p:nvSpPr>
          <p:spPr bwMode="auto">
            <a:xfrm>
              <a:off x="3600"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6" name="Freeform 12">
              <a:extLst>
                <a:ext uri="{FF2B5EF4-FFF2-40B4-BE49-F238E27FC236}">
                  <a16:creationId xmlns:a16="http://schemas.microsoft.com/office/drawing/2014/main" id="{D569ED09-6441-3198-DF15-566222820D31}"/>
                </a:ext>
              </a:extLst>
            </p:cNvPr>
            <p:cNvSpPr>
              <a:spLocks/>
            </p:cNvSpPr>
            <p:nvPr/>
          </p:nvSpPr>
          <p:spPr bwMode="auto">
            <a:xfrm>
              <a:off x="3822"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7" name="Freeform 13">
              <a:extLst>
                <a:ext uri="{FF2B5EF4-FFF2-40B4-BE49-F238E27FC236}">
                  <a16:creationId xmlns:a16="http://schemas.microsoft.com/office/drawing/2014/main" id="{8D8BEA9E-4DD1-7BE1-B936-B503A637FEE5}"/>
                </a:ext>
              </a:extLst>
            </p:cNvPr>
            <p:cNvSpPr>
              <a:spLocks/>
            </p:cNvSpPr>
            <p:nvPr/>
          </p:nvSpPr>
          <p:spPr bwMode="auto">
            <a:xfrm>
              <a:off x="425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8" name="Freeform 14">
              <a:extLst>
                <a:ext uri="{FF2B5EF4-FFF2-40B4-BE49-F238E27FC236}">
                  <a16:creationId xmlns:a16="http://schemas.microsoft.com/office/drawing/2014/main" id="{D7AB31AD-CB78-B63A-408E-D43F0DA5109E}"/>
                </a:ext>
              </a:extLst>
            </p:cNvPr>
            <p:cNvSpPr>
              <a:spLocks/>
            </p:cNvSpPr>
            <p:nvPr/>
          </p:nvSpPr>
          <p:spPr bwMode="auto">
            <a:xfrm>
              <a:off x="449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9" name="Freeform 15">
              <a:extLst>
                <a:ext uri="{FF2B5EF4-FFF2-40B4-BE49-F238E27FC236}">
                  <a16:creationId xmlns:a16="http://schemas.microsoft.com/office/drawing/2014/main" id="{0699CA40-2014-AD1A-B06C-C1736BA69A52}"/>
                </a:ext>
              </a:extLst>
            </p:cNvPr>
            <p:cNvSpPr>
              <a:spLocks/>
            </p:cNvSpPr>
            <p:nvPr/>
          </p:nvSpPr>
          <p:spPr bwMode="auto">
            <a:xfrm>
              <a:off x="4302" y="3051"/>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0" name="Rectangle 16">
              <a:extLst>
                <a:ext uri="{FF2B5EF4-FFF2-40B4-BE49-F238E27FC236}">
                  <a16:creationId xmlns:a16="http://schemas.microsoft.com/office/drawing/2014/main" id="{F414A326-6EF8-9CC8-9F1F-ABD85CB5A503}"/>
                </a:ext>
              </a:extLst>
            </p:cNvPr>
            <p:cNvSpPr>
              <a:spLocks noChangeArrowheads="1"/>
            </p:cNvSpPr>
            <p:nvPr/>
          </p:nvSpPr>
          <p:spPr bwMode="auto">
            <a:xfrm>
              <a:off x="4848" y="2928"/>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5841" name="Rectangle 17">
            <a:extLst>
              <a:ext uri="{FF2B5EF4-FFF2-40B4-BE49-F238E27FC236}">
                <a16:creationId xmlns:a16="http://schemas.microsoft.com/office/drawing/2014/main" id="{E3D4C6E6-0F5D-5714-CBFC-870602F9F9A4}"/>
              </a:ext>
            </a:extLst>
          </p:cNvPr>
          <p:cNvSpPr>
            <a:spLocks noChangeArrowheads="1"/>
          </p:cNvSpPr>
          <p:nvPr/>
        </p:nvSpPr>
        <p:spPr bwMode="auto">
          <a:xfrm>
            <a:off x="4343400"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5842" name="Rectangle 18">
            <a:extLst>
              <a:ext uri="{FF2B5EF4-FFF2-40B4-BE49-F238E27FC236}">
                <a16:creationId xmlns:a16="http://schemas.microsoft.com/office/drawing/2014/main" id="{C80AAD1D-9DC8-4EC1-FCA4-C3E4EFB46986}"/>
              </a:ext>
            </a:extLst>
          </p:cNvPr>
          <p:cNvSpPr>
            <a:spLocks noChangeArrowheads="1"/>
          </p:cNvSpPr>
          <p:nvPr/>
        </p:nvSpPr>
        <p:spPr bwMode="auto">
          <a:xfrm>
            <a:off x="4724400" y="3048000"/>
            <a:ext cx="6858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3" name="Rectangle 19">
            <a:extLst>
              <a:ext uri="{FF2B5EF4-FFF2-40B4-BE49-F238E27FC236}">
                <a16:creationId xmlns:a16="http://schemas.microsoft.com/office/drawing/2014/main" id="{CBA8D935-CD17-1C0B-0AC8-D7BFA9A2BBF5}"/>
              </a:ext>
            </a:extLst>
          </p:cNvPr>
          <p:cNvSpPr>
            <a:spLocks noChangeArrowheads="1"/>
          </p:cNvSpPr>
          <p:nvPr/>
        </p:nvSpPr>
        <p:spPr bwMode="auto">
          <a:xfrm>
            <a:off x="5791200" y="3048000"/>
            <a:ext cx="4572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4" name="Rectangle 20">
            <a:extLst>
              <a:ext uri="{FF2B5EF4-FFF2-40B4-BE49-F238E27FC236}">
                <a16:creationId xmlns:a16="http://schemas.microsoft.com/office/drawing/2014/main" id="{8E6CA22D-F056-007D-1118-617AF24C60AB}"/>
              </a:ext>
            </a:extLst>
          </p:cNvPr>
          <p:cNvSpPr>
            <a:spLocks noChangeArrowheads="1"/>
          </p:cNvSpPr>
          <p:nvPr/>
        </p:nvSpPr>
        <p:spPr bwMode="auto">
          <a:xfrm>
            <a:off x="5638800" y="2438400"/>
            <a:ext cx="9144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5" name="Line 21">
            <a:extLst>
              <a:ext uri="{FF2B5EF4-FFF2-40B4-BE49-F238E27FC236}">
                <a16:creationId xmlns:a16="http://schemas.microsoft.com/office/drawing/2014/main" id="{6A6E4C12-9EEF-11BF-45EC-AD320F3947B0}"/>
              </a:ext>
            </a:extLst>
          </p:cNvPr>
          <p:cNvSpPr>
            <a:spLocks noChangeShapeType="1"/>
          </p:cNvSpPr>
          <p:nvPr/>
        </p:nvSpPr>
        <p:spPr bwMode="auto">
          <a:xfrm flipV="1">
            <a:off x="6553200" y="1676400"/>
            <a:ext cx="1219200" cy="838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6" name="Line 22">
            <a:extLst>
              <a:ext uri="{FF2B5EF4-FFF2-40B4-BE49-F238E27FC236}">
                <a16:creationId xmlns:a16="http://schemas.microsoft.com/office/drawing/2014/main" id="{5A308373-4DC4-99C3-FDF6-2F6769871035}"/>
              </a:ext>
            </a:extLst>
          </p:cNvPr>
          <p:cNvSpPr>
            <a:spLocks noChangeShapeType="1"/>
          </p:cNvSpPr>
          <p:nvPr/>
        </p:nvSpPr>
        <p:spPr bwMode="auto">
          <a:xfrm flipV="1">
            <a:off x="6248400" y="1752600"/>
            <a:ext cx="1676400" cy="13716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7" name="Line 23">
            <a:extLst>
              <a:ext uri="{FF2B5EF4-FFF2-40B4-BE49-F238E27FC236}">
                <a16:creationId xmlns:a16="http://schemas.microsoft.com/office/drawing/2014/main" id="{9BDB03BA-F7EA-D413-E449-7A5BC64A5164}"/>
              </a:ext>
            </a:extLst>
          </p:cNvPr>
          <p:cNvSpPr>
            <a:spLocks noChangeShapeType="1"/>
          </p:cNvSpPr>
          <p:nvPr/>
        </p:nvSpPr>
        <p:spPr bwMode="auto">
          <a:xfrm flipV="1">
            <a:off x="5410200" y="1524000"/>
            <a:ext cx="2286000" cy="1600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8" name="Freeform 24">
            <a:extLst>
              <a:ext uri="{FF2B5EF4-FFF2-40B4-BE49-F238E27FC236}">
                <a16:creationId xmlns:a16="http://schemas.microsoft.com/office/drawing/2014/main" id="{04D4B17B-E220-427D-0257-64739104C5CA}"/>
              </a:ext>
            </a:extLst>
          </p:cNvPr>
          <p:cNvSpPr>
            <a:spLocks/>
          </p:cNvSpPr>
          <p:nvPr/>
        </p:nvSpPr>
        <p:spPr bwMode="auto">
          <a:xfrm>
            <a:off x="48768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9" name="Freeform 25">
            <a:extLst>
              <a:ext uri="{FF2B5EF4-FFF2-40B4-BE49-F238E27FC236}">
                <a16:creationId xmlns:a16="http://schemas.microsoft.com/office/drawing/2014/main" id="{4EB0B7B7-DE3A-2429-5339-25558F2B52DA}"/>
              </a:ext>
            </a:extLst>
          </p:cNvPr>
          <p:cNvSpPr>
            <a:spLocks/>
          </p:cNvSpPr>
          <p:nvPr/>
        </p:nvSpPr>
        <p:spPr bwMode="auto">
          <a:xfrm>
            <a:off x="58674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0" name="Freeform 26">
            <a:extLst>
              <a:ext uri="{FF2B5EF4-FFF2-40B4-BE49-F238E27FC236}">
                <a16:creationId xmlns:a16="http://schemas.microsoft.com/office/drawing/2014/main" id="{1A47271A-BBAC-2A49-4F4A-8E1940BAD389}"/>
              </a:ext>
            </a:extLst>
          </p:cNvPr>
          <p:cNvSpPr>
            <a:spLocks/>
          </p:cNvSpPr>
          <p:nvPr/>
        </p:nvSpPr>
        <p:spPr bwMode="auto">
          <a:xfrm>
            <a:off x="64770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1" name="Line 27">
            <a:extLst>
              <a:ext uri="{FF2B5EF4-FFF2-40B4-BE49-F238E27FC236}">
                <a16:creationId xmlns:a16="http://schemas.microsoft.com/office/drawing/2014/main" id="{6F3F033F-3A57-BC7C-EDB0-B222811FE380}"/>
              </a:ext>
            </a:extLst>
          </p:cNvPr>
          <p:cNvSpPr>
            <a:spLocks noChangeShapeType="1"/>
          </p:cNvSpPr>
          <p:nvPr/>
        </p:nvSpPr>
        <p:spPr bwMode="auto">
          <a:xfrm flipH="1">
            <a:off x="6477000" y="3733800"/>
            <a:ext cx="762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2" name="Line 28">
            <a:extLst>
              <a:ext uri="{FF2B5EF4-FFF2-40B4-BE49-F238E27FC236}">
                <a16:creationId xmlns:a16="http://schemas.microsoft.com/office/drawing/2014/main" id="{CF840E9E-E9DA-6AAD-5FE2-711F1143531D}"/>
              </a:ext>
            </a:extLst>
          </p:cNvPr>
          <p:cNvSpPr>
            <a:spLocks noChangeShapeType="1"/>
          </p:cNvSpPr>
          <p:nvPr/>
        </p:nvSpPr>
        <p:spPr bwMode="auto">
          <a:xfrm flipH="1">
            <a:off x="5867400" y="37338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3" name="Line 29">
            <a:extLst>
              <a:ext uri="{FF2B5EF4-FFF2-40B4-BE49-F238E27FC236}">
                <a16:creationId xmlns:a16="http://schemas.microsoft.com/office/drawing/2014/main" id="{692F0BC0-C38C-181B-C333-DF3302633D3D}"/>
              </a:ext>
            </a:extLst>
          </p:cNvPr>
          <p:cNvSpPr>
            <a:spLocks noChangeShapeType="1"/>
          </p:cNvSpPr>
          <p:nvPr/>
        </p:nvSpPr>
        <p:spPr bwMode="auto">
          <a:xfrm flipH="1">
            <a:off x="4800600" y="3733800"/>
            <a:ext cx="152400" cy="457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4" name="Text Box 30">
            <a:extLst>
              <a:ext uri="{FF2B5EF4-FFF2-40B4-BE49-F238E27FC236}">
                <a16:creationId xmlns:a16="http://schemas.microsoft.com/office/drawing/2014/main" id="{2E2801E7-CD36-84BF-1FA5-F64A887122D1}"/>
              </a:ext>
            </a:extLst>
          </p:cNvPr>
          <p:cNvSpPr txBox="1">
            <a:spLocks noChangeArrowheads="1"/>
          </p:cNvSpPr>
          <p:nvPr/>
        </p:nvSpPr>
        <p:spPr bwMode="auto">
          <a:xfrm>
            <a:off x="5334000" y="4876800"/>
            <a:ext cx="23622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a:t>
            </a:r>
            <a:r>
              <a:rPr lang="en-US" altLang="en-SE" sz="1200" i="1" dirty="0"/>
              <a:t>kernel</a:t>
            </a:r>
            <a:r>
              <a:rPr lang="en-US" altLang="en-SE" sz="1200" dirty="0"/>
              <a:t> thread create, destroy, signal, wait, etc.)</a:t>
            </a:r>
          </a:p>
        </p:txBody>
      </p:sp>
      <p:sp>
        <p:nvSpPr>
          <p:cNvPr id="205855" name="Line 31">
            <a:extLst>
              <a:ext uri="{FF2B5EF4-FFF2-40B4-BE49-F238E27FC236}">
                <a16:creationId xmlns:a16="http://schemas.microsoft.com/office/drawing/2014/main" id="{A42611D1-7B03-02B6-E0D9-B55F67CB28F3}"/>
              </a:ext>
            </a:extLst>
          </p:cNvPr>
          <p:cNvSpPr>
            <a:spLocks noChangeShapeType="1"/>
          </p:cNvSpPr>
          <p:nvPr/>
        </p:nvSpPr>
        <p:spPr bwMode="auto">
          <a:xfrm flipH="1">
            <a:off x="4953000" y="31242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6" name="Line 32">
            <a:extLst>
              <a:ext uri="{FF2B5EF4-FFF2-40B4-BE49-F238E27FC236}">
                <a16:creationId xmlns:a16="http://schemas.microsoft.com/office/drawing/2014/main" id="{5307244F-48B3-AACC-C572-D827F207A759}"/>
              </a:ext>
            </a:extLst>
          </p:cNvPr>
          <p:cNvSpPr>
            <a:spLocks noChangeShapeType="1"/>
          </p:cNvSpPr>
          <p:nvPr/>
        </p:nvSpPr>
        <p:spPr bwMode="auto">
          <a:xfrm flipH="1">
            <a:off x="5943600" y="3124200"/>
            <a:ext cx="1524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7" name="Line 33">
            <a:extLst>
              <a:ext uri="{FF2B5EF4-FFF2-40B4-BE49-F238E27FC236}">
                <a16:creationId xmlns:a16="http://schemas.microsoft.com/office/drawing/2014/main" id="{5AAC130E-C2C5-9236-FFCD-88D25EA19F93}"/>
              </a:ext>
            </a:extLst>
          </p:cNvPr>
          <p:cNvSpPr>
            <a:spLocks noChangeShapeType="1"/>
          </p:cNvSpPr>
          <p:nvPr/>
        </p:nvSpPr>
        <p:spPr bwMode="auto">
          <a:xfrm>
            <a:off x="6400800" y="2514600"/>
            <a:ext cx="152400" cy="914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8" name="Rectangle 34">
            <a:extLst>
              <a:ext uri="{FF2B5EF4-FFF2-40B4-BE49-F238E27FC236}">
                <a16:creationId xmlns:a16="http://schemas.microsoft.com/office/drawing/2014/main" id="{96768B95-6D46-197C-7A4F-8848C567A71C}"/>
              </a:ext>
            </a:extLst>
          </p:cNvPr>
          <p:cNvSpPr>
            <a:spLocks noChangeArrowheads="1"/>
          </p:cNvSpPr>
          <p:nvPr/>
        </p:nvSpPr>
        <p:spPr bwMode="auto">
          <a:xfrm>
            <a:off x="4343400"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5859" name="Line 35">
            <a:extLst>
              <a:ext uri="{FF2B5EF4-FFF2-40B4-BE49-F238E27FC236}">
                <a16:creationId xmlns:a16="http://schemas.microsoft.com/office/drawing/2014/main" id="{94F71765-08E2-CCC5-A0FF-98CA40D2D297}"/>
              </a:ext>
            </a:extLst>
          </p:cNvPr>
          <p:cNvSpPr>
            <a:spLocks noChangeShapeType="1"/>
          </p:cNvSpPr>
          <p:nvPr/>
        </p:nvSpPr>
        <p:spPr bwMode="auto">
          <a:xfrm>
            <a:off x="5943600"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0" name="Rectangle 36">
            <a:extLst>
              <a:ext uri="{FF2B5EF4-FFF2-40B4-BE49-F238E27FC236}">
                <a16:creationId xmlns:a16="http://schemas.microsoft.com/office/drawing/2014/main" id="{9B8B5F4F-57AB-4771-CFEE-9C122B5FBCA2}"/>
              </a:ext>
            </a:extLst>
          </p:cNvPr>
          <p:cNvSpPr>
            <a:spLocks noGrp="1" noChangeArrowheads="1"/>
          </p:cNvSpPr>
          <p:nvPr>
            <p:ph type="title"/>
          </p:nvPr>
        </p:nvSpPr>
        <p:spPr>
          <a:noFill/>
          <a:ln/>
        </p:spPr>
        <p:txBody>
          <a:bodyPr/>
          <a:lstStyle/>
          <a:p>
            <a:r>
              <a:rPr lang="en-US" altLang="en-SE" dirty="0"/>
              <a:t>User-level threads</a:t>
            </a:r>
            <a:endParaRPr lang="en-US" altLang="en-SE" i="1" dirty="0"/>
          </a:p>
        </p:txBody>
      </p:sp>
      <p:grpSp>
        <p:nvGrpSpPr>
          <p:cNvPr id="205861" name="Group 37">
            <a:extLst>
              <a:ext uri="{FF2B5EF4-FFF2-40B4-BE49-F238E27FC236}">
                <a16:creationId xmlns:a16="http://schemas.microsoft.com/office/drawing/2014/main" id="{91F71C5A-94DB-23F5-DC6E-B1A4D1AD13BF}"/>
              </a:ext>
            </a:extLst>
          </p:cNvPr>
          <p:cNvGrpSpPr>
            <a:grpSpLocks/>
          </p:cNvGrpSpPr>
          <p:nvPr/>
        </p:nvGrpSpPr>
        <p:grpSpPr bwMode="auto">
          <a:xfrm>
            <a:off x="7620000" y="990600"/>
            <a:ext cx="2743200" cy="1752600"/>
            <a:chOff x="3840" y="624"/>
            <a:chExt cx="1728" cy="1104"/>
          </a:xfrm>
        </p:grpSpPr>
        <p:sp>
          <p:nvSpPr>
            <p:cNvPr id="205862" name="Oval 38">
              <a:extLst>
                <a:ext uri="{FF2B5EF4-FFF2-40B4-BE49-F238E27FC236}">
                  <a16:creationId xmlns:a16="http://schemas.microsoft.com/office/drawing/2014/main" id="{6A4B848F-3526-0AEE-1558-82A0195EB1C6}"/>
                </a:ext>
              </a:extLst>
            </p:cNvPr>
            <p:cNvSpPr>
              <a:spLocks noChangeArrowheads="1"/>
            </p:cNvSpPr>
            <p:nvPr/>
          </p:nvSpPr>
          <p:spPr bwMode="auto">
            <a:xfrm>
              <a:off x="3840" y="624"/>
              <a:ext cx="1296" cy="576"/>
            </a:xfrm>
            <a:prstGeom prst="ellipse">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3" name="Rectangle 39">
              <a:extLst>
                <a:ext uri="{FF2B5EF4-FFF2-40B4-BE49-F238E27FC236}">
                  <a16:creationId xmlns:a16="http://schemas.microsoft.com/office/drawing/2014/main" id="{E6D5D1B5-CC39-8B50-6B45-D84A0DA6CE4E}"/>
                </a:ext>
              </a:extLst>
            </p:cNvPr>
            <p:cNvSpPr>
              <a:spLocks noChangeArrowheads="1"/>
            </p:cNvSpPr>
            <p:nvPr/>
          </p:nvSpPr>
          <p:spPr bwMode="auto">
            <a:xfrm>
              <a:off x="4032" y="720"/>
              <a:ext cx="1116" cy="40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user-level</a:t>
              </a:r>
            </a:p>
            <a:p>
              <a:pPr>
                <a:spcBef>
                  <a:spcPct val="0"/>
                </a:spcBef>
              </a:pPr>
              <a:r>
                <a:rPr lang="en-US" altLang="en-SE"/>
                <a:t>thread library</a:t>
              </a:r>
            </a:p>
          </p:txBody>
        </p:sp>
        <p:sp>
          <p:nvSpPr>
            <p:cNvPr id="205864" name="Text Box 40">
              <a:extLst>
                <a:ext uri="{FF2B5EF4-FFF2-40B4-BE49-F238E27FC236}">
                  <a16:creationId xmlns:a16="http://schemas.microsoft.com/office/drawing/2014/main" id="{4A886658-5426-787A-DAC0-C6396D70AA36}"/>
                </a:ext>
              </a:extLst>
            </p:cNvPr>
            <p:cNvSpPr txBox="1">
              <a:spLocks noChangeArrowheads="1"/>
            </p:cNvSpPr>
            <p:nvPr/>
          </p:nvSpPr>
          <p:spPr bwMode="auto">
            <a:xfrm>
              <a:off x="4272" y="1440"/>
              <a:ext cx="1296" cy="288"/>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5865" name="Line 41">
              <a:extLst>
                <a:ext uri="{FF2B5EF4-FFF2-40B4-BE49-F238E27FC236}">
                  <a16:creationId xmlns:a16="http://schemas.microsoft.com/office/drawing/2014/main" id="{5850581F-95EF-1BFD-34E5-CD0B24C007C8}"/>
                </a:ext>
              </a:extLst>
            </p:cNvPr>
            <p:cNvSpPr>
              <a:spLocks noChangeShapeType="1"/>
            </p:cNvSpPr>
            <p:nvPr/>
          </p:nvSpPr>
          <p:spPr bwMode="auto">
            <a:xfrm>
              <a:off x="4512" y="1104"/>
              <a:ext cx="384" cy="38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05866" name="Line 42">
            <a:extLst>
              <a:ext uri="{FF2B5EF4-FFF2-40B4-BE49-F238E27FC236}">
                <a16:creationId xmlns:a16="http://schemas.microsoft.com/office/drawing/2014/main" id="{9E4C94AC-4B6B-49C2-F787-D92CD93A4AE2}"/>
              </a:ext>
            </a:extLst>
          </p:cNvPr>
          <p:cNvSpPr>
            <a:spLocks noChangeShapeType="1"/>
          </p:cNvSpPr>
          <p:nvPr/>
        </p:nvSpPr>
        <p:spPr bwMode="auto">
          <a:xfrm>
            <a:off x="6705600" y="3581400"/>
            <a:ext cx="236220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7" name="Rectangle 43">
            <a:extLst>
              <a:ext uri="{FF2B5EF4-FFF2-40B4-BE49-F238E27FC236}">
                <a16:creationId xmlns:a16="http://schemas.microsoft.com/office/drawing/2014/main" id="{F4CE3617-2D9C-312E-7C07-16C937D52857}"/>
              </a:ext>
            </a:extLst>
          </p:cNvPr>
          <p:cNvSpPr>
            <a:spLocks noChangeArrowheads="1"/>
          </p:cNvSpPr>
          <p:nvPr/>
        </p:nvSpPr>
        <p:spPr bwMode="auto">
          <a:xfrm>
            <a:off x="8229600" y="3886201"/>
            <a:ext cx="182133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kernel threads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at user-level as a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07973" y="6248400"/>
            <a:ext cx="4147456" cy="457200"/>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400" b="0" i="0" dirty="0">
                <a:solidFill>
                  <a:srgbClr val="0F0F0F"/>
                </a:solidFill>
                <a:effectLst/>
                <a:latin typeface="Roboto" panose="02000000000000000000" pitchFamily="2" charset="0"/>
              </a:rPr>
              <a:t>FANG Interview Question | Process vs Thread</a:t>
            </a:r>
          </a:p>
          <a:p>
            <a:pPr algn="l"/>
            <a:r>
              <a:rPr lang="en-GB" sz="1400" b="0" i="0" dirty="0">
                <a:solidFill>
                  <a:srgbClr val="0F0F0F"/>
                </a:solidFill>
                <a:effectLst/>
                <a:latin typeface="Roboto" panose="02000000000000000000" pitchFamily="2" charset="0"/>
                <a:hlinkClick r:id="rId3"/>
              </a:rPr>
              <a:t>https://www.youtube.com/watch?v=4rLW7zg21gI</a:t>
            </a:r>
            <a:r>
              <a:rPr lang="en-GB" sz="1400" b="0" i="0" dirty="0">
                <a:solidFill>
                  <a:srgbClr val="0F0F0F"/>
                </a:solidFill>
                <a:effectLst/>
                <a:latin typeface="Roboto" panose="02000000000000000000" pitchFamily="2" charset="0"/>
              </a:rPr>
              <a:t> </a:t>
            </a:r>
          </a:p>
          <a:p>
            <a:pPr algn="l"/>
            <a:endParaRPr lang="en-GB" sz="1400" b="0" i="0" dirty="0">
              <a:solidFill>
                <a:srgbClr val="0F0F0F"/>
              </a:solidFill>
              <a:effectLst/>
              <a:latin typeface="Roboto" panose="02000000000000000000" pitchFamily="2"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a:t>Thread interface</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r>
              <a:rPr lang="en-US" altLang="en-SE" dirty="0"/>
              <a:t>The kernel thread is lost for the duration of the (synchronous) I/O operation!</a:t>
            </a:r>
          </a:p>
          <a:p>
            <a:r>
              <a:rPr lang="en-US" altLang="en-SE" dirty="0"/>
              <a:t>Could have one kernel thread for each user-level thread</a:t>
            </a:r>
          </a:p>
          <a:p>
            <a:pPr lvl="1"/>
            <a:r>
              <a:rPr lang="en-US" altLang="en-SE" dirty="0"/>
              <a:t>no real difference from kernel threads – “common case” operations (e.g., synchronization) would be quick</a:t>
            </a:r>
          </a:p>
          <a:p>
            <a:r>
              <a:rPr lang="en-US" altLang="en-SE" dirty="0"/>
              <a:t>Could have a limited-size “pool” of kernel threads “powering” all the user-level threads in the address space</a:t>
            </a:r>
          </a:p>
          <a:p>
            <a:pPr lvl="1"/>
            <a:r>
              <a:rPr lang="en-US" altLang="en-SE" dirty="0"/>
              <a:t>the kernel will be scheduling these threads, obliviously to what’s going on at user-level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altLang="en-SE" dirty="0"/>
              <a:t>We want multiple threads per address space</a:t>
            </a:r>
          </a:p>
          <a:p>
            <a:r>
              <a:rPr lang="en-US" altLang="en-SE" dirty="0"/>
              <a:t>Kernel threads are much more efficient than processes, but they’re still not cheap</a:t>
            </a:r>
          </a:p>
          <a:p>
            <a:pPr lvl="1"/>
            <a:r>
              <a:rPr lang="en-US" altLang="en-SE" dirty="0"/>
              <a:t>all operations require a kernel call and parameter verification</a:t>
            </a:r>
          </a:p>
          <a:p>
            <a:r>
              <a:rPr lang="en-US" altLang="en-SE" dirty="0"/>
              <a:t>User-level threads are:</a:t>
            </a:r>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6" y="1988050"/>
            <a:ext cx="4312782"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435929"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385129"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321629" y="3771908"/>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121729"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121729"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4091388" y="6272728"/>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200" b="0" i="0" dirty="0">
                <a:solidFill>
                  <a:srgbClr val="0F0F0F"/>
                </a:solidFill>
                <a:effectLst/>
                <a:latin typeface="Roboto" panose="02000000000000000000" pitchFamily="2" charset="0"/>
              </a:rPr>
              <a:t>What is a Process in an Operating System?</a:t>
            </a:r>
          </a:p>
          <a:p>
            <a:pPr algn="l"/>
            <a:r>
              <a:rPr lang="en-GB" sz="1200" b="0" i="0" dirty="0">
                <a:solidFill>
                  <a:srgbClr val="0F0F0F"/>
                </a:solidFill>
                <a:effectLst/>
                <a:latin typeface="Roboto" panose="02000000000000000000" pitchFamily="2" charset="0"/>
                <a:hlinkClick r:id="rId4"/>
              </a:rPr>
              <a:t>https://www.youtube.com/watch?v=vLwMl9qK4T8</a:t>
            </a:r>
            <a:r>
              <a:rPr lang="en-GB" sz="1200" b="0" i="0" dirty="0">
                <a:solidFill>
                  <a:srgbClr val="0F0F0F"/>
                </a:solidFill>
                <a:effectLst/>
                <a:latin typeface="Roboto" panose="02000000000000000000" pitchFamily="2" charset="0"/>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4299</Words>
  <Application>Microsoft Office PowerPoint</Application>
  <PresentationFormat>Widescreen</PresentationFormat>
  <Paragraphs>628</Paragraphs>
  <Slides>45</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Courier</vt:lpstr>
      <vt:lpstr>Gill Sans</vt:lpstr>
      <vt:lpstr>Gill Sans Light</vt:lpstr>
      <vt:lpstr>맑은 고딕</vt:lpstr>
      <vt:lpstr>Palatino</vt:lpstr>
      <vt:lpstr>Arial</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Summary</vt:lpstr>
      <vt:lpstr>What’s in a process?</vt:lpstr>
      <vt:lpstr>Concurrency</vt:lpstr>
      <vt:lpstr>What’s needed?</vt:lpstr>
      <vt:lpstr>Processes and Threads</vt:lpstr>
      <vt:lpstr>The design space</vt:lpstr>
      <vt:lpstr>(old) Process address space</vt:lpstr>
      <vt:lpstr>(new) Process address space with threads</vt:lpstr>
      <vt:lpstr>Process/thread separation</vt:lpstr>
      <vt:lpstr>“Where do threads come from?”</vt:lpstr>
      <vt:lpstr>“Where do threads come from?” (2)</vt:lpstr>
      <vt:lpstr>Kernel threads</vt:lpstr>
      <vt:lpstr>User-level threads</vt:lpstr>
      <vt:lpstr>The design space</vt:lpstr>
      <vt:lpstr>Kernel threads</vt:lpstr>
      <vt:lpstr>User-level threads</vt:lpstr>
      <vt:lpstr>User-level thread implementation</vt:lpstr>
      <vt:lpstr>Thread interface</vt:lpstr>
      <vt:lpstr>How to prevent a user-level thread from hogging the CPU?</vt:lpstr>
      <vt:lpstr>Thread context switch</vt:lpstr>
      <vt:lpstr>What if a thread tries to do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2025-02-03T16:16:35Z</dcterms:modified>
</cp:coreProperties>
</file>