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918" r:id="rId3"/>
    <p:sldId id="920" r:id="rId4"/>
    <p:sldId id="921" r:id="rId5"/>
    <p:sldId id="923" r:id="rId6"/>
    <p:sldId id="922" r:id="rId7"/>
    <p:sldId id="926" r:id="rId8"/>
    <p:sldId id="927" r:id="rId9"/>
    <p:sldId id="928" r:id="rId10"/>
    <p:sldId id="1902" r:id="rId11"/>
    <p:sldId id="1904" r:id="rId12"/>
    <p:sldId id="930" r:id="rId13"/>
    <p:sldId id="1906" r:id="rId14"/>
    <p:sldId id="916" r:id="rId15"/>
    <p:sldId id="924" r:id="rId16"/>
    <p:sldId id="925" r:id="rId1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098"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90006"/>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35058001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99218</TotalTime>
  <Pages>60</Pages>
  <Words>2921</Words>
  <Application>Microsoft Office PowerPoint</Application>
  <PresentationFormat>Widescreen</PresentationFormat>
  <Paragraphs>476</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Gill Sans</vt:lpstr>
      <vt:lpstr>Gill Sans Light</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1108</cp:revision>
  <cp:lastPrinted>2022-03-15T20:14:46Z</cp:lastPrinted>
  <dcterms:created xsi:type="dcterms:W3CDTF">1995-08-12T11:37:26Z</dcterms:created>
  <dcterms:modified xsi:type="dcterms:W3CDTF">2025-04-08T00:57:18Z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