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65" r:id="rId4"/>
    <p:sldId id="264" r:id="rId5"/>
    <p:sldId id="266"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2025-04-04</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book: Algorithms, 4th Edition by Robert Sedgewick and Kevin Wayne.</a:t>
            </a:r>
          </a:p>
          <a:p>
            <a:endParaRPr lang="en-SE" dirty="0"/>
          </a:p>
        </p:txBody>
      </p:sp>
      <p:sp>
        <p:nvSpPr>
          <p:cNvPr id="4" name="Slide Number Placeholder 3"/>
          <p:cNvSpPr>
            <a:spLocks noGrp="1"/>
          </p:cNvSpPr>
          <p:nvPr>
            <p:ph type="sldNum" sz="quarter" idx="5"/>
          </p:nvPr>
        </p:nvSpPr>
        <p:spPr/>
        <p:txBody>
          <a:bodyPr/>
          <a:lstStyle/>
          <a:p>
            <a:fld id="{6AE8CD21-1CCD-4923-99C6-950C27132222}" type="slidenum">
              <a:rPr lang="en-SE" smtClean="0"/>
              <a:t>4</a:t>
            </a:fld>
            <a:endParaRPr lang="en-SE"/>
          </a:p>
        </p:txBody>
      </p:sp>
    </p:spTree>
    <p:extLst>
      <p:ext uri="{BB962C8B-B14F-4D97-AF65-F5344CB8AC3E}">
        <p14:creationId xmlns:p14="http://schemas.microsoft.com/office/powerpoint/2010/main" val="413987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uhofstra.github.io/CSC112Sp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scord.gg/wEP6dhGqS8" TargetMode="External"/><Relationship Id="rId2" Type="http://schemas.openxmlformats.org/officeDocument/2006/relationships/hyperlink" Target="https://guhofstra.github.io/CSC112Sp25/" TargetMode="External"/><Relationship Id="rId1" Type="http://schemas.openxmlformats.org/officeDocument/2006/relationships/slideLayout" Target="../slideLayouts/slideLayout2.xml"/><Relationship Id="rId4" Type="http://schemas.openxmlformats.org/officeDocument/2006/relationships/hyperlink" Target="https://docs.google.com/forms/d/e/1FAIpQLSdEXu6cKqT72TQ3JUrQa6d48kefySLqW3tT5WMvuJBmDRarXA/viewfor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s162.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playlist?list=PLF2K2xZjNEf97A_uBCwEl61sdxWVP7VW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t>0</a:t>
            </a:r>
            <a:br>
              <a:rPr lang="en-US" altLang="zh-CN" dirty="0">
                <a:solidFill>
                  <a:schemeClr val="accent1"/>
                </a:solidFill>
              </a:rPr>
            </a:br>
            <a:r>
              <a:rPr lang="en-US" altLang="zh-CN" dirty="0">
                <a:solidFill>
                  <a:schemeClr val="accent1"/>
                </a:solidFill>
              </a:rPr>
              <a:t>CSC</a:t>
            </a:r>
            <a:r>
              <a:rPr lang="zh-CN" altLang="en-US" dirty="0">
                <a:solidFill>
                  <a:schemeClr val="accent1"/>
                </a:solidFill>
              </a:rPr>
              <a:t> </a:t>
            </a:r>
            <a:r>
              <a:rPr lang="en-US" altLang="zh-CN" dirty="0"/>
              <a:t>112</a:t>
            </a:r>
            <a:r>
              <a:rPr lang="en-US" altLang="zh-CN" dirty="0">
                <a:solidFill>
                  <a:schemeClr val="accent1"/>
                </a:solidFill>
              </a:rPr>
              <a:t> Course Overview</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
        <p:nvSpPr>
          <p:cNvPr id="3" name="Content Placeholder 2"/>
          <p:cNvSpPr>
            <a:spLocks noGrp="1"/>
          </p:cNvSpPr>
          <p:nvPr>
            <p:ph idx="1"/>
          </p:nvPr>
        </p:nvSpPr>
        <p:spPr/>
        <p:txBody>
          <a:bodyPr>
            <a:normAutofit lnSpcReduction="10000"/>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a:t>Tue 3:00-5:00 </a:t>
            </a:r>
            <a:r>
              <a:rPr lang="en-US" altLang="zh-CN" dirty="0"/>
              <a:t>pm</a:t>
            </a:r>
          </a:p>
          <a:p>
            <a:pPr>
              <a:lnSpc>
                <a:spcPct val="150000"/>
              </a:lnSpc>
            </a:pPr>
            <a:r>
              <a:rPr lang="en-GB" b="1" dirty="0"/>
              <a:t>Course website: </a:t>
            </a:r>
            <a:r>
              <a:rPr lang="en-GB" dirty="0">
                <a:hlinkClick r:id="rId3"/>
              </a:rPr>
              <a:t>https://guhofstra.github.io/CSC112Sp25/</a:t>
            </a:r>
            <a:r>
              <a:rPr lang="en-GB" dirty="0"/>
              <a:t> </a:t>
            </a:r>
          </a:p>
          <a:p>
            <a:pPr>
              <a:lnSpc>
                <a:spcPct val="150000"/>
              </a:lnSpc>
            </a:pPr>
            <a:r>
              <a:rPr lang="en-GB" b="1" dirty="0"/>
              <a:t>Two sections:</a:t>
            </a:r>
          </a:p>
          <a:p>
            <a:pPr lvl="1">
              <a:lnSpc>
                <a:spcPct val="150000"/>
              </a:lnSpc>
            </a:pPr>
            <a:r>
              <a:rPr lang="en-US" dirty="0"/>
              <a:t>CSC-112-01SIC 0230 MW 11:20 AM-12:45 PM</a:t>
            </a:r>
          </a:p>
          <a:p>
            <a:pPr lvl="1">
              <a:lnSpc>
                <a:spcPct val="150000"/>
              </a:lnSpc>
            </a:pPr>
            <a:r>
              <a:rPr lang="en-US" dirty="0"/>
              <a:t>CSC-112-B SIC 0126 MW 6:00 PM-7:25 PM</a:t>
            </a:r>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DB64-B245-D46D-B4A0-7B8C92A75D16}"/>
              </a:ext>
            </a:extLst>
          </p:cNvPr>
          <p:cNvSpPr>
            <a:spLocks noGrp="1"/>
          </p:cNvSpPr>
          <p:nvPr>
            <p:ph type="title"/>
          </p:nvPr>
        </p:nvSpPr>
        <p:spPr/>
        <p:txBody>
          <a:bodyPr/>
          <a:lstStyle/>
          <a:p>
            <a:r>
              <a:rPr lang="en-GB" dirty="0"/>
              <a:t>Discord Channel and Feedback Form</a:t>
            </a:r>
            <a:endParaRPr lang="en-SE" dirty="0"/>
          </a:p>
        </p:txBody>
      </p:sp>
      <p:sp>
        <p:nvSpPr>
          <p:cNvPr id="3" name="Content Placeholder 2">
            <a:extLst>
              <a:ext uri="{FF2B5EF4-FFF2-40B4-BE49-F238E27FC236}">
                <a16:creationId xmlns:a16="http://schemas.microsoft.com/office/drawing/2014/main" id="{4C753F46-04DC-0E7F-B563-1C508D6328EA}"/>
              </a:ext>
            </a:extLst>
          </p:cNvPr>
          <p:cNvSpPr>
            <a:spLocks noGrp="1"/>
          </p:cNvSpPr>
          <p:nvPr>
            <p:ph idx="1"/>
          </p:nvPr>
        </p:nvSpPr>
        <p:spPr/>
        <p:txBody>
          <a:bodyPr/>
          <a:lstStyle/>
          <a:p>
            <a:r>
              <a:rPr lang="en-GB" dirty="0"/>
              <a:t>On </a:t>
            </a:r>
            <a:r>
              <a:rPr lang="en-GB" dirty="0">
                <a:hlinkClick r:id="rId2"/>
              </a:rPr>
              <a:t>https://guhofstra.github.io/CSC112Sp25/</a:t>
            </a:r>
            <a:r>
              <a:rPr lang="en-GB" dirty="0"/>
              <a:t> </a:t>
            </a:r>
          </a:p>
          <a:p>
            <a:r>
              <a:rPr lang="en-GB" dirty="0"/>
              <a:t>Join the </a:t>
            </a:r>
            <a:r>
              <a:rPr lang="en-GB" dirty="0">
                <a:hlinkClick r:id="rId3"/>
              </a:rPr>
              <a:t>Discord channel</a:t>
            </a:r>
            <a:endParaRPr lang="en-GB" dirty="0"/>
          </a:p>
          <a:p>
            <a:pPr lvl="1"/>
            <a:r>
              <a:rPr lang="en-GB" dirty="0"/>
              <a:t>Used for all announcements and Q&amp;A</a:t>
            </a:r>
          </a:p>
          <a:p>
            <a:r>
              <a:rPr lang="en-GB" dirty="0"/>
              <a:t>Use the </a:t>
            </a:r>
            <a:r>
              <a:rPr lang="en-GB" dirty="0">
                <a:hlinkClick r:id="rId4"/>
              </a:rPr>
              <a:t>anonymous feedback form </a:t>
            </a:r>
            <a:r>
              <a:rPr lang="en-GB" dirty="0"/>
              <a:t>anytime to provide your comments and suggestions for me.</a:t>
            </a:r>
          </a:p>
          <a:p>
            <a:endParaRPr lang="en-SE" dirty="0"/>
          </a:p>
        </p:txBody>
      </p:sp>
    </p:spTree>
    <p:extLst>
      <p:ext uri="{BB962C8B-B14F-4D97-AF65-F5344CB8AC3E}">
        <p14:creationId xmlns:p14="http://schemas.microsoft.com/office/powerpoint/2010/main" val="1786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Course contents are </a:t>
            </a:r>
            <a:r>
              <a:rPr lang="en-GB" dirty="0"/>
              <a:t>heavily based on UC Berkeley CS 162: Operating Systems and System Programming</a:t>
            </a:r>
          </a:p>
          <a:p>
            <a:pPr lvl="1" fontAlgn="base">
              <a:lnSpc>
                <a:spcPct val="130000"/>
              </a:lnSpc>
            </a:pPr>
            <a:r>
              <a:rPr lang="en-GB" dirty="0">
                <a:hlinkClick r:id="rId3"/>
              </a:rPr>
              <a:t>https://cs162.org/</a:t>
            </a:r>
            <a:endParaRPr lang="en-GB" dirty="0"/>
          </a:p>
          <a:p>
            <a:pPr lvl="1" fontAlgn="base">
              <a:lnSpc>
                <a:spcPct val="130000"/>
              </a:lnSpc>
            </a:pPr>
            <a:r>
              <a:rPr lang="fr-FR" dirty="0"/>
              <a:t>Lectures 2020: </a:t>
            </a:r>
            <a:r>
              <a:rPr lang="fr-FR" dirty="0">
                <a:hlinkClick r:id="rId4"/>
              </a:rPr>
              <a:t>https://www.youtube.com/playlist?list=PLF2K2xZjNEf97A_uBCwEl61sdxWVP7VWC</a:t>
            </a:r>
            <a:r>
              <a:rPr lang="fr-FR" dirty="0"/>
              <a:t> </a:t>
            </a:r>
            <a:endParaRPr lang="en-US" dirty="0"/>
          </a:p>
        </p:txBody>
      </p:sp>
    </p:spTree>
    <p:extLst>
      <p:ext uri="{BB962C8B-B14F-4D97-AF65-F5344CB8AC3E}">
        <p14:creationId xmlns:p14="http://schemas.microsoft.com/office/powerpoint/2010/main" val="521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503-556C-2336-E1F2-3FF989A94FC6}"/>
              </a:ext>
            </a:extLst>
          </p:cNvPr>
          <p:cNvSpPr>
            <a:spLocks noGrp="1"/>
          </p:cNvSpPr>
          <p:nvPr>
            <p:ph type="title"/>
          </p:nvPr>
        </p:nvSpPr>
        <p:spPr/>
        <p:txBody>
          <a:bodyPr/>
          <a:lstStyle/>
          <a:p>
            <a:r>
              <a:rPr lang="en-US" dirty="0"/>
              <a:t>Lab Assignments</a:t>
            </a:r>
            <a:endParaRPr lang="en-SE" dirty="0"/>
          </a:p>
        </p:txBody>
      </p:sp>
      <p:sp>
        <p:nvSpPr>
          <p:cNvPr id="3" name="Content Placeholder 2">
            <a:extLst>
              <a:ext uri="{FF2B5EF4-FFF2-40B4-BE49-F238E27FC236}">
                <a16:creationId xmlns:a16="http://schemas.microsoft.com/office/drawing/2014/main" id="{73B5D58E-C189-E68D-1A4E-DF494F94B82C}"/>
              </a:ext>
            </a:extLst>
          </p:cNvPr>
          <p:cNvSpPr>
            <a:spLocks noGrp="1"/>
          </p:cNvSpPr>
          <p:nvPr>
            <p:ph idx="1"/>
          </p:nvPr>
        </p:nvSpPr>
        <p:spPr>
          <a:xfrm>
            <a:off x="545690" y="1268114"/>
            <a:ext cx="8229600" cy="4525963"/>
          </a:xfrm>
        </p:spPr>
        <p:txBody>
          <a:bodyPr/>
          <a:lstStyle/>
          <a:p>
            <a:r>
              <a:rPr lang="en-US" dirty="0"/>
              <a:t>Two lab assignments</a:t>
            </a:r>
          </a:p>
          <a:p>
            <a:pPr lvl="1"/>
            <a:r>
              <a:rPr lang="en-US" dirty="0"/>
              <a:t>Please sign up on Canvas to form groups of </a:t>
            </a:r>
            <a:r>
              <a:rPr lang="en-US"/>
              <a:t>1-3 students each</a:t>
            </a:r>
            <a:endParaRPr lang="en-US" dirty="0"/>
          </a:p>
          <a:p>
            <a:pPr lvl="1"/>
            <a:r>
              <a:rPr lang="en-US" dirty="0"/>
              <a:t>Details to be added later</a:t>
            </a:r>
          </a:p>
          <a:p>
            <a:endParaRPr lang="en-SE" dirty="0"/>
          </a:p>
        </p:txBody>
      </p:sp>
    </p:spTree>
    <p:extLst>
      <p:ext uri="{BB962C8B-B14F-4D97-AF65-F5344CB8AC3E}">
        <p14:creationId xmlns:p14="http://schemas.microsoft.com/office/powerpoint/2010/main" val="362327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4630994"/>
            <a:ext cx="8229600" cy="2050058"/>
          </a:xfrm>
        </p:spPr>
        <p:txBody>
          <a:bodyPr>
            <a:normAutofit/>
          </a:bodyPr>
          <a:lstStyle/>
          <a:p>
            <a:pPr rtl="0" fontAlgn="base">
              <a:spcBef>
                <a:spcPts val="0"/>
              </a:spcBef>
              <a:spcAft>
                <a:spcPts val="0"/>
              </a:spcAft>
              <a:buFont typeface="Arial" panose="020B0604020202020204" pitchFamily="34" charset="0"/>
              <a:buChar char="•"/>
            </a:pPr>
            <a:r>
              <a:rPr lang="en-US" sz="2000" b="1" i="0" u="none" strike="noStrike" dirty="0">
                <a:solidFill>
                  <a:schemeClr val="accent1"/>
                </a:solidFill>
                <a:effectLst/>
                <a:latin typeface="Times New Roman" panose="02020603050405020304" pitchFamily="18" charset="0"/>
              </a:rPr>
              <a:t>Late Days: </a:t>
            </a:r>
            <a:r>
              <a:rPr lang="en-US" sz="2000" b="0" i="0" u="none" strike="noStrike" dirty="0">
                <a:solidFill>
                  <a:srgbClr val="000000"/>
                </a:solidFill>
                <a:effectLst/>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p:txBody>
      </p:sp>
      <p:sp>
        <p:nvSpPr>
          <p:cNvPr id="4" name="Rectangle 3">
            <a:extLst>
              <a:ext uri="{FF2B5EF4-FFF2-40B4-BE49-F238E27FC236}">
                <a16:creationId xmlns:a16="http://schemas.microsoft.com/office/drawing/2014/main" id="{F4DF00CE-FFB2-0340-90EA-B73DF25FD24B}"/>
              </a:ext>
            </a:extLst>
          </p:cNvPr>
          <p:cNvSpPr txBox="1">
            <a:spLocks noChangeArrowheads="1"/>
          </p:cNvSpPr>
          <p:nvPr/>
        </p:nvSpPr>
        <p:spPr bwMode="auto">
          <a:xfrm>
            <a:off x="76200" y="1324706"/>
            <a:ext cx="8991600" cy="3306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Midterm exam: 30%</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Final exam</a:t>
            </a:r>
            <a:r>
              <a:rPr lang="en-GB" altLang="x-none" sz="2000" kern="0">
                <a:latin typeface="Times New Roman" panose="02020603050405020304" pitchFamily="18" charset="0"/>
                <a:cs typeface="Times New Roman" panose="02020603050405020304" pitchFamily="18" charset="0"/>
              </a:rPr>
              <a:t>: 40</a:t>
            </a:r>
            <a:r>
              <a:rPr lang="en-GB" altLang="x-none" sz="2000" kern="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Three Labs: 30%</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Graded on a curve based on the total marks</a:t>
            </a:r>
          </a:p>
          <a:p>
            <a:pPr lvl="2">
              <a:buFont typeface="Arial" panose="020B0604020202020204" pitchFamily="34" charset="0"/>
              <a:buChar char="•"/>
              <a:tabLst>
                <a:tab pos="2055813" algn="l"/>
                <a:tab pos="2684463" algn="l"/>
              </a:tabLst>
            </a:pPr>
            <a:r>
              <a:rPr lang="en-GB" altLang="x-none" sz="1800" kern="0" dirty="0">
                <a:latin typeface="Times New Roman" panose="02020603050405020304" pitchFamily="18" charset="0"/>
                <a:cs typeface="Times New Roman" panose="02020603050405020304" pitchFamily="18" charset="0"/>
              </a:rPr>
              <a:t>Absolute marks do not matter, but your relative ranking in the class determines your final letter grade</a:t>
            </a:r>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2997</TotalTime>
  <Words>314</Words>
  <Application>Microsoft Office PowerPoint</Application>
  <PresentationFormat>On-screen Show (4:3)</PresentationFormat>
  <Paragraphs>37</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Helvetica</vt:lpstr>
      <vt:lpstr>Times New Roman</vt:lpstr>
      <vt:lpstr>Wingdings</vt:lpstr>
      <vt:lpstr>Office Theme</vt:lpstr>
      <vt:lpstr>Lecture 0 CSC 112 Course Overview</vt:lpstr>
      <vt:lpstr>Course Logistics</vt:lpstr>
      <vt:lpstr>Discord Channel and Feedback Form</vt:lpstr>
      <vt:lpstr>No Textbook</vt:lpstr>
      <vt:lpstr>Lab Assignments</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108</cp:revision>
  <dcterms:created xsi:type="dcterms:W3CDTF">2018-08-13T22:58:39Z</dcterms:created>
  <dcterms:modified xsi:type="dcterms:W3CDTF">2025-04-04T18:50:39Z</dcterms:modified>
</cp:coreProperties>
</file>