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tags/tag3.xml" ContentType="application/vnd.openxmlformats-officedocument.presentationml.tags+xml"/>
  <Override PartName="/ppt/notesSlides/notesSlide5.xml" ContentType="application/vnd.openxmlformats-officedocument.presentationml.notesSlide+xml"/>
  <Override PartName="/ppt/tags/tag4.xml" ContentType="application/vnd.openxmlformats-officedocument.presentationml.tags+xml"/>
  <Override PartName="/ppt/notesSlides/notesSlide6.xml" ContentType="application/vnd.openxmlformats-officedocument.presentationml.notesSlide+xml"/>
  <Override PartName="/ppt/tags/tag5.xml" ContentType="application/vnd.openxmlformats-officedocument.presentationml.tags+xml"/>
  <Override PartName="/ppt/notesSlides/notesSlide7.xml" ContentType="application/vnd.openxmlformats-officedocument.presentationml.notesSlide+xml"/>
  <Override PartName="/ppt/tags/tag6.xml" ContentType="application/vnd.openxmlformats-officedocument.presentationml.tags+xml"/>
  <Override PartName="/ppt/notesSlides/notesSlide8.xml" ContentType="application/vnd.openxmlformats-officedocument.presentationml.notesSlide+xml"/>
  <Override PartName="/ppt/tags/tag7.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8.xml" ContentType="application/vnd.openxmlformats-officedocument.presentationml.tags+xml"/>
  <Override PartName="/ppt/notesSlides/notesSlide12.xml" ContentType="application/vnd.openxmlformats-officedocument.presentationml.notesSlide+xml"/>
  <Override PartName="/ppt/tags/tag9.xml" ContentType="application/vnd.openxmlformats-officedocument.presentationml.tags+xml"/>
  <Override PartName="/ppt/notesSlides/notesSlide13.xml" ContentType="application/vnd.openxmlformats-officedocument.presentationml.notesSlide+xml"/>
  <Override PartName="/ppt/tags/tag10.xml" ContentType="application/vnd.openxmlformats-officedocument.presentationml.tags+xml"/>
  <Override PartName="/ppt/notesSlides/notesSlide14.xml" ContentType="application/vnd.openxmlformats-officedocument.presentationml.notesSlide+xml"/>
  <Override PartName="/ppt/tags/tag11.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65"/>
  </p:notesMasterIdLst>
  <p:handoutMasterIdLst>
    <p:handoutMasterId r:id="rId66"/>
  </p:handoutMasterIdLst>
  <p:sldIdLst>
    <p:sldId id="256" r:id="rId2"/>
    <p:sldId id="1220" r:id="rId3"/>
    <p:sldId id="1014" r:id="rId4"/>
    <p:sldId id="1012" r:id="rId5"/>
    <p:sldId id="1013" r:id="rId6"/>
    <p:sldId id="1016" r:id="rId7"/>
    <p:sldId id="1017" r:id="rId8"/>
    <p:sldId id="1056" r:id="rId9"/>
    <p:sldId id="1018" r:id="rId10"/>
    <p:sldId id="1045" r:id="rId11"/>
    <p:sldId id="769" r:id="rId12"/>
    <p:sldId id="1046" r:id="rId13"/>
    <p:sldId id="1026" r:id="rId14"/>
    <p:sldId id="767" r:id="rId15"/>
    <p:sldId id="1043" r:id="rId16"/>
    <p:sldId id="1050" r:id="rId17"/>
    <p:sldId id="1051" r:id="rId18"/>
    <p:sldId id="1224" r:id="rId19"/>
    <p:sldId id="1186" r:id="rId20"/>
    <p:sldId id="1177" r:id="rId21"/>
    <p:sldId id="1178" r:id="rId22"/>
    <p:sldId id="1179" r:id="rId23"/>
    <p:sldId id="1225" r:id="rId24"/>
    <p:sldId id="1227" r:id="rId25"/>
    <p:sldId id="1180" r:id="rId26"/>
    <p:sldId id="1181" r:id="rId27"/>
    <p:sldId id="1182" r:id="rId28"/>
    <p:sldId id="1183" r:id="rId29"/>
    <p:sldId id="1228" r:id="rId30"/>
    <p:sldId id="1229" r:id="rId31"/>
    <p:sldId id="1221" r:id="rId32"/>
    <p:sldId id="1230" r:id="rId33"/>
    <p:sldId id="1184" r:id="rId34"/>
    <p:sldId id="1231" r:id="rId35"/>
    <p:sldId id="1233" r:id="rId36"/>
    <p:sldId id="1232" r:id="rId37"/>
    <p:sldId id="1234" r:id="rId38"/>
    <p:sldId id="1190" r:id="rId39"/>
    <p:sldId id="1235" r:id="rId40"/>
    <p:sldId id="1236" r:id="rId41"/>
    <p:sldId id="1076" r:id="rId42"/>
    <p:sldId id="1222" r:id="rId43"/>
    <p:sldId id="1079" r:id="rId44"/>
    <p:sldId id="1237" r:id="rId45"/>
    <p:sldId id="1080" r:id="rId46"/>
    <p:sldId id="1081" r:id="rId47"/>
    <p:sldId id="1082" r:id="rId48"/>
    <p:sldId id="1083" r:id="rId49"/>
    <p:sldId id="1084" r:id="rId50"/>
    <p:sldId id="1238" r:id="rId51"/>
    <p:sldId id="1085" r:id="rId52"/>
    <p:sldId id="1086" r:id="rId53"/>
    <p:sldId id="1239" r:id="rId54"/>
    <p:sldId id="1087" r:id="rId55"/>
    <p:sldId id="1088" r:id="rId56"/>
    <p:sldId id="1089" r:id="rId57"/>
    <p:sldId id="1090" r:id="rId58"/>
    <p:sldId id="1091" r:id="rId59"/>
    <p:sldId id="1092" r:id="rId60"/>
    <p:sldId id="1174" r:id="rId61"/>
    <p:sldId id="1093" r:id="rId62"/>
    <p:sldId id="1094" r:id="rId63"/>
    <p:sldId id="1223" r:id="rId64"/>
  </p:sldIdLst>
  <p:sldSz cx="12192000" cy="6858000"/>
  <p:notesSz cx="9601200" cy="7315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p:defaultTextStyle>
  <p:extLst>
    <p:ext uri="{521415D9-36F7-43E2-AB2F-B90AF26B5E84}">
      <p14:sectionLst xmlns:p14="http://schemas.microsoft.com/office/powerpoint/2010/main">
        <p14:section name="Default Section" id="{4F3C13FA-BCF9-4A53-BFE1-A383FCC05860}">
          <p14:sldIdLst>
            <p14:sldId id="256"/>
            <p14:sldId id="1220"/>
            <p14:sldId id="1014"/>
            <p14:sldId id="1012"/>
            <p14:sldId id="1013"/>
            <p14:sldId id="1016"/>
            <p14:sldId id="1017"/>
            <p14:sldId id="1056"/>
            <p14:sldId id="1018"/>
            <p14:sldId id="1045"/>
            <p14:sldId id="769"/>
            <p14:sldId id="1046"/>
            <p14:sldId id="1026"/>
            <p14:sldId id="767"/>
            <p14:sldId id="1043"/>
            <p14:sldId id="1050"/>
            <p14:sldId id="1051"/>
            <p14:sldId id="1224"/>
            <p14:sldId id="1186"/>
            <p14:sldId id="1177"/>
            <p14:sldId id="1178"/>
            <p14:sldId id="1179"/>
            <p14:sldId id="1225"/>
            <p14:sldId id="1227"/>
            <p14:sldId id="1180"/>
            <p14:sldId id="1181"/>
            <p14:sldId id="1182"/>
            <p14:sldId id="1183"/>
            <p14:sldId id="1228"/>
            <p14:sldId id="1229"/>
            <p14:sldId id="1221"/>
            <p14:sldId id="1230"/>
            <p14:sldId id="1184"/>
            <p14:sldId id="1231"/>
            <p14:sldId id="1233"/>
            <p14:sldId id="1232"/>
            <p14:sldId id="1234"/>
            <p14:sldId id="1190"/>
            <p14:sldId id="1235"/>
            <p14:sldId id="1236"/>
            <p14:sldId id="1076"/>
            <p14:sldId id="1222"/>
            <p14:sldId id="1079"/>
            <p14:sldId id="1237"/>
            <p14:sldId id="1080"/>
            <p14:sldId id="1081"/>
            <p14:sldId id="1082"/>
            <p14:sldId id="1083"/>
            <p14:sldId id="1084"/>
            <p14:sldId id="1238"/>
            <p14:sldId id="1085"/>
            <p14:sldId id="1086"/>
            <p14:sldId id="1239"/>
            <p14:sldId id="1087"/>
            <p14:sldId id="1088"/>
            <p14:sldId id="1089"/>
            <p14:sldId id="1090"/>
            <p14:sldId id="1091"/>
            <p14:sldId id="1092"/>
            <p14:sldId id="1174"/>
            <p14:sldId id="1093"/>
            <p14:sldId id="1094"/>
            <p14:sldId id="1223"/>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E8E824"/>
    <a:srgbClr val="FFD579"/>
    <a:srgbClr val="E6E703"/>
    <a:srgbClr val="A18623"/>
    <a:srgbClr val="9E7800"/>
    <a:srgbClr val="C49500"/>
    <a:srgbClr val="F430AB"/>
    <a:srgbClr val="72AAAE"/>
    <a:srgbClr val="2A40E2"/>
    <a:srgbClr val="233AE1"/>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5C4EFF-5424-4304-B389-54AEF548BDE7}" v="1" dt="2023-09-12T19:06:15.298"/>
    <p1510:client id="{C64368F9-7728-4940-B953-D8C50A80B6B6}" v="683" dt="2023-09-12T07:28:35.83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508"/>
    <p:restoredTop sz="86122" autoAdjust="0"/>
  </p:normalViewPr>
  <p:slideViewPr>
    <p:cSldViewPr>
      <p:cViewPr>
        <p:scale>
          <a:sx n="78" d="100"/>
          <a:sy n="78" d="100"/>
        </p:scale>
        <p:origin x="1096" y="848"/>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3" d="100"/>
        <a:sy n="73" d="100"/>
      </p:scale>
      <p:origin x="0" y="-13548"/>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71"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tacha Crooks" userId="df6f74c6a2784893" providerId="LiveId" clId="{C64368F9-7728-4940-B953-D8C50A80B6B6}"/>
    <pc:docChg chg="undo custSel addSld delSld modSld sldOrd modMainMaster modSection">
      <pc:chgData name="Natacha Crooks" userId="df6f74c6a2784893" providerId="LiveId" clId="{C64368F9-7728-4940-B953-D8C50A80B6B6}" dt="2023-09-12T07:28:38.221" v="1389" actId="1076"/>
      <pc:docMkLst>
        <pc:docMk/>
      </pc:docMkLst>
      <pc:sldChg chg="modSp mod">
        <pc:chgData name="Natacha Crooks" userId="df6f74c6a2784893" providerId="LiveId" clId="{C64368F9-7728-4940-B953-D8C50A80B6B6}" dt="2023-09-12T05:11:33.635" v="205" actId="20577"/>
        <pc:sldMkLst>
          <pc:docMk/>
          <pc:sldMk cId="0" sldId="256"/>
        </pc:sldMkLst>
        <pc:spChg chg="mod">
          <ac:chgData name="Natacha Crooks" userId="df6f74c6a2784893" providerId="LiveId" clId="{C64368F9-7728-4940-B953-D8C50A80B6B6}" dt="2023-09-12T05:11:33.635" v="205" actId="20577"/>
          <ac:spMkLst>
            <pc:docMk/>
            <pc:sldMk cId="0" sldId="256"/>
            <ac:spMk id="3074" creationId="{00000000-0000-0000-0000-000000000000}"/>
          </ac:spMkLst>
        </pc:spChg>
      </pc:sldChg>
      <pc:sldChg chg="del">
        <pc:chgData name="Natacha Crooks" userId="df6f74c6a2784893" providerId="LiveId" clId="{C64368F9-7728-4940-B953-D8C50A80B6B6}" dt="2023-09-12T04:06:50.259" v="0" actId="47"/>
        <pc:sldMkLst>
          <pc:docMk/>
          <pc:sldMk cId="2421064227" sldId="860"/>
        </pc:sldMkLst>
      </pc:sldChg>
      <pc:sldChg chg="del">
        <pc:chgData name="Natacha Crooks" userId="df6f74c6a2784893" providerId="LiveId" clId="{C64368F9-7728-4940-B953-D8C50A80B6B6}" dt="2023-09-12T04:06:57.519" v="1" actId="47"/>
        <pc:sldMkLst>
          <pc:docMk/>
          <pc:sldMk cId="1293304042" sldId="887"/>
        </pc:sldMkLst>
      </pc:sldChg>
      <pc:sldChg chg="del">
        <pc:chgData name="Natacha Crooks" userId="df6f74c6a2784893" providerId="LiveId" clId="{C64368F9-7728-4940-B953-D8C50A80B6B6}" dt="2023-09-12T04:06:50.259" v="0" actId="47"/>
        <pc:sldMkLst>
          <pc:docMk/>
          <pc:sldMk cId="2216930828" sldId="891"/>
        </pc:sldMkLst>
      </pc:sldChg>
      <pc:sldChg chg="del">
        <pc:chgData name="Natacha Crooks" userId="df6f74c6a2784893" providerId="LiveId" clId="{C64368F9-7728-4940-B953-D8C50A80B6B6}" dt="2023-09-12T04:06:50.259" v="0" actId="47"/>
        <pc:sldMkLst>
          <pc:docMk/>
          <pc:sldMk cId="2350675156" sldId="892"/>
        </pc:sldMkLst>
      </pc:sldChg>
      <pc:sldChg chg="del">
        <pc:chgData name="Natacha Crooks" userId="df6f74c6a2784893" providerId="LiveId" clId="{C64368F9-7728-4940-B953-D8C50A80B6B6}" dt="2023-09-12T04:06:50.259" v="0" actId="47"/>
        <pc:sldMkLst>
          <pc:docMk/>
          <pc:sldMk cId="2720912587" sldId="911"/>
        </pc:sldMkLst>
      </pc:sldChg>
      <pc:sldChg chg="del">
        <pc:chgData name="Natacha Crooks" userId="df6f74c6a2784893" providerId="LiveId" clId="{C64368F9-7728-4940-B953-D8C50A80B6B6}" dt="2023-09-12T04:06:50.259" v="0" actId="47"/>
        <pc:sldMkLst>
          <pc:docMk/>
          <pc:sldMk cId="947483964" sldId="912"/>
        </pc:sldMkLst>
      </pc:sldChg>
      <pc:sldChg chg="del">
        <pc:chgData name="Natacha Crooks" userId="df6f74c6a2784893" providerId="LiveId" clId="{C64368F9-7728-4940-B953-D8C50A80B6B6}" dt="2023-09-12T04:06:50.259" v="0" actId="47"/>
        <pc:sldMkLst>
          <pc:docMk/>
          <pc:sldMk cId="39878200" sldId="920"/>
        </pc:sldMkLst>
      </pc:sldChg>
      <pc:sldChg chg="del">
        <pc:chgData name="Natacha Crooks" userId="df6f74c6a2784893" providerId="LiveId" clId="{C64368F9-7728-4940-B953-D8C50A80B6B6}" dt="2023-09-12T04:06:50.259" v="0" actId="47"/>
        <pc:sldMkLst>
          <pc:docMk/>
          <pc:sldMk cId="3386701578" sldId="961"/>
        </pc:sldMkLst>
      </pc:sldChg>
      <pc:sldChg chg="del">
        <pc:chgData name="Natacha Crooks" userId="df6f74c6a2784893" providerId="LiveId" clId="{C64368F9-7728-4940-B953-D8C50A80B6B6}" dt="2023-09-12T04:06:50.259" v="0" actId="47"/>
        <pc:sldMkLst>
          <pc:docMk/>
          <pc:sldMk cId="4278684324" sldId="979"/>
        </pc:sldMkLst>
      </pc:sldChg>
      <pc:sldChg chg="del">
        <pc:chgData name="Natacha Crooks" userId="df6f74c6a2784893" providerId="LiveId" clId="{C64368F9-7728-4940-B953-D8C50A80B6B6}" dt="2023-09-12T04:06:50.259" v="0" actId="47"/>
        <pc:sldMkLst>
          <pc:docMk/>
          <pc:sldMk cId="3633782601" sldId="982"/>
        </pc:sldMkLst>
      </pc:sldChg>
      <pc:sldChg chg="del">
        <pc:chgData name="Natacha Crooks" userId="df6f74c6a2784893" providerId="LiveId" clId="{C64368F9-7728-4940-B953-D8C50A80B6B6}" dt="2023-09-12T04:06:50.259" v="0" actId="47"/>
        <pc:sldMkLst>
          <pc:docMk/>
          <pc:sldMk cId="2943973524" sldId="983"/>
        </pc:sldMkLst>
      </pc:sldChg>
      <pc:sldChg chg="del">
        <pc:chgData name="Natacha Crooks" userId="df6f74c6a2784893" providerId="LiveId" clId="{C64368F9-7728-4940-B953-D8C50A80B6B6}" dt="2023-09-12T04:06:50.259" v="0" actId="47"/>
        <pc:sldMkLst>
          <pc:docMk/>
          <pc:sldMk cId="910142542" sldId="986"/>
        </pc:sldMkLst>
      </pc:sldChg>
      <pc:sldChg chg="del">
        <pc:chgData name="Natacha Crooks" userId="df6f74c6a2784893" providerId="LiveId" clId="{C64368F9-7728-4940-B953-D8C50A80B6B6}" dt="2023-09-12T04:06:50.259" v="0" actId="47"/>
        <pc:sldMkLst>
          <pc:docMk/>
          <pc:sldMk cId="2806092462" sldId="987"/>
        </pc:sldMkLst>
      </pc:sldChg>
      <pc:sldChg chg="del">
        <pc:chgData name="Natacha Crooks" userId="df6f74c6a2784893" providerId="LiveId" clId="{C64368F9-7728-4940-B953-D8C50A80B6B6}" dt="2023-09-12T04:06:50.259" v="0" actId="47"/>
        <pc:sldMkLst>
          <pc:docMk/>
          <pc:sldMk cId="2830641664" sldId="988"/>
        </pc:sldMkLst>
      </pc:sldChg>
      <pc:sldChg chg="del">
        <pc:chgData name="Natacha Crooks" userId="df6f74c6a2784893" providerId="LiveId" clId="{C64368F9-7728-4940-B953-D8C50A80B6B6}" dt="2023-09-12T04:06:50.259" v="0" actId="47"/>
        <pc:sldMkLst>
          <pc:docMk/>
          <pc:sldMk cId="2927650708" sldId="989"/>
        </pc:sldMkLst>
      </pc:sldChg>
      <pc:sldChg chg="del">
        <pc:chgData name="Natacha Crooks" userId="df6f74c6a2784893" providerId="LiveId" clId="{C64368F9-7728-4940-B953-D8C50A80B6B6}" dt="2023-09-12T04:06:50.259" v="0" actId="47"/>
        <pc:sldMkLst>
          <pc:docMk/>
          <pc:sldMk cId="3055754746" sldId="990"/>
        </pc:sldMkLst>
      </pc:sldChg>
      <pc:sldChg chg="del">
        <pc:chgData name="Natacha Crooks" userId="df6f74c6a2784893" providerId="LiveId" clId="{C64368F9-7728-4940-B953-D8C50A80B6B6}" dt="2023-09-12T04:06:50.259" v="0" actId="47"/>
        <pc:sldMkLst>
          <pc:docMk/>
          <pc:sldMk cId="3967267863" sldId="991"/>
        </pc:sldMkLst>
      </pc:sldChg>
      <pc:sldChg chg="del">
        <pc:chgData name="Natacha Crooks" userId="df6f74c6a2784893" providerId="LiveId" clId="{C64368F9-7728-4940-B953-D8C50A80B6B6}" dt="2023-09-12T04:06:50.259" v="0" actId="47"/>
        <pc:sldMkLst>
          <pc:docMk/>
          <pc:sldMk cId="2419820269" sldId="992"/>
        </pc:sldMkLst>
      </pc:sldChg>
      <pc:sldChg chg="del">
        <pc:chgData name="Natacha Crooks" userId="df6f74c6a2784893" providerId="LiveId" clId="{C64368F9-7728-4940-B953-D8C50A80B6B6}" dt="2023-09-12T04:06:50.259" v="0" actId="47"/>
        <pc:sldMkLst>
          <pc:docMk/>
          <pc:sldMk cId="737634153" sldId="994"/>
        </pc:sldMkLst>
      </pc:sldChg>
      <pc:sldChg chg="del">
        <pc:chgData name="Natacha Crooks" userId="df6f74c6a2784893" providerId="LiveId" clId="{C64368F9-7728-4940-B953-D8C50A80B6B6}" dt="2023-09-12T04:06:50.259" v="0" actId="47"/>
        <pc:sldMkLst>
          <pc:docMk/>
          <pc:sldMk cId="279991310" sldId="995"/>
        </pc:sldMkLst>
      </pc:sldChg>
      <pc:sldChg chg="del">
        <pc:chgData name="Natacha Crooks" userId="df6f74c6a2784893" providerId="LiveId" clId="{C64368F9-7728-4940-B953-D8C50A80B6B6}" dt="2023-09-12T04:06:50.259" v="0" actId="47"/>
        <pc:sldMkLst>
          <pc:docMk/>
          <pc:sldMk cId="1582573379" sldId="996"/>
        </pc:sldMkLst>
      </pc:sldChg>
      <pc:sldChg chg="del">
        <pc:chgData name="Natacha Crooks" userId="df6f74c6a2784893" providerId="LiveId" clId="{C64368F9-7728-4940-B953-D8C50A80B6B6}" dt="2023-09-12T04:06:50.259" v="0" actId="47"/>
        <pc:sldMkLst>
          <pc:docMk/>
          <pc:sldMk cId="979890416" sldId="997"/>
        </pc:sldMkLst>
      </pc:sldChg>
      <pc:sldChg chg="del">
        <pc:chgData name="Natacha Crooks" userId="df6f74c6a2784893" providerId="LiveId" clId="{C64368F9-7728-4940-B953-D8C50A80B6B6}" dt="2023-09-12T04:06:50.259" v="0" actId="47"/>
        <pc:sldMkLst>
          <pc:docMk/>
          <pc:sldMk cId="440820571" sldId="998"/>
        </pc:sldMkLst>
      </pc:sldChg>
      <pc:sldChg chg="del">
        <pc:chgData name="Natacha Crooks" userId="df6f74c6a2784893" providerId="LiveId" clId="{C64368F9-7728-4940-B953-D8C50A80B6B6}" dt="2023-09-12T04:06:50.259" v="0" actId="47"/>
        <pc:sldMkLst>
          <pc:docMk/>
          <pc:sldMk cId="3001026709" sldId="999"/>
        </pc:sldMkLst>
      </pc:sldChg>
      <pc:sldChg chg="del">
        <pc:chgData name="Natacha Crooks" userId="df6f74c6a2784893" providerId="LiveId" clId="{C64368F9-7728-4940-B953-D8C50A80B6B6}" dt="2023-09-12T04:06:50.259" v="0" actId="47"/>
        <pc:sldMkLst>
          <pc:docMk/>
          <pc:sldMk cId="4000718773" sldId="1000"/>
        </pc:sldMkLst>
      </pc:sldChg>
      <pc:sldChg chg="del">
        <pc:chgData name="Natacha Crooks" userId="df6f74c6a2784893" providerId="LiveId" clId="{C64368F9-7728-4940-B953-D8C50A80B6B6}" dt="2023-09-12T04:06:50.259" v="0" actId="47"/>
        <pc:sldMkLst>
          <pc:docMk/>
          <pc:sldMk cId="1433786388" sldId="1003"/>
        </pc:sldMkLst>
      </pc:sldChg>
      <pc:sldChg chg="del">
        <pc:chgData name="Natacha Crooks" userId="df6f74c6a2784893" providerId="LiveId" clId="{C64368F9-7728-4940-B953-D8C50A80B6B6}" dt="2023-09-12T04:06:50.259" v="0" actId="47"/>
        <pc:sldMkLst>
          <pc:docMk/>
          <pc:sldMk cId="2319695911" sldId="1004"/>
        </pc:sldMkLst>
      </pc:sldChg>
      <pc:sldChg chg="del">
        <pc:chgData name="Natacha Crooks" userId="df6f74c6a2784893" providerId="LiveId" clId="{C64368F9-7728-4940-B953-D8C50A80B6B6}" dt="2023-09-12T04:06:50.259" v="0" actId="47"/>
        <pc:sldMkLst>
          <pc:docMk/>
          <pc:sldMk cId="364801601" sldId="1005"/>
        </pc:sldMkLst>
      </pc:sldChg>
      <pc:sldChg chg="del">
        <pc:chgData name="Natacha Crooks" userId="df6f74c6a2784893" providerId="LiveId" clId="{C64368F9-7728-4940-B953-D8C50A80B6B6}" dt="2023-09-12T04:06:50.259" v="0" actId="47"/>
        <pc:sldMkLst>
          <pc:docMk/>
          <pc:sldMk cId="1019068581" sldId="1008"/>
        </pc:sldMkLst>
      </pc:sldChg>
      <pc:sldChg chg="addSp delSp modSp del mod">
        <pc:chgData name="Natacha Crooks" userId="df6f74c6a2784893" providerId="LiveId" clId="{C64368F9-7728-4940-B953-D8C50A80B6B6}" dt="2023-09-12T04:07:24.792" v="3" actId="47"/>
        <pc:sldMkLst>
          <pc:docMk/>
          <pc:sldMk cId="585618755" sldId="1009"/>
        </pc:sldMkLst>
        <pc:spChg chg="add mod">
          <ac:chgData name="Natacha Crooks" userId="df6f74c6a2784893" providerId="LiveId" clId="{C64368F9-7728-4940-B953-D8C50A80B6B6}" dt="2023-09-12T04:07:00.849" v="2" actId="478"/>
          <ac:spMkLst>
            <pc:docMk/>
            <pc:sldMk cId="585618755" sldId="1009"/>
            <ac:spMk id="4" creationId="{F462AC7D-6CD6-E3F5-F3E7-3F3A00954B6A}"/>
          </ac:spMkLst>
        </pc:spChg>
        <pc:spChg chg="del">
          <ac:chgData name="Natacha Crooks" userId="df6f74c6a2784893" providerId="LiveId" clId="{C64368F9-7728-4940-B953-D8C50A80B6B6}" dt="2023-09-12T04:07:00.849" v="2" actId="478"/>
          <ac:spMkLst>
            <pc:docMk/>
            <pc:sldMk cId="585618755" sldId="1009"/>
            <ac:spMk id="5" creationId="{12C1ABE6-7874-672B-8A71-CA0CD87AB074}"/>
          </ac:spMkLst>
        </pc:spChg>
      </pc:sldChg>
      <pc:sldChg chg="del">
        <pc:chgData name="Natacha Crooks" userId="df6f74c6a2784893" providerId="LiveId" clId="{C64368F9-7728-4940-B953-D8C50A80B6B6}" dt="2023-09-12T04:07:24.792" v="3" actId="47"/>
        <pc:sldMkLst>
          <pc:docMk/>
          <pc:sldMk cId="1793089555" sldId="1010"/>
        </pc:sldMkLst>
      </pc:sldChg>
      <pc:sldChg chg="del">
        <pc:chgData name="Natacha Crooks" userId="df6f74c6a2784893" providerId="LiveId" clId="{C64368F9-7728-4940-B953-D8C50A80B6B6}" dt="2023-09-12T04:07:32.835" v="4" actId="47"/>
        <pc:sldMkLst>
          <pc:docMk/>
          <pc:sldMk cId="3140254744" sldId="1011"/>
        </pc:sldMkLst>
      </pc:sldChg>
      <pc:sldChg chg="modSp mod">
        <pc:chgData name="Natacha Crooks" userId="df6f74c6a2784893" providerId="LiveId" clId="{C64368F9-7728-4940-B953-D8C50A80B6B6}" dt="2023-09-12T04:08:21.524" v="26" actId="20577"/>
        <pc:sldMkLst>
          <pc:docMk/>
          <pc:sldMk cId="3862151069" sldId="1013"/>
        </pc:sldMkLst>
        <pc:spChg chg="mod">
          <ac:chgData name="Natacha Crooks" userId="df6f74c6a2784893" providerId="LiveId" clId="{C64368F9-7728-4940-B953-D8C50A80B6B6}" dt="2023-09-12T04:08:21.524" v="26" actId="20577"/>
          <ac:spMkLst>
            <pc:docMk/>
            <pc:sldMk cId="3862151069" sldId="1013"/>
            <ac:spMk id="2" creationId="{95D27FDA-695D-F584-7FA1-302C4ABA58E9}"/>
          </ac:spMkLst>
        </pc:spChg>
      </pc:sldChg>
      <pc:sldChg chg="del">
        <pc:chgData name="Natacha Crooks" userId="df6f74c6a2784893" providerId="LiveId" clId="{C64368F9-7728-4940-B953-D8C50A80B6B6}" dt="2023-09-12T04:08:16.965" v="18" actId="2696"/>
        <pc:sldMkLst>
          <pc:docMk/>
          <pc:sldMk cId="3611293697" sldId="1015"/>
        </pc:sldMkLst>
      </pc:sldChg>
      <pc:sldChg chg="del">
        <pc:chgData name="Natacha Crooks" userId="df6f74c6a2784893" providerId="LiveId" clId="{C64368F9-7728-4940-B953-D8C50A80B6B6}" dt="2023-09-12T04:06:50.259" v="0" actId="47"/>
        <pc:sldMkLst>
          <pc:docMk/>
          <pc:sldMk cId="1994469445" sldId="1019"/>
        </pc:sldMkLst>
      </pc:sldChg>
      <pc:sldChg chg="del">
        <pc:chgData name="Natacha Crooks" userId="df6f74c6a2784893" providerId="LiveId" clId="{C64368F9-7728-4940-B953-D8C50A80B6B6}" dt="2023-09-12T04:06:50.259" v="0" actId="47"/>
        <pc:sldMkLst>
          <pc:docMk/>
          <pc:sldMk cId="2104311222" sldId="1027"/>
        </pc:sldMkLst>
      </pc:sldChg>
      <pc:sldChg chg="del">
        <pc:chgData name="Natacha Crooks" userId="df6f74c6a2784893" providerId="LiveId" clId="{C64368F9-7728-4940-B953-D8C50A80B6B6}" dt="2023-09-12T04:06:50.259" v="0" actId="47"/>
        <pc:sldMkLst>
          <pc:docMk/>
          <pc:sldMk cId="1264188026" sldId="1028"/>
        </pc:sldMkLst>
      </pc:sldChg>
      <pc:sldChg chg="del">
        <pc:chgData name="Natacha Crooks" userId="df6f74c6a2784893" providerId="LiveId" clId="{C64368F9-7728-4940-B953-D8C50A80B6B6}" dt="2023-09-12T04:06:50.259" v="0" actId="47"/>
        <pc:sldMkLst>
          <pc:docMk/>
          <pc:sldMk cId="1825183579" sldId="1029"/>
        </pc:sldMkLst>
      </pc:sldChg>
      <pc:sldChg chg="del">
        <pc:chgData name="Natacha Crooks" userId="df6f74c6a2784893" providerId="LiveId" clId="{C64368F9-7728-4940-B953-D8C50A80B6B6}" dt="2023-09-12T04:06:50.259" v="0" actId="47"/>
        <pc:sldMkLst>
          <pc:docMk/>
          <pc:sldMk cId="4019885035" sldId="1030"/>
        </pc:sldMkLst>
      </pc:sldChg>
      <pc:sldChg chg="del">
        <pc:chgData name="Natacha Crooks" userId="df6f74c6a2784893" providerId="LiveId" clId="{C64368F9-7728-4940-B953-D8C50A80B6B6}" dt="2023-09-12T04:06:50.259" v="0" actId="47"/>
        <pc:sldMkLst>
          <pc:docMk/>
          <pc:sldMk cId="4054372466" sldId="1031"/>
        </pc:sldMkLst>
      </pc:sldChg>
      <pc:sldChg chg="del">
        <pc:chgData name="Natacha Crooks" userId="df6f74c6a2784893" providerId="LiveId" clId="{C64368F9-7728-4940-B953-D8C50A80B6B6}" dt="2023-09-12T04:06:50.259" v="0" actId="47"/>
        <pc:sldMkLst>
          <pc:docMk/>
          <pc:sldMk cId="1003088754" sldId="1032"/>
        </pc:sldMkLst>
      </pc:sldChg>
      <pc:sldChg chg="del">
        <pc:chgData name="Natacha Crooks" userId="df6f74c6a2784893" providerId="LiveId" clId="{C64368F9-7728-4940-B953-D8C50A80B6B6}" dt="2023-09-12T04:06:50.259" v="0" actId="47"/>
        <pc:sldMkLst>
          <pc:docMk/>
          <pc:sldMk cId="3653458389" sldId="1033"/>
        </pc:sldMkLst>
      </pc:sldChg>
      <pc:sldChg chg="del">
        <pc:chgData name="Natacha Crooks" userId="df6f74c6a2784893" providerId="LiveId" clId="{C64368F9-7728-4940-B953-D8C50A80B6B6}" dt="2023-09-12T04:06:50.259" v="0" actId="47"/>
        <pc:sldMkLst>
          <pc:docMk/>
          <pc:sldMk cId="302577190" sldId="1036"/>
        </pc:sldMkLst>
      </pc:sldChg>
      <pc:sldChg chg="del">
        <pc:chgData name="Natacha Crooks" userId="df6f74c6a2784893" providerId="LiveId" clId="{C64368F9-7728-4940-B953-D8C50A80B6B6}" dt="2023-09-12T04:06:50.259" v="0" actId="47"/>
        <pc:sldMkLst>
          <pc:docMk/>
          <pc:sldMk cId="731488667" sldId="1037"/>
        </pc:sldMkLst>
      </pc:sldChg>
      <pc:sldChg chg="del">
        <pc:chgData name="Natacha Crooks" userId="df6f74c6a2784893" providerId="LiveId" clId="{C64368F9-7728-4940-B953-D8C50A80B6B6}" dt="2023-09-12T04:06:50.259" v="0" actId="47"/>
        <pc:sldMkLst>
          <pc:docMk/>
          <pc:sldMk cId="2363402055" sldId="1038"/>
        </pc:sldMkLst>
      </pc:sldChg>
      <pc:sldChg chg="del">
        <pc:chgData name="Natacha Crooks" userId="df6f74c6a2784893" providerId="LiveId" clId="{C64368F9-7728-4940-B953-D8C50A80B6B6}" dt="2023-09-12T04:06:50.259" v="0" actId="47"/>
        <pc:sldMkLst>
          <pc:docMk/>
          <pc:sldMk cId="1569259683" sldId="1039"/>
        </pc:sldMkLst>
      </pc:sldChg>
      <pc:sldChg chg="del">
        <pc:chgData name="Natacha Crooks" userId="df6f74c6a2784893" providerId="LiveId" clId="{C64368F9-7728-4940-B953-D8C50A80B6B6}" dt="2023-09-12T04:06:50.259" v="0" actId="47"/>
        <pc:sldMkLst>
          <pc:docMk/>
          <pc:sldMk cId="2342218156" sldId="1042"/>
        </pc:sldMkLst>
      </pc:sldChg>
      <pc:sldChg chg="del">
        <pc:chgData name="Natacha Crooks" userId="df6f74c6a2784893" providerId="LiveId" clId="{C64368F9-7728-4940-B953-D8C50A80B6B6}" dt="2023-09-12T04:07:45.554" v="5" actId="47"/>
        <pc:sldMkLst>
          <pc:docMk/>
          <pc:sldMk cId="3754554523" sldId="1048"/>
        </pc:sldMkLst>
      </pc:sldChg>
      <pc:sldChg chg="del">
        <pc:chgData name="Natacha Crooks" userId="df6f74c6a2784893" providerId="LiveId" clId="{C64368F9-7728-4940-B953-D8C50A80B6B6}" dt="2023-09-12T04:38:30.343" v="103" actId="47"/>
        <pc:sldMkLst>
          <pc:docMk/>
          <pc:sldMk cId="693321026" sldId="1049"/>
        </pc:sldMkLst>
      </pc:sldChg>
      <pc:sldChg chg="addSp delSp modSp mod">
        <pc:chgData name="Natacha Crooks" userId="df6f74c6a2784893" providerId="LiveId" clId="{C64368F9-7728-4940-B953-D8C50A80B6B6}" dt="2023-09-12T04:37:21.519" v="63" actId="22"/>
        <pc:sldMkLst>
          <pc:docMk/>
          <pc:sldMk cId="1327488089" sldId="1051"/>
        </pc:sldMkLst>
        <pc:spChg chg="add del">
          <ac:chgData name="Natacha Crooks" userId="df6f74c6a2784893" providerId="LiveId" clId="{C64368F9-7728-4940-B953-D8C50A80B6B6}" dt="2023-09-12T04:37:21.519" v="63" actId="22"/>
          <ac:spMkLst>
            <pc:docMk/>
            <pc:sldMk cId="1327488089" sldId="1051"/>
            <ac:spMk id="4" creationId="{6A108561-D625-58BB-037B-5DC2290712F6}"/>
          </ac:spMkLst>
        </pc:spChg>
        <pc:spChg chg="mod">
          <ac:chgData name="Natacha Crooks" userId="df6f74c6a2784893" providerId="LiveId" clId="{C64368F9-7728-4940-B953-D8C50A80B6B6}" dt="2023-09-12T04:09:27.169" v="61" actId="20577"/>
          <ac:spMkLst>
            <pc:docMk/>
            <pc:sldMk cId="1327488089" sldId="1051"/>
            <ac:spMk id="13" creationId="{C4C4A247-1929-EB3B-82C6-11B55ECB5C19}"/>
          </ac:spMkLst>
        </pc:spChg>
      </pc:sldChg>
      <pc:sldChg chg="del">
        <pc:chgData name="Natacha Crooks" userId="df6f74c6a2784893" providerId="LiveId" clId="{C64368F9-7728-4940-B953-D8C50A80B6B6}" dt="2023-09-12T04:07:46.613" v="6" actId="47"/>
        <pc:sldMkLst>
          <pc:docMk/>
          <pc:sldMk cId="1162194896" sldId="1052"/>
        </pc:sldMkLst>
      </pc:sldChg>
      <pc:sldChg chg="del">
        <pc:chgData name="Natacha Crooks" userId="df6f74c6a2784893" providerId="LiveId" clId="{C64368F9-7728-4940-B953-D8C50A80B6B6}" dt="2023-09-12T04:07:47.489" v="7" actId="47"/>
        <pc:sldMkLst>
          <pc:docMk/>
          <pc:sldMk cId="1449575202" sldId="1053"/>
        </pc:sldMkLst>
      </pc:sldChg>
      <pc:sldChg chg="del">
        <pc:chgData name="Natacha Crooks" userId="df6f74c6a2784893" providerId="LiveId" clId="{C64368F9-7728-4940-B953-D8C50A80B6B6}" dt="2023-09-12T04:07:48.577" v="8" actId="47"/>
        <pc:sldMkLst>
          <pc:docMk/>
          <pc:sldMk cId="1163020280" sldId="1054"/>
        </pc:sldMkLst>
      </pc:sldChg>
      <pc:sldChg chg="del">
        <pc:chgData name="Natacha Crooks" userId="df6f74c6a2784893" providerId="LiveId" clId="{C64368F9-7728-4940-B953-D8C50A80B6B6}" dt="2023-09-12T04:07:52.352" v="9" actId="47"/>
        <pc:sldMkLst>
          <pc:docMk/>
          <pc:sldMk cId="2212045838" sldId="1055"/>
        </pc:sldMkLst>
      </pc:sldChg>
      <pc:sldChg chg="modSp mod">
        <pc:chgData name="Natacha Crooks" userId="df6f74c6a2784893" providerId="LiveId" clId="{C64368F9-7728-4940-B953-D8C50A80B6B6}" dt="2023-09-12T04:08:04.916" v="17" actId="20577"/>
        <pc:sldMkLst>
          <pc:docMk/>
          <pc:sldMk cId="2158148372" sldId="1056"/>
        </pc:sldMkLst>
        <pc:spChg chg="mod">
          <ac:chgData name="Natacha Crooks" userId="df6f74c6a2784893" providerId="LiveId" clId="{C64368F9-7728-4940-B953-D8C50A80B6B6}" dt="2023-09-12T04:08:04.916" v="17" actId="20577"/>
          <ac:spMkLst>
            <pc:docMk/>
            <pc:sldMk cId="2158148372" sldId="1056"/>
            <ac:spMk id="2" creationId="{3DBDD241-AC5D-D986-2EB6-763DA06E7A0E}"/>
          </ac:spMkLst>
        </pc:spChg>
      </pc:sldChg>
      <pc:sldChg chg="del">
        <pc:chgData name="Natacha Crooks" userId="df6f74c6a2784893" providerId="LiveId" clId="{C64368F9-7728-4940-B953-D8C50A80B6B6}" dt="2023-09-12T04:06:50.259" v="0" actId="47"/>
        <pc:sldMkLst>
          <pc:docMk/>
          <pc:sldMk cId="1929970990" sldId="1057"/>
        </pc:sldMkLst>
      </pc:sldChg>
      <pc:sldChg chg="del">
        <pc:chgData name="Natacha Crooks" userId="df6f74c6a2784893" providerId="LiveId" clId="{C64368F9-7728-4940-B953-D8C50A80B6B6}" dt="2023-09-12T04:06:50.259" v="0" actId="47"/>
        <pc:sldMkLst>
          <pc:docMk/>
          <pc:sldMk cId="1580422603" sldId="1058"/>
        </pc:sldMkLst>
      </pc:sldChg>
      <pc:sldChg chg="addSp delSp modSp add mod delAnim">
        <pc:chgData name="Natacha Crooks" userId="df6f74c6a2784893" providerId="LiveId" clId="{C64368F9-7728-4940-B953-D8C50A80B6B6}" dt="2023-09-12T06:54:21.135" v="1183" actId="1076"/>
        <pc:sldMkLst>
          <pc:docMk/>
          <pc:sldMk cId="1728084089" sldId="1076"/>
        </pc:sldMkLst>
        <pc:spChg chg="add del mod">
          <ac:chgData name="Natacha Crooks" userId="df6f74c6a2784893" providerId="LiveId" clId="{C64368F9-7728-4940-B953-D8C50A80B6B6}" dt="2023-09-12T06:53:52.995" v="1178" actId="478"/>
          <ac:spMkLst>
            <pc:docMk/>
            <pc:sldMk cId="1728084089" sldId="1076"/>
            <ac:spMk id="3" creationId="{854E9A64-C808-3FC1-BE55-DC3BBCC93E31}"/>
          </ac:spMkLst>
        </pc:spChg>
        <pc:spChg chg="mod">
          <ac:chgData name="Natacha Crooks" userId="df6f74c6a2784893" providerId="LiveId" clId="{C64368F9-7728-4940-B953-D8C50A80B6B6}" dt="2023-09-12T06:53:45.274" v="1176" actId="14100"/>
          <ac:spMkLst>
            <pc:docMk/>
            <pc:sldMk cId="1728084089" sldId="1076"/>
            <ac:spMk id="25602" creationId="{00000000-0000-0000-0000-000000000000}"/>
          </ac:spMkLst>
        </pc:spChg>
        <pc:spChg chg="mod">
          <ac:chgData name="Natacha Crooks" userId="df6f74c6a2784893" providerId="LiveId" clId="{C64368F9-7728-4940-B953-D8C50A80B6B6}" dt="2023-09-12T06:54:13.596" v="1182" actId="255"/>
          <ac:spMkLst>
            <pc:docMk/>
            <pc:sldMk cId="1728084089" sldId="1076"/>
            <ac:spMk id="25613" creationId="{00000000-0000-0000-0000-000000000000}"/>
          </ac:spMkLst>
        </pc:spChg>
        <pc:spChg chg="mod">
          <ac:chgData name="Natacha Crooks" userId="df6f74c6a2784893" providerId="LiveId" clId="{C64368F9-7728-4940-B953-D8C50A80B6B6}" dt="2023-09-12T06:54:13.596" v="1182" actId="255"/>
          <ac:spMkLst>
            <pc:docMk/>
            <pc:sldMk cId="1728084089" sldId="1076"/>
            <ac:spMk id="25614" creationId="{00000000-0000-0000-0000-000000000000}"/>
          </ac:spMkLst>
        </pc:spChg>
        <pc:spChg chg="mod">
          <ac:chgData name="Natacha Crooks" userId="df6f74c6a2784893" providerId="LiveId" clId="{C64368F9-7728-4940-B953-D8C50A80B6B6}" dt="2023-09-12T06:54:13.596" v="1182" actId="255"/>
          <ac:spMkLst>
            <pc:docMk/>
            <pc:sldMk cId="1728084089" sldId="1076"/>
            <ac:spMk id="25615" creationId="{00000000-0000-0000-0000-000000000000}"/>
          </ac:spMkLst>
        </pc:spChg>
        <pc:spChg chg="mod">
          <ac:chgData name="Natacha Crooks" userId="df6f74c6a2784893" providerId="LiveId" clId="{C64368F9-7728-4940-B953-D8C50A80B6B6}" dt="2023-09-12T06:54:13.596" v="1182" actId="255"/>
          <ac:spMkLst>
            <pc:docMk/>
            <pc:sldMk cId="1728084089" sldId="1076"/>
            <ac:spMk id="25616" creationId="{00000000-0000-0000-0000-000000000000}"/>
          </ac:spMkLst>
        </pc:spChg>
        <pc:spChg chg="mod">
          <ac:chgData name="Natacha Crooks" userId="df6f74c6a2784893" providerId="LiveId" clId="{C64368F9-7728-4940-B953-D8C50A80B6B6}" dt="2023-09-12T06:54:13.596" v="1182" actId="255"/>
          <ac:spMkLst>
            <pc:docMk/>
            <pc:sldMk cId="1728084089" sldId="1076"/>
            <ac:spMk id="25617" creationId="{00000000-0000-0000-0000-000000000000}"/>
          </ac:spMkLst>
        </pc:spChg>
        <pc:spChg chg="mod">
          <ac:chgData name="Natacha Crooks" userId="df6f74c6a2784893" providerId="LiveId" clId="{C64368F9-7728-4940-B953-D8C50A80B6B6}" dt="2023-09-12T06:54:13.596" v="1182" actId="255"/>
          <ac:spMkLst>
            <pc:docMk/>
            <pc:sldMk cId="1728084089" sldId="1076"/>
            <ac:spMk id="25618" creationId="{00000000-0000-0000-0000-000000000000}"/>
          </ac:spMkLst>
        </pc:spChg>
        <pc:spChg chg="mod">
          <ac:chgData name="Natacha Crooks" userId="df6f74c6a2784893" providerId="LiveId" clId="{C64368F9-7728-4940-B953-D8C50A80B6B6}" dt="2023-09-12T06:54:13.596" v="1182" actId="255"/>
          <ac:spMkLst>
            <pc:docMk/>
            <pc:sldMk cId="1728084089" sldId="1076"/>
            <ac:spMk id="25619" creationId="{00000000-0000-0000-0000-000000000000}"/>
          </ac:spMkLst>
        </pc:spChg>
        <pc:spChg chg="mod">
          <ac:chgData name="Natacha Crooks" userId="df6f74c6a2784893" providerId="LiveId" clId="{C64368F9-7728-4940-B953-D8C50A80B6B6}" dt="2023-09-12T06:54:13.596" v="1182" actId="255"/>
          <ac:spMkLst>
            <pc:docMk/>
            <pc:sldMk cId="1728084089" sldId="1076"/>
            <ac:spMk id="25620" creationId="{00000000-0000-0000-0000-000000000000}"/>
          </ac:spMkLst>
        </pc:spChg>
        <pc:spChg chg="mod">
          <ac:chgData name="Natacha Crooks" userId="df6f74c6a2784893" providerId="LiveId" clId="{C64368F9-7728-4940-B953-D8C50A80B6B6}" dt="2023-09-12T06:54:13.596" v="1182" actId="255"/>
          <ac:spMkLst>
            <pc:docMk/>
            <pc:sldMk cId="1728084089" sldId="1076"/>
            <ac:spMk id="25621" creationId="{00000000-0000-0000-0000-000000000000}"/>
          </ac:spMkLst>
        </pc:spChg>
        <pc:spChg chg="mod">
          <ac:chgData name="Natacha Crooks" userId="df6f74c6a2784893" providerId="LiveId" clId="{C64368F9-7728-4940-B953-D8C50A80B6B6}" dt="2023-09-12T06:54:13.596" v="1182" actId="255"/>
          <ac:spMkLst>
            <pc:docMk/>
            <pc:sldMk cId="1728084089" sldId="1076"/>
            <ac:spMk id="25622" creationId="{00000000-0000-0000-0000-000000000000}"/>
          </ac:spMkLst>
        </pc:spChg>
        <pc:spChg chg="mod">
          <ac:chgData name="Natacha Crooks" userId="df6f74c6a2784893" providerId="LiveId" clId="{C64368F9-7728-4940-B953-D8C50A80B6B6}" dt="2023-09-12T06:54:13.596" v="1182" actId="255"/>
          <ac:spMkLst>
            <pc:docMk/>
            <pc:sldMk cId="1728084089" sldId="1076"/>
            <ac:spMk id="25623" creationId="{00000000-0000-0000-0000-000000000000}"/>
          </ac:spMkLst>
        </pc:spChg>
        <pc:spChg chg="mod">
          <ac:chgData name="Natacha Crooks" userId="df6f74c6a2784893" providerId="LiveId" clId="{C64368F9-7728-4940-B953-D8C50A80B6B6}" dt="2023-09-12T06:54:13.596" v="1182" actId="255"/>
          <ac:spMkLst>
            <pc:docMk/>
            <pc:sldMk cId="1728084089" sldId="1076"/>
            <ac:spMk id="25624" creationId="{00000000-0000-0000-0000-000000000000}"/>
          </ac:spMkLst>
        </pc:spChg>
        <pc:spChg chg="mod">
          <ac:chgData name="Natacha Crooks" userId="df6f74c6a2784893" providerId="LiveId" clId="{C64368F9-7728-4940-B953-D8C50A80B6B6}" dt="2023-09-12T06:54:13.596" v="1182" actId="255"/>
          <ac:spMkLst>
            <pc:docMk/>
            <pc:sldMk cId="1728084089" sldId="1076"/>
            <ac:spMk id="25625" creationId="{00000000-0000-0000-0000-000000000000}"/>
          </ac:spMkLst>
        </pc:spChg>
        <pc:spChg chg="mod">
          <ac:chgData name="Natacha Crooks" userId="df6f74c6a2784893" providerId="LiveId" clId="{C64368F9-7728-4940-B953-D8C50A80B6B6}" dt="2023-09-12T06:54:13.596" v="1182" actId="255"/>
          <ac:spMkLst>
            <pc:docMk/>
            <pc:sldMk cId="1728084089" sldId="1076"/>
            <ac:spMk id="25626" creationId="{00000000-0000-0000-0000-000000000000}"/>
          </ac:spMkLst>
        </pc:spChg>
        <pc:spChg chg="mod">
          <ac:chgData name="Natacha Crooks" userId="df6f74c6a2784893" providerId="LiveId" clId="{C64368F9-7728-4940-B953-D8C50A80B6B6}" dt="2023-09-12T06:54:13.596" v="1182" actId="255"/>
          <ac:spMkLst>
            <pc:docMk/>
            <pc:sldMk cId="1728084089" sldId="1076"/>
            <ac:spMk id="25627" creationId="{00000000-0000-0000-0000-000000000000}"/>
          </ac:spMkLst>
        </pc:spChg>
        <pc:spChg chg="mod">
          <ac:chgData name="Natacha Crooks" userId="df6f74c6a2784893" providerId="LiveId" clId="{C64368F9-7728-4940-B953-D8C50A80B6B6}" dt="2023-09-12T06:54:13.596" v="1182" actId="255"/>
          <ac:spMkLst>
            <pc:docMk/>
            <pc:sldMk cId="1728084089" sldId="1076"/>
            <ac:spMk id="25628" creationId="{00000000-0000-0000-0000-000000000000}"/>
          </ac:spMkLst>
        </pc:spChg>
        <pc:spChg chg="mod">
          <ac:chgData name="Natacha Crooks" userId="df6f74c6a2784893" providerId="LiveId" clId="{C64368F9-7728-4940-B953-D8C50A80B6B6}" dt="2023-09-12T06:54:13.596" v="1182" actId="255"/>
          <ac:spMkLst>
            <pc:docMk/>
            <pc:sldMk cId="1728084089" sldId="1076"/>
            <ac:spMk id="25629" creationId="{00000000-0000-0000-0000-000000000000}"/>
          </ac:spMkLst>
        </pc:spChg>
        <pc:spChg chg="mod">
          <ac:chgData name="Natacha Crooks" userId="df6f74c6a2784893" providerId="LiveId" clId="{C64368F9-7728-4940-B953-D8C50A80B6B6}" dt="2023-09-12T06:54:13.596" v="1182" actId="255"/>
          <ac:spMkLst>
            <pc:docMk/>
            <pc:sldMk cId="1728084089" sldId="1076"/>
            <ac:spMk id="25630" creationId="{00000000-0000-0000-0000-000000000000}"/>
          </ac:spMkLst>
        </pc:spChg>
        <pc:spChg chg="mod">
          <ac:chgData name="Natacha Crooks" userId="df6f74c6a2784893" providerId="LiveId" clId="{C64368F9-7728-4940-B953-D8C50A80B6B6}" dt="2023-09-12T06:54:13.596" v="1182" actId="255"/>
          <ac:spMkLst>
            <pc:docMk/>
            <pc:sldMk cId="1728084089" sldId="1076"/>
            <ac:spMk id="25631" creationId="{00000000-0000-0000-0000-000000000000}"/>
          </ac:spMkLst>
        </pc:spChg>
        <pc:spChg chg="mod">
          <ac:chgData name="Natacha Crooks" userId="df6f74c6a2784893" providerId="LiveId" clId="{C64368F9-7728-4940-B953-D8C50A80B6B6}" dt="2023-09-12T06:54:13.596" v="1182" actId="255"/>
          <ac:spMkLst>
            <pc:docMk/>
            <pc:sldMk cId="1728084089" sldId="1076"/>
            <ac:spMk id="25632" creationId="{00000000-0000-0000-0000-000000000000}"/>
          </ac:spMkLst>
        </pc:spChg>
        <pc:spChg chg="mod">
          <ac:chgData name="Natacha Crooks" userId="df6f74c6a2784893" providerId="LiveId" clId="{C64368F9-7728-4940-B953-D8C50A80B6B6}" dt="2023-09-12T06:54:21.135" v="1183" actId="1076"/>
          <ac:spMkLst>
            <pc:docMk/>
            <pc:sldMk cId="1728084089" sldId="1076"/>
            <ac:spMk id="25633" creationId="{00000000-0000-0000-0000-000000000000}"/>
          </ac:spMkLst>
        </pc:spChg>
        <pc:spChg chg="mod">
          <ac:chgData name="Natacha Crooks" userId="df6f74c6a2784893" providerId="LiveId" clId="{C64368F9-7728-4940-B953-D8C50A80B6B6}" dt="2023-09-12T06:54:13.596" v="1182" actId="255"/>
          <ac:spMkLst>
            <pc:docMk/>
            <pc:sldMk cId="1728084089" sldId="1076"/>
            <ac:spMk id="25634" creationId="{00000000-0000-0000-0000-000000000000}"/>
          </ac:spMkLst>
        </pc:spChg>
        <pc:spChg chg="mod">
          <ac:chgData name="Natacha Crooks" userId="df6f74c6a2784893" providerId="LiveId" clId="{C64368F9-7728-4940-B953-D8C50A80B6B6}" dt="2023-09-12T06:54:13.596" v="1182" actId="255"/>
          <ac:spMkLst>
            <pc:docMk/>
            <pc:sldMk cId="1728084089" sldId="1076"/>
            <ac:spMk id="25635" creationId="{00000000-0000-0000-0000-000000000000}"/>
          </ac:spMkLst>
        </pc:spChg>
        <pc:spChg chg="mod">
          <ac:chgData name="Natacha Crooks" userId="df6f74c6a2784893" providerId="LiveId" clId="{C64368F9-7728-4940-B953-D8C50A80B6B6}" dt="2023-09-12T06:54:13.596" v="1182" actId="255"/>
          <ac:spMkLst>
            <pc:docMk/>
            <pc:sldMk cId="1728084089" sldId="1076"/>
            <ac:spMk id="25636" creationId="{00000000-0000-0000-0000-000000000000}"/>
          </ac:spMkLst>
        </pc:spChg>
        <pc:spChg chg="mod">
          <ac:chgData name="Natacha Crooks" userId="df6f74c6a2784893" providerId="LiveId" clId="{C64368F9-7728-4940-B953-D8C50A80B6B6}" dt="2023-09-12T06:54:13.596" v="1182" actId="255"/>
          <ac:spMkLst>
            <pc:docMk/>
            <pc:sldMk cId="1728084089" sldId="1076"/>
            <ac:spMk id="25637" creationId="{00000000-0000-0000-0000-000000000000}"/>
          </ac:spMkLst>
        </pc:spChg>
        <pc:spChg chg="mod">
          <ac:chgData name="Natacha Crooks" userId="df6f74c6a2784893" providerId="LiveId" clId="{C64368F9-7728-4940-B953-D8C50A80B6B6}" dt="2023-09-12T06:54:13.596" v="1182" actId="255"/>
          <ac:spMkLst>
            <pc:docMk/>
            <pc:sldMk cId="1728084089" sldId="1076"/>
            <ac:spMk id="25638" creationId="{00000000-0000-0000-0000-000000000000}"/>
          </ac:spMkLst>
        </pc:spChg>
        <pc:spChg chg="mod">
          <ac:chgData name="Natacha Crooks" userId="df6f74c6a2784893" providerId="LiveId" clId="{C64368F9-7728-4940-B953-D8C50A80B6B6}" dt="2023-09-12T06:54:13.596" v="1182" actId="255"/>
          <ac:spMkLst>
            <pc:docMk/>
            <pc:sldMk cId="1728084089" sldId="1076"/>
            <ac:spMk id="25639" creationId="{00000000-0000-0000-0000-000000000000}"/>
          </ac:spMkLst>
        </pc:spChg>
        <pc:spChg chg="mod">
          <ac:chgData name="Natacha Crooks" userId="df6f74c6a2784893" providerId="LiveId" clId="{C64368F9-7728-4940-B953-D8C50A80B6B6}" dt="2023-09-12T06:54:13.596" v="1182" actId="255"/>
          <ac:spMkLst>
            <pc:docMk/>
            <pc:sldMk cId="1728084089" sldId="1076"/>
            <ac:spMk id="25640" creationId="{00000000-0000-0000-0000-000000000000}"/>
          </ac:spMkLst>
        </pc:spChg>
        <pc:spChg chg="mod">
          <ac:chgData name="Natacha Crooks" userId="df6f74c6a2784893" providerId="LiveId" clId="{C64368F9-7728-4940-B953-D8C50A80B6B6}" dt="2023-09-12T06:54:13.596" v="1182" actId="255"/>
          <ac:spMkLst>
            <pc:docMk/>
            <pc:sldMk cId="1728084089" sldId="1076"/>
            <ac:spMk id="25641" creationId="{00000000-0000-0000-0000-000000000000}"/>
          </ac:spMkLst>
        </pc:spChg>
        <pc:spChg chg="mod">
          <ac:chgData name="Natacha Crooks" userId="df6f74c6a2784893" providerId="LiveId" clId="{C64368F9-7728-4940-B953-D8C50A80B6B6}" dt="2023-09-12T06:54:13.596" v="1182" actId="255"/>
          <ac:spMkLst>
            <pc:docMk/>
            <pc:sldMk cId="1728084089" sldId="1076"/>
            <ac:spMk id="25642" creationId="{00000000-0000-0000-0000-000000000000}"/>
          </ac:spMkLst>
        </pc:spChg>
        <pc:spChg chg="mod">
          <ac:chgData name="Natacha Crooks" userId="df6f74c6a2784893" providerId="LiveId" clId="{C64368F9-7728-4940-B953-D8C50A80B6B6}" dt="2023-09-12T06:54:13.596" v="1182" actId="255"/>
          <ac:spMkLst>
            <pc:docMk/>
            <pc:sldMk cId="1728084089" sldId="1076"/>
            <ac:spMk id="25643" creationId="{00000000-0000-0000-0000-000000000000}"/>
          </ac:spMkLst>
        </pc:spChg>
        <pc:spChg chg="mod">
          <ac:chgData name="Natacha Crooks" userId="df6f74c6a2784893" providerId="LiveId" clId="{C64368F9-7728-4940-B953-D8C50A80B6B6}" dt="2023-09-12T06:54:13.596" v="1182" actId="255"/>
          <ac:spMkLst>
            <pc:docMk/>
            <pc:sldMk cId="1728084089" sldId="1076"/>
            <ac:spMk id="25644" creationId="{00000000-0000-0000-0000-000000000000}"/>
          </ac:spMkLst>
        </pc:spChg>
        <pc:spChg chg="mod">
          <ac:chgData name="Natacha Crooks" userId="df6f74c6a2784893" providerId="LiveId" clId="{C64368F9-7728-4940-B953-D8C50A80B6B6}" dt="2023-09-12T06:54:13.596" v="1182" actId="255"/>
          <ac:spMkLst>
            <pc:docMk/>
            <pc:sldMk cId="1728084089" sldId="1076"/>
            <ac:spMk id="25645" creationId="{00000000-0000-0000-0000-000000000000}"/>
          </ac:spMkLst>
        </pc:spChg>
        <pc:spChg chg="mod">
          <ac:chgData name="Natacha Crooks" userId="df6f74c6a2784893" providerId="LiveId" clId="{C64368F9-7728-4940-B953-D8C50A80B6B6}" dt="2023-09-12T06:54:13.596" v="1182" actId="255"/>
          <ac:spMkLst>
            <pc:docMk/>
            <pc:sldMk cId="1728084089" sldId="1076"/>
            <ac:spMk id="25646" creationId="{00000000-0000-0000-0000-000000000000}"/>
          </ac:spMkLst>
        </pc:spChg>
        <pc:spChg chg="mod">
          <ac:chgData name="Natacha Crooks" userId="df6f74c6a2784893" providerId="LiveId" clId="{C64368F9-7728-4940-B953-D8C50A80B6B6}" dt="2023-09-12T06:54:13.596" v="1182" actId="255"/>
          <ac:spMkLst>
            <pc:docMk/>
            <pc:sldMk cId="1728084089" sldId="1076"/>
            <ac:spMk id="25647" creationId="{00000000-0000-0000-0000-000000000000}"/>
          </ac:spMkLst>
        </pc:spChg>
        <pc:spChg chg="mod">
          <ac:chgData name="Natacha Crooks" userId="df6f74c6a2784893" providerId="LiveId" clId="{C64368F9-7728-4940-B953-D8C50A80B6B6}" dt="2023-09-12T06:54:13.596" v="1182" actId="255"/>
          <ac:spMkLst>
            <pc:docMk/>
            <pc:sldMk cId="1728084089" sldId="1076"/>
            <ac:spMk id="25648" creationId="{00000000-0000-0000-0000-000000000000}"/>
          </ac:spMkLst>
        </pc:spChg>
        <pc:spChg chg="mod">
          <ac:chgData name="Natacha Crooks" userId="df6f74c6a2784893" providerId="LiveId" clId="{C64368F9-7728-4940-B953-D8C50A80B6B6}" dt="2023-09-12T06:54:13.596" v="1182" actId="255"/>
          <ac:spMkLst>
            <pc:docMk/>
            <pc:sldMk cId="1728084089" sldId="1076"/>
            <ac:spMk id="25649" creationId="{00000000-0000-0000-0000-000000000000}"/>
          </ac:spMkLst>
        </pc:spChg>
        <pc:spChg chg="del">
          <ac:chgData name="Natacha Crooks" userId="df6f74c6a2784893" providerId="LiveId" clId="{C64368F9-7728-4940-B953-D8C50A80B6B6}" dt="2023-09-12T06:53:50.851" v="1177" actId="478"/>
          <ac:spMkLst>
            <pc:docMk/>
            <pc:sldMk cId="1728084089" sldId="1076"/>
            <ac:spMk id="422976" creationId="{00000000-0000-0000-0000-000000000000}"/>
          </ac:spMkLst>
        </pc:spChg>
        <pc:grpChg chg="mod">
          <ac:chgData name="Natacha Crooks" userId="df6f74c6a2784893" providerId="LiveId" clId="{C64368F9-7728-4940-B953-D8C50A80B6B6}" dt="2023-09-12T06:53:59.863" v="1180" actId="1076"/>
          <ac:grpSpMkLst>
            <pc:docMk/>
            <pc:sldMk cId="1728084089" sldId="1076"/>
            <ac:grpSpMk id="422980" creationId="{00000000-0000-0000-0000-000000000000}"/>
          </ac:grpSpMkLst>
        </pc:grpChg>
        <pc:grpChg chg="mod">
          <ac:chgData name="Natacha Crooks" userId="df6f74c6a2784893" providerId="LiveId" clId="{C64368F9-7728-4940-B953-D8C50A80B6B6}" dt="2023-09-12T06:53:59.863" v="1180" actId="1076"/>
          <ac:grpSpMkLst>
            <pc:docMk/>
            <pc:sldMk cId="1728084089" sldId="1076"/>
            <ac:grpSpMk id="422981" creationId="{00000000-0000-0000-0000-000000000000}"/>
          </ac:grpSpMkLst>
        </pc:grpChg>
        <pc:grpChg chg="mod">
          <ac:chgData name="Natacha Crooks" userId="df6f74c6a2784893" providerId="LiveId" clId="{C64368F9-7728-4940-B953-D8C50A80B6B6}" dt="2023-09-12T06:53:59.863" v="1180" actId="1076"/>
          <ac:grpSpMkLst>
            <pc:docMk/>
            <pc:sldMk cId="1728084089" sldId="1076"/>
            <ac:grpSpMk id="422982" creationId="{00000000-0000-0000-0000-000000000000}"/>
          </ac:grpSpMkLst>
        </pc:grpChg>
        <pc:grpChg chg="mod">
          <ac:chgData name="Natacha Crooks" userId="df6f74c6a2784893" providerId="LiveId" clId="{C64368F9-7728-4940-B953-D8C50A80B6B6}" dt="2023-09-12T06:53:59.863" v="1180" actId="1076"/>
          <ac:grpSpMkLst>
            <pc:docMk/>
            <pc:sldMk cId="1728084089" sldId="1076"/>
            <ac:grpSpMk id="422983" creationId="{00000000-0000-0000-0000-000000000000}"/>
          </ac:grpSpMkLst>
        </pc:grpChg>
        <pc:grpChg chg="mod">
          <ac:chgData name="Natacha Crooks" userId="df6f74c6a2784893" providerId="LiveId" clId="{C64368F9-7728-4940-B953-D8C50A80B6B6}" dt="2023-09-12T06:53:59.863" v="1180" actId="1076"/>
          <ac:grpSpMkLst>
            <pc:docMk/>
            <pc:sldMk cId="1728084089" sldId="1076"/>
            <ac:grpSpMk id="422984" creationId="{00000000-0000-0000-0000-000000000000}"/>
          </ac:grpSpMkLst>
        </pc:grpChg>
        <pc:grpChg chg="mod">
          <ac:chgData name="Natacha Crooks" userId="df6f74c6a2784893" providerId="LiveId" clId="{C64368F9-7728-4940-B953-D8C50A80B6B6}" dt="2023-09-12T06:53:59.863" v="1180" actId="1076"/>
          <ac:grpSpMkLst>
            <pc:docMk/>
            <pc:sldMk cId="1728084089" sldId="1076"/>
            <ac:grpSpMk id="422985" creationId="{00000000-0000-0000-0000-000000000000}"/>
          </ac:grpSpMkLst>
        </pc:grpChg>
        <pc:grpChg chg="mod">
          <ac:chgData name="Natacha Crooks" userId="df6f74c6a2784893" providerId="LiveId" clId="{C64368F9-7728-4940-B953-D8C50A80B6B6}" dt="2023-09-12T06:53:59.863" v="1180" actId="1076"/>
          <ac:grpSpMkLst>
            <pc:docMk/>
            <pc:sldMk cId="1728084089" sldId="1076"/>
            <ac:grpSpMk id="422986" creationId="{00000000-0000-0000-0000-000000000000}"/>
          </ac:grpSpMkLst>
        </pc:grpChg>
        <pc:grpChg chg="mod">
          <ac:chgData name="Natacha Crooks" userId="df6f74c6a2784893" providerId="LiveId" clId="{C64368F9-7728-4940-B953-D8C50A80B6B6}" dt="2023-09-12T06:53:59.863" v="1180" actId="1076"/>
          <ac:grpSpMkLst>
            <pc:docMk/>
            <pc:sldMk cId="1728084089" sldId="1076"/>
            <ac:grpSpMk id="422987" creationId="{00000000-0000-0000-0000-000000000000}"/>
          </ac:grpSpMkLst>
        </pc:grpChg>
        <pc:picChg chg="del">
          <ac:chgData name="Natacha Crooks" userId="df6f74c6a2784893" providerId="LiveId" clId="{C64368F9-7728-4940-B953-D8C50A80B6B6}" dt="2023-09-12T06:53:54.808" v="1179" actId="478"/>
          <ac:picMkLst>
            <pc:docMk/>
            <pc:sldMk cId="1728084089" sldId="1076"/>
            <ac:picMk id="25612" creationId="{00000000-0000-0000-0000-000000000000}"/>
          </ac:picMkLst>
        </pc:picChg>
      </pc:sldChg>
      <pc:sldChg chg="modSp add mod modAnim">
        <pc:chgData name="Natacha Crooks" userId="df6f74c6a2784893" providerId="LiveId" clId="{C64368F9-7728-4940-B953-D8C50A80B6B6}" dt="2023-09-12T07:21:22.631" v="1310" actId="1076"/>
        <pc:sldMkLst>
          <pc:docMk/>
          <pc:sldMk cId="4263917312" sldId="1079"/>
        </pc:sldMkLst>
        <pc:spChg chg="mod">
          <ac:chgData name="Natacha Crooks" userId="df6f74c6a2784893" providerId="LiveId" clId="{C64368F9-7728-4940-B953-D8C50A80B6B6}" dt="2023-09-12T07:00:31.371" v="1227" actId="14100"/>
          <ac:spMkLst>
            <pc:docMk/>
            <pc:sldMk cId="4263917312" sldId="1079"/>
            <ac:spMk id="28674" creationId="{00000000-0000-0000-0000-000000000000}"/>
          </ac:spMkLst>
        </pc:spChg>
        <pc:spChg chg="mod">
          <ac:chgData name="Natacha Crooks" userId="df6f74c6a2784893" providerId="LiveId" clId="{C64368F9-7728-4940-B953-D8C50A80B6B6}" dt="2023-09-12T07:21:22.631" v="1310" actId="1076"/>
          <ac:spMkLst>
            <pc:docMk/>
            <pc:sldMk cId="4263917312" sldId="1079"/>
            <ac:spMk id="428035" creationId="{00000000-0000-0000-0000-000000000000}"/>
          </ac:spMkLst>
        </pc:spChg>
      </pc:sldChg>
      <pc:sldChg chg="addSp delSp modSp add mod delAnim modAnim">
        <pc:chgData name="Natacha Crooks" userId="df6f74c6a2784893" providerId="LiveId" clId="{C64368F9-7728-4940-B953-D8C50A80B6B6}" dt="2023-09-12T07:05:03.706" v="1260" actId="478"/>
        <pc:sldMkLst>
          <pc:docMk/>
          <pc:sldMk cId="2851785910" sldId="1080"/>
        </pc:sldMkLst>
        <pc:spChg chg="mod">
          <ac:chgData name="Natacha Crooks" userId="df6f74c6a2784893" providerId="LiveId" clId="{C64368F9-7728-4940-B953-D8C50A80B6B6}" dt="2023-09-12T07:04:59.192" v="1258" actId="20577"/>
          <ac:spMkLst>
            <pc:docMk/>
            <pc:sldMk cId="2851785910" sldId="1080"/>
            <ac:spMk id="429061" creationId="{00000000-0000-0000-0000-000000000000}"/>
          </ac:spMkLst>
        </pc:spChg>
        <pc:grpChg chg="add del mod">
          <ac:chgData name="Natacha Crooks" userId="df6f74c6a2784893" providerId="LiveId" clId="{C64368F9-7728-4940-B953-D8C50A80B6B6}" dt="2023-09-12T07:05:03.706" v="1260" actId="478"/>
          <ac:grpSpMkLst>
            <pc:docMk/>
            <pc:sldMk cId="2851785910" sldId="1080"/>
            <ac:grpSpMk id="2" creationId="{E21C7FE1-8D47-6B8F-80A8-E872C713B912}"/>
          </ac:grpSpMkLst>
        </pc:grpChg>
        <pc:grpChg chg="mod">
          <ac:chgData name="Natacha Crooks" userId="df6f74c6a2784893" providerId="LiveId" clId="{C64368F9-7728-4940-B953-D8C50A80B6B6}" dt="2023-09-12T07:04:40.436" v="1248" actId="1076"/>
          <ac:grpSpMkLst>
            <pc:docMk/>
            <pc:sldMk cId="2851785910" sldId="1080"/>
            <ac:grpSpMk id="429069" creationId="{00000000-0000-0000-0000-000000000000}"/>
          </ac:grpSpMkLst>
        </pc:grpChg>
        <pc:picChg chg="mod">
          <ac:chgData name="Natacha Crooks" userId="df6f74c6a2784893" providerId="LiveId" clId="{C64368F9-7728-4940-B953-D8C50A80B6B6}" dt="2023-09-12T07:05:01.871" v="1259" actId="571"/>
          <ac:picMkLst>
            <pc:docMk/>
            <pc:sldMk cId="2851785910" sldId="1080"/>
            <ac:picMk id="3" creationId="{262DB217-B911-EA78-E1BA-CFADEB0B54E3}"/>
          </ac:picMkLst>
        </pc:picChg>
        <pc:picChg chg="mod">
          <ac:chgData name="Natacha Crooks" userId="df6f74c6a2784893" providerId="LiveId" clId="{C64368F9-7728-4940-B953-D8C50A80B6B6}" dt="2023-09-12T07:05:01.871" v="1259" actId="571"/>
          <ac:picMkLst>
            <pc:docMk/>
            <pc:sldMk cId="2851785910" sldId="1080"/>
            <ac:picMk id="4" creationId="{76032193-E6E7-EFEF-64A1-22EAE8844090}"/>
          </ac:picMkLst>
        </pc:picChg>
      </pc:sldChg>
      <pc:sldChg chg="modSp add modAnim">
        <pc:chgData name="Natacha Crooks" userId="df6f74c6a2784893" providerId="LiveId" clId="{C64368F9-7728-4940-B953-D8C50A80B6B6}" dt="2023-09-12T07:05:34.088" v="1263" actId="20577"/>
        <pc:sldMkLst>
          <pc:docMk/>
          <pc:sldMk cId="3015509297" sldId="1081"/>
        </pc:sldMkLst>
        <pc:spChg chg="mod">
          <ac:chgData name="Natacha Crooks" userId="df6f74c6a2784893" providerId="LiveId" clId="{C64368F9-7728-4940-B953-D8C50A80B6B6}" dt="2023-09-12T07:05:34.088" v="1263" actId="20577"/>
          <ac:spMkLst>
            <pc:docMk/>
            <pc:sldMk cId="3015509297" sldId="1081"/>
            <ac:spMk id="429061" creationId="{00000000-0000-0000-0000-000000000000}"/>
          </ac:spMkLst>
        </pc:spChg>
      </pc:sldChg>
      <pc:sldChg chg="modSp add mod">
        <pc:chgData name="Natacha Crooks" userId="df6f74c6a2784893" providerId="LiveId" clId="{C64368F9-7728-4940-B953-D8C50A80B6B6}" dt="2023-09-12T07:16:34.858" v="1285" actId="20577"/>
        <pc:sldMkLst>
          <pc:docMk/>
          <pc:sldMk cId="2379575851" sldId="1082"/>
        </pc:sldMkLst>
        <pc:spChg chg="mod">
          <ac:chgData name="Natacha Crooks" userId="df6f74c6a2784893" providerId="LiveId" clId="{C64368F9-7728-4940-B953-D8C50A80B6B6}" dt="2023-09-12T07:16:34.858" v="1285" actId="20577"/>
          <ac:spMkLst>
            <pc:docMk/>
            <pc:sldMk cId="2379575851" sldId="1082"/>
            <ac:spMk id="429061" creationId="{00000000-0000-0000-0000-000000000000}"/>
          </ac:spMkLst>
        </pc:spChg>
        <pc:grpChg chg="mod">
          <ac:chgData name="Natacha Crooks" userId="df6f74c6a2784893" providerId="LiveId" clId="{C64368F9-7728-4940-B953-D8C50A80B6B6}" dt="2023-09-12T07:06:46.697" v="1278" actId="1076"/>
          <ac:grpSpMkLst>
            <pc:docMk/>
            <pc:sldMk cId="2379575851" sldId="1082"/>
            <ac:grpSpMk id="7" creationId="{00000000-0000-0000-0000-000000000000}"/>
          </ac:grpSpMkLst>
        </pc:grpChg>
      </pc:sldChg>
      <pc:sldChg chg="delSp modSp add mod delAnim modAnim modNotesTx">
        <pc:chgData name="Natacha Crooks" userId="df6f74c6a2784893" providerId="LiveId" clId="{C64368F9-7728-4940-B953-D8C50A80B6B6}" dt="2023-09-12T07:17:37.801" v="1309" actId="20577"/>
        <pc:sldMkLst>
          <pc:docMk/>
          <pc:sldMk cId="2150196274" sldId="1083"/>
        </pc:sldMkLst>
        <pc:spChg chg="mod">
          <ac:chgData name="Natacha Crooks" userId="df6f74c6a2784893" providerId="LiveId" clId="{C64368F9-7728-4940-B953-D8C50A80B6B6}" dt="2023-09-12T07:17:37.801" v="1309" actId="20577"/>
          <ac:spMkLst>
            <pc:docMk/>
            <pc:sldMk cId="2150196274" sldId="1083"/>
            <ac:spMk id="432131" creationId="{00000000-0000-0000-0000-000000000000}"/>
          </ac:spMkLst>
        </pc:spChg>
        <pc:picChg chg="del mod">
          <ac:chgData name="Natacha Crooks" userId="df6f74c6a2784893" providerId="LiveId" clId="{C64368F9-7728-4940-B953-D8C50A80B6B6}" dt="2023-09-12T07:16:55.994" v="1287" actId="478"/>
          <ac:picMkLst>
            <pc:docMk/>
            <pc:sldMk cId="2150196274" sldId="1083"/>
            <ac:picMk id="432135" creationId="{00000000-0000-0000-0000-000000000000}"/>
          </ac:picMkLst>
        </pc:picChg>
      </pc:sldChg>
      <pc:sldChg chg="modSp add mod modAnim">
        <pc:chgData name="Natacha Crooks" userId="df6f74c6a2784893" providerId="LiveId" clId="{C64368F9-7728-4940-B953-D8C50A80B6B6}" dt="2023-09-12T07:23:15.427" v="1320" actId="1076"/>
        <pc:sldMkLst>
          <pc:docMk/>
          <pc:sldMk cId="2687952414" sldId="1084"/>
        </pc:sldMkLst>
        <pc:spChg chg="mod">
          <ac:chgData name="Natacha Crooks" userId="df6f74c6a2784893" providerId="LiveId" clId="{C64368F9-7728-4940-B953-D8C50A80B6B6}" dt="2023-09-12T07:23:15.427" v="1320" actId="1076"/>
          <ac:spMkLst>
            <pc:docMk/>
            <pc:sldMk cId="2687952414" sldId="1084"/>
            <ac:spMk id="430083" creationId="{00000000-0000-0000-0000-000000000000}"/>
          </ac:spMkLst>
        </pc:spChg>
      </pc:sldChg>
      <pc:sldChg chg="delSp modSp add mod modAnim">
        <pc:chgData name="Natacha Crooks" userId="df6f74c6a2784893" providerId="LiveId" clId="{C64368F9-7728-4940-B953-D8C50A80B6B6}" dt="2023-09-12T07:24:59.222" v="1346" actId="122"/>
        <pc:sldMkLst>
          <pc:docMk/>
          <pc:sldMk cId="2337349921" sldId="1085"/>
        </pc:sldMkLst>
        <pc:spChg chg="mod">
          <ac:chgData name="Natacha Crooks" userId="df6f74c6a2784893" providerId="LiveId" clId="{C64368F9-7728-4940-B953-D8C50A80B6B6}" dt="2023-09-12T07:24:59.222" v="1346" actId="122"/>
          <ac:spMkLst>
            <pc:docMk/>
            <pc:sldMk cId="2337349921" sldId="1085"/>
            <ac:spMk id="433155" creationId="{00000000-0000-0000-0000-000000000000}"/>
          </ac:spMkLst>
        </pc:spChg>
        <pc:grpChg chg="del">
          <ac:chgData name="Natacha Crooks" userId="df6f74c6a2784893" providerId="LiveId" clId="{C64368F9-7728-4940-B953-D8C50A80B6B6}" dt="2023-09-12T07:24:36.005" v="1338" actId="478"/>
          <ac:grpSpMkLst>
            <pc:docMk/>
            <pc:sldMk cId="2337349921" sldId="1085"/>
            <ac:grpSpMk id="32772" creationId="{00000000-0000-0000-0000-000000000000}"/>
          </ac:grpSpMkLst>
        </pc:grpChg>
        <pc:picChg chg="del mod">
          <ac:chgData name="Natacha Crooks" userId="df6f74c6a2784893" providerId="LiveId" clId="{C64368F9-7728-4940-B953-D8C50A80B6B6}" dt="2023-09-12T07:24:34.554" v="1337" actId="478"/>
          <ac:picMkLst>
            <pc:docMk/>
            <pc:sldMk cId="2337349921" sldId="1085"/>
            <ac:picMk id="32773" creationId="{00000000-0000-0000-0000-000000000000}"/>
          </ac:picMkLst>
        </pc:picChg>
      </pc:sldChg>
      <pc:sldChg chg="modSp add mod modAnim">
        <pc:chgData name="Natacha Crooks" userId="df6f74c6a2784893" providerId="LiveId" clId="{C64368F9-7728-4940-B953-D8C50A80B6B6}" dt="2023-09-12T07:25:37.764" v="1354" actId="1076"/>
        <pc:sldMkLst>
          <pc:docMk/>
          <pc:sldMk cId="2531031449" sldId="1086"/>
        </pc:sldMkLst>
        <pc:spChg chg="mod">
          <ac:chgData name="Natacha Crooks" userId="df6f74c6a2784893" providerId="LiveId" clId="{C64368F9-7728-4940-B953-D8C50A80B6B6}" dt="2023-09-12T07:25:37.764" v="1354" actId="1076"/>
          <ac:spMkLst>
            <pc:docMk/>
            <pc:sldMk cId="2531031449" sldId="1086"/>
            <ac:spMk id="5123" creationId="{00000000-0000-0000-0000-000000000000}"/>
          </ac:spMkLst>
        </pc:spChg>
      </pc:sldChg>
      <pc:sldChg chg="add">
        <pc:chgData name="Natacha Crooks" userId="df6f74c6a2784893" providerId="LiveId" clId="{C64368F9-7728-4940-B953-D8C50A80B6B6}" dt="2023-09-12T04:37:30.748" v="64"/>
        <pc:sldMkLst>
          <pc:docMk/>
          <pc:sldMk cId="2620418439" sldId="1087"/>
        </pc:sldMkLst>
      </pc:sldChg>
      <pc:sldChg chg="add">
        <pc:chgData name="Natacha Crooks" userId="df6f74c6a2784893" providerId="LiveId" clId="{C64368F9-7728-4940-B953-D8C50A80B6B6}" dt="2023-09-12T04:37:30.748" v="64"/>
        <pc:sldMkLst>
          <pc:docMk/>
          <pc:sldMk cId="1276660279" sldId="1088"/>
        </pc:sldMkLst>
      </pc:sldChg>
      <pc:sldChg chg="add">
        <pc:chgData name="Natacha Crooks" userId="df6f74c6a2784893" providerId="LiveId" clId="{C64368F9-7728-4940-B953-D8C50A80B6B6}" dt="2023-09-12T04:37:30.748" v="64"/>
        <pc:sldMkLst>
          <pc:docMk/>
          <pc:sldMk cId="308566170" sldId="1089"/>
        </pc:sldMkLst>
      </pc:sldChg>
      <pc:sldChg chg="add">
        <pc:chgData name="Natacha Crooks" userId="df6f74c6a2784893" providerId="LiveId" clId="{C64368F9-7728-4940-B953-D8C50A80B6B6}" dt="2023-09-12T04:37:30.748" v="64"/>
        <pc:sldMkLst>
          <pc:docMk/>
          <pc:sldMk cId="836238541" sldId="1090"/>
        </pc:sldMkLst>
      </pc:sldChg>
      <pc:sldChg chg="add">
        <pc:chgData name="Natacha Crooks" userId="df6f74c6a2784893" providerId="LiveId" clId="{C64368F9-7728-4940-B953-D8C50A80B6B6}" dt="2023-09-12T04:37:30.748" v="64"/>
        <pc:sldMkLst>
          <pc:docMk/>
          <pc:sldMk cId="2609140555" sldId="1091"/>
        </pc:sldMkLst>
      </pc:sldChg>
      <pc:sldChg chg="add">
        <pc:chgData name="Natacha Crooks" userId="df6f74c6a2784893" providerId="LiveId" clId="{C64368F9-7728-4940-B953-D8C50A80B6B6}" dt="2023-09-12T04:37:30.748" v="64"/>
        <pc:sldMkLst>
          <pc:docMk/>
          <pc:sldMk cId="3979989855" sldId="1092"/>
        </pc:sldMkLst>
      </pc:sldChg>
      <pc:sldChg chg="modSp add mod modAnim modNotesTx">
        <pc:chgData name="Natacha Crooks" userId="df6f74c6a2784893" providerId="LiveId" clId="{C64368F9-7728-4940-B953-D8C50A80B6B6}" dt="2023-09-12T07:28:38.221" v="1389" actId="1076"/>
        <pc:sldMkLst>
          <pc:docMk/>
          <pc:sldMk cId="3531929122" sldId="1093"/>
        </pc:sldMkLst>
        <pc:spChg chg="mod">
          <ac:chgData name="Natacha Crooks" userId="df6f74c6a2784893" providerId="LiveId" clId="{C64368F9-7728-4940-B953-D8C50A80B6B6}" dt="2023-09-12T07:28:38.221" v="1389" actId="1076"/>
          <ac:spMkLst>
            <pc:docMk/>
            <pc:sldMk cId="3531929122" sldId="1093"/>
            <ac:spMk id="46083" creationId="{00000000-0000-0000-0000-000000000000}"/>
          </ac:spMkLst>
        </pc:spChg>
        <pc:spChg chg="mod">
          <ac:chgData name="Natacha Crooks" userId="df6f74c6a2784893" providerId="LiveId" clId="{C64368F9-7728-4940-B953-D8C50A80B6B6}" dt="2023-09-12T07:27:44.936" v="1373" actId="2711"/>
          <ac:spMkLst>
            <pc:docMk/>
            <pc:sldMk cId="3531929122" sldId="1093"/>
            <ac:spMk id="51201" creationId="{00000000-0000-0000-0000-000000000000}"/>
          </ac:spMkLst>
        </pc:spChg>
      </pc:sldChg>
      <pc:sldChg chg="modSp add modAnim">
        <pc:chgData name="Natacha Crooks" userId="df6f74c6a2784893" providerId="LiveId" clId="{C64368F9-7728-4940-B953-D8C50A80B6B6}" dt="2023-09-12T07:27:30.983" v="1372" actId="5793"/>
        <pc:sldMkLst>
          <pc:docMk/>
          <pc:sldMk cId="3245411119" sldId="1094"/>
        </pc:sldMkLst>
        <pc:spChg chg="mod">
          <ac:chgData name="Natacha Crooks" userId="df6f74c6a2784893" providerId="LiveId" clId="{C64368F9-7728-4940-B953-D8C50A80B6B6}" dt="2023-09-12T07:27:30.983" v="1372" actId="5793"/>
          <ac:spMkLst>
            <pc:docMk/>
            <pc:sldMk cId="3245411119" sldId="1094"/>
            <ac:spMk id="435203" creationId="{00000000-0000-0000-0000-000000000000}"/>
          </ac:spMkLst>
        </pc:spChg>
      </pc:sldChg>
      <pc:sldChg chg="add del">
        <pc:chgData name="Natacha Crooks" userId="df6f74c6a2784893" providerId="LiveId" clId="{C64368F9-7728-4940-B953-D8C50A80B6B6}" dt="2023-09-12T06:52:18.426" v="1159" actId="47"/>
        <pc:sldMkLst>
          <pc:docMk/>
          <pc:sldMk cId="280639923" sldId="1095"/>
        </pc:sldMkLst>
      </pc:sldChg>
      <pc:sldChg chg="add del">
        <pc:chgData name="Natacha Crooks" userId="df6f74c6a2784893" providerId="LiveId" clId="{C64368F9-7728-4940-B953-D8C50A80B6B6}" dt="2023-09-12T06:52:18.426" v="1159" actId="47"/>
        <pc:sldMkLst>
          <pc:docMk/>
          <pc:sldMk cId="1766401495" sldId="1096"/>
        </pc:sldMkLst>
      </pc:sldChg>
      <pc:sldChg chg="add del">
        <pc:chgData name="Natacha Crooks" userId="df6f74c6a2784893" providerId="LiveId" clId="{C64368F9-7728-4940-B953-D8C50A80B6B6}" dt="2023-09-12T06:52:18.426" v="1159" actId="47"/>
        <pc:sldMkLst>
          <pc:docMk/>
          <pc:sldMk cId="1569863879" sldId="1097"/>
        </pc:sldMkLst>
      </pc:sldChg>
      <pc:sldChg chg="add del">
        <pc:chgData name="Natacha Crooks" userId="df6f74c6a2784893" providerId="LiveId" clId="{C64368F9-7728-4940-B953-D8C50A80B6B6}" dt="2023-09-12T06:52:18.426" v="1159" actId="47"/>
        <pc:sldMkLst>
          <pc:docMk/>
          <pc:sldMk cId="3688014765" sldId="1140"/>
        </pc:sldMkLst>
      </pc:sldChg>
      <pc:sldChg chg="add del">
        <pc:chgData name="Natacha Crooks" userId="df6f74c6a2784893" providerId="LiveId" clId="{C64368F9-7728-4940-B953-D8C50A80B6B6}" dt="2023-09-12T06:52:18.426" v="1159" actId="47"/>
        <pc:sldMkLst>
          <pc:docMk/>
          <pc:sldMk cId="345634863" sldId="1141"/>
        </pc:sldMkLst>
      </pc:sldChg>
      <pc:sldChg chg="add del">
        <pc:chgData name="Natacha Crooks" userId="df6f74c6a2784893" providerId="LiveId" clId="{C64368F9-7728-4940-B953-D8C50A80B6B6}" dt="2023-09-12T06:52:18.426" v="1159" actId="47"/>
        <pc:sldMkLst>
          <pc:docMk/>
          <pc:sldMk cId="533336968" sldId="1142"/>
        </pc:sldMkLst>
      </pc:sldChg>
      <pc:sldChg chg="add del">
        <pc:chgData name="Natacha Crooks" userId="df6f74c6a2784893" providerId="LiveId" clId="{C64368F9-7728-4940-B953-D8C50A80B6B6}" dt="2023-09-12T06:52:18.426" v="1159" actId="47"/>
        <pc:sldMkLst>
          <pc:docMk/>
          <pc:sldMk cId="354575328" sldId="1143"/>
        </pc:sldMkLst>
      </pc:sldChg>
      <pc:sldChg chg="add del">
        <pc:chgData name="Natacha Crooks" userId="df6f74c6a2784893" providerId="LiveId" clId="{C64368F9-7728-4940-B953-D8C50A80B6B6}" dt="2023-09-12T06:52:18.426" v="1159" actId="47"/>
        <pc:sldMkLst>
          <pc:docMk/>
          <pc:sldMk cId="3817396092" sldId="1144"/>
        </pc:sldMkLst>
      </pc:sldChg>
      <pc:sldChg chg="add del">
        <pc:chgData name="Natacha Crooks" userId="df6f74c6a2784893" providerId="LiveId" clId="{C64368F9-7728-4940-B953-D8C50A80B6B6}" dt="2023-09-12T06:52:18.426" v="1159" actId="47"/>
        <pc:sldMkLst>
          <pc:docMk/>
          <pc:sldMk cId="1082346604" sldId="1145"/>
        </pc:sldMkLst>
      </pc:sldChg>
      <pc:sldChg chg="add del">
        <pc:chgData name="Natacha Crooks" userId="df6f74c6a2784893" providerId="LiveId" clId="{C64368F9-7728-4940-B953-D8C50A80B6B6}" dt="2023-09-12T06:52:18.426" v="1159" actId="47"/>
        <pc:sldMkLst>
          <pc:docMk/>
          <pc:sldMk cId="1078588281" sldId="1146"/>
        </pc:sldMkLst>
      </pc:sldChg>
      <pc:sldChg chg="add del">
        <pc:chgData name="Natacha Crooks" userId="df6f74c6a2784893" providerId="LiveId" clId="{C64368F9-7728-4940-B953-D8C50A80B6B6}" dt="2023-09-12T06:52:18.426" v="1159" actId="47"/>
        <pc:sldMkLst>
          <pc:docMk/>
          <pc:sldMk cId="2025424329" sldId="1147"/>
        </pc:sldMkLst>
      </pc:sldChg>
      <pc:sldChg chg="add del">
        <pc:chgData name="Natacha Crooks" userId="df6f74c6a2784893" providerId="LiveId" clId="{C64368F9-7728-4940-B953-D8C50A80B6B6}" dt="2023-09-12T06:52:18.426" v="1159" actId="47"/>
        <pc:sldMkLst>
          <pc:docMk/>
          <pc:sldMk cId="3806119773" sldId="1159"/>
        </pc:sldMkLst>
      </pc:sldChg>
      <pc:sldChg chg="add del">
        <pc:chgData name="Natacha Crooks" userId="df6f74c6a2784893" providerId="LiveId" clId="{C64368F9-7728-4940-B953-D8C50A80B6B6}" dt="2023-09-12T06:52:18.426" v="1159" actId="47"/>
        <pc:sldMkLst>
          <pc:docMk/>
          <pc:sldMk cId="3275839785" sldId="1160"/>
        </pc:sldMkLst>
      </pc:sldChg>
      <pc:sldChg chg="add del">
        <pc:chgData name="Natacha Crooks" userId="df6f74c6a2784893" providerId="LiveId" clId="{C64368F9-7728-4940-B953-D8C50A80B6B6}" dt="2023-09-12T06:52:18.426" v="1159" actId="47"/>
        <pc:sldMkLst>
          <pc:docMk/>
          <pc:sldMk cId="3176171784" sldId="1161"/>
        </pc:sldMkLst>
      </pc:sldChg>
      <pc:sldChg chg="add del">
        <pc:chgData name="Natacha Crooks" userId="df6f74c6a2784893" providerId="LiveId" clId="{C64368F9-7728-4940-B953-D8C50A80B6B6}" dt="2023-09-12T06:52:18.426" v="1159" actId="47"/>
        <pc:sldMkLst>
          <pc:docMk/>
          <pc:sldMk cId="622609493" sldId="1162"/>
        </pc:sldMkLst>
      </pc:sldChg>
      <pc:sldChg chg="add del">
        <pc:chgData name="Natacha Crooks" userId="df6f74c6a2784893" providerId="LiveId" clId="{C64368F9-7728-4940-B953-D8C50A80B6B6}" dt="2023-09-12T06:52:18.426" v="1159" actId="47"/>
        <pc:sldMkLst>
          <pc:docMk/>
          <pc:sldMk cId="2178947401" sldId="1163"/>
        </pc:sldMkLst>
      </pc:sldChg>
      <pc:sldChg chg="add del">
        <pc:chgData name="Natacha Crooks" userId="df6f74c6a2784893" providerId="LiveId" clId="{C64368F9-7728-4940-B953-D8C50A80B6B6}" dt="2023-09-12T06:52:18.426" v="1159" actId="47"/>
        <pc:sldMkLst>
          <pc:docMk/>
          <pc:sldMk cId="2321324990" sldId="1164"/>
        </pc:sldMkLst>
      </pc:sldChg>
      <pc:sldChg chg="modSp add mod">
        <pc:chgData name="Natacha Crooks" userId="df6f74c6a2784893" providerId="LiveId" clId="{C64368F9-7728-4940-B953-D8C50A80B6B6}" dt="2023-09-12T07:27:01.656" v="1367" actId="5793"/>
        <pc:sldMkLst>
          <pc:docMk/>
          <pc:sldMk cId="900357410" sldId="1174"/>
        </pc:sldMkLst>
        <pc:spChg chg="mod">
          <ac:chgData name="Natacha Crooks" userId="df6f74c6a2784893" providerId="LiveId" clId="{C64368F9-7728-4940-B953-D8C50A80B6B6}" dt="2023-09-12T07:27:01.656" v="1367" actId="5793"/>
          <ac:spMkLst>
            <pc:docMk/>
            <pc:sldMk cId="900357410" sldId="1174"/>
            <ac:spMk id="6" creationId="{DD32B072-D74D-43AF-9C32-F12610D09D19}"/>
          </ac:spMkLst>
        </pc:spChg>
      </pc:sldChg>
      <pc:sldChg chg="add del">
        <pc:chgData name="Natacha Crooks" userId="df6f74c6a2784893" providerId="LiveId" clId="{C64368F9-7728-4940-B953-D8C50A80B6B6}" dt="2023-09-12T06:52:18.426" v="1159" actId="47"/>
        <pc:sldMkLst>
          <pc:docMk/>
          <pc:sldMk cId="538632058" sldId="1175"/>
        </pc:sldMkLst>
      </pc:sldChg>
      <pc:sldChg chg="delSp modSp add mod">
        <pc:chgData name="Natacha Crooks" userId="df6f74c6a2784893" providerId="LiveId" clId="{C64368F9-7728-4940-B953-D8C50A80B6B6}" dt="2023-09-12T04:48:31.317" v="192" actId="20577"/>
        <pc:sldMkLst>
          <pc:docMk/>
          <pc:sldMk cId="3692415910" sldId="1177"/>
        </pc:sldMkLst>
        <pc:spChg chg="mod">
          <ac:chgData name="Natacha Crooks" userId="df6f74c6a2784893" providerId="LiveId" clId="{C64368F9-7728-4940-B953-D8C50A80B6B6}" dt="2023-09-12T04:48:31.317" v="192" actId="20577"/>
          <ac:spMkLst>
            <pc:docMk/>
            <pc:sldMk cId="3692415910" sldId="1177"/>
            <ac:spMk id="14339" creationId="{00000000-0000-0000-0000-000000000000}"/>
          </ac:spMkLst>
        </pc:spChg>
        <pc:spChg chg="mod">
          <ac:chgData name="Natacha Crooks" userId="df6f74c6a2784893" providerId="LiveId" clId="{C64368F9-7728-4940-B953-D8C50A80B6B6}" dt="2023-09-12T04:47:54.933" v="181" actId="1076"/>
          <ac:spMkLst>
            <pc:docMk/>
            <pc:sldMk cId="3692415910" sldId="1177"/>
            <ac:spMk id="14343" creationId="{00000000-0000-0000-0000-000000000000}"/>
          </ac:spMkLst>
        </pc:spChg>
        <pc:spChg chg="mod">
          <ac:chgData name="Natacha Crooks" userId="df6f74c6a2784893" providerId="LiveId" clId="{C64368F9-7728-4940-B953-D8C50A80B6B6}" dt="2023-09-12T04:47:54.933" v="181" actId="1076"/>
          <ac:spMkLst>
            <pc:docMk/>
            <pc:sldMk cId="3692415910" sldId="1177"/>
            <ac:spMk id="14344" creationId="{00000000-0000-0000-0000-000000000000}"/>
          </ac:spMkLst>
        </pc:spChg>
        <pc:spChg chg="mod">
          <ac:chgData name="Natacha Crooks" userId="df6f74c6a2784893" providerId="LiveId" clId="{C64368F9-7728-4940-B953-D8C50A80B6B6}" dt="2023-09-12T04:47:54.933" v="181" actId="1076"/>
          <ac:spMkLst>
            <pc:docMk/>
            <pc:sldMk cId="3692415910" sldId="1177"/>
            <ac:spMk id="14345" creationId="{00000000-0000-0000-0000-000000000000}"/>
          </ac:spMkLst>
        </pc:spChg>
        <pc:spChg chg="mod">
          <ac:chgData name="Natacha Crooks" userId="df6f74c6a2784893" providerId="LiveId" clId="{C64368F9-7728-4940-B953-D8C50A80B6B6}" dt="2023-09-12T04:47:54.933" v="181" actId="1076"/>
          <ac:spMkLst>
            <pc:docMk/>
            <pc:sldMk cId="3692415910" sldId="1177"/>
            <ac:spMk id="14347" creationId="{00000000-0000-0000-0000-000000000000}"/>
          </ac:spMkLst>
        </pc:spChg>
        <pc:spChg chg="mod">
          <ac:chgData name="Natacha Crooks" userId="df6f74c6a2784893" providerId="LiveId" clId="{C64368F9-7728-4940-B953-D8C50A80B6B6}" dt="2023-09-12T04:47:54.933" v="181" actId="1076"/>
          <ac:spMkLst>
            <pc:docMk/>
            <pc:sldMk cId="3692415910" sldId="1177"/>
            <ac:spMk id="14348" creationId="{00000000-0000-0000-0000-000000000000}"/>
          </ac:spMkLst>
        </pc:spChg>
        <pc:spChg chg="del mod">
          <ac:chgData name="Natacha Crooks" userId="df6f74c6a2784893" providerId="LiveId" clId="{C64368F9-7728-4940-B953-D8C50A80B6B6}" dt="2023-09-12T04:47:48.134" v="180" actId="478"/>
          <ac:spMkLst>
            <pc:docMk/>
            <pc:sldMk cId="3692415910" sldId="1177"/>
            <ac:spMk id="14350" creationId="{00000000-0000-0000-0000-000000000000}"/>
          </ac:spMkLst>
        </pc:spChg>
        <pc:spChg chg="del mod">
          <ac:chgData name="Natacha Crooks" userId="df6f74c6a2784893" providerId="LiveId" clId="{C64368F9-7728-4940-B953-D8C50A80B6B6}" dt="2023-09-12T04:47:45.973" v="179" actId="478"/>
          <ac:spMkLst>
            <pc:docMk/>
            <pc:sldMk cId="3692415910" sldId="1177"/>
            <ac:spMk id="14351" creationId="{00000000-0000-0000-0000-000000000000}"/>
          </ac:spMkLst>
        </pc:spChg>
        <pc:spChg chg="del mod">
          <ac:chgData name="Natacha Crooks" userId="df6f74c6a2784893" providerId="LiveId" clId="{C64368F9-7728-4940-B953-D8C50A80B6B6}" dt="2023-09-12T04:47:45.973" v="179" actId="478"/>
          <ac:spMkLst>
            <pc:docMk/>
            <pc:sldMk cId="3692415910" sldId="1177"/>
            <ac:spMk id="14353" creationId="{00000000-0000-0000-0000-000000000000}"/>
          </ac:spMkLst>
        </pc:spChg>
        <pc:spChg chg="del mod">
          <ac:chgData name="Natacha Crooks" userId="df6f74c6a2784893" providerId="LiveId" clId="{C64368F9-7728-4940-B953-D8C50A80B6B6}" dt="2023-09-12T04:47:45.973" v="179" actId="478"/>
          <ac:spMkLst>
            <pc:docMk/>
            <pc:sldMk cId="3692415910" sldId="1177"/>
            <ac:spMk id="14354" creationId="{00000000-0000-0000-0000-000000000000}"/>
          </ac:spMkLst>
        </pc:spChg>
        <pc:spChg chg="del mod">
          <ac:chgData name="Natacha Crooks" userId="df6f74c6a2784893" providerId="LiveId" clId="{C64368F9-7728-4940-B953-D8C50A80B6B6}" dt="2023-09-12T04:47:45.973" v="179" actId="478"/>
          <ac:spMkLst>
            <pc:docMk/>
            <pc:sldMk cId="3692415910" sldId="1177"/>
            <ac:spMk id="14356" creationId="{00000000-0000-0000-0000-000000000000}"/>
          </ac:spMkLst>
        </pc:spChg>
        <pc:spChg chg="del mod">
          <ac:chgData name="Natacha Crooks" userId="df6f74c6a2784893" providerId="LiveId" clId="{C64368F9-7728-4940-B953-D8C50A80B6B6}" dt="2023-09-12T04:47:45.973" v="179" actId="478"/>
          <ac:spMkLst>
            <pc:docMk/>
            <pc:sldMk cId="3692415910" sldId="1177"/>
            <ac:spMk id="14357" creationId="{00000000-0000-0000-0000-000000000000}"/>
          </ac:spMkLst>
        </pc:spChg>
        <pc:spChg chg="mod">
          <ac:chgData name="Natacha Crooks" userId="df6f74c6a2784893" providerId="LiveId" clId="{C64368F9-7728-4940-B953-D8C50A80B6B6}" dt="2023-09-12T04:46:55.884" v="174" actId="14100"/>
          <ac:spMkLst>
            <pc:docMk/>
            <pc:sldMk cId="3692415910" sldId="1177"/>
            <ac:spMk id="14359" creationId="{00000000-0000-0000-0000-000000000000}"/>
          </ac:spMkLst>
        </pc:spChg>
        <pc:spChg chg="mod">
          <ac:chgData name="Natacha Crooks" userId="df6f74c6a2784893" providerId="LiveId" clId="{C64368F9-7728-4940-B953-D8C50A80B6B6}" dt="2023-09-12T04:46:55.884" v="174" actId="14100"/>
          <ac:spMkLst>
            <pc:docMk/>
            <pc:sldMk cId="3692415910" sldId="1177"/>
            <ac:spMk id="14360" creationId="{00000000-0000-0000-0000-000000000000}"/>
          </ac:spMkLst>
        </pc:spChg>
        <pc:spChg chg="mod">
          <ac:chgData name="Natacha Crooks" userId="df6f74c6a2784893" providerId="LiveId" clId="{C64368F9-7728-4940-B953-D8C50A80B6B6}" dt="2023-09-12T04:46:55.884" v="174" actId="14100"/>
          <ac:spMkLst>
            <pc:docMk/>
            <pc:sldMk cId="3692415910" sldId="1177"/>
            <ac:spMk id="14361" creationId="{00000000-0000-0000-0000-000000000000}"/>
          </ac:spMkLst>
        </pc:spChg>
        <pc:spChg chg="mod">
          <ac:chgData name="Natacha Crooks" userId="df6f74c6a2784893" providerId="LiveId" clId="{C64368F9-7728-4940-B953-D8C50A80B6B6}" dt="2023-09-12T04:46:55.884" v="174" actId="14100"/>
          <ac:spMkLst>
            <pc:docMk/>
            <pc:sldMk cId="3692415910" sldId="1177"/>
            <ac:spMk id="14362" creationId="{00000000-0000-0000-0000-000000000000}"/>
          </ac:spMkLst>
        </pc:spChg>
        <pc:spChg chg="mod">
          <ac:chgData name="Natacha Crooks" userId="df6f74c6a2784893" providerId="LiveId" clId="{C64368F9-7728-4940-B953-D8C50A80B6B6}" dt="2023-09-12T04:46:55.884" v="174" actId="14100"/>
          <ac:spMkLst>
            <pc:docMk/>
            <pc:sldMk cId="3692415910" sldId="1177"/>
            <ac:spMk id="14363" creationId="{00000000-0000-0000-0000-000000000000}"/>
          </ac:spMkLst>
        </pc:spChg>
        <pc:spChg chg="mod">
          <ac:chgData name="Natacha Crooks" userId="df6f74c6a2784893" providerId="LiveId" clId="{C64368F9-7728-4940-B953-D8C50A80B6B6}" dt="2023-09-12T04:46:55.884" v="174" actId="14100"/>
          <ac:spMkLst>
            <pc:docMk/>
            <pc:sldMk cId="3692415910" sldId="1177"/>
            <ac:spMk id="14364" creationId="{00000000-0000-0000-0000-000000000000}"/>
          </ac:spMkLst>
        </pc:spChg>
        <pc:spChg chg="mod">
          <ac:chgData name="Natacha Crooks" userId="df6f74c6a2784893" providerId="LiveId" clId="{C64368F9-7728-4940-B953-D8C50A80B6B6}" dt="2023-09-12T04:46:55.884" v="174" actId="14100"/>
          <ac:spMkLst>
            <pc:docMk/>
            <pc:sldMk cId="3692415910" sldId="1177"/>
            <ac:spMk id="14365" creationId="{00000000-0000-0000-0000-000000000000}"/>
          </ac:spMkLst>
        </pc:spChg>
        <pc:spChg chg="mod">
          <ac:chgData name="Natacha Crooks" userId="df6f74c6a2784893" providerId="LiveId" clId="{C64368F9-7728-4940-B953-D8C50A80B6B6}" dt="2023-09-12T04:46:55.884" v="174" actId="14100"/>
          <ac:spMkLst>
            <pc:docMk/>
            <pc:sldMk cId="3692415910" sldId="1177"/>
            <ac:spMk id="14366" creationId="{00000000-0000-0000-0000-000000000000}"/>
          </ac:spMkLst>
        </pc:spChg>
        <pc:spChg chg="mod">
          <ac:chgData name="Natacha Crooks" userId="df6f74c6a2784893" providerId="LiveId" clId="{C64368F9-7728-4940-B953-D8C50A80B6B6}" dt="2023-09-12T04:46:55.884" v="174" actId="14100"/>
          <ac:spMkLst>
            <pc:docMk/>
            <pc:sldMk cId="3692415910" sldId="1177"/>
            <ac:spMk id="14367" creationId="{00000000-0000-0000-0000-000000000000}"/>
          </ac:spMkLst>
        </pc:spChg>
        <pc:spChg chg="mod">
          <ac:chgData name="Natacha Crooks" userId="df6f74c6a2784893" providerId="LiveId" clId="{C64368F9-7728-4940-B953-D8C50A80B6B6}" dt="2023-09-12T04:47:54.933" v="181" actId="1076"/>
          <ac:spMkLst>
            <pc:docMk/>
            <pc:sldMk cId="3692415910" sldId="1177"/>
            <ac:spMk id="14368" creationId="{00000000-0000-0000-0000-000000000000}"/>
          </ac:spMkLst>
        </pc:spChg>
        <pc:spChg chg="mod">
          <ac:chgData name="Natacha Crooks" userId="df6f74c6a2784893" providerId="LiveId" clId="{C64368F9-7728-4940-B953-D8C50A80B6B6}" dt="2023-09-12T04:47:54.933" v="181" actId="1076"/>
          <ac:spMkLst>
            <pc:docMk/>
            <pc:sldMk cId="3692415910" sldId="1177"/>
            <ac:spMk id="14369" creationId="{00000000-0000-0000-0000-000000000000}"/>
          </ac:spMkLst>
        </pc:spChg>
        <pc:spChg chg="mod">
          <ac:chgData name="Natacha Crooks" userId="df6f74c6a2784893" providerId="LiveId" clId="{C64368F9-7728-4940-B953-D8C50A80B6B6}" dt="2023-09-12T04:47:54.933" v="181" actId="1076"/>
          <ac:spMkLst>
            <pc:docMk/>
            <pc:sldMk cId="3692415910" sldId="1177"/>
            <ac:spMk id="14370" creationId="{00000000-0000-0000-0000-000000000000}"/>
          </ac:spMkLst>
        </pc:spChg>
        <pc:spChg chg="mod">
          <ac:chgData name="Natacha Crooks" userId="df6f74c6a2784893" providerId="LiveId" clId="{C64368F9-7728-4940-B953-D8C50A80B6B6}" dt="2023-09-12T04:46:55.884" v="174" actId="14100"/>
          <ac:spMkLst>
            <pc:docMk/>
            <pc:sldMk cId="3692415910" sldId="1177"/>
            <ac:spMk id="14371" creationId="{00000000-0000-0000-0000-000000000000}"/>
          </ac:spMkLst>
        </pc:spChg>
        <pc:spChg chg="mod">
          <ac:chgData name="Natacha Crooks" userId="df6f74c6a2784893" providerId="LiveId" clId="{C64368F9-7728-4940-B953-D8C50A80B6B6}" dt="2023-09-12T04:46:55.884" v="174" actId="14100"/>
          <ac:spMkLst>
            <pc:docMk/>
            <pc:sldMk cId="3692415910" sldId="1177"/>
            <ac:spMk id="14372" creationId="{00000000-0000-0000-0000-000000000000}"/>
          </ac:spMkLst>
        </pc:spChg>
        <pc:spChg chg="mod">
          <ac:chgData name="Natacha Crooks" userId="df6f74c6a2784893" providerId="LiveId" clId="{C64368F9-7728-4940-B953-D8C50A80B6B6}" dt="2023-09-12T04:46:55.884" v="174" actId="14100"/>
          <ac:spMkLst>
            <pc:docMk/>
            <pc:sldMk cId="3692415910" sldId="1177"/>
            <ac:spMk id="14373" creationId="{00000000-0000-0000-0000-000000000000}"/>
          </ac:spMkLst>
        </pc:spChg>
        <pc:spChg chg="mod">
          <ac:chgData name="Natacha Crooks" userId="df6f74c6a2784893" providerId="LiveId" clId="{C64368F9-7728-4940-B953-D8C50A80B6B6}" dt="2023-09-12T04:46:55.884" v="174" actId="14100"/>
          <ac:spMkLst>
            <pc:docMk/>
            <pc:sldMk cId="3692415910" sldId="1177"/>
            <ac:spMk id="14374" creationId="{00000000-0000-0000-0000-000000000000}"/>
          </ac:spMkLst>
        </pc:spChg>
        <pc:spChg chg="mod">
          <ac:chgData name="Natacha Crooks" userId="df6f74c6a2784893" providerId="LiveId" clId="{C64368F9-7728-4940-B953-D8C50A80B6B6}" dt="2023-09-12T04:46:55.884" v="174" actId="14100"/>
          <ac:spMkLst>
            <pc:docMk/>
            <pc:sldMk cId="3692415910" sldId="1177"/>
            <ac:spMk id="14375" creationId="{00000000-0000-0000-0000-000000000000}"/>
          </ac:spMkLst>
        </pc:spChg>
        <pc:spChg chg="mod">
          <ac:chgData name="Natacha Crooks" userId="df6f74c6a2784893" providerId="LiveId" clId="{C64368F9-7728-4940-B953-D8C50A80B6B6}" dt="2023-09-12T04:46:55.884" v="174" actId="14100"/>
          <ac:spMkLst>
            <pc:docMk/>
            <pc:sldMk cId="3692415910" sldId="1177"/>
            <ac:spMk id="14376" creationId="{00000000-0000-0000-0000-000000000000}"/>
          </ac:spMkLst>
        </pc:spChg>
        <pc:spChg chg="mod">
          <ac:chgData name="Natacha Crooks" userId="df6f74c6a2784893" providerId="LiveId" clId="{C64368F9-7728-4940-B953-D8C50A80B6B6}" dt="2023-09-12T04:46:55.884" v="174" actId="14100"/>
          <ac:spMkLst>
            <pc:docMk/>
            <pc:sldMk cId="3692415910" sldId="1177"/>
            <ac:spMk id="14377" creationId="{00000000-0000-0000-0000-000000000000}"/>
          </ac:spMkLst>
        </pc:spChg>
        <pc:spChg chg="mod">
          <ac:chgData name="Natacha Crooks" userId="df6f74c6a2784893" providerId="LiveId" clId="{C64368F9-7728-4940-B953-D8C50A80B6B6}" dt="2023-09-12T04:46:55.884" v="174" actId="14100"/>
          <ac:spMkLst>
            <pc:docMk/>
            <pc:sldMk cId="3692415910" sldId="1177"/>
            <ac:spMk id="14378" creationId="{00000000-0000-0000-0000-000000000000}"/>
          </ac:spMkLst>
        </pc:spChg>
        <pc:spChg chg="mod">
          <ac:chgData name="Natacha Crooks" userId="df6f74c6a2784893" providerId="LiveId" clId="{C64368F9-7728-4940-B953-D8C50A80B6B6}" dt="2023-09-12T04:46:55.884" v="174" actId="14100"/>
          <ac:spMkLst>
            <pc:docMk/>
            <pc:sldMk cId="3692415910" sldId="1177"/>
            <ac:spMk id="14379" creationId="{00000000-0000-0000-0000-000000000000}"/>
          </ac:spMkLst>
        </pc:spChg>
        <pc:spChg chg="mod">
          <ac:chgData name="Natacha Crooks" userId="df6f74c6a2784893" providerId="LiveId" clId="{C64368F9-7728-4940-B953-D8C50A80B6B6}" dt="2023-09-12T04:47:54.933" v="181" actId="1076"/>
          <ac:spMkLst>
            <pc:docMk/>
            <pc:sldMk cId="3692415910" sldId="1177"/>
            <ac:spMk id="14380" creationId="{00000000-0000-0000-0000-000000000000}"/>
          </ac:spMkLst>
        </pc:spChg>
        <pc:spChg chg="mod">
          <ac:chgData name="Natacha Crooks" userId="df6f74c6a2784893" providerId="LiveId" clId="{C64368F9-7728-4940-B953-D8C50A80B6B6}" dt="2023-09-12T04:47:54.933" v="181" actId="1076"/>
          <ac:spMkLst>
            <pc:docMk/>
            <pc:sldMk cId="3692415910" sldId="1177"/>
            <ac:spMk id="14381" creationId="{00000000-0000-0000-0000-000000000000}"/>
          </ac:spMkLst>
        </pc:spChg>
        <pc:spChg chg="mod">
          <ac:chgData name="Natacha Crooks" userId="df6f74c6a2784893" providerId="LiveId" clId="{C64368F9-7728-4940-B953-D8C50A80B6B6}" dt="2023-09-12T04:47:54.933" v="181" actId="1076"/>
          <ac:spMkLst>
            <pc:docMk/>
            <pc:sldMk cId="3692415910" sldId="1177"/>
            <ac:spMk id="14382" creationId="{00000000-0000-0000-0000-000000000000}"/>
          </ac:spMkLst>
        </pc:spChg>
        <pc:grpChg chg="mod">
          <ac:chgData name="Natacha Crooks" userId="df6f74c6a2784893" providerId="LiveId" clId="{C64368F9-7728-4940-B953-D8C50A80B6B6}" dt="2023-09-12T04:47:58.230" v="182" actId="1076"/>
          <ac:grpSpMkLst>
            <pc:docMk/>
            <pc:sldMk cId="3692415910" sldId="1177"/>
            <ac:grpSpMk id="14340" creationId="{00000000-0000-0000-0000-000000000000}"/>
          </ac:grpSpMkLst>
        </pc:grpChg>
        <pc:grpChg chg="del mod">
          <ac:chgData name="Natacha Crooks" userId="df6f74c6a2784893" providerId="LiveId" clId="{C64368F9-7728-4940-B953-D8C50A80B6B6}" dt="2023-09-12T04:47:45.973" v="179" actId="478"/>
          <ac:grpSpMkLst>
            <pc:docMk/>
            <pc:sldMk cId="3692415910" sldId="1177"/>
            <ac:grpSpMk id="14341" creationId="{00000000-0000-0000-0000-000000000000}"/>
          </ac:grpSpMkLst>
        </pc:grpChg>
        <pc:grpChg chg="del mod">
          <ac:chgData name="Natacha Crooks" userId="df6f74c6a2784893" providerId="LiveId" clId="{C64368F9-7728-4940-B953-D8C50A80B6B6}" dt="2023-09-12T04:47:45.973" v="179" actId="478"/>
          <ac:grpSpMkLst>
            <pc:docMk/>
            <pc:sldMk cId="3692415910" sldId="1177"/>
            <ac:grpSpMk id="14342" creationId="{00000000-0000-0000-0000-000000000000}"/>
          </ac:grpSpMkLst>
        </pc:grpChg>
        <pc:grpChg chg="del mod">
          <ac:chgData name="Natacha Crooks" userId="df6f74c6a2784893" providerId="LiveId" clId="{C64368F9-7728-4940-B953-D8C50A80B6B6}" dt="2023-09-12T04:47:45.973" v="179" actId="478"/>
          <ac:grpSpMkLst>
            <pc:docMk/>
            <pc:sldMk cId="3692415910" sldId="1177"/>
            <ac:grpSpMk id="14346" creationId="{00000000-0000-0000-0000-000000000000}"/>
          </ac:grpSpMkLst>
        </pc:grpChg>
        <pc:grpChg chg="mod">
          <ac:chgData name="Natacha Crooks" userId="df6f74c6a2784893" providerId="LiveId" clId="{C64368F9-7728-4940-B953-D8C50A80B6B6}" dt="2023-09-12T04:47:54.933" v="181" actId="1076"/>
          <ac:grpSpMkLst>
            <pc:docMk/>
            <pc:sldMk cId="3692415910" sldId="1177"/>
            <ac:grpSpMk id="14349" creationId="{00000000-0000-0000-0000-000000000000}"/>
          </ac:grpSpMkLst>
        </pc:grpChg>
        <pc:grpChg chg="del mod">
          <ac:chgData name="Natacha Crooks" userId="df6f74c6a2784893" providerId="LiveId" clId="{C64368F9-7728-4940-B953-D8C50A80B6B6}" dt="2023-09-12T04:47:45.973" v="179" actId="478"/>
          <ac:grpSpMkLst>
            <pc:docMk/>
            <pc:sldMk cId="3692415910" sldId="1177"/>
            <ac:grpSpMk id="14352" creationId="{00000000-0000-0000-0000-000000000000}"/>
          </ac:grpSpMkLst>
        </pc:grpChg>
        <pc:grpChg chg="del mod">
          <ac:chgData name="Natacha Crooks" userId="df6f74c6a2784893" providerId="LiveId" clId="{C64368F9-7728-4940-B953-D8C50A80B6B6}" dt="2023-09-12T04:47:45.973" v="179" actId="478"/>
          <ac:grpSpMkLst>
            <pc:docMk/>
            <pc:sldMk cId="3692415910" sldId="1177"/>
            <ac:grpSpMk id="14355" creationId="{00000000-0000-0000-0000-000000000000}"/>
          </ac:grpSpMkLst>
        </pc:grpChg>
        <pc:grpChg chg="del mod">
          <ac:chgData name="Natacha Crooks" userId="df6f74c6a2784893" providerId="LiveId" clId="{C64368F9-7728-4940-B953-D8C50A80B6B6}" dt="2023-09-12T04:47:45.973" v="179" actId="478"/>
          <ac:grpSpMkLst>
            <pc:docMk/>
            <pc:sldMk cId="3692415910" sldId="1177"/>
            <ac:grpSpMk id="14358" creationId="{00000000-0000-0000-0000-000000000000}"/>
          </ac:grpSpMkLst>
        </pc:grpChg>
      </pc:sldChg>
      <pc:sldChg chg="modSp add mod modAnim modNotesTx">
        <pc:chgData name="Natacha Crooks" userId="df6f74c6a2784893" providerId="LiveId" clId="{C64368F9-7728-4940-B953-D8C50A80B6B6}" dt="2023-09-12T05:13:09.798" v="260" actId="14100"/>
        <pc:sldMkLst>
          <pc:docMk/>
          <pc:sldMk cId="2907741195" sldId="1178"/>
        </pc:sldMkLst>
        <pc:spChg chg="mod">
          <ac:chgData name="Natacha Crooks" userId="df6f74c6a2784893" providerId="LiveId" clId="{C64368F9-7728-4940-B953-D8C50A80B6B6}" dt="2023-09-12T05:13:09.798" v="260" actId="14100"/>
          <ac:spMkLst>
            <pc:docMk/>
            <pc:sldMk cId="2907741195" sldId="1178"/>
            <ac:spMk id="414723" creationId="{00000000-0000-0000-0000-000000000000}"/>
          </ac:spMkLst>
        </pc:spChg>
      </pc:sldChg>
      <pc:sldChg chg="modSp add mod modAnim modNotesTx">
        <pc:chgData name="Natacha Crooks" userId="df6f74c6a2784893" providerId="LiveId" clId="{C64368F9-7728-4940-B953-D8C50A80B6B6}" dt="2023-09-12T05:17:24.440" v="281" actId="1076"/>
        <pc:sldMkLst>
          <pc:docMk/>
          <pc:sldMk cId="1430994213" sldId="1179"/>
        </pc:sldMkLst>
        <pc:spChg chg="mod">
          <ac:chgData name="Natacha Crooks" userId="df6f74c6a2784893" providerId="LiveId" clId="{C64368F9-7728-4940-B953-D8C50A80B6B6}" dt="2023-09-12T05:17:24.440" v="281" actId="1076"/>
          <ac:spMkLst>
            <pc:docMk/>
            <pc:sldMk cId="1430994213" sldId="1179"/>
            <ac:spMk id="415747" creationId="{00000000-0000-0000-0000-000000000000}"/>
          </ac:spMkLst>
        </pc:spChg>
      </pc:sldChg>
      <pc:sldChg chg="modSp add mod modAnim">
        <pc:chgData name="Natacha Crooks" userId="df6f74c6a2784893" providerId="LiveId" clId="{C64368F9-7728-4940-B953-D8C50A80B6B6}" dt="2023-09-12T05:23:32.797" v="438" actId="14100"/>
        <pc:sldMkLst>
          <pc:docMk/>
          <pc:sldMk cId="3795259556" sldId="1180"/>
        </pc:sldMkLst>
        <pc:spChg chg="mod">
          <ac:chgData name="Natacha Crooks" userId="df6f74c6a2784893" providerId="LiveId" clId="{C64368F9-7728-4940-B953-D8C50A80B6B6}" dt="2023-09-12T05:22:35.695" v="424" actId="5793"/>
          <ac:spMkLst>
            <pc:docMk/>
            <pc:sldMk cId="3795259556" sldId="1180"/>
            <ac:spMk id="17410" creationId="{00000000-0000-0000-0000-000000000000}"/>
          </ac:spMkLst>
        </pc:spChg>
        <pc:spChg chg="mod">
          <ac:chgData name="Natacha Crooks" userId="df6f74c6a2784893" providerId="LiveId" clId="{C64368F9-7728-4940-B953-D8C50A80B6B6}" dt="2023-09-12T05:23:32.797" v="438" actId="14100"/>
          <ac:spMkLst>
            <pc:docMk/>
            <pc:sldMk cId="3795259556" sldId="1180"/>
            <ac:spMk id="416771" creationId="{00000000-0000-0000-0000-000000000000}"/>
          </ac:spMkLst>
        </pc:spChg>
      </pc:sldChg>
      <pc:sldChg chg="modSp add mod">
        <pc:chgData name="Natacha Crooks" userId="df6f74c6a2784893" providerId="LiveId" clId="{C64368F9-7728-4940-B953-D8C50A80B6B6}" dt="2023-09-12T05:25:14.124" v="454" actId="20577"/>
        <pc:sldMkLst>
          <pc:docMk/>
          <pc:sldMk cId="1877022135" sldId="1181"/>
        </pc:sldMkLst>
        <pc:spChg chg="mod">
          <ac:chgData name="Natacha Crooks" userId="df6f74c6a2784893" providerId="LiveId" clId="{C64368F9-7728-4940-B953-D8C50A80B6B6}" dt="2023-09-12T05:25:14.124" v="454" actId="20577"/>
          <ac:spMkLst>
            <pc:docMk/>
            <pc:sldMk cId="1877022135" sldId="1181"/>
            <ac:spMk id="2" creationId="{09E96DEF-6CAD-48AA-9008-B957712DE07E}"/>
          </ac:spMkLst>
        </pc:spChg>
      </pc:sldChg>
      <pc:sldChg chg="addSp modSp add mod modAnim">
        <pc:chgData name="Natacha Crooks" userId="df6f74c6a2784893" providerId="LiveId" clId="{C64368F9-7728-4940-B953-D8C50A80B6B6}" dt="2023-09-12T06:24:20.681" v="610" actId="14100"/>
        <pc:sldMkLst>
          <pc:docMk/>
          <pc:sldMk cId="2196172823" sldId="1182"/>
        </pc:sldMkLst>
        <pc:spChg chg="add mod">
          <ac:chgData name="Natacha Crooks" userId="df6f74c6a2784893" providerId="LiveId" clId="{C64368F9-7728-4940-B953-D8C50A80B6B6}" dt="2023-09-12T06:24:20.681" v="610" actId="14100"/>
          <ac:spMkLst>
            <pc:docMk/>
            <pc:sldMk cId="2196172823" sldId="1182"/>
            <ac:spMk id="2" creationId="{7C8E7309-C3F2-2BF1-F497-FB9920CD8EA4}"/>
          </ac:spMkLst>
        </pc:spChg>
        <pc:spChg chg="add mod">
          <ac:chgData name="Natacha Crooks" userId="df6f74c6a2784893" providerId="LiveId" clId="{C64368F9-7728-4940-B953-D8C50A80B6B6}" dt="2023-09-12T06:24:01.038" v="561"/>
          <ac:spMkLst>
            <pc:docMk/>
            <pc:sldMk cId="2196172823" sldId="1182"/>
            <ac:spMk id="3" creationId="{E41D2FB7-5703-91BB-7997-1087C97612CB}"/>
          </ac:spMkLst>
        </pc:spChg>
        <pc:spChg chg="mod">
          <ac:chgData name="Natacha Crooks" userId="df6f74c6a2784893" providerId="LiveId" clId="{C64368F9-7728-4940-B953-D8C50A80B6B6}" dt="2023-09-12T05:43:33.163" v="552" actId="255"/>
          <ac:spMkLst>
            <pc:docMk/>
            <pc:sldMk cId="2196172823" sldId="1182"/>
            <ac:spMk id="409603" creationId="{00000000-0000-0000-0000-000000000000}"/>
          </ac:spMkLst>
        </pc:spChg>
      </pc:sldChg>
      <pc:sldChg chg="modSp add mod modAnim modNotesTx">
        <pc:chgData name="Natacha Crooks" userId="df6f74c6a2784893" providerId="LiveId" clId="{C64368F9-7728-4940-B953-D8C50A80B6B6}" dt="2023-09-12T05:32:33.918" v="535" actId="207"/>
        <pc:sldMkLst>
          <pc:docMk/>
          <pc:sldMk cId="2510565542" sldId="1183"/>
        </pc:sldMkLst>
        <pc:spChg chg="mod">
          <ac:chgData name="Natacha Crooks" userId="df6f74c6a2784893" providerId="LiveId" clId="{C64368F9-7728-4940-B953-D8C50A80B6B6}" dt="2023-09-12T05:32:33.918" v="535" actId="207"/>
          <ac:spMkLst>
            <pc:docMk/>
            <pc:sldMk cId="2510565542" sldId="1183"/>
            <ac:spMk id="20483" creationId="{00000000-0000-0000-0000-000000000000}"/>
          </ac:spMkLst>
        </pc:spChg>
      </pc:sldChg>
      <pc:sldChg chg="delSp modSp add mod ord delAnim modAnim modNotesTx">
        <pc:chgData name="Natacha Crooks" userId="df6f74c6a2784893" providerId="LiveId" clId="{C64368F9-7728-4940-B953-D8C50A80B6B6}" dt="2023-09-12T06:30:59.403" v="769" actId="207"/>
        <pc:sldMkLst>
          <pc:docMk/>
          <pc:sldMk cId="618449766" sldId="1184"/>
        </pc:sldMkLst>
        <pc:spChg chg="mod">
          <ac:chgData name="Natacha Crooks" userId="df6f74c6a2784893" providerId="LiveId" clId="{C64368F9-7728-4940-B953-D8C50A80B6B6}" dt="2023-09-12T06:29:56.634" v="749" actId="20577"/>
          <ac:spMkLst>
            <pc:docMk/>
            <pc:sldMk cId="618449766" sldId="1184"/>
            <ac:spMk id="2" creationId="{7221ADB2-8FB5-4EF2-B74E-E43176185D4A}"/>
          </ac:spMkLst>
        </pc:spChg>
        <pc:spChg chg="mod">
          <ac:chgData name="Natacha Crooks" userId="df6f74c6a2784893" providerId="LiveId" clId="{C64368F9-7728-4940-B953-D8C50A80B6B6}" dt="2023-09-12T06:30:59.403" v="769" actId="207"/>
          <ac:spMkLst>
            <pc:docMk/>
            <pc:sldMk cId="618449766" sldId="1184"/>
            <ac:spMk id="3" creationId="{C3B0BFF8-25C7-4F66-91F9-90FF9CBB0C60}"/>
          </ac:spMkLst>
        </pc:spChg>
        <pc:grpChg chg="del">
          <ac:chgData name="Natacha Crooks" userId="df6f74c6a2784893" providerId="LiveId" clId="{C64368F9-7728-4940-B953-D8C50A80B6B6}" dt="2023-09-12T06:30:04.112" v="753" actId="478"/>
          <ac:grpSpMkLst>
            <pc:docMk/>
            <pc:sldMk cId="618449766" sldId="1184"/>
            <ac:grpSpMk id="5" creationId="{00000000-0000-0000-0000-000000000000}"/>
          </ac:grpSpMkLst>
        </pc:grpChg>
      </pc:sldChg>
      <pc:sldChg chg="delSp modSp add del mod delAnim modAnim">
        <pc:chgData name="Natacha Crooks" userId="df6f74c6a2784893" providerId="LiveId" clId="{C64368F9-7728-4940-B953-D8C50A80B6B6}" dt="2023-09-12T06:45:04.546" v="985" actId="47"/>
        <pc:sldMkLst>
          <pc:docMk/>
          <pc:sldMk cId="278127412" sldId="1185"/>
        </pc:sldMkLst>
        <pc:spChg chg="mod">
          <ac:chgData name="Natacha Crooks" userId="df6f74c6a2784893" providerId="LiveId" clId="{C64368F9-7728-4940-B953-D8C50A80B6B6}" dt="2023-09-12T06:42:44.935" v="897" actId="20577"/>
          <ac:spMkLst>
            <pc:docMk/>
            <pc:sldMk cId="278127412" sldId="1185"/>
            <ac:spMk id="9" creationId="{00000000-0000-0000-0000-000000000000}"/>
          </ac:spMkLst>
        </pc:spChg>
        <pc:spChg chg="del mod">
          <ac:chgData name="Natacha Crooks" userId="df6f74c6a2784893" providerId="LiveId" clId="{C64368F9-7728-4940-B953-D8C50A80B6B6}" dt="2023-09-12T06:41:58.090" v="885" actId="478"/>
          <ac:spMkLst>
            <pc:docMk/>
            <pc:sldMk cId="278127412" sldId="1185"/>
            <ac:spMk id="34" creationId="{00000000-0000-0000-0000-000000000000}"/>
          </ac:spMkLst>
        </pc:spChg>
        <pc:spChg chg="mod">
          <ac:chgData name="Natacha Crooks" userId="df6f74c6a2784893" providerId="LiveId" clId="{C64368F9-7728-4940-B953-D8C50A80B6B6}" dt="2023-09-12T06:43:15.118" v="904" actId="1076"/>
          <ac:spMkLst>
            <pc:docMk/>
            <pc:sldMk cId="278127412" sldId="1185"/>
            <ac:spMk id="416771" creationId="{00000000-0000-0000-0000-000000000000}"/>
          </ac:spMkLst>
        </pc:spChg>
        <pc:grpChg chg="mod">
          <ac:chgData name="Natacha Crooks" userId="df6f74c6a2784893" providerId="LiveId" clId="{C64368F9-7728-4940-B953-D8C50A80B6B6}" dt="2023-09-12T06:42:59.272" v="898" actId="1076"/>
          <ac:grpSpMkLst>
            <pc:docMk/>
            <pc:sldMk cId="278127412" sldId="1185"/>
            <ac:grpSpMk id="15" creationId="{00000000-0000-0000-0000-000000000000}"/>
          </ac:grpSpMkLst>
        </pc:grpChg>
        <pc:grpChg chg="mod">
          <ac:chgData name="Natacha Crooks" userId="df6f74c6a2784893" providerId="LiveId" clId="{C64368F9-7728-4940-B953-D8C50A80B6B6}" dt="2023-09-12T06:42:11.874" v="888" actId="1076"/>
          <ac:grpSpMkLst>
            <pc:docMk/>
            <pc:sldMk cId="278127412" sldId="1185"/>
            <ac:grpSpMk id="37" creationId="{00000000-0000-0000-0000-000000000000}"/>
          </ac:grpSpMkLst>
        </pc:grpChg>
      </pc:sldChg>
      <pc:sldChg chg="modSp add mod modAnim">
        <pc:chgData name="Natacha Crooks" userId="df6f74c6a2784893" providerId="LiveId" clId="{C64368F9-7728-4940-B953-D8C50A80B6B6}" dt="2023-09-12T04:46:35.852" v="173" actId="2711"/>
        <pc:sldMkLst>
          <pc:docMk/>
          <pc:sldMk cId="1653207415" sldId="1186"/>
        </pc:sldMkLst>
        <pc:spChg chg="mod">
          <ac:chgData name="Natacha Crooks" userId="df6f74c6a2784893" providerId="LiveId" clId="{C64368F9-7728-4940-B953-D8C50A80B6B6}" dt="2023-09-12T04:38:51.482" v="104" actId="20577"/>
          <ac:spMkLst>
            <pc:docMk/>
            <pc:sldMk cId="1653207415" sldId="1186"/>
            <ac:spMk id="25602" creationId="{00000000-0000-0000-0000-000000000000}"/>
          </ac:spMkLst>
        </pc:spChg>
        <pc:spChg chg="mod">
          <ac:chgData name="Natacha Crooks" userId="df6f74c6a2784893" providerId="LiveId" clId="{C64368F9-7728-4940-B953-D8C50A80B6B6}" dt="2023-09-12T04:40:45.907" v="162" actId="20577"/>
          <ac:spMkLst>
            <pc:docMk/>
            <pc:sldMk cId="1653207415" sldId="1186"/>
            <ac:spMk id="25603" creationId="{00000000-0000-0000-0000-000000000000}"/>
          </ac:spMkLst>
        </pc:spChg>
        <pc:spChg chg="mod">
          <ac:chgData name="Natacha Crooks" userId="df6f74c6a2784893" providerId="LiveId" clId="{C64368F9-7728-4940-B953-D8C50A80B6B6}" dt="2023-09-12T04:46:35.852" v="173" actId="2711"/>
          <ac:spMkLst>
            <pc:docMk/>
            <pc:sldMk cId="1653207415" sldId="1186"/>
            <ac:spMk id="25607" creationId="{00000000-0000-0000-0000-000000000000}"/>
          </ac:spMkLst>
        </pc:spChg>
        <pc:spChg chg="mod">
          <ac:chgData name="Natacha Crooks" userId="df6f74c6a2784893" providerId="LiveId" clId="{C64368F9-7728-4940-B953-D8C50A80B6B6}" dt="2023-09-12T04:46:35.508" v="172" actId="1076"/>
          <ac:spMkLst>
            <pc:docMk/>
            <pc:sldMk cId="1653207415" sldId="1186"/>
            <ac:spMk id="25608" creationId="{00000000-0000-0000-0000-000000000000}"/>
          </ac:spMkLst>
        </pc:spChg>
        <pc:spChg chg="mod">
          <ac:chgData name="Natacha Crooks" userId="df6f74c6a2784893" providerId="LiveId" clId="{C64368F9-7728-4940-B953-D8C50A80B6B6}" dt="2023-09-12T04:46:35.508" v="172" actId="1076"/>
          <ac:spMkLst>
            <pc:docMk/>
            <pc:sldMk cId="1653207415" sldId="1186"/>
            <ac:spMk id="25609" creationId="{00000000-0000-0000-0000-000000000000}"/>
          </ac:spMkLst>
        </pc:spChg>
        <pc:spChg chg="mod">
          <ac:chgData name="Natacha Crooks" userId="df6f74c6a2784893" providerId="LiveId" clId="{C64368F9-7728-4940-B953-D8C50A80B6B6}" dt="2023-09-12T04:46:35.508" v="172" actId="1076"/>
          <ac:spMkLst>
            <pc:docMk/>
            <pc:sldMk cId="1653207415" sldId="1186"/>
            <ac:spMk id="25610" creationId="{00000000-0000-0000-0000-000000000000}"/>
          </ac:spMkLst>
        </pc:spChg>
        <pc:spChg chg="mod">
          <ac:chgData name="Natacha Crooks" userId="df6f74c6a2784893" providerId="LiveId" clId="{C64368F9-7728-4940-B953-D8C50A80B6B6}" dt="2023-09-12T04:46:35.508" v="172" actId="1076"/>
          <ac:spMkLst>
            <pc:docMk/>
            <pc:sldMk cId="1653207415" sldId="1186"/>
            <ac:spMk id="25611" creationId="{00000000-0000-0000-0000-000000000000}"/>
          </ac:spMkLst>
        </pc:spChg>
        <pc:spChg chg="mod">
          <ac:chgData name="Natacha Crooks" userId="df6f74c6a2784893" providerId="LiveId" clId="{C64368F9-7728-4940-B953-D8C50A80B6B6}" dt="2023-09-12T04:46:35.508" v="172" actId="1076"/>
          <ac:spMkLst>
            <pc:docMk/>
            <pc:sldMk cId="1653207415" sldId="1186"/>
            <ac:spMk id="25612" creationId="{00000000-0000-0000-0000-000000000000}"/>
          </ac:spMkLst>
        </pc:spChg>
        <pc:spChg chg="mod">
          <ac:chgData name="Natacha Crooks" userId="df6f74c6a2784893" providerId="LiveId" clId="{C64368F9-7728-4940-B953-D8C50A80B6B6}" dt="2023-09-12T04:46:35.508" v="172" actId="1076"/>
          <ac:spMkLst>
            <pc:docMk/>
            <pc:sldMk cId="1653207415" sldId="1186"/>
            <ac:spMk id="25613" creationId="{00000000-0000-0000-0000-000000000000}"/>
          </ac:spMkLst>
        </pc:spChg>
        <pc:spChg chg="mod">
          <ac:chgData name="Natacha Crooks" userId="df6f74c6a2784893" providerId="LiveId" clId="{C64368F9-7728-4940-B953-D8C50A80B6B6}" dt="2023-09-12T04:46:35.508" v="172" actId="1076"/>
          <ac:spMkLst>
            <pc:docMk/>
            <pc:sldMk cId="1653207415" sldId="1186"/>
            <ac:spMk id="25614" creationId="{00000000-0000-0000-0000-000000000000}"/>
          </ac:spMkLst>
        </pc:spChg>
        <pc:grpChg chg="mod">
          <ac:chgData name="Natacha Crooks" userId="df6f74c6a2784893" providerId="LiveId" clId="{C64368F9-7728-4940-B953-D8C50A80B6B6}" dt="2023-09-12T04:46:35.508" v="172" actId="1076"/>
          <ac:grpSpMkLst>
            <pc:docMk/>
            <pc:sldMk cId="1653207415" sldId="1186"/>
            <ac:grpSpMk id="25606" creationId="{00000000-0000-0000-0000-000000000000}"/>
          </ac:grpSpMkLst>
        </pc:grpChg>
        <pc:grpChg chg="mod">
          <ac:chgData name="Natacha Crooks" userId="df6f74c6a2784893" providerId="LiveId" clId="{C64368F9-7728-4940-B953-D8C50A80B6B6}" dt="2023-09-12T04:46:35.508" v="172" actId="1076"/>
          <ac:grpSpMkLst>
            <pc:docMk/>
            <pc:sldMk cId="1653207415" sldId="1186"/>
            <ac:grpSpMk id="400453" creationId="{00000000-0000-0000-0000-000000000000}"/>
          </ac:grpSpMkLst>
        </pc:grpChg>
      </pc:sldChg>
      <pc:sldChg chg="add del">
        <pc:chgData name="Natacha Crooks" userId="df6f74c6a2784893" providerId="LiveId" clId="{C64368F9-7728-4940-B953-D8C50A80B6B6}" dt="2023-09-12T06:41:30.583" v="883" actId="47"/>
        <pc:sldMkLst>
          <pc:docMk/>
          <pc:sldMk cId="3304476459" sldId="1187"/>
        </pc:sldMkLst>
      </pc:sldChg>
      <pc:sldChg chg="add del">
        <pc:chgData name="Natacha Crooks" userId="df6f74c6a2784893" providerId="LiveId" clId="{C64368F9-7728-4940-B953-D8C50A80B6B6}" dt="2023-09-12T06:24:51.097" v="611" actId="2696"/>
        <pc:sldMkLst>
          <pc:docMk/>
          <pc:sldMk cId="3915887016" sldId="1188"/>
        </pc:sldMkLst>
      </pc:sldChg>
      <pc:sldChg chg="modSp add mod modAnim modNotesTx">
        <pc:chgData name="Natacha Crooks" userId="df6f74c6a2784893" providerId="LiveId" clId="{C64368F9-7728-4940-B953-D8C50A80B6B6}" dt="2023-09-12T06:49:30.929" v="1107" actId="20577"/>
        <pc:sldMkLst>
          <pc:docMk/>
          <pc:sldMk cId="2788478594" sldId="1190"/>
        </pc:sldMkLst>
        <pc:spChg chg="mod">
          <ac:chgData name="Natacha Crooks" userId="df6f74c6a2784893" providerId="LiveId" clId="{C64368F9-7728-4940-B953-D8C50A80B6B6}" dt="2023-09-12T06:48:27.299" v="1048" actId="20577"/>
          <ac:spMkLst>
            <pc:docMk/>
            <pc:sldMk cId="2788478594" sldId="1190"/>
            <ac:spMk id="21508" creationId="{00000000-0000-0000-0000-000000000000}"/>
          </ac:spMkLst>
        </pc:spChg>
        <pc:spChg chg="mod">
          <ac:chgData name="Natacha Crooks" userId="df6f74c6a2784893" providerId="LiveId" clId="{C64368F9-7728-4940-B953-D8C50A80B6B6}" dt="2023-09-12T06:49:05.263" v="1069" actId="14100"/>
          <ac:spMkLst>
            <pc:docMk/>
            <pc:sldMk cId="2788478594" sldId="1190"/>
            <ac:spMk id="418819" creationId="{00000000-0000-0000-0000-000000000000}"/>
          </ac:spMkLst>
        </pc:spChg>
        <pc:picChg chg="mod">
          <ac:chgData name="Natacha Crooks" userId="df6f74c6a2784893" providerId="LiveId" clId="{C64368F9-7728-4940-B953-D8C50A80B6B6}" dt="2023-09-12T06:49:11.505" v="1071" actId="1076"/>
          <ac:picMkLst>
            <pc:docMk/>
            <pc:sldMk cId="2788478594" sldId="1190"/>
            <ac:picMk id="418856" creationId="{00000000-0000-0000-0000-000000000000}"/>
          </ac:picMkLst>
        </pc:picChg>
      </pc:sldChg>
      <pc:sldChg chg="delSp modSp add mod ord">
        <pc:chgData name="Natacha Crooks" userId="df6f74c6a2784893" providerId="LiveId" clId="{C64368F9-7728-4940-B953-D8C50A80B6B6}" dt="2023-09-12T04:38:19.744" v="102" actId="20577"/>
        <pc:sldMkLst>
          <pc:docMk/>
          <pc:sldMk cId="923430266" sldId="1220"/>
        </pc:sldMkLst>
        <pc:spChg chg="mod">
          <ac:chgData name="Natacha Crooks" userId="df6f74c6a2784893" providerId="LiveId" clId="{C64368F9-7728-4940-B953-D8C50A80B6B6}" dt="2023-09-12T04:38:11.622" v="97" actId="20577"/>
          <ac:spMkLst>
            <pc:docMk/>
            <pc:sldMk cId="923430266" sldId="1220"/>
            <ac:spMk id="7170" creationId="{00000000-0000-0000-0000-000000000000}"/>
          </ac:spMkLst>
        </pc:spChg>
        <pc:spChg chg="mod">
          <ac:chgData name="Natacha Crooks" userId="df6f74c6a2784893" providerId="LiveId" clId="{C64368F9-7728-4940-B953-D8C50A80B6B6}" dt="2023-09-12T04:38:19.744" v="102" actId="20577"/>
          <ac:spMkLst>
            <pc:docMk/>
            <pc:sldMk cId="923430266" sldId="1220"/>
            <ac:spMk id="413699" creationId="{00000000-0000-0000-0000-000000000000}"/>
          </ac:spMkLst>
        </pc:spChg>
        <pc:picChg chg="del">
          <ac:chgData name="Natacha Crooks" userId="df6f74c6a2784893" providerId="LiveId" clId="{C64368F9-7728-4940-B953-D8C50A80B6B6}" dt="2023-09-12T04:38:06.164" v="95" actId="478"/>
          <ac:picMkLst>
            <pc:docMk/>
            <pc:sldMk cId="923430266" sldId="1220"/>
            <ac:picMk id="413701" creationId="{00000000-0000-0000-0000-000000000000}"/>
          </ac:picMkLst>
        </pc:picChg>
      </pc:sldChg>
      <pc:sldChg chg="modSp add mod modAnim modNotesTx">
        <pc:chgData name="Natacha Crooks" userId="df6f74c6a2784893" providerId="LiveId" clId="{C64368F9-7728-4940-B953-D8C50A80B6B6}" dt="2023-09-12T06:27:43.559" v="695" actId="207"/>
        <pc:sldMkLst>
          <pc:docMk/>
          <pc:sldMk cId="3791324551" sldId="1221"/>
        </pc:sldMkLst>
        <pc:spChg chg="mod">
          <ac:chgData name="Natacha Crooks" userId="df6f74c6a2784893" providerId="LiveId" clId="{C64368F9-7728-4940-B953-D8C50A80B6B6}" dt="2023-09-12T06:27:43.559" v="695" actId="207"/>
          <ac:spMkLst>
            <pc:docMk/>
            <pc:sldMk cId="3791324551" sldId="1221"/>
            <ac:spMk id="26627" creationId="{00000000-0000-0000-0000-000000000000}"/>
          </ac:spMkLst>
        </pc:spChg>
      </pc:sldChg>
      <pc:sldChg chg="modSp add mod modAnim">
        <pc:chgData name="Natacha Crooks" userId="df6f74c6a2784893" providerId="LiveId" clId="{C64368F9-7728-4940-B953-D8C50A80B6B6}" dt="2023-09-12T06:59:17.881" v="1225" actId="1076"/>
        <pc:sldMkLst>
          <pc:docMk/>
          <pc:sldMk cId="1125368193" sldId="1222"/>
        </pc:sldMkLst>
        <pc:spChg chg="mod">
          <ac:chgData name="Natacha Crooks" userId="df6f74c6a2784893" providerId="LiveId" clId="{C64368F9-7728-4940-B953-D8C50A80B6B6}" dt="2023-09-12T06:59:11.608" v="1224" actId="14100"/>
          <ac:spMkLst>
            <pc:docMk/>
            <pc:sldMk cId="1125368193" sldId="1222"/>
            <ac:spMk id="427011" creationId="{00000000-0000-0000-0000-000000000000}"/>
          </ac:spMkLst>
        </pc:spChg>
        <pc:grpChg chg="mod">
          <ac:chgData name="Natacha Crooks" userId="df6f74c6a2784893" providerId="LiveId" clId="{C64368F9-7728-4940-B953-D8C50A80B6B6}" dt="2023-09-12T06:55:51.307" v="1185" actId="1076"/>
          <ac:grpSpMkLst>
            <pc:docMk/>
            <pc:sldMk cId="1125368193" sldId="1222"/>
            <ac:grpSpMk id="12" creationId="{00000000-0000-0000-0000-000000000000}"/>
          </ac:grpSpMkLst>
        </pc:grpChg>
        <pc:grpChg chg="mod">
          <ac:chgData name="Natacha Crooks" userId="df6f74c6a2784893" providerId="LiveId" clId="{C64368F9-7728-4940-B953-D8C50A80B6B6}" dt="2023-09-12T06:59:17.881" v="1225" actId="1076"/>
          <ac:grpSpMkLst>
            <pc:docMk/>
            <pc:sldMk cId="1125368193" sldId="1222"/>
            <ac:grpSpMk id="427019" creationId="{00000000-0000-0000-0000-000000000000}"/>
          </ac:grpSpMkLst>
        </pc:grpChg>
      </pc:sldChg>
      <pc:sldChg chg="modSp add mod modNotesTx">
        <pc:chgData name="Natacha Crooks" userId="df6f74c6a2784893" providerId="LiveId" clId="{C64368F9-7728-4940-B953-D8C50A80B6B6}" dt="2023-09-12T06:53:20.828" v="1174" actId="255"/>
        <pc:sldMkLst>
          <pc:docMk/>
          <pc:sldMk cId="1160442520" sldId="1223"/>
        </pc:sldMkLst>
        <pc:spChg chg="mod">
          <ac:chgData name="Natacha Crooks" userId="df6f74c6a2784893" providerId="LiveId" clId="{C64368F9-7728-4940-B953-D8C50A80B6B6}" dt="2023-09-12T06:52:27.704" v="1161" actId="14100"/>
          <ac:spMkLst>
            <pc:docMk/>
            <pc:sldMk cId="1160442520" sldId="1223"/>
            <ac:spMk id="36866" creationId="{00000000-0000-0000-0000-000000000000}"/>
          </ac:spMkLst>
        </pc:spChg>
        <pc:spChg chg="mod">
          <ac:chgData name="Natacha Crooks" userId="df6f74c6a2784893" providerId="LiveId" clId="{C64368F9-7728-4940-B953-D8C50A80B6B6}" dt="2023-09-12T06:52:53.388" v="1169" actId="14100"/>
          <ac:spMkLst>
            <pc:docMk/>
            <pc:sldMk cId="1160442520" sldId="1223"/>
            <ac:spMk id="36867" creationId="{00000000-0000-0000-0000-000000000000}"/>
          </ac:spMkLst>
        </pc:spChg>
        <pc:spChg chg="mod">
          <ac:chgData name="Natacha Crooks" userId="df6f74c6a2784893" providerId="LiveId" clId="{C64368F9-7728-4940-B953-D8C50A80B6B6}" dt="2023-09-12T06:53:20.828" v="1174" actId="255"/>
          <ac:spMkLst>
            <pc:docMk/>
            <pc:sldMk cId="1160442520" sldId="1223"/>
            <ac:spMk id="436230" creationId="{00000000-0000-0000-0000-000000000000}"/>
          </ac:spMkLst>
        </pc:spChg>
        <pc:spChg chg="mod">
          <ac:chgData name="Natacha Crooks" userId="df6f74c6a2784893" providerId="LiveId" clId="{C64368F9-7728-4940-B953-D8C50A80B6B6}" dt="2023-09-12T06:53:20.828" v="1174" actId="255"/>
          <ac:spMkLst>
            <pc:docMk/>
            <pc:sldMk cId="1160442520" sldId="1223"/>
            <ac:spMk id="436232" creationId="{00000000-0000-0000-0000-000000000000}"/>
          </ac:spMkLst>
        </pc:spChg>
        <pc:spChg chg="mod">
          <ac:chgData name="Natacha Crooks" userId="df6f74c6a2784893" providerId="LiveId" clId="{C64368F9-7728-4940-B953-D8C50A80B6B6}" dt="2023-09-12T06:53:20.828" v="1174" actId="255"/>
          <ac:spMkLst>
            <pc:docMk/>
            <pc:sldMk cId="1160442520" sldId="1223"/>
            <ac:spMk id="436234" creationId="{00000000-0000-0000-0000-000000000000}"/>
          </ac:spMkLst>
        </pc:spChg>
        <pc:grpChg chg="mod">
          <ac:chgData name="Natacha Crooks" userId="df6f74c6a2784893" providerId="LiveId" clId="{C64368F9-7728-4940-B953-D8C50A80B6B6}" dt="2023-09-12T06:53:20.828" v="1174" actId="255"/>
          <ac:grpSpMkLst>
            <pc:docMk/>
            <pc:sldMk cId="1160442520" sldId="1223"/>
            <ac:grpSpMk id="436261" creationId="{00000000-0000-0000-0000-000000000000}"/>
          </ac:grpSpMkLst>
        </pc:grpChg>
      </pc:sldChg>
      <pc:sldChg chg="delSp modSp add mod ord modAnim">
        <pc:chgData name="Natacha Crooks" userId="df6f74c6a2784893" providerId="LiveId" clId="{C64368F9-7728-4940-B953-D8C50A80B6B6}" dt="2023-09-12T04:41:45.042" v="166"/>
        <pc:sldMkLst>
          <pc:docMk/>
          <pc:sldMk cId="2851879184" sldId="1224"/>
        </pc:sldMkLst>
        <pc:spChg chg="mod">
          <ac:chgData name="Natacha Crooks" userId="df6f74c6a2784893" providerId="LiveId" clId="{C64368F9-7728-4940-B953-D8C50A80B6B6}" dt="2023-09-12T04:39:56.309" v="129" actId="207"/>
          <ac:spMkLst>
            <pc:docMk/>
            <pc:sldMk cId="2851879184" sldId="1224"/>
            <ac:spMk id="25603" creationId="{00000000-0000-0000-0000-000000000000}"/>
          </ac:spMkLst>
        </pc:spChg>
        <pc:grpChg chg="del">
          <ac:chgData name="Natacha Crooks" userId="df6f74c6a2784893" providerId="LiveId" clId="{C64368F9-7728-4940-B953-D8C50A80B6B6}" dt="2023-09-12T04:39:09.761" v="109" actId="478"/>
          <ac:grpSpMkLst>
            <pc:docMk/>
            <pc:sldMk cId="2851879184" sldId="1224"/>
            <ac:grpSpMk id="400453" creationId="{00000000-0000-0000-0000-000000000000}"/>
          </ac:grpSpMkLst>
        </pc:grpChg>
        <pc:grpChg chg="del">
          <ac:chgData name="Natacha Crooks" userId="df6f74c6a2784893" providerId="LiveId" clId="{C64368F9-7728-4940-B953-D8C50A80B6B6}" dt="2023-09-12T04:39:09.761" v="109" actId="478"/>
          <ac:grpSpMkLst>
            <pc:docMk/>
            <pc:sldMk cId="2851879184" sldId="1224"/>
            <ac:grpSpMk id="400454" creationId="{00000000-0000-0000-0000-000000000000}"/>
          </ac:grpSpMkLst>
        </pc:grpChg>
      </pc:sldChg>
      <pc:sldChg chg="modSp add mod ord modAnim">
        <pc:chgData name="Natacha Crooks" userId="df6f74c6a2784893" providerId="LiveId" clId="{C64368F9-7728-4940-B953-D8C50A80B6B6}" dt="2023-09-12T05:19:01.148" v="308"/>
        <pc:sldMkLst>
          <pc:docMk/>
          <pc:sldMk cId="3558324572" sldId="1225"/>
        </pc:sldMkLst>
        <pc:spChg chg="mod">
          <ac:chgData name="Natacha Crooks" userId="df6f74c6a2784893" providerId="LiveId" clId="{C64368F9-7728-4940-B953-D8C50A80B6B6}" dt="2023-09-12T05:18:33.033" v="306" actId="14100"/>
          <ac:spMkLst>
            <pc:docMk/>
            <pc:sldMk cId="3558324572" sldId="1225"/>
            <ac:spMk id="416771" creationId="{00000000-0000-0000-0000-000000000000}"/>
          </ac:spMkLst>
        </pc:spChg>
      </pc:sldChg>
      <pc:sldChg chg="delSp new del mod">
        <pc:chgData name="Natacha Crooks" userId="df6f74c6a2784893" providerId="LiveId" clId="{C64368F9-7728-4940-B953-D8C50A80B6B6}" dt="2023-09-12T05:19:13.423" v="312" actId="47"/>
        <pc:sldMkLst>
          <pc:docMk/>
          <pc:sldMk cId="1348153936" sldId="1226"/>
        </pc:sldMkLst>
        <pc:spChg chg="del">
          <ac:chgData name="Natacha Crooks" userId="df6f74c6a2784893" providerId="LiveId" clId="{C64368F9-7728-4940-B953-D8C50A80B6B6}" dt="2023-09-12T05:19:08.003" v="310" actId="478"/>
          <ac:spMkLst>
            <pc:docMk/>
            <pc:sldMk cId="1348153936" sldId="1226"/>
            <ac:spMk id="3" creationId="{1C9BB062-6168-DB6B-1107-5C73B3FFA571}"/>
          </ac:spMkLst>
        </pc:spChg>
      </pc:sldChg>
      <pc:sldChg chg="modSp add mod modAnim">
        <pc:chgData name="Natacha Crooks" userId="df6f74c6a2784893" providerId="LiveId" clId="{C64368F9-7728-4940-B953-D8C50A80B6B6}" dt="2023-09-12T05:22:03.177" v="369" actId="207"/>
        <pc:sldMkLst>
          <pc:docMk/>
          <pc:sldMk cId="2862749" sldId="1227"/>
        </pc:sldMkLst>
        <pc:spChg chg="mod">
          <ac:chgData name="Natacha Crooks" userId="df6f74c6a2784893" providerId="LiveId" clId="{C64368F9-7728-4940-B953-D8C50A80B6B6}" dt="2023-09-12T05:19:27.554" v="350" actId="20577"/>
          <ac:spMkLst>
            <pc:docMk/>
            <pc:sldMk cId="2862749" sldId="1227"/>
            <ac:spMk id="15362" creationId="{00000000-0000-0000-0000-000000000000}"/>
          </ac:spMkLst>
        </pc:spChg>
        <pc:spChg chg="mod">
          <ac:chgData name="Natacha Crooks" userId="df6f74c6a2784893" providerId="LiveId" clId="{C64368F9-7728-4940-B953-D8C50A80B6B6}" dt="2023-09-12T05:22:03.177" v="369" actId="207"/>
          <ac:spMkLst>
            <pc:docMk/>
            <pc:sldMk cId="2862749" sldId="1227"/>
            <ac:spMk id="414723" creationId="{00000000-0000-0000-0000-000000000000}"/>
          </ac:spMkLst>
        </pc:spChg>
      </pc:sldChg>
      <pc:sldChg chg="modSp add mod modAnim">
        <pc:chgData name="Natacha Crooks" userId="df6f74c6a2784893" providerId="LiveId" clId="{C64368F9-7728-4940-B953-D8C50A80B6B6}" dt="2023-09-12T05:32:59.411" v="549" actId="14100"/>
        <pc:sldMkLst>
          <pc:docMk/>
          <pc:sldMk cId="1610976829" sldId="1228"/>
        </pc:sldMkLst>
        <pc:spChg chg="mod">
          <ac:chgData name="Natacha Crooks" userId="df6f74c6a2784893" providerId="LiveId" clId="{C64368F9-7728-4940-B953-D8C50A80B6B6}" dt="2023-09-12T05:32:59.411" v="549" actId="14100"/>
          <ac:spMkLst>
            <pc:docMk/>
            <pc:sldMk cId="1610976829" sldId="1228"/>
            <ac:spMk id="20483" creationId="{00000000-0000-0000-0000-000000000000}"/>
          </ac:spMkLst>
        </pc:spChg>
      </pc:sldChg>
      <pc:sldChg chg="add del">
        <pc:chgData name="Natacha Crooks" userId="df6f74c6a2784893" providerId="LiveId" clId="{C64368F9-7728-4940-B953-D8C50A80B6B6}" dt="2023-09-12T05:28:23.504" v="501" actId="2696"/>
        <pc:sldMkLst>
          <pc:docMk/>
          <pc:sldMk cId="2374755032" sldId="1228"/>
        </pc:sldMkLst>
      </pc:sldChg>
      <pc:sldChg chg="modSp add mod modAnim">
        <pc:chgData name="Natacha Crooks" userId="df6f74c6a2784893" providerId="LiveId" clId="{C64368F9-7728-4940-B953-D8C50A80B6B6}" dt="2023-09-12T06:26:17.255" v="648" actId="115"/>
        <pc:sldMkLst>
          <pc:docMk/>
          <pc:sldMk cId="1765637704" sldId="1229"/>
        </pc:sldMkLst>
        <pc:spChg chg="mod">
          <ac:chgData name="Natacha Crooks" userId="df6f74c6a2784893" providerId="LiveId" clId="{C64368F9-7728-4940-B953-D8C50A80B6B6}" dt="2023-09-12T06:26:17.255" v="648" actId="115"/>
          <ac:spMkLst>
            <pc:docMk/>
            <pc:sldMk cId="1765637704" sldId="1229"/>
            <ac:spMk id="419843" creationId="{00000000-0000-0000-0000-000000000000}"/>
          </ac:spMkLst>
        </pc:spChg>
      </pc:sldChg>
      <pc:sldChg chg="modSp add mod modAnim">
        <pc:chgData name="Natacha Crooks" userId="df6f74c6a2784893" providerId="LiveId" clId="{C64368F9-7728-4940-B953-D8C50A80B6B6}" dt="2023-09-12T06:29:39.714" v="733" actId="113"/>
        <pc:sldMkLst>
          <pc:docMk/>
          <pc:sldMk cId="694113291" sldId="1230"/>
        </pc:sldMkLst>
        <pc:spChg chg="mod">
          <ac:chgData name="Natacha Crooks" userId="df6f74c6a2784893" providerId="LiveId" clId="{C64368F9-7728-4940-B953-D8C50A80B6B6}" dt="2023-09-12T06:29:39.714" v="733" actId="113"/>
          <ac:spMkLst>
            <pc:docMk/>
            <pc:sldMk cId="694113291" sldId="1230"/>
            <ac:spMk id="3" creationId="{C3B0BFF8-25C7-4F66-91F9-90FF9CBB0C60}"/>
          </ac:spMkLst>
        </pc:spChg>
        <pc:grpChg chg="mod">
          <ac:chgData name="Natacha Crooks" userId="df6f74c6a2784893" providerId="LiveId" clId="{C64368F9-7728-4940-B953-D8C50A80B6B6}" dt="2023-09-12T06:29:04.013" v="724" actId="1076"/>
          <ac:grpSpMkLst>
            <pc:docMk/>
            <pc:sldMk cId="694113291" sldId="1230"/>
            <ac:grpSpMk id="5" creationId="{00000000-0000-0000-0000-000000000000}"/>
          </ac:grpSpMkLst>
        </pc:grpChg>
      </pc:sldChg>
      <pc:sldChg chg="addSp delSp modSp new mod">
        <pc:chgData name="Natacha Crooks" userId="df6f74c6a2784893" providerId="LiveId" clId="{C64368F9-7728-4940-B953-D8C50A80B6B6}" dt="2023-09-12T06:31:47.345" v="881" actId="2711"/>
        <pc:sldMkLst>
          <pc:docMk/>
          <pc:sldMk cId="2203701629" sldId="1231"/>
        </pc:sldMkLst>
        <pc:spChg chg="mod">
          <ac:chgData name="Natacha Crooks" userId="df6f74c6a2784893" providerId="LiveId" clId="{C64368F9-7728-4940-B953-D8C50A80B6B6}" dt="2023-09-12T06:31:18.928" v="818" actId="20577"/>
          <ac:spMkLst>
            <pc:docMk/>
            <pc:sldMk cId="2203701629" sldId="1231"/>
            <ac:spMk id="2" creationId="{839FB1BB-A46A-3CE9-E6A6-D2448794047A}"/>
          </ac:spMkLst>
        </pc:spChg>
        <pc:spChg chg="del">
          <ac:chgData name="Natacha Crooks" userId="df6f74c6a2784893" providerId="LiveId" clId="{C64368F9-7728-4940-B953-D8C50A80B6B6}" dt="2023-09-12T06:31:21.428" v="819" actId="478"/>
          <ac:spMkLst>
            <pc:docMk/>
            <pc:sldMk cId="2203701629" sldId="1231"/>
            <ac:spMk id="3" creationId="{C824A4E9-CE0A-A415-6B70-5B8960EC0833}"/>
          </ac:spMkLst>
        </pc:spChg>
        <pc:spChg chg="add mod">
          <ac:chgData name="Natacha Crooks" userId="df6f74c6a2784893" providerId="LiveId" clId="{C64368F9-7728-4940-B953-D8C50A80B6B6}" dt="2023-09-12T06:31:47.345" v="881" actId="2711"/>
          <ac:spMkLst>
            <pc:docMk/>
            <pc:sldMk cId="2203701629" sldId="1231"/>
            <ac:spMk id="5" creationId="{CAAF42C3-7A4B-2203-8B45-99189B4D0137}"/>
          </ac:spMkLst>
        </pc:spChg>
      </pc:sldChg>
      <pc:sldChg chg="addSp delSp modSp add mod delAnim">
        <pc:chgData name="Natacha Crooks" userId="df6f74c6a2784893" providerId="LiveId" clId="{C64368F9-7728-4940-B953-D8C50A80B6B6}" dt="2023-09-12T06:45:54.884" v="1000" actId="20577"/>
        <pc:sldMkLst>
          <pc:docMk/>
          <pc:sldMk cId="3693624816" sldId="1232"/>
        </pc:sldMkLst>
        <pc:spChg chg="mod">
          <ac:chgData name="Natacha Crooks" userId="df6f74c6a2784893" providerId="LiveId" clId="{C64368F9-7728-4940-B953-D8C50A80B6B6}" dt="2023-09-12T06:45:54.884" v="1000" actId="20577"/>
          <ac:spMkLst>
            <pc:docMk/>
            <pc:sldMk cId="3693624816" sldId="1232"/>
            <ac:spMk id="9" creationId="{00000000-0000-0000-0000-000000000000}"/>
          </ac:spMkLst>
        </pc:spChg>
        <pc:spChg chg="add del mod">
          <ac:chgData name="Natacha Crooks" userId="df6f74c6a2784893" providerId="LiveId" clId="{C64368F9-7728-4940-B953-D8C50A80B6B6}" dt="2023-09-12T06:45:19.618" v="988" actId="478"/>
          <ac:spMkLst>
            <pc:docMk/>
            <pc:sldMk cId="3693624816" sldId="1232"/>
            <ac:spMk id="20" creationId="{1EF843B4-DC5E-7286-6312-3615AD38B61E}"/>
          </ac:spMkLst>
        </pc:spChg>
        <pc:spChg chg="mod">
          <ac:chgData name="Natacha Crooks" userId="df6f74c6a2784893" providerId="LiveId" clId="{C64368F9-7728-4940-B953-D8C50A80B6B6}" dt="2023-09-12T06:45:35.035" v="990" actId="1076"/>
          <ac:spMkLst>
            <pc:docMk/>
            <pc:sldMk cId="3693624816" sldId="1232"/>
            <ac:spMk id="22" creationId="{00000000-0000-0000-0000-000000000000}"/>
          </ac:spMkLst>
        </pc:spChg>
        <pc:spChg chg="mod">
          <ac:chgData name="Natacha Crooks" userId="df6f74c6a2784893" providerId="LiveId" clId="{C64368F9-7728-4940-B953-D8C50A80B6B6}" dt="2023-09-12T06:45:35.035" v="990" actId="1076"/>
          <ac:spMkLst>
            <pc:docMk/>
            <pc:sldMk cId="3693624816" sldId="1232"/>
            <ac:spMk id="33" creationId="{00000000-0000-0000-0000-000000000000}"/>
          </ac:spMkLst>
        </pc:spChg>
        <pc:spChg chg="mod">
          <ac:chgData name="Natacha Crooks" userId="df6f74c6a2784893" providerId="LiveId" clId="{C64368F9-7728-4940-B953-D8C50A80B6B6}" dt="2023-09-12T06:45:35.035" v="990" actId="1076"/>
          <ac:spMkLst>
            <pc:docMk/>
            <pc:sldMk cId="3693624816" sldId="1232"/>
            <ac:spMk id="34" creationId="{00000000-0000-0000-0000-000000000000}"/>
          </ac:spMkLst>
        </pc:spChg>
        <pc:spChg chg="mod">
          <ac:chgData name="Natacha Crooks" userId="df6f74c6a2784893" providerId="LiveId" clId="{C64368F9-7728-4940-B953-D8C50A80B6B6}" dt="2023-09-12T06:45:35.035" v="990" actId="1076"/>
          <ac:spMkLst>
            <pc:docMk/>
            <pc:sldMk cId="3693624816" sldId="1232"/>
            <ac:spMk id="36" creationId="{00000000-0000-0000-0000-000000000000}"/>
          </ac:spMkLst>
        </pc:spChg>
        <pc:spChg chg="del mod">
          <ac:chgData name="Natacha Crooks" userId="df6f74c6a2784893" providerId="LiveId" clId="{C64368F9-7728-4940-B953-D8C50A80B6B6}" dt="2023-09-12T06:45:10.583" v="987" actId="478"/>
          <ac:spMkLst>
            <pc:docMk/>
            <pc:sldMk cId="3693624816" sldId="1232"/>
            <ac:spMk id="416771" creationId="{00000000-0000-0000-0000-000000000000}"/>
          </ac:spMkLst>
        </pc:spChg>
        <pc:grpChg chg="mod">
          <ac:chgData name="Natacha Crooks" userId="df6f74c6a2784893" providerId="LiveId" clId="{C64368F9-7728-4940-B953-D8C50A80B6B6}" dt="2023-09-12T06:45:35.035" v="990" actId="1076"/>
          <ac:grpSpMkLst>
            <pc:docMk/>
            <pc:sldMk cId="3693624816" sldId="1232"/>
            <ac:grpSpMk id="15" creationId="{00000000-0000-0000-0000-000000000000}"/>
          </ac:grpSpMkLst>
        </pc:grpChg>
        <pc:grpChg chg="mod">
          <ac:chgData name="Natacha Crooks" userId="df6f74c6a2784893" providerId="LiveId" clId="{C64368F9-7728-4940-B953-D8C50A80B6B6}" dt="2023-09-12T06:45:35.035" v="990" actId="1076"/>
          <ac:grpSpMkLst>
            <pc:docMk/>
            <pc:sldMk cId="3693624816" sldId="1232"/>
            <ac:grpSpMk id="16" creationId="{00000000-0000-0000-0000-000000000000}"/>
          </ac:grpSpMkLst>
        </pc:grpChg>
        <pc:grpChg chg="mod">
          <ac:chgData name="Natacha Crooks" userId="df6f74c6a2784893" providerId="LiveId" clId="{C64368F9-7728-4940-B953-D8C50A80B6B6}" dt="2023-09-12T06:45:35.035" v="990" actId="1076"/>
          <ac:grpSpMkLst>
            <pc:docMk/>
            <pc:sldMk cId="3693624816" sldId="1232"/>
            <ac:grpSpMk id="21" creationId="{00000000-0000-0000-0000-000000000000}"/>
          </ac:grpSpMkLst>
        </pc:grpChg>
        <pc:grpChg chg="mod">
          <ac:chgData name="Natacha Crooks" userId="df6f74c6a2784893" providerId="LiveId" clId="{C64368F9-7728-4940-B953-D8C50A80B6B6}" dt="2023-09-12T06:45:35.035" v="990" actId="1076"/>
          <ac:grpSpMkLst>
            <pc:docMk/>
            <pc:sldMk cId="3693624816" sldId="1232"/>
            <ac:grpSpMk id="27" creationId="{00000000-0000-0000-0000-000000000000}"/>
          </ac:grpSpMkLst>
        </pc:grpChg>
        <pc:grpChg chg="mod">
          <ac:chgData name="Natacha Crooks" userId="df6f74c6a2784893" providerId="LiveId" clId="{C64368F9-7728-4940-B953-D8C50A80B6B6}" dt="2023-09-12T06:45:35.035" v="990" actId="1076"/>
          <ac:grpSpMkLst>
            <pc:docMk/>
            <pc:sldMk cId="3693624816" sldId="1232"/>
            <ac:grpSpMk id="28" creationId="{00000000-0000-0000-0000-000000000000}"/>
          </ac:grpSpMkLst>
        </pc:grpChg>
        <pc:grpChg chg="del">
          <ac:chgData name="Natacha Crooks" userId="df6f74c6a2784893" providerId="LiveId" clId="{C64368F9-7728-4940-B953-D8C50A80B6B6}" dt="2023-09-12T06:45:27.417" v="989" actId="478"/>
          <ac:grpSpMkLst>
            <pc:docMk/>
            <pc:sldMk cId="3693624816" sldId="1232"/>
            <ac:grpSpMk id="37" creationId="{00000000-0000-0000-0000-000000000000}"/>
          </ac:grpSpMkLst>
        </pc:grpChg>
        <pc:grpChg chg="mod">
          <ac:chgData name="Natacha Crooks" userId="df6f74c6a2784893" providerId="LiveId" clId="{C64368F9-7728-4940-B953-D8C50A80B6B6}" dt="2023-09-12T06:45:35.035" v="990" actId="1076"/>
          <ac:grpSpMkLst>
            <pc:docMk/>
            <pc:sldMk cId="3693624816" sldId="1232"/>
            <ac:grpSpMk id="39" creationId="{00000000-0000-0000-0000-000000000000}"/>
          </ac:grpSpMkLst>
        </pc:grpChg>
      </pc:sldChg>
      <pc:sldChg chg="delSp modSp add mod delAnim modAnim">
        <pc:chgData name="Natacha Crooks" userId="df6f74c6a2784893" providerId="LiveId" clId="{C64368F9-7728-4940-B953-D8C50A80B6B6}" dt="2023-09-12T06:45:00.487" v="984" actId="14100"/>
        <pc:sldMkLst>
          <pc:docMk/>
          <pc:sldMk cId="4008772614" sldId="1233"/>
        </pc:sldMkLst>
        <pc:spChg chg="del">
          <ac:chgData name="Natacha Crooks" userId="df6f74c6a2784893" providerId="LiveId" clId="{C64368F9-7728-4940-B953-D8C50A80B6B6}" dt="2023-09-12T06:43:21.908" v="906" actId="478"/>
          <ac:spMkLst>
            <pc:docMk/>
            <pc:sldMk cId="4008772614" sldId="1233"/>
            <ac:spMk id="9" creationId="{00000000-0000-0000-0000-000000000000}"/>
          </ac:spMkLst>
        </pc:spChg>
        <pc:spChg chg="del">
          <ac:chgData name="Natacha Crooks" userId="df6f74c6a2784893" providerId="LiveId" clId="{C64368F9-7728-4940-B953-D8C50A80B6B6}" dt="2023-09-12T06:43:21.908" v="906" actId="478"/>
          <ac:spMkLst>
            <pc:docMk/>
            <pc:sldMk cId="4008772614" sldId="1233"/>
            <ac:spMk id="22" creationId="{00000000-0000-0000-0000-000000000000}"/>
          </ac:spMkLst>
        </pc:spChg>
        <pc:spChg chg="del">
          <ac:chgData name="Natacha Crooks" userId="df6f74c6a2784893" providerId="LiveId" clId="{C64368F9-7728-4940-B953-D8C50A80B6B6}" dt="2023-09-12T06:43:21.908" v="906" actId="478"/>
          <ac:spMkLst>
            <pc:docMk/>
            <pc:sldMk cId="4008772614" sldId="1233"/>
            <ac:spMk id="33" creationId="{00000000-0000-0000-0000-000000000000}"/>
          </ac:spMkLst>
        </pc:spChg>
        <pc:spChg chg="del">
          <ac:chgData name="Natacha Crooks" userId="df6f74c6a2784893" providerId="LiveId" clId="{C64368F9-7728-4940-B953-D8C50A80B6B6}" dt="2023-09-12T06:43:21.908" v="906" actId="478"/>
          <ac:spMkLst>
            <pc:docMk/>
            <pc:sldMk cId="4008772614" sldId="1233"/>
            <ac:spMk id="36" creationId="{00000000-0000-0000-0000-000000000000}"/>
          </ac:spMkLst>
        </pc:spChg>
        <pc:spChg chg="mod">
          <ac:chgData name="Natacha Crooks" userId="df6f74c6a2784893" providerId="LiveId" clId="{C64368F9-7728-4940-B953-D8C50A80B6B6}" dt="2023-09-12T06:44:49.128" v="981" actId="20577"/>
          <ac:spMkLst>
            <pc:docMk/>
            <pc:sldMk cId="4008772614" sldId="1233"/>
            <ac:spMk id="416771" creationId="{00000000-0000-0000-0000-000000000000}"/>
          </ac:spMkLst>
        </pc:spChg>
        <pc:grpChg chg="del">
          <ac:chgData name="Natacha Crooks" userId="df6f74c6a2784893" providerId="LiveId" clId="{C64368F9-7728-4940-B953-D8C50A80B6B6}" dt="2023-09-12T06:43:21.908" v="906" actId="478"/>
          <ac:grpSpMkLst>
            <pc:docMk/>
            <pc:sldMk cId="4008772614" sldId="1233"/>
            <ac:grpSpMk id="15" creationId="{00000000-0000-0000-0000-000000000000}"/>
          </ac:grpSpMkLst>
        </pc:grpChg>
        <pc:grpChg chg="del">
          <ac:chgData name="Natacha Crooks" userId="df6f74c6a2784893" providerId="LiveId" clId="{C64368F9-7728-4940-B953-D8C50A80B6B6}" dt="2023-09-12T06:43:21.908" v="906" actId="478"/>
          <ac:grpSpMkLst>
            <pc:docMk/>
            <pc:sldMk cId="4008772614" sldId="1233"/>
            <ac:grpSpMk id="16" creationId="{00000000-0000-0000-0000-000000000000}"/>
          </ac:grpSpMkLst>
        </pc:grpChg>
        <pc:grpChg chg="del">
          <ac:chgData name="Natacha Crooks" userId="df6f74c6a2784893" providerId="LiveId" clId="{C64368F9-7728-4940-B953-D8C50A80B6B6}" dt="2023-09-12T06:43:24.808" v="907" actId="478"/>
          <ac:grpSpMkLst>
            <pc:docMk/>
            <pc:sldMk cId="4008772614" sldId="1233"/>
            <ac:grpSpMk id="21" creationId="{00000000-0000-0000-0000-000000000000}"/>
          </ac:grpSpMkLst>
        </pc:grpChg>
        <pc:grpChg chg="del">
          <ac:chgData name="Natacha Crooks" userId="df6f74c6a2784893" providerId="LiveId" clId="{C64368F9-7728-4940-B953-D8C50A80B6B6}" dt="2023-09-12T06:43:21.908" v="906" actId="478"/>
          <ac:grpSpMkLst>
            <pc:docMk/>
            <pc:sldMk cId="4008772614" sldId="1233"/>
            <ac:grpSpMk id="27" creationId="{00000000-0000-0000-0000-000000000000}"/>
          </ac:grpSpMkLst>
        </pc:grpChg>
        <pc:grpChg chg="del">
          <ac:chgData name="Natacha Crooks" userId="df6f74c6a2784893" providerId="LiveId" clId="{C64368F9-7728-4940-B953-D8C50A80B6B6}" dt="2023-09-12T06:43:21.908" v="906" actId="478"/>
          <ac:grpSpMkLst>
            <pc:docMk/>
            <pc:sldMk cId="4008772614" sldId="1233"/>
            <ac:grpSpMk id="28" creationId="{00000000-0000-0000-0000-000000000000}"/>
          </ac:grpSpMkLst>
        </pc:grpChg>
        <pc:grpChg chg="mod">
          <ac:chgData name="Natacha Crooks" userId="df6f74c6a2784893" providerId="LiveId" clId="{C64368F9-7728-4940-B953-D8C50A80B6B6}" dt="2023-09-12T06:45:00.487" v="984" actId="14100"/>
          <ac:grpSpMkLst>
            <pc:docMk/>
            <pc:sldMk cId="4008772614" sldId="1233"/>
            <ac:grpSpMk id="37" creationId="{00000000-0000-0000-0000-000000000000}"/>
          </ac:grpSpMkLst>
        </pc:grpChg>
        <pc:grpChg chg="del">
          <ac:chgData name="Natacha Crooks" userId="df6f74c6a2784893" providerId="LiveId" clId="{C64368F9-7728-4940-B953-D8C50A80B6B6}" dt="2023-09-12T06:43:21.908" v="906" actId="478"/>
          <ac:grpSpMkLst>
            <pc:docMk/>
            <pc:sldMk cId="4008772614" sldId="1233"/>
            <ac:grpSpMk id="39" creationId="{00000000-0000-0000-0000-000000000000}"/>
          </ac:grpSpMkLst>
        </pc:grpChg>
      </pc:sldChg>
      <pc:sldChg chg="delSp modSp add mod ord modAnim">
        <pc:chgData name="Natacha Crooks" userId="df6f74c6a2784893" providerId="LiveId" clId="{C64368F9-7728-4940-B953-D8C50A80B6B6}" dt="2023-09-12T06:48:18.411" v="1029"/>
        <pc:sldMkLst>
          <pc:docMk/>
          <pc:sldMk cId="993684484" sldId="1234"/>
        </pc:sldMkLst>
        <pc:spChg chg="mod">
          <ac:chgData name="Natacha Crooks" userId="df6f74c6a2784893" providerId="LiveId" clId="{C64368F9-7728-4940-B953-D8C50A80B6B6}" dt="2023-09-12T06:48:12.088" v="1027" actId="14100"/>
          <ac:spMkLst>
            <pc:docMk/>
            <pc:sldMk cId="993684484" sldId="1234"/>
            <ac:spMk id="418819" creationId="{00000000-0000-0000-0000-000000000000}"/>
          </ac:spMkLst>
        </pc:spChg>
        <pc:picChg chg="del">
          <ac:chgData name="Natacha Crooks" userId="df6f74c6a2784893" providerId="LiveId" clId="{C64368F9-7728-4940-B953-D8C50A80B6B6}" dt="2023-09-12T06:47:39.418" v="1003" actId="478"/>
          <ac:picMkLst>
            <pc:docMk/>
            <pc:sldMk cId="993684484" sldId="1234"/>
            <ac:picMk id="418856" creationId="{00000000-0000-0000-0000-000000000000}"/>
          </ac:picMkLst>
        </pc:picChg>
      </pc:sldChg>
      <pc:sldChg chg="addSp delSp modSp new mod modAnim">
        <pc:chgData name="Natacha Crooks" userId="df6f74c6a2784893" providerId="LiveId" clId="{C64368F9-7728-4940-B953-D8C50A80B6B6}" dt="2023-09-12T06:50:21.769" v="1135" actId="1076"/>
        <pc:sldMkLst>
          <pc:docMk/>
          <pc:sldMk cId="2705810148" sldId="1235"/>
        </pc:sldMkLst>
        <pc:spChg chg="mod">
          <ac:chgData name="Natacha Crooks" userId="df6f74c6a2784893" providerId="LiveId" clId="{C64368F9-7728-4940-B953-D8C50A80B6B6}" dt="2023-09-12T06:49:51.808" v="1130" actId="20577"/>
          <ac:spMkLst>
            <pc:docMk/>
            <pc:sldMk cId="2705810148" sldId="1235"/>
            <ac:spMk id="2" creationId="{AF59FB21-9379-8E84-AD59-6A32CBA0D4D2}"/>
          </ac:spMkLst>
        </pc:spChg>
        <pc:spChg chg="del">
          <ac:chgData name="Natacha Crooks" userId="df6f74c6a2784893" providerId="LiveId" clId="{C64368F9-7728-4940-B953-D8C50A80B6B6}" dt="2023-09-12T06:50:12.303" v="1131" actId="478"/>
          <ac:spMkLst>
            <pc:docMk/>
            <pc:sldMk cId="2705810148" sldId="1235"/>
            <ac:spMk id="3" creationId="{6D4DDCFC-4A3C-9241-7CFA-B81088E4D02B}"/>
          </ac:spMkLst>
        </pc:spChg>
        <pc:picChg chg="add mod">
          <ac:chgData name="Natacha Crooks" userId="df6f74c6a2784893" providerId="LiveId" clId="{C64368F9-7728-4940-B953-D8C50A80B6B6}" dt="2023-09-12T06:50:21.769" v="1135" actId="1076"/>
          <ac:picMkLst>
            <pc:docMk/>
            <pc:sldMk cId="2705810148" sldId="1235"/>
            <ac:picMk id="4" creationId="{6B878154-1459-65AC-D7D7-EBFD861A2721}"/>
          </ac:picMkLst>
        </pc:picChg>
      </pc:sldChg>
      <pc:sldChg chg="addSp delSp modSp add mod">
        <pc:chgData name="Natacha Crooks" userId="df6f74c6a2784893" providerId="LiveId" clId="{C64368F9-7728-4940-B953-D8C50A80B6B6}" dt="2023-09-12T06:51:32.307" v="1158" actId="122"/>
        <pc:sldMkLst>
          <pc:docMk/>
          <pc:sldMk cId="472976578" sldId="1236"/>
        </pc:sldMkLst>
        <pc:spChg chg="add mod">
          <ac:chgData name="Natacha Crooks" userId="df6f74c6a2784893" providerId="LiveId" clId="{C64368F9-7728-4940-B953-D8C50A80B6B6}" dt="2023-09-12T06:51:32.307" v="1158" actId="122"/>
          <ac:spMkLst>
            <pc:docMk/>
            <pc:sldMk cId="472976578" sldId="1236"/>
            <ac:spMk id="5" creationId="{D3492138-E737-C335-2779-676AB015296F}"/>
          </ac:spMkLst>
        </pc:spChg>
        <pc:picChg chg="del">
          <ac:chgData name="Natacha Crooks" userId="df6f74c6a2784893" providerId="LiveId" clId="{C64368F9-7728-4940-B953-D8C50A80B6B6}" dt="2023-09-12T06:50:47.482" v="1137" actId="478"/>
          <ac:picMkLst>
            <pc:docMk/>
            <pc:sldMk cId="472976578" sldId="1236"/>
            <ac:picMk id="4" creationId="{6B878154-1459-65AC-D7D7-EBFD861A2721}"/>
          </ac:picMkLst>
        </pc:picChg>
      </pc:sldChg>
      <pc:sldChg chg="modSp add mod modAnim">
        <pc:chgData name="Natacha Crooks" userId="df6f74c6a2784893" providerId="LiveId" clId="{C64368F9-7728-4940-B953-D8C50A80B6B6}" dt="2023-09-12T07:04:27.616" v="1247" actId="14100"/>
        <pc:sldMkLst>
          <pc:docMk/>
          <pc:sldMk cId="3968115081" sldId="1237"/>
        </pc:sldMkLst>
        <pc:spChg chg="mod">
          <ac:chgData name="Natacha Crooks" userId="df6f74c6a2784893" providerId="LiveId" clId="{C64368F9-7728-4940-B953-D8C50A80B6B6}" dt="2023-09-12T07:04:27.616" v="1247" actId="14100"/>
          <ac:spMkLst>
            <pc:docMk/>
            <pc:sldMk cId="3968115081" sldId="1237"/>
            <ac:spMk id="428035" creationId="{00000000-0000-0000-0000-000000000000}"/>
          </ac:spMkLst>
        </pc:spChg>
      </pc:sldChg>
      <pc:sldChg chg="modSp add mod modAnim">
        <pc:chgData name="Natacha Crooks" userId="df6f74c6a2784893" providerId="LiveId" clId="{C64368F9-7728-4940-B953-D8C50A80B6B6}" dt="2023-09-12T07:24:19.955" v="1333" actId="14100"/>
        <pc:sldMkLst>
          <pc:docMk/>
          <pc:sldMk cId="3567536447" sldId="1238"/>
        </pc:sldMkLst>
        <pc:spChg chg="mod">
          <ac:chgData name="Natacha Crooks" userId="df6f74c6a2784893" providerId="LiveId" clId="{C64368F9-7728-4940-B953-D8C50A80B6B6}" dt="2023-09-12T07:24:19.955" v="1333" actId="14100"/>
          <ac:spMkLst>
            <pc:docMk/>
            <pc:sldMk cId="3567536447" sldId="1238"/>
            <ac:spMk id="430083" creationId="{00000000-0000-0000-0000-000000000000}"/>
          </ac:spMkLst>
        </pc:spChg>
      </pc:sldChg>
      <pc:sldChg chg="modSp add mod modAnim">
        <pc:chgData name="Natacha Crooks" userId="df6f74c6a2784893" providerId="LiveId" clId="{C64368F9-7728-4940-B953-D8C50A80B6B6}" dt="2023-09-12T07:26:05.865" v="1366" actId="1076"/>
        <pc:sldMkLst>
          <pc:docMk/>
          <pc:sldMk cId="1770516809" sldId="1239"/>
        </pc:sldMkLst>
        <pc:spChg chg="mod">
          <ac:chgData name="Natacha Crooks" userId="df6f74c6a2784893" providerId="LiveId" clId="{C64368F9-7728-4940-B953-D8C50A80B6B6}" dt="2023-09-12T07:26:05.865" v="1366" actId="1076"/>
          <ac:spMkLst>
            <pc:docMk/>
            <pc:sldMk cId="1770516809" sldId="1239"/>
            <ac:spMk id="5123" creationId="{00000000-0000-0000-0000-000000000000}"/>
          </ac:spMkLst>
        </pc:spChg>
      </pc:sldChg>
      <pc:sldMasterChg chg="modSp mod">
        <pc:chgData name="Natacha Crooks" userId="df6f74c6a2784893" providerId="LiveId" clId="{C64368F9-7728-4940-B953-D8C50A80B6B6}" dt="2023-09-12T05:13:26.547" v="262" actId="20577"/>
        <pc:sldMasterMkLst>
          <pc:docMk/>
          <pc:sldMasterMk cId="0" sldId="2147483648"/>
        </pc:sldMasterMkLst>
        <pc:spChg chg="mod">
          <ac:chgData name="Natacha Crooks" userId="df6f74c6a2784893" providerId="LiveId" clId="{C64368F9-7728-4940-B953-D8C50A80B6B6}" dt="2023-09-12T05:13:26.547" v="262" actId="20577"/>
          <ac:spMkLst>
            <pc:docMk/>
            <pc:sldMasterMk cId="0" sldId="2147483648"/>
            <ac:spMk id="1028" creationId="{00000000-0000-0000-0000-000000000000}"/>
          </ac:spMkLst>
        </pc:spChg>
      </pc:sldMasterChg>
    </pc:docChg>
  </pc:docChgLst>
  <pc:docChgLst>
    <pc:chgData name="Natacha Crooks" userId="df6f74c6a2784893" providerId="LiveId" clId="{0F5C4EFF-5424-4304-B389-54AEF548BDE7}"/>
    <pc:docChg chg="modSld">
      <pc:chgData name="Natacha Crooks" userId="df6f74c6a2784893" providerId="LiveId" clId="{0F5C4EFF-5424-4304-B389-54AEF548BDE7}" dt="2023-09-12T19:06:15.298" v="6"/>
      <pc:docMkLst>
        <pc:docMk/>
      </pc:docMkLst>
      <pc:sldChg chg="modAnim">
        <pc:chgData name="Natacha Crooks" userId="df6f74c6a2784893" providerId="LiveId" clId="{0F5C4EFF-5424-4304-B389-54AEF548BDE7}" dt="2023-09-12T19:06:15.298" v="6"/>
        <pc:sldMkLst>
          <pc:docMk/>
          <pc:sldMk cId="2337349921" sldId="1085"/>
        </pc:sldMkLst>
      </pc:sldChg>
      <pc:sldChg chg="modSp mod">
        <pc:chgData name="Natacha Crooks" userId="df6f74c6a2784893" providerId="LiveId" clId="{0F5C4EFF-5424-4304-B389-54AEF548BDE7}" dt="2023-09-12T19:04:51.030" v="5" actId="14100"/>
        <pc:sldMkLst>
          <pc:docMk/>
          <pc:sldMk cId="2203701629" sldId="1231"/>
        </pc:sldMkLst>
        <pc:spChg chg="mod">
          <ac:chgData name="Natacha Crooks" userId="df6f74c6a2784893" providerId="LiveId" clId="{0F5C4EFF-5424-4304-B389-54AEF548BDE7}" dt="2023-09-12T19:04:51.030" v="5" actId="14100"/>
          <ac:spMkLst>
            <pc:docMk/>
            <pc:sldMk cId="2203701629" sldId="1231"/>
            <ac:spMk id="2" creationId="{839FB1BB-A46A-3CE9-E6A6-D2448794047A}"/>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4377495" y="6956426"/>
            <a:ext cx="847805" cy="283336"/>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295" tIns="46988" rIns="92295" bIns="46988">
            <a:spAutoFit/>
          </a:bodyPr>
          <a:lstStyle/>
          <a:p>
            <a:pPr algn="ctr" defTabSz="917376">
              <a:lnSpc>
                <a:spcPct val="90000"/>
              </a:lnSpc>
            </a:pPr>
            <a:r>
              <a:rPr lang="en-US" sz="1300" b="0">
                <a:latin typeface="Gill Sans Light" charset="0"/>
                <a:cs typeface="Gill Sans Light" charset="0"/>
              </a:rPr>
              <a:t>Page </a:t>
            </a:r>
            <a:fld id="{073744B8-EF17-EB47-B355-93F8159194C2}" type="slidenum">
              <a:rPr lang="en-US" sz="1300" b="0">
                <a:latin typeface="Gill Sans Light" charset="0"/>
                <a:cs typeface="Gill Sans Light" charset="0"/>
              </a:rPr>
              <a:pPr algn="ctr" defTabSz="917376">
                <a:lnSpc>
                  <a:spcPct val="90000"/>
                </a:lnSpc>
              </a:pPr>
              <a:t>‹#›</a:t>
            </a:fld>
            <a:endParaRPr lang="en-US" sz="1300" b="0">
              <a:latin typeface="Gill Sans Light" charset="0"/>
              <a:cs typeface="Gill Sans Light" charset="0"/>
            </a:endParaRPr>
          </a:p>
        </p:txBody>
      </p:sp>
    </p:spTree>
    <p:extLst>
      <p:ext uri="{BB962C8B-B14F-4D97-AF65-F5344CB8AC3E}">
        <p14:creationId xmlns:p14="http://schemas.microsoft.com/office/powerpoint/2010/main" val="7174449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4362593" y="6956426"/>
            <a:ext cx="877605" cy="283336"/>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295" tIns="46988" rIns="92295" bIns="46988">
            <a:spAutoFit/>
          </a:bodyPr>
          <a:lstStyle/>
          <a:p>
            <a:pPr algn="ctr" defTabSz="917376">
              <a:lnSpc>
                <a:spcPct val="90000"/>
              </a:lnSpc>
            </a:pPr>
            <a:r>
              <a:rPr lang="en-US" sz="1300" b="0"/>
              <a:t>Page </a:t>
            </a:r>
            <a:fld id="{6D259941-7246-4245-A40C-55C6F952DF9E}" type="slidenum">
              <a:rPr lang="en-US" sz="1300" b="0"/>
              <a:pPr algn="ctr" defTabSz="917376">
                <a:lnSpc>
                  <a:spcPct val="90000"/>
                </a:lnSpc>
              </a:pPr>
              <a:t>‹#›</a:t>
            </a:fld>
            <a:endParaRPr lang="en-US" sz="1300" b="0"/>
          </a:p>
        </p:txBody>
      </p:sp>
      <p:sp>
        <p:nvSpPr>
          <p:cNvPr id="65539" name="Rectangle 3"/>
          <p:cNvSpPr>
            <a:spLocks noGrp="1" noRot="1" noChangeAspect="1" noChangeArrowheads="1" noTextEdit="1"/>
          </p:cNvSpPr>
          <p:nvPr>
            <p:ph type="sldImg" idx="2"/>
          </p:nvPr>
        </p:nvSpPr>
        <p:spPr bwMode="auto">
          <a:xfrm>
            <a:off x="2362200" y="547688"/>
            <a:ext cx="4876800" cy="2744787"/>
          </a:xfrm>
          <a:prstGeom prst="rect">
            <a:avLst/>
          </a:prstGeom>
          <a:noFill/>
          <a:ln w="12700">
            <a:solidFill>
              <a:schemeClr val="tx1"/>
            </a:solidFill>
            <a:miter lim="800000"/>
            <a:headEnd/>
            <a:tailEnd/>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2052" name="Rectangle 4"/>
          <p:cNvSpPr>
            <a:spLocks noGrp="1" noChangeArrowheads="1"/>
          </p:cNvSpPr>
          <p:nvPr>
            <p:ph type="body" sz="quarter" idx="3"/>
          </p:nvPr>
        </p:nvSpPr>
        <p:spPr bwMode="auto">
          <a:xfrm>
            <a:off x="1281114" y="3475040"/>
            <a:ext cx="7038975" cy="329247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5650" tIns="46988" rIns="95650" bIns="46988"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885107729"/>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ＭＳ Ｐゴシック" charset="0"/>
      </a:defRPr>
    </a:lvl1pPr>
    <a:lvl2pPr marL="4572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2pPr>
    <a:lvl3pPr marL="9144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3pPr>
    <a:lvl4pPr marL="13716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4pPr>
    <a:lvl5pPr marL="18288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2362200" y="547688"/>
            <a:ext cx="4876800" cy="2744787"/>
          </a:xfrm>
          <a:ln/>
        </p:spPr>
      </p:sp>
      <p:sp>
        <p:nvSpPr>
          <p:cNvPr id="66563" name="Rectangle 3"/>
          <p:cNvSpPr>
            <a:spLocks noGrp="1" noChangeArrowheads="1"/>
          </p:cNvSpPr>
          <p:nvPr>
            <p:ph type="body" idx="1"/>
          </p:nvPr>
        </p:nvSpPr>
        <p:spPr>
          <a:extLst>
            <a:ext uri="{FAA26D3D-D897-4be2-8F04-BA451C77F1D7}">
              <ma14:placeholderFlag xmlns:ma14="http://schemas.microsoft.com/office/mac/drawingml/2011/main" xmlns="" val="1"/>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a:latin typeface="Comic Sans MS" charset="0"/>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Q: what will this output?</a:t>
            </a:r>
          </a:p>
        </p:txBody>
      </p:sp>
    </p:spTree>
    <p:extLst>
      <p:ext uri="{BB962C8B-B14F-4D97-AF65-F5344CB8AC3E}">
        <p14:creationId xmlns:p14="http://schemas.microsoft.com/office/powerpoint/2010/main" val="383448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Zooming back out to the programming level, threads are going to enable what we’re going to call a fork-join pattern, where a main thread is going to spawn a bunch of threads,  join on these threads, waiting for them to finish. A good of example of that is if you want to count the lines of a very large file. The main thread could split the work into 4 threads, with each thread counting the number of lines in its subfile, and returning its </a:t>
            </a:r>
            <a:r>
              <a:rPr lang="en-US" dirty="0" err="1"/>
              <a:t>subcount</a:t>
            </a:r>
            <a:r>
              <a:rPr lang="en-US" dirty="0"/>
              <a:t>. The main thread would then collect the returned values after calling join, and return the final result. </a:t>
            </a:r>
          </a:p>
        </p:txBody>
      </p:sp>
    </p:spTree>
    <p:extLst>
      <p:ext uri="{BB962C8B-B14F-4D97-AF65-F5344CB8AC3E}">
        <p14:creationId xmlns:p14="http://schemas.microsoft.com/office/powerpoint/2010/main" val="14432446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Pros/cons of this server vs threads?</a:t>
            </a:r>
          </a:p>
        </p:txBody>
      </p:sp>
    </p:spTree>
    <p:extLst>
      <p:ext uri="{BB962C8B-B14F-4D97-AF65-F5344CB8AC3E}">
        <p14:creationId xmlns:p14="http://schemas.microsoft.com/office/powerpoint/2010/main" val="1546568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42131214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Why is this happening?</a:t>
            </a:r>
          </a:p>
        </p:txBody>
      </p:sp>
    </p:spTree>
    <p:extLst>
      <p:ext uri="{BB962C8B-B14F-4D97-AF65-F5344CB8AC3E}">
        <p14:creationId xmlns:p14="http://schemas.microsoft.com/office/powerpoint/2010/main" val="25281548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Programs won’t work on our </a:t>
            </a:r>
            <a:r>
              <a:rPr lang="en-US" dirty="0" err="1"/>
              <a:t>autograder</a:t>
            </a:r>
            <a:endParaRPr lang="en-US" dirty="0"/>
          </a:p>
        </p:txBody>
      </p:sp>
    </p:spTree>
    <p:extLst>
      <p:ext uri="{BB962C8B-B14F-4D97-AF65-F5344CB8AC3E}">
        <p14:creationId xmlns:p14="http://schemas.microsoft.com/office/powerpoint/2010/main" val="17747003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p:spPr>
        <p:txBody>
          <a:bodyPr/>
          <a:lstStyle/>
          <a:p>
            <a:endParaRPr lang="ko-KR" altLang="en-US">
              <a:ea typeface="Gulim" panose="020B0600000101010101" pitchFamily="34" charset="-127"/>
            </a:endParaRPr>
          </a:p>
        </p:txBody>
      </p:sp>
    </p:spTree>
    <p:extLst>
      <p:ext uri="{BB962C8B-B14F-4D97-AF65-F5344CB8AC3E}">
        <p14:creationId xmlns:p14="http://schemas.microsoft.com/office/powerpoint/2010/main" val="1285131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p:spPr>
        <p:txBody>
          <a:bodyPr/>
          <a:lstStyle/>
          <a:p>
            <a:endParaRPr lang="ko-KR" altLang="en-US" dirty="0">
              <a:ea typeface="Gulim" panose="020B0600000101010101" pitchFamily="34" charset="-127"/>
            </a:endParaRPr>
          </a:p>
        </p:txBody>
      </p:sp>
    </p:spTree>
    <p:extLst>
      <p:ext uri="{BB962C8B-B14F-4D97-AF65-F5344CB8AC3E}">
        <p14:creationId xmlns:p14="http://schemas.microsoft.com/office/powerpoint/2010/main" val="41129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noFill/>
        </p:spPr>
        <p:txBody>
          <a:bodyPr/>
          <a:lstStyle/>
          <a:p>
            <a:r>
              <a:rPr lang="en-US" altLang="en-US" dirty="0"/>
              <a:t>How threads can be useful</a:t>
            </a:r>
          </a:p>
        </p:txBody>
      </p:sp>
    </p:spTree>
    <p:extLst>
      <p:ext uri="{BB962C8B-B14F-4D97-AF65-F5344CB8AC3E}">
        <p14:creationId xmlns:p14="http://schemas.microsoft.com/office/powerpoint/2010/main" val="174754152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noFill/>
        </p:spPr>
        <p:txBody>
          <a:bodyPr/>
          <a:lstStyle/>
          <a:p>
            <a:r>
              <a:rPr lang="en-US" altLang="en-US" dirty="0"/>
              <a:t>It’s correct, but what’s the problem with this scenario?</a:t>
            </a:r>
          </a:p>
        </p:txBody>
      </p:sp>
    </p:spTree>
    <p:extLst>
      <p:ext uri="{BB962C8B-B14F-4D97-AF65-F5344CB8AC3E}">
        <p14:creationId xmlns:p14="http://schemas.microsoft.com/office/powerpoint/2010/main" val="3810556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86361627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a:noFill/>
        </p:spPr>
        <p:txBody>
          <a:bodyPr/>
          <a:lstStyle/>
          <a:p>
            <a:pPr lvl="1">
              <a:lnSpc>
                <a:spcPct val="80000"/>
              </a:lnSpc>
              <a:spcBef>
                <a:spcPct val="20000"/>
              </a:spcBef>
            </a:pPr>
            <a:r>
              <a:rPr lang="en-US" altLang="ko-KR" dirty="0">
                <a:solidFill>
                  <a:srgbClr val="FF0000"/>
                </a:solidFill>
                <a:ea typeface="굴림" panose="020B0600000101010101" pitchFamily="34" charset="-127"/>
              </a:rPr>
              <a:t>This technique is used for graphical programming</a:t>
            </a:r>
          </a:p>
          <a:p>
            <a:pPr>
              <a:lnSpc>
                <a:spcPct val="80000"/>
              </a:lnSpc>
              <a:spcBef>
                <a:spcPct val="20000"/>
              </a:spcBef>
            </a:pPr>
            <a:r>
              <a:rPr lang="en-US" altLang="ko-KR" dirty="0">
                <a:ea typeface="굴림" panose="020B0600000101010101" pitchFamily="34" charset="-127"/>
              </a:rPr>
              <a:t>Complication:</a:t>
            </a:r>
          </a:p>
          <a:p>
            <a:pPr lvl="1">
              <a:lnSpc>
                <a:spcPct val="80000"/>
              </a:lnSpc>
              <a:spcBef>
                <a:spcPct val="20000"/>
              </a:spcBef>
            </a:pPr>
            <a:r>
              <a:rPr lang="en-US" altLang="ko-KR" dirty="0">
                <a:ea typeface="굴림" panose="020B0600000101010101" pitchFamily="34" charset="-127"/>
              </a:rPr>
              <a:t>What if we missed a blocking I/O step?</a:t>
            </a:r>
          </a:p>
          <a:p>
            <a:pPr lvl="1">
              <a:lnSpc>
                <a:spcPct val="80000"/>
              </a:lnSpc>
              <a:spcBef>
                <a:spcPct val="20000"/>
              </a:spcBef>
            </a:pPr>
            <a:r>
              <a:rPr lang="en-US" altLang="ko-KR" dirty="0">
                <a:ea typeface="굴림" panose="020B0600000101010101" pitchFamily="34" charset="-127"/>
              </a:rPr>
              <a:t>What if we have to split code into hundreds of pieces which could be blocking?</a:t>
            </a:r>
          </a:p>
          <a:p>
            <a:endParaRPr lang="en-US" altLang="en-US" dirty="0"/>
          </a:p>
        </p:txBody>
      </p:sp>
    </p:spTree>
    <p:extLst>
      <p:ext uri="{BB962C8B-B14F-4D97-AF65-F5344CB8AC3E}">
        <p14:creationId xmlns:p14="http://schemas.microsoft.com/office/powerpoint/2010/main" val="25837311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32484818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noFill/>
        </p:spPr>
        <p:txBody>
          <a:bodyPr/>
          <a:lstStyle/>
          <a:p>
            <a:r>
              <a:rPr lang="en-US" altLang="en-US" dirty="0"/>
              <a:t>What’s the problem with this scenario?</a:t>
            </a:r>
          </a:p>
        </p:txBody>
      </p:sp>
    </p:spTree>
    <p:extLst>
      <p:ext uri="{BB962C8B-B14F-4D97-AF65-F5344CB8AC3E}">
        <p14:creationId xmlns:p14="http://schemas.microsoft.com/office/powerpoint/2010/main" val="107539056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a:noFill/>
        </p:spPr>
        <p:txBody>
          <a:bodyPr/>
          <a:lstStyle/>
          <a:p>
            <a:endParaRPr lang="en-US" altLang="en-US" dirty="0"/>
          </a:p>
        </p:txBody>
      </p:sp>
    </p:spTree>
    <p:extLst>
      <p:ext uri="{BB962C8B-B14F-4D97-AF65-F5344CB8AC3E}">
        <p14:creationId xmlns:p14="http://schemas.microsoft.com/office/powerpoint/2010/main" val="208398780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p:spPr>
        <p:txBody>
          <a:bodyPr/>
          <a:lstStyle/>
          <a:p>
            <a:r>
              <a:rPr lang="en-US" altLang="en-US"/>
              <a:t>X could be (13, 5, 3)</a:t>
            </a:r>
          </a:p>
          <a:p>
            <a:endParaRPr lang="en-US" altLang="en-US"/>
          </a:p>
        </p:txBody>
      </p:sp>
    </p:spTree>
    <p:extLst>
      <p:ext uri="{BB962C8B-B14F-4D97-AF65-F5344CB8AC3E}">
        <p14:creationId xmlns:p14="http://schemas.microsoft.com/office/powerpoint/2010/main" val="38717337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ko-KR" dirty="0">
                <a:ea typeface="굴림" panose="020B0600000101010101" pitchFamily="34" charset="-127"/>
              </a:rPr>
              <a:t>To understand a concurrent program, we need to know what the underlying indivisible operations are!</a:t>
            </a:r>
            <a:endParaRPr lang="en-US" altLang="ko-KR" sz="800" dirty="0">
              <a:ea typeface="굴림" panose="020B0600000101010101" pitchFamily="34" charset="-127"/>
            </a:endParaRPr>
          </a:p>
          <a:p>
            <a:endParaRPr lang="en-US" altLang="en-US" dirty="0"/>
          </a:p>
        </p:txBody>
      </p:sp>
    </p:spTree>
    <p:extLst>
      <p:ext uri="{BB962C8B-B14F-4D97-AF65-F5344CB8AC3E}">
        <p14:creationId xmlns:p14="http://schemas.microsoft.com/office/powerpoint/2010/main" val="112465528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ko-KR" dirty="0">
                <a:ea typeface="굴림" panose="020B0600000101010101" pitchFamily="34" charset="-127"/>
              </a:rPr>
              <a:t>To understand a concurrent program, we need to know what the underlying indivisible operations are!</a:t>
            </a:r>
            <a:endParaRPr lang="en-US" altLang="ko-KR" sz="800" dirty="0">
              <a:ea typeface="굴림" panose="020B0600000101010101" pitchFamily="34" charset="-127"/>
            </a:endParaRPr>
          </a:p>
          <a:p>
            <a:endParaRPr lang="en-US" altLang="en-US" dirty="0"/>
          </a:p>
        </p:txBody>
      </p:sp>
    </p:spTree>
    <p:extLst>
      <p:ext uri="{BB962C8B-B14F-4D97-AF65-F5344CB8AC3E}">
        <p14:creationId xmlns:p14="http://schemas.microsoft.com/office/powerpoint/2010/main" val="284104538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a:noFill/>
        </p:spPr>
        <p:txBody>
          <a:bodyPr/>
          <a:lstStyle/>
          <a:p>
            <a:r>
              <a:rPr lang="en-US" altLang="en-US" dirty="0"/>
              <a:t>Could be that neither finishes, or one wins</a:t>
            </a:r>
          </a:p>
        </p:txBody>
      </p:sp>
    </p:spTree>
    <p:extLst>
      <p:ext uri="{BB962C8B-B14F-4D97-AF65-F5344CB8AC3E}">
        <p14:creationId xmlns:p14="http://schemas.microsoft.com/office/powerpoint/2010/main" val="353785889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a:noFill/>
        </p:spPr>
        <p:txBody>
          <a:bodyPr/>
          <a:lstStyle/>
          <a:p>
            <a:pPr lvl="1">
              <a:lnSpc>
                <a:spcPct val="100000"/>
              </a:lnSpc>
            </a:pPr>
            <a:r>
              <a:rPr lang="en-US" altLang="ko-KR" dirty="0">
                <a:ea typeface="굴림" panose="020B0600000101010101" pitchFamily="34" charset="-127"/>
              </a:rPr>
              <a:t>For now, only loads and stores are atomic</a:t>
            </a:r>
          </a:p>
          <a:p>
            <a:pPr lvl="1">
              <a:lnSpc>
                <a:spcPct val="100000"/>
              </a:lnSpc>
            </a:pPr>
            <a:r>
              <a:rPr lang="en-US" altLang="ko-KR" dirty="0">
                <a:ea typeface="굴림" panose="020B0600000101010101" pitchFamily="34" charset="-127"/>
              </a:rPr>
              <a:t>We are going to show that its hard to build anything useful with only reads and writes</a:t>
            </a:r>
          </a:p>
          <a:p>
            <a:pPr lvl="1">
              <a:lnSpc>
                <a:spcPct val="100000"/>
              </a:lnSpc>
            </a:pPr>
            <a:endParaRPr lang="en-US" altLang="ko-KR" dirty="0">
              <a:ea typeface="굴림" panose="020B0600000101010101" pitchFamily="34" charset="-127"/>
            </a:endParaRPr>
          </a:p>
          <a:p>
            <a:pPr marL="457200" marR="0" lvl="1" indent="0" algn="l" defTabSz="914400" rtl="0" eaLnBrk="0" fontAlgn="base" latinLnBrk="0" hangingPunct="0">
              <a:lnSpc>
                <a:spcPct val="100000"/>
              </a:lnSpc>
              <a:spcBef>
                <a:spcPct val="40000"/>
              </a:spcBef>
              <a:spcAft>
                <a:spcPct val="0"/>
              </a:spcAft>
              <a:buClrTx/>
              <a:buSzTx/>
              <a:buFontTx/>
              <a:buNone/>
              <a:tabLst/>
              <a:defRPr/>
            </a:pPr>
            <a:r>
              <a:rPr lang="en-US" altLang="ko-KR" dirty="0">
                <a:ea typeface="굴림" panose="020B0600000101010101" pitchFamily="34" charset="-127"/>
              </a:rPr>
              <a:t>One thread </a:t>
            </a:r>
            <a:r>
              <a:rPr lang="en-US" altLang="ko-KR" i="1" dirty="0">
                <a:ea typeface="굴림" panose="020B0600000101010101" pitchFamily="34" charset="-127"/>
              </a:rPr>
              <a:t>excludes</a:t>
            </a:r>
            <a:r>
              <a:rPr lang="en-US" altLang="ko-KR" dirty="0">
                <a:ea typeface="굴림" panose="020B0600000101010101" pitchFamily="34" charset="-127"/>
              </a:rPr>
              <a:t> the other while doing its task</a:t>
            </a:r>
          </a:p>
          <a:p>
            <a:pPr lvl="1">
              <a:lnSpc>
                <a:spcPct val="100000"/>
              </a:lnSpc>
            </a:pPr>
            <a:endParaRPr lang="en-US" altLang="ko-KR" dirty="0">
              <a:ea typeface="굴림" panose="020B0600000101010101" pitchFamily="34" charset="-127"/>
            </a:endParaRPr>
          </a:p>
          <a:p>
            <a:pPr lvl="1">
              <a:lnSpc>
                <a:spcPct val="100000"/>
              </a:lnSpc>
            </a:pPr>
            <a:r>
              <a:rPr lang="en-US" altLang="ko-KR" dirty="0">
                <a:ea typeface="굴림" panose="020B0600000101010101" pitchFamily="34" charset="-127"/>
              </a:rPr>
              <a:t>Critical section is the result of mutual exclusion</a:t>
            </a:r>
          </a:p>
          <a:p>
            <a:pPr lvl="1">
              <a:lnSpc>
                <a:spcPct val="100000"/>
              </a:lnSpc>
            </a:pPr>
            <a:r>
              <a:rPr lang="en-US" altLang="ko-KR" dirty="0">
                <a:ea typeface="굴림" panose="020B0600000101010101" pitchFamily="34" charset="-127"/>
              </a:rPr>
              <a:t>Critical section and mutual exclusion are two ways of describing the same thing</a:t>
            </a:r>
          </a:p>
          <a:p>
            <a:pPr lvl="1">
              <a:lnSpc>
                <a:spcPct val="100000"/>
              </a:lnSpc>
            </a:pPr>
            <a:endParaRPr lang="en-US" altLang="ko-KR" dirty="0">
              <a:ea typeface="굴림" panose="020B0600000101010101" pitchFamily="34" charset="-127"/>
            </a:endParaRPr>
          </a:p>
          <a:p>
            <a:pPr lvl="1">
              <a:lnSpc>
                <a:spcPct val="100000"/>
              </a:lnSpc>
            </a:pPr>
            <a:endParaRPr lang="en-US" altLang="ko-KR" dirty="0">
              <a:ea typeface="굴림" panose="020B0600000101010101" pitchFamily="34" charset="-127"/>
            </a:endParaRPr>
          </a:p>
          <a:p>
            <a:endParaRPr lang="en-US" altLang="en-US" dirty="0"/>
          </a:p>
        </p:txBody>
      </p:sp>
    </p:spTree>
    <p:extLst>
      <p:ext uri="{BB962C8B-B14F-4D97-AF65-F5344CB8AC3E}">
        <p14:creationId xmlns:p14="http://schemas.microsoft.com/office/powerpoint/2010/main" val="394672608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dirty="0"/>
              <a:t>After this returns, we say the calling thread </a:t>
            </a:r>
            <a:r>
              <a:rPr lang="en-US" i="1" dirty="0"/>
              <a:t>holds</a:t>
            </a:r>
            <a:r>
              <a:rPr lang="en-US" dirty="0"/>
              <a:t> the lock</a:t>
            </a:r>
          </a:p>
          <a:p>
            <a:endParaRPr lang="en-US" dirty="0"/>
          </a:p>
        </p:txBody>
      </p:sp>
    </p:spTree>
    <p:extLst>
      <p:ext uri="{BB962C8B-B14F-4D97-AF65-F5344CB8AC3E}">
        <p14:creationId xmlns:p14="http://schemas.microsoft.com/office/powerpoint/2010/main" val="2360838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Thread is a single execution sequence that represents a separately schedulable task. What do I mean by this? Well, by single execution sequence, a need that each thread executes a linear sequence of instructions. So for instance, if there's three of us in a house in the morning trying to get dressed. Three threads of execution. There is myself. There is going to put a t-shirt on, followed by a pair of trousers, followed by my socks, followed by my shoes. There is Jack here who is going to also separately and independently for me, going to put on a T-shirt, a pair of trousers, socks, and shoes, as well as deep Dee, who is going to have to do the same. These all three independently executing instruction streams. By separately schedulable, we mean that the OS can run, suspend or resume a thread at anytime. So let's assume that we have a bottleneck resource in this house where we have a single room in which people can get dressed. The OS will be able to independently puts me in the room, allow me to put my t-shirt on, Take Me Out to the room, predict t in the room. Allow her to put her tee shirt and trousers on the knee back in the room so that I can put on my trousers that Jacqueline let him get fully dressed for Deepti back in the room so that she can finish getting dressed. And then finally take her out and put me back in the room so that I can also finish getting dressed.</a:t>
            </a:r>
          </a:p>
        </p:txBody>
      </p:sp>
    </p:spTree>
    <p:extLst>
      <p:ext uri="{BB962C8B-B14F-4D97-AF65-F5344CB8AC3E}">
        <p14:creationId xmlns:p14="http://schemas.microsoft.com/office/powerpoint/2010/main" val="395209614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a:noFill/>
        </p:spPr>
        <p:txBody>
          <a:bodyPr/>
          <a:lstStyle/>
          <a:p>
            <a:endParaRPr lang="en-US" altLang="en-US" dirty="0"/>
          </a:p>
        </p:txBody>
      </p:sp>
    </p:spTree>
    <p:extLst>
      <p:ext uri="{BB962C8B-B14F-4D97-AF65-F5344CB8AC3E}">
        <p14:creationId xmlns:p14="http://schemas.microsoft.com/office/powerpoint/2010/main" val="266092106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32397715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422713261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a:noFill/>
        </p:spPr>
        <p:txBody>
          <a:bodyPr/>
          <a:lstStyle/>
          <a:p>
            <a:pPr lvl="2">
              <a:lnSpc>
                <a:spcPct val="80000"/>
              </a:lnSpc>
              <a:spcBef>
                <a:spcPct val="20000"/>
              </a:spcBef>
            </a:pPr>
            <a:r>
              <a:rPr lang="en-US" altLang="ko-KR" dirty="0">
                <a:ea typeface="굴림" panose="020B0600000101010101" pitchFamily="34" charset="-127"/>
              </a:rPr>
              <a:t>A series of race conditions on </a:t>
            </a:r>
            <a:br>
              <a:rPr lang="en-US" altLang="ko-KR" dirty="0">
                <a:ea typeface="굴림" panose="020B0600000101010101" pitchFamily="34" charset="-127"/>
              </a:rPr>
            </a:br>
            <a:r>
              <a:rPr lang="en-US" altLang="ko-KR" dirty="0">
                <a:ea typeface="굴림" panose="020B0600000101010101" pitchFamily="34" charset="-127"/>
              </a:rPr>
              <a:t>shared variables and poor </a:t>
            </a:r>
            <a:br>
              <a:rPr lang="en-US" altLang="ko-KR" dirty="0">
                <a:ea typeface="굴림" panose="020B0600000101010101" pitchFamily="34" charset="-127"/>
              </a:rPr>
            </a:br>
            <a:r>
              <a:rPr lang="en-US" altLang="ko-KR" dirty="0">
                <a:ea typeface="굴림" panose="020B0600000101010101" pitchFamily="34" charset="-127"/>
              </a:rPr>
              <a:t>software design</a:t>
            </a:r>
          </a:p>
          <a:p>
            <a:pPr lvl="2">
              <a:lnSpc>
                <a:spcPct val="80000"/>
              </a:lnSpc>
              <a:spcBef>
                <a:spcPct val="20000"/>
              </a:spcBef>
            </a:pPr>
            <a:r>
              <a:rPr lang="en-US" altLang="ko-KR" dirty="0">
                <a:ea typeface="굴림" panose="020B0600000101010101" pitchFamily="34" charset="-127"/>
              </a:rPr>
              <a:t>“They determined that data entry speed during editing was the key factor in producing the error condition: If the prescription data was edited at a fast pace, the overdose occurred.”</a:t>
            </a:r>
          </a:p>
          <a:p>
            <a:pPr lvl="2">
              <a:lnSpc>
                <a:spcPct val="80000"/>
              </a:lnSpc>
              <a:spcBef>
                <a:spcPct val="20000"/>
              </a:spcBef>
            </a:pPr>
            <a:endParaRPr lang="en-US" altLang="ko-KR" dirty="0">
              <a:ea typeface="굴림" panose="020B0600000101010101" pitchFamily="34" charset="-127"/>
            </a:endParaRPr>
          </a:p>
          <a:p>
            <a:pPr lvl="2">
              <a:lnSpc>
                <a:spcPct val="80000"/>
              </a:lnSpc>
              <a:spcBef>
                <a:spcPct val="20000"/>
              </a:spcBef>
            </a:pPr>
            <a:r>
              <a:rPr lang="en-US" altLang="ko-KR" dirty="0">
                <a:ea typeface="굴림" panose="020B0600000101010101" pitchFamily="34" charset="-127"/>
              </a:rPr>
              <a:t>Other examples to steal money</a:t>
            </a:r>
          </a:p>
          <a:p>
            <a:pPr lvl="2">
              <a:lnSpc>
                <a:spcPct val="80000"/>
              </a:lnSpc>
              <a:spcBef>
                <a:spcPct val="20000"/>
              </a:spcBef>
            </a:pPr>
            <a:endParaRPr lang="en-US" altLang="ko-KR" dirty="0">
              <a:ea typeface="굴림" panose="020B0600000101010101" pitchFamily="34" charset="-127"/>
            </a:endParaRPr>
          </a:p>
          <a:p>
            <a:endParaRPr lang="en-US" altLang="en-US" dirty="0"/>
          </a:p>
        </p:txBody>
      </p:sp>
    </p:spTree>
    <p:extLst>
      <p:ext uri="{BB962C8B-B14F-4D97-AF65-F5344CB8AC3E}">
        <p14:creationId xmlns:p14="http://schemas.microsoft.com/office/powerpoint/2010/main" val="324296769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a:noFill/>
        </p:spPr>
        <p:txBody>
          <a:bodyPr/>
          <a:lstStyle/>
          <a:p>
            <a:r>
              <a:rPr lang="en-US" altLang="en-US" dirty="0"/>
              <a:t>Always want to have one carton in the fridge</a:t>
            </a:r>
          </a:p>
          <a:p>
            <a:endParaRPr lang="en-US" altLang="en-US" dirty="0"/>
          </a:p>
          <a:p>
            <a:r>
              <a:rPr lang="en-US" altLang="en-US" dirty="0"/>
              <a:t>You’re sitting in class, hot day, milk does a body good. Go home, no milk, so go to store</a:t>
            </a:r>
          </a:p>
          <a:p>
            <a:r>
              <a:rPr lang="en-US" altLang="en-US" dirty="0"/>
              <a:t>Roommate leaves class late because prof is more long-winded than I am. Has same idea, but result is too much milk!</a:t>
            </a:r>
          </a:p>
          <a:p>
            <a:r>
              <a:rPr lang="en-US" altLang="en-US" dirty="0"/>
              <a:t>Problem: two cooperating threads, not cooperating properly</a:t>
            </a:r>
          </a:p>
        </p:txBody>
      </p:sp>
    </p:spTree>
    <p:extLst>
      <p:ext uri="{BB962C8B-B14F-4D97-AF65-F5344CB8AC3E}">
        <p14:creationId xmlns:p14="http://schemas.microsoft.com/office/powerpoint/2010/main" val="58437858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a:noFill/>
        </p:spPr>
        <p:txBody>
          <a:bodyPr/>
          <a:lstStyle/>
          <a:p>
            <a:endParaRPr lang="en-US" altLang="en-US" dirty="0"/>
          </a:p>
        </p:txBody>
      </p:sp>
    </p:spTree>
    <p:extLst>
      <p:ext uri="{BB962C8B-B14F-4D97-AF65-F5344CB8AC3E}">
        <p14:creationId xmlns:p14="http://schemas.microsoft.com/office/powerpoint/2010/main" val="120707783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36944584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a:noFill/>
        </p:spPr>
        <p:txBody>
          <a:bodyPr/>
          <a:lstStyle/>
          <a:p>
            <a:r>
              <a:rPr lang="en-US" altLang="en-US" dirty="0"/>
              <a:t>END HERE?</a:t>
            </a:r>
          </a:p>
        </p:txBody>
      </p:sp>
    </p:spTree>
    <p:extLst>
      <p:ext uri="{BB962C8B-B14F-4D97-AF65-F5344CB8AC3E}">
        <p14:creationId xmlns:p14="http://schemas.microsoft.com/office/powerpoint/2010/main" val="243855746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a:noFill/>
        </p:spPr>
        <p:txBody>
          <a:bodyPr/>
          <a:lstStyle/>
          <a:p>
            <a:br>
              <a:rPr lang="en-US" altLang="en-US" dirty="0"/>
            </a:br>
            <a:r>
              <a:rPr lang="en-US" altLang="en-US" dirty="0"/>
              <a:t>* This</a:t>
            </a:r>
            <a:r>
              <a:rPr lang="en-US" altLang="en-US" baseline="0" dirty="0"/>
              <a:t> is a fate worse than failure! Code that usually works is way worse than outright broken code</a:t>
            </a:r>
            <a:endParaRPr lang="en-US" altLang="en-US" dirty="0"/>
          </a:p>
        </p:txBody>
      </p:sp>
    </p:spTree>
    <p:extLst>
      <p:ext uri="{BB962C8B-B14F-4D97-AF65-F5344CB8AC3E}">
        <p14:creationId xmlns:p14="http://schemas.microsoft.com/office/powerpoint/2010/main" val="366962379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a:noFill/>
        </p:spPr>
        <p:txBody>
          <a:bodyPr/>
          <a:lstStyle/>
          <a:p>
            <a:r>
              <a:rPr lang="en-US" altLang="en-US" dirty="0"/>
              <a:t>* This</a:t>
            </a:r>
            <a:r>
              <a:rPr lang="en-US" altLang="en-US" baseline="0" dirty="0"/>
              <a:t> is a fate worse than failure! Code that usually works is way worse than outright broken code</a:t>
            </a:r>
            <a:endParaRPr lang="en-US" altLang="en-US" dirty="0"/>
          </a:p>
        </p:txBody>
      </p:sp>
    </p:spTree>
    <p:extLst>
      <p:ext uri="{BB962C8B-B14F-4D97-AF65-F5344CB8AC3E}">
        <p14:creationId xmlns:p14="http://schemas.microsoft.com/office/powerpoint/2010/main" val="5236003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main benefit of threads is that they virtualize the processor. Each thread runs on a dedicated virtual processor, and it can be infinitely many such processes. So to give you the example of the, to go back to the getting dressed example. By allowing my threads to suspend, </a:t>
            </a:r>
            <a:r>
              <a:rPr lang="en-US" dirty="0" err="1"/>
              <a:t>reexecute</a:t>
            </a:r>
            <a:r>
              <a:rPr lang="en-US" dirty="0"/>
              <a:t>, suspend we execute. I was able to provide the three inhabitants of this house would be illusion that they had all a single dressing room dedicated themselves. Instead, I was timesharing and multiplexing that dressing room by a lion need to make a little progress, kicking me out, and then resuming my execution once Deepti and Jack's execution has finished. So this is what I mean when we can provide processes with variable speed. If I were to try and give the illusion that they were dressing rooms like the one I was talking about. I could do this, but the speed at which I could drag got dressed in the morning drastically decrease my variable speed. We mean that while we can provide the abstraction of dedicated, infinitely many such processes, we can't invent physical resources. So the more threads we have in the system, the slower each one will run.</a:t>
            </a:r>
          </a:p>
        </p:txBody>
      </p:sp>
    </p:spTree>
    <p:extLst>
      <p:ext uri="{BB962C8B-B14F-4D97-AF65-F5344CB8AC3E}">
        <p14:creationId xmlns:p14="http://schemas.microsoft.com/office/powerpoint/2010/main" val="49257794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a:noFill/>
        </p:spPr>
        <p:txBody>
          <a:bodyPr/>
          <a:lstStyle/>
          <a:p>
            <a:r>
              <a:rPr lang="en-US" altLang="en-US" dirty="0"/>
              <a:t>* This</a:t>
            </a:r>
            <a:r>
              <a:rPr lang="en-US" altLang="en-US" baseline="0" dirty="0"/>
              <a:t> is a fate worse than failure! Code that usually works is way worse than outright broken code</a:t>
            </a:r>
            <a:endParaRPr lang="en-US" altLang="en-US" dirty="0"/>
          </a:p>
        </p:txBody>
      </p:sp>
    </p:spTree>
    <p:extLst>
      <p:ext uri="{BB962C8B-B14F-4D97-AF65-F5344CB8AC3E}">
        <p14:creationId xmlns:p14="http://schemas.microsoft.com/office/powerpoint/2010/main" val="112248444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noFill/>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ko-KR" dirty="0">
                <a:ea typeface="굴림" panose="020B0600000101010101" pitchFamily="34" charset="-127"/>
              </a:rPr>
              <a:t>Clearly the Note is not quite blocking enough</a:t>
            </a:r>
          </a:p>
          <a:p>
            <a:endParaRPr lang="en-US" altLang="en-US" dirty="0"/>
          </a:p>
        </p:txBody>
      </p:sp>
    </p:spTree>
    <p:extLst>
      <p:ext uri="{BB962C8B-B14F-4D97-AF65-F5344CB8AC3E}">
        <p14:creationId xmlns:p14="http://schemas.microsoft.com/office/powerpoint/2010/main" val="73332717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10259230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41977932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96656274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18328878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9276266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p:cNvSpPr>
            <a:spLocks noGrp="1" noRot="1" noChangeAspect="1" noChangeArrowheads="1" noTextEdit="1"/>
          </p:cNvSpPr>
          <p:nvPr>
            <p:ph type="sldImg"/>
          </p:nvPr>
        </p:nvSpPr>
        <p:spPr>
          <a:ln/>
        </p:spPr>
      </p:sp>
      <p:sp>
        <p:nvSpPr>
          <p:cNvPr id="52226"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lvl="2">
              <a:lnSpc>
                <a:spcPct val="80000"/>
              </a:lnSpc>
            </a:pPr>
            <a:endParaRPr lang="en-US" altLang="ko-KR" dirty="0">
              <a:solidFill>
                <a:schemeClr val="hlink"/>
              </a:solidFill>
              <a:latin typeface="Gill Sans Light"/>
              <a:ea typeface="굴림" charset="0"/>
              <a:cs typeface="Gill Sans Light"/>
            </a:endParaRPr>
          </a:p>
          <a:p>
            <a:pPr>
              <a:lnSpc>
                <a:spcPct val="80000"/>
              </a:lnSpc>
            </a:pPr>
            <a:r>
              <a:rPr lang="en-US" altLang="ko-KR" dirty="0">
                <a:latin typeface="Gill Sans Light"/>
                <a:ea typeface="굴림" charset="0"/>
                <a:cs typeface="Gill Sans Light"/>
              </a:rPr>
              <a:t>There’s got to be a better way!</a:t>
            </a:r>
          </a:p>
          <a:p>
            <a:pPr lvl="1">
              <a:lnSpc>
                <a:spcPct val="80000"/>
              </a:lnSpc>
            </a:pPr>
            <a:r>
              <a:rPr lang="en-US" altLang="ko-KR" dirty="0">
                <a:latin typeface="Gill Sans Light"/>
                <a:ea typeface="굴림" charset="0"/>
                <a:cs typeface="Gill Sans Light"/>
              </a:rPr>
              <a:t>Have hardware provide higher-level primitives than atomic load &amp; store</a:t>
            </a:r>
          </a:p>
          <a:p>
            <a:pPr lvl="1">
              <a:lnSpc>
                <a:spcPct val="80000"/>
              </a:lnSpc>
            </a:pPr>
            <a:r>
              <a:rPr lang="en-US" altLang="ko-KR" dirty="0">
                <a:latin typeface="Gill Sans Light"/>
                <a:ea typeface="굴림" charset="0"/>
                <a:cs typeface="Gill Sans Light"/>
              </a:rPr>
              <a:t>Build even higher-level programming abstractions on this hardware support</a:t>
            </a:r>
          </a:p>
          <a:p>
            <a:endParaRPr lang="en-US" dirty="0">
              <a:ea typeface="ＭＳ Ｐゴシック" charset="0"/>
              <a:cs typeface="ＭＳ Ｐゴシック" charset="0"/>
            </a:endParaRPr>
          </a:p>
        </p:txBody>
      </p:sp>
    </p:spTree>
    <p:extLst>
      <p:ext uri="{BB962C8B-B14F-4D97-AF65-F5344CB8AC3E}">
        <p14:creationId xmlns:p14="http://schemas.microsoft.com/office/powerpoint/2010/main" val="228886595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406061241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a:noFill/>
        </p:spPr>
        <p:txBody>
          <a:bodyPr/>
          <a:lstStyle/>
          <a:p>
            <a:pPr lvl="1"/>
            <a:r>
              <a:rPr lang="en-US" altLang="ko-KR" dirty="0">
                <a:ea typeface="굴림" panose="020B0600000101010101" pitchFamily="34" charset="-127"/>
              </a:rPr>
              <a:t>Everything is pretty painful if only atomic primitives are load and store</a:t>
            </a:r>
          </a:p>
          <a:p>
            <a:pPr lvl="1"/>
            <a:r>
              <a:rPr lang="en-US" altLang="ko-KR" dirty="0">
                <a:ea typeface="굴림" panose="020B0600000101010101" pitchFamily="34" charset="-127"/>
              </a:rPr>
              <a:t>Need to provide primitives useful at user-level</a:t>
            </a:r>
          </a:p>
          <a:p>
            <a:endParaRPr lang="en-US" altLang="en-US" dirty="0"/>
          </a:p>
        </p:txBody>
      </p:sp>
    </p:spTree>
    <p:extLst>
      <p:ext uri="{BB962C8B-B14F-4D97-AF65-F5344CB8AC3E}">
        <p14:creationId xmlns:p14="http://schemas.microsoft.com/office/powerpoint/2010/main" val="21175758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each thread captures a linear sequence of computation. And together a group of threads capture concurrent sequences of computation. In practice, what you'll see is it processes consist of one or more threads, and that's the relationship between them. Processes are about isolation and protection. If you want the full walls inside of which one or multiple threads can execute. The process is about protection. Thread is all about concurrency. So let's look at how threads are actually implemented in the code. Well, I'm going to claim that all you need is a stomach. Threads run inside the same person and other foods not isolated from each other. So there's no protection between threads. This means that they share an address space and they can share Iowa State to just file descriptors. In contrast, they all have an independent sequence of instructions. Execute disjoint instructions to streams, which mean that they do need their own execution contexts. Specifically, they're going to need their own individual stock. And they go to need their own notion of register state, including their own instruction pointer, stack pointer, and base point. Again, because we're not required to provide protection between threads. Threads can show the address space, the code and data segment, and the IO state. However, because threads execute disjoint instruction streams, we need to provide them with both an individual stock. Individual set of registers</a:t>
            </a:r>
          </a:p>
        </p:txBody>
      </p:sp>
    </p:spTree>
    <p:extLst>
      <p:ext uri="{BB962C8B-B14F-4D97-AF65-F5344CB8AC3E}">
        <p14:creationId xmlns:p14="http://schemas.microsoft.com/office/powerpoint/2010/main" val="15382984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39463603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8375724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Because Linux wants to minimize # of concepts in the kernel</a:t>
            </a:r>
          </a:p>
        </p:txBody>
      </p:sp>
    </p:spTree>
    <p:extLst>
      <p:ext uri="{BB962C8B-B14F-4D97-AF65-F5344CB8AC3E}">
        <p14:creationId xmlns:p14="http://schemas.microsoft.com/office/powerpoint/2010/main" val="17681896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800" b="0" i="0" u="none" strike="noStrike" baseline="0" dirty="0">
                <a:latin typeface="URWPalladioL-Roma"/>
              </a:rPr>
              <a:t>This declaration might look a little complex (particularly if you haven’t used function pointers in C), but actually it’s not too bad. There are four arguments: </a:t>
            </a:r>
            <a:r>
              <a:rPr lang="en-US" sz="1800" b="0" i="0" u="none" strike="noStrike" baseline="0" dirty="0">
                <a:latin typeface="NimbusMonL-Regu"/>
              </a:rPr>
              <a:t>thread</a:t>
            </a:r>
            <a:r>
              <a:rPr lang="en-US" sz="1800" b="0" i="0" u="none" strike="noStrike" baseline="0" dirty="0">
                <a:latin typeface="URWPalladioL-Roma"/>
              </a:rPr>
              <a:t>, </a:t>
            </a:r>
            <a:r>
              <a:rPr lang="en-US" sz="1800" b="0" i="0" u="none" strike="noStrike" baseline="0" dirty="0" err="1">
                <a:latin typeface="NimbusMonL-Regu"/>
              </a:rPr>
              <a:t>attr</a:t>
            </a:r>
            <a:r>
              <a:rPr lang="en-US" sz="1800" b="0" i="0" u="none" strike="noStrike" baseline="0" dirty="0">
                <a:latin typeface="URWPalladioL-Roma"/>
              </a:rPr>
              <a:t>, </a:t>
            </a:r>
            <a:r>
              <a:rPr lang="en-US" sz="1800" b="0" i="0" u="none" strike="noStrike" baseline="0" dirty="0">
                <a:latin typeface="NimbusMonL-Regu"/>
              </a:rPr>
              <a:t>start routine</a:t>
            </a:r>
            <a:r>
              <a:rPr lang="en-US" sz="1800" b="0" i="0" u="none" strike="noStrike" baseline="0" dirty="0">
                <a:latin typeface="URWPalladioL-Roma"/>
              </a:rPr>
              <a:t>, and </a:t>
            </a:r>
            <a:r>
              <a:rPr lang="en-US" sz="1800" b="0" i="0" u="none" strike="noStrike" baseline="0" dirty="0">
                <a:latin typeface="NimbusMonL-Regu"/>
              </a:rPr>
              <a:t>arg</a:t>
            </a:r>
            <a:r>
              <a:rPr lang="en-US" sz="1800" b="0" i="0" u="none" strike="noStrike" baseline="0" dirty="0">
                <a:latin typeface="URWPalladioL-Roma"/>
              </a:rPr>
              <a:t>. The first,</a:t>
            </a:r>
          </a:p>
          <a:p>
            <a:pPr algn="l"/>
            <a:r>
              <a:rPr lang="en-US" sz="1800" b="0" i="0" u="none" strike="noStrike" baseline="0" dirty="0">
                <a:latin typeface="NimbusMonL-Regu"/>
              </a:rPr>
              <a:t>thread</a:t>
            </a:r>
            <a:r>
              <a:rPr lang="en-US" sz="1800" b="0" i="0" u="none" strike="noStrike" baseline="0" dirty="0">
                <a:latin typeface="URWPalladioL-Roma"/>
              </a:rPr>
              <a:t>, is a pointer to a structure of type </a:t>
            </a:r>
            <a:r>
              <a:rPr lang="en-US" sz="1800" b="0" i="0" u="none" strike="noStrike" baseline="0" dirty="0" err="1">
                <a:latin typeface="NimbusMonL-Regu"/>
              </a:rPr>
              <a:t>pthread</a:t>
            </a:r>
            <a:r>
              <a:rPr lang="en-US" sz="1800" b="0" i="0" u="none" strike="noStrike" baseline="0" dirty="0">
                <a:latin typeface="NimbusMonL-Regu"/>
              </a:rPr>
              <a:t> t</a:t>
            </a:r>
            <a:r>
              <a:rPr lang="en-US" sz="1800" b="0" i="0" u="none" strike="noStrike" baseline="0" dirty="0">
                <a:latin typeface="URWPalladioL-Roma"/>
              </a:rPr>
              <a:t>; we’ll use this structure to interact with this thread, and thus we need to pass it to </a:t>
            </a:r>
            <a:r>
              <a:rPr lang="en-US" sz="1800" b="0" i="0" u="none" strike="noStrike" baseline="0" dirty="0" err="1">
                <a:latin typeface="NimbusMonL-Regu"/>
              </a:rPr>
              <a:t>pthread</a:t>
            </a:r>
            <a:r>
              <a:rPr lang="en-US" sz="1800" b="0" i="0" u="none" strike="noStrike" baseline="0" dirty="0">
                <a:latin typeface="NimbusMonL-Regu"/>
              </a:rPr>
              <a:t> create() </a:t>
            </a:r>
            <a:r>
              <a:rPr lang="en-US" sz="1800" b="0" i="0" u="none" strike="noStrike" baseline="0" dirty="0">
                <a:latin typeface="URWPalladioL-Roma"/>
              </a:rPr>
              <a:t>in order to initialize it.</a:t>
            </a:r>
            <a:br>
              <a:rPr lang="en-US" sz="1800" b="0" i="0" u="none" strike="noStrike" baseline="0" dirty="0">
                <a:latin typeface="URWPalladioL-Roma"/>
              </a:rPr>
            </a:br>
            <a:br>
              <a:rPr lang="en-US" sz="1800" b="0" i="0" u="none" strike="noStrike" baseline="0" dirty="0">
                <a:latin typeface="URWPalladioL-Roma"/>
              </a:rPr>
            </a:br>
            <a:r>
              <a:rPr lang="en-US" sz="1800" b="0" i="0" u="none" strike="noStrike" baseline="0" dirty="0">
                <a:latin typeface="URWPalladioL-Roma"/>
              </a:rPr>
              <a:t>The second argument, </a:t>
            </a:r>
            <a:r>
              <a:rPr lang="en-US" sz="1800" b="0" i="0" u="none" strike="noStrike" baseline="0" dirty="0" err="1">
                <a:latin typeface="NimbusMonL-Regu"/>
              </a:rPr>
              <a:t>attr</a:t>
            </a:r>
            <a:r>
              <a:rPr lang="en-US" sz="1800" b="0" i="0" u="none" strike="noStrike" baseline="0" dirty="0">
                <a:latin typeface="URWPalladioL-Roma"/>
              </a:rPr>
              <a:t>, is used to specify any attributes this thread might have. Some examples include setting the stack size or perhaps information about the scheduling priority of the thread. An attribute is initialized with a separate call to </a:t>
            </a:r>
            <a:r>
              <a:rPr lang="en-US" sz="1800" b="0" i="0" u="none" strike="noStrike" baseline="0" dirty="0" err="1">
                <a:latin typeface="NimbusMonL-Regu"/>
              </a:rPr>
              <a:t>pthread</a:t>
            </a:r>
            <a:r>
              <a:rPr lang="en-US" sz="1800" b="0" i="0" u="none" strike="noStrike" baseline="0" dirty="0">
                <a:latin typeface="NimbusMonL-Regu"/>
              </a:rPr>
              <a:t> </a:t>
            </a:r>
            <a:r>
              <a:rPr lang="en-US" sz="1800" b="0" i="0" u="none" strike="noStrike" baseline="0" dirty="0" err="1">
                <a:latin typeface="NimbusMonL-Regu"/>
              </a:rPr>
              <a:t>attr</a:t>
            </a:r>
            <a:r>
              <a:rPr lang="en-US" sz="1800" b="0" i="0" u="none" strike="noStrike" baseline="0" dirty="0">
                <a:latin typeface="NimbusMonL-Regu"/>
              </a:rPr>
              <a:t> </a:t>
            </a:r>
            <a:r>
              <a:rPr lang="en-US" sz="1800" b="0" i="0" u="none" strike="noStrike" baseline="0" dirty="0" err="1">
                <a:latin typeface="NimbusMonL-Regu"/>
              </a:rPr>
              <a:t>init</a:t>
            </a:r>
            <a:r>
              <a:rPr lang="en-US" sz="1800" b="0" i="0" u="none" strike="noStrike" baseline="0" dirty="0">
                <a:latin typeface="NimbusMonL-Regu"/>
              </a:rPr>
              <a:t>()</a:t>
            </a:r>
            <a:r>
              <a:rPr lang="en-US" sz="1800" b="0" i="0" u="none" strike="noStrike" baseline="0" dirty="0">
                <a:latin typeface="URWPalladioL-Roma"/>
              </a:rPr>
              <a:t>; see the manual page for details. However, in most cases, the defaults will be fine; in</a:t>
            </a:r>
          </a:p>
          <a:p>
            <a:pPr algn="l"/>
            <a:r>
              <a:rPr lang="en-US" sz="1800" b="0" i="0" u="none" strike="noStrike" baseline="0" dirty="0">
                <a:latin typeface="URWPalladioL-Roma"/>
              </a:rPr>
              <a:t>this case, we will simply pass the value </a:t>
            </a:r>
            <a:r>
              <a:rPr lang="en-US" sz="1800" b="0" i="0" u="none" strike="noStrike" baseline="0" dirty="0">
                <a:latin typeface="NimbusMonL-Regu"/>
              </a:rPr>
              <a:t>NULL </a:t>
            </a:r>
            <a:r>
              <a:rPr lang="en-US" sz="1800" b="0" i="0" u="none" strike="noStrike" baseline="0" dirty="0">
                <a:latin typeface="URWPalladioL-Roma"/>
              </a:rPr>
              <a:t>in.</a:t>
            </a:r>
          </a:p>
          <a:p>
            <a:pPr algn="l"/>
            <a:endParaRPr lang="en-US" sz="1800" b="0" i="0" u="none" strike="noStrike" baseline="0" dirty="0">
              <a:latin typeface="URWPalladioL-Roma"/>
            </a:endParaRPr>
          </a:p>
          <a:p>
            <a:pPr algn="l"/>
            <a:r>
              <a:rPr lang="en-US" sz="1800" b="0" i="0" u="none" strike="noStrike" baseline="0" dirty="0">
                <a:latin typeface="URWPalladioL-Roma"/>
              </a:rPr>
              <a:t>The third argument is </a:t>
            </a:r>
            <a:r>
              <a:rPr lang="en-US" sz="1800" b="0" i="0" u="none" strike="noStrike" baseline="0" dirty="0" err="1">
                <a:latin typeface="URWPalladioL-Roma"/>
              </a:rPr>
              <a:t>themost</a:t>
            </a:r>
            <a:r>
              <a:rPr lang="en-US" sz="1800" b="0" i="0" u="none" strike="noStrike" baseline="0" dirty="0">
                <a:latin typeface="URWPalladioL-Roma"/>
              </a:rPr>
              <a:t> complex, but is really just asking: which function should this thread start running in? In C, we call this </a:t>
            </a:r>
            <a:r>
              <a:rPr lang="en-US" sz="1800" b="0" i="0" u="none" strike="noStrike" baseline="0">
                <a:latin typeface="URWPalladioL-Roma"/>
              </a:rPr>
              <a:t>a </a:t>
            </a:r>
            <a:r>
              <a:rPr lang="en-US" sz="1800" b="1" i="0" u="none" strike="noStrike" baseline="0">
                <a:latin typeface="URWPalladioL-Bold"/>
              </a:rPr>
              <a:t>function pointer</a:t>
            </a:r>
            <a:r>
              <a:rPr lang="en-US" sz="1800" b="0" i="0" u="none" strike="noStrike" baseline="0" dirty="0">
                <a:latin typeface="URWPalladioL-Roma"/>
              </a:rPr>
              <a:t>, and this one tells us the following is expected: a </a:t>
            </a:r>
            <a:r>
              <a:rPr lang="en-US" sz="1800" b="0" i="0" u="none" strike="noStrike" baseline="0">
                <a:latin typeface="URWPalladioL-Roma"/>
              </a:rPr>
              <a:t>function name (</a:t>
            </a:r>
            <a:r>
              <a:rPr lang="en-US" sz="1800" b="0" i="0" u="none" strike="noStrike" baseline="0" dirty="0">
                <a:latin typeface="NimbusMonL-Regu"/>
              </a:rPr>
              <a:t>start routine</a:t>
            </a:r>
            <a:r>
              <a:rPr lang="en-US" sz="1800" b="0" i="0" u="none" strike="noStrike" baseline="0" dirty="0">
                <a:latin typeface="URWPalladioL-Roma"/>
              </a:rPr>
              <a:t>), which is passed a single argument of type </a:t>
            </a:r>
            <a:r>
              <a:rPr lang="en-US" sz="1800" b="0" i="0" u="none" strike="noStrike" baseline="0" dirty="0">
                <a:latin typeface="NimbusMonL-Regu"/>
              </a:rPr>
              <a:t>void * </a:t>
            </a:r>
            <a:r>
              <a:rPr lang="en-US" sz="1800" b="0" i="0" u="none" strike="noStrike" baseline="0">
                <a:latin typeface="URWPalladioL-Roma"/>
              </a:rPr>
              <a:t>(as indicated </a:t>
            </a:r>
            <a:r>
              <a:rPr lang="en-US" sz="1800" b="0" i="0" u="none" strike="noStrike" baseline="0" dirty="0">
                <a:latin typeface="URWPalladioL-Roma"/>
              </a:rPr>
              <a:t>in the parentheses after </a:t>
            </a:r>
            <a:r>
              <a:rPr lang="en-US" sz="1800" b="0" i="0" u="none" strike="noStrike" baseline="0" dirty="0">
                <a:latin typeface="NimbusMonL-Regu"/>
              </a:rPr>
              <a:t>start routine</a:t>
            </a:r>
            <a:r>
              <a:rPr lang="en-US" sz="1800" b="0" i="0" u="none" strike="noStrike" baseline="0" dirty="0">
                <a:latin typeface="URWPalladioL-Roma"/>
              </a:rPr>
              <a:t>), and which </a:t>
            </a:r>
            <a:r>
              <a:rPr lang="en-US" sz="1800" b="0" i="0" u="none" strike="noStrike" baseline="0">
                <a:latin typeface="URWPalladioL-Roma"/>
              </a:rPr>
              <a:t>returns a value </a:t>
            </a:r>
            <a:r>
              <a:rPr lang="en-US" sz="1800" b="0" i="0" u="none" strike="noStrike" baseline="0" dirty="0">
                <a:latin typeface="URWPalladioL-Roma"/>
              </a:rPr>
              <a:t>of type </a:t>
            </a:r>
            <a:r>
              <a:rPr lang="en-US" sz="1800" b="0" i="0" u="none" strike="noStrike" baseline="0" dirty="0">
                <a:latin typeface="NimbusMonL-Regu"/>
              </a:rPr>
              <a:t>void * </a:t>
            </a:r>
            <a:r>
              <a:rPr lang="en-US" sz="1800" b="0" i="0" u="none" strike="noStrike" baseline="0" dirty="0">
                <a:latin typeface="URWPalladioL-Roma"/>
              </a:rPr>
              <a:t>(i.e., a </a:t>
            </a:r>
            <a:r>
              <a:rPr lang="en-US" sz="1800" b="1" i="0" u="none" strike="noStrike" baseline="0" dirty="0">
                <a:latin typeface="URWPalladioL-Bold"/>
              </a:rPr>
              <a:t>void pointer</a:t>
            </a:r>
            <a:r>
              <a:rPr lang="en-US" sz="1800" b="0" i="0" u="none" strike="noStrike" baseline="0" dirty="0">
                <a:latin typeface="URWPalladioL-Roma"/>
              </a:rPr>
              <a:t>).</a:t>
            </a:r>
          </a:p>
          <a:p>
            <a:pPr algn="l"/>
            <a:endParaRPr lang="en-US" sz="1800" b="0" i="0" u="none" strike="noStrike" baseline="0" dirty="0">
              <a:latin typeface="URWPalladioL-Roma"/>
            </a:endParaRPr>
          </a:p>
          <a:p>
            <a:pPr algn="l"/>
            <a:endParaRPr lang="en-US" dirty="0"/>
          </a:p>
        </p:txBody>
      </p:sp>
    </p:spTree>
    <p:extLst>
      <p:ext uri="{BB962C8B-B14F-4D97-AF65-F5344CB8AC3E}">
        <p14:creationId xmlns:p14="http://schemas.microsoft.com/office/powerpoint/2010/main" val="19172570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914400" y="2130426"/>
            <a:ext cx="10363200" cy="1470025"/>
          </a:xfrm>
        </p:spPr>
        <p:txBody>
          <a:bodyPr/>
          <a:lstStyle>
            <a:lvl1pPr>
              <a:defRPr sz="3600">
                <a:latin typeface="Calibri" panose="020F0502020204030204" pitchFamily="34" charset="0"/>
                <a:cs typeface="Calibri" panose="020F0502020204030204" pitchFamily="34" charset="0"/>
              </a:defRPr>
            </a:lvl1pPr>
          </a:lstStyle>
          <a:p>
            <a:pPr lvl="0"/>
            <a:r>
              <a:rPr lang="en-US" noProof="0"/>
              <a:t>Click to edit Master title style</a:t>
            </a:r>
          </a:p>
        </p:txBody>
      </p:sp>
      <p:sp>
        <p:nvSpPr>
          <p:cNvPr id="128003" name="Rectangle 3"/>
          <p:cNvSpPr>
            <a:spLocks noGrp="1" noChangeArrowheads="1"/>
          </p:cNvSpPr>
          <p:nvPr>
            <p:ph type="subTitle" idx="1"/>
          </p:nvPr>
        </p:nvSpPr>
        <p:spPr>
          <a:xfrm>
            <a:off x="1828800" y="3886200"/>
            <a:ext cx="8534400" cy="1752600"/>
          </a:xfrm>
        </p:spPr>
        <p:txBody>
          <a:bodyPr/>
          <a:lstStyle>
            <a:lvl1pPr marL="0" indent="0" algn="ctr">
              <a:buFontTx/>
              <a:buNone/>
              <a:defRPr>
                <a:latin typeface="Calibri" panose="020F0502020204030204" pitchFamily="34" charset="0"/>
                <a:cs typeface="Calibri" panose="020F0502020204030204" pitchFamily="34" charset="0"/>
              </a:defRPr>
            </a:lvl1pPr>
          </a:lstStyle>
          <a:p>
            <a:pPr lvl="0"/>
            <a:r>
              <a:rPr lang="en-US" noProof="0"/>
              <a:t>Click to edit Master subtitle style</a:t>
            </a:r>
          </a:p>
        </p:txBody>
      </p:sp>
    </p:spTree>
    <p:extLst>
      <p:ext uri="{BB962C8B-B14F-4D97-AF65-F5344CB8AC3E}">
        <p14:creationId xmlns:p14="http://schemas.microsoft.com/office/powerpoint/2010/main" val="103006919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21120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152400"/>
            <a:ext cx="2641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152400"/>
            <a:ext cx="77216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9190270"/>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800" y="152400"/>
            <a:ext cx="9550400" cy="533400"/>
          </a:xfrm>
        </p:spPr>
        <p:txBody>
          <a:bodyPr/>
          <a:lstStyle/>
          <a:p>
            <a:r>
              <a:rPr lang="en-US"/>
              <a:t>Click to edit Master title style</a:t>
            </a:r>
          </a:p>
        </p:txBody>
      </p:sp>
      <p:sp>
        <p:nvSpPr>
          <p:cNvPr id="3" name="Text Placeholder 2"/>
          <p:cNvSpPr>
            <a:spLocks noGrp="1"/>
          </p:cNvSpPr>
          <p:nvPr>
            <p:ph type="body" sz="half" idx="1"/>
          </p:nvPr>
        </p:nvSpPr>
        <p:spPr>
          <a:xfrm>
            <a:off x="812800" y="914400"/>
            <a:ext cx="51816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1692831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mj-lt"/>
                <a:ea typeface="Gill Sans" charset="0"/>
                <a:cs typeface="Gill Sans"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b="0" i="0">
                <a:latin typeface="+mn-lt"/>
                <a:ea typeface="Gill Sans Light" charset="0"/>
                <a:cs typeface="Gill Sans Light" charset="0"/>
              </a:defRPr>
            </a:lvl1pPr>
            <a:lvl2pPr>
              <a:defRPr b="0" i="0">
                <a:latin typeface="+mn-lt"/>
                <a:ea typeface="Gill Sans Light" charset="0"/>
                <a:cs typeface="Gill Sans Light" charset="0"/>
              </a:defRPr>
            </a:lvl2pPr>
            <a:lvl3pPr>
              <a:defRPr b="0" i="0">
                <a:latin typeface="+mn-lt"/>
                <a:ea typeface="Gill Sans Light" charset="0"/>
                <a:cs typeface="Gill Sans Light" charset="0"/>
              </a:defRPr>
            </a:lvl3pPr>
            <a:lvl4pPr>
              <a:defRPr b="0" i="0">
                <a:latin typeface="+mn-lt"/>
                <a:ea typeface="Gill Sans Light" charset="0"/>
                <a:cs typeface="Gill Sans Light" charset="0"/>
              </a:defRPr>
            </a:lvl4pPr>
            <a:lvl5pPr>
              <a:defRPr b="0" i="0">
                <a:latin typeface="+mn-lt"/>
                <a:ea typeface="Gill Sans Light" charset="0"/>
                <a:cs typeface="Gill Sans Ligh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9218968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545881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914400"/>
            <a:ext cx="51816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236857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1304875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6387832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764620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9463132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5009511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320800" y="152400"/>
            <a:ext cx="9550400" cy="533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ctr" anchorCtr="0" compatLnSpc="1">
            <a:prstTxWarp prst="textNoShape">
              <a:avLst/>
            </a:prstTxWarp>
          </a:bodyPr>
          <a:lstStyle/>
          <a:p>
            <a:pPr lvl="0"/>
            <a:r>
              <a:rPr lang="en-US" altLang="en-US"/>
              <a:t>Slide Title</a:t>
            </a:r>
          </a:p>
        </p:txBody>
      </p:sp>
      <p:sp>
        <p:nvSpPr>
          <p:cNvPr id="1027" name="Rectangle 3"/>
          <p:cNvSpPr>
            <a:spLocks noGrp="1" noChangeArrowheads="1"/>
          </p:cNvSpPr>
          <p:nvPr>
            <p:ph type="body" idx="1"/>
          </p:nvPr>
        </p:nvSpPr>
        <p:spPr bwMode="auto">
          <a:xfrm>
            <a:off x="812800" y="914400"/>
            <a:ext cx="10566400" cy="5105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p>
            <a:pPr lvl="0"/>
            <a:r>
              <a:rPr lang="en-US" altLang="en-US" dirty="0"/>
              <a:t>Body Text</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8" name="Rectangle 4"/>
          <p:cNvSpPr>
            <a:spLocks noChangeArrowheads="1"/>
          </p:cNvSpPr>
          <p:nvPr userDrawn="1"/>
        </p:nvSpPr>
        <p:spPr bwMode="auto">
          <a:xfrm>
            <a:off x="11506200" y="6551306"/>
            <a:ext cx="530575" cy="30520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p>
            <a:pPr algn="ctr"/>
            <a:r>
              <a:rPr lang="en-US" sz="1400" b="0" dirty="0">
                <a:solidFill>
                  <a:srgbClr val="2A40E2"/>
                </a:solidFill>
                <a:latin typeface="Calibri" panose="020F0502020204030204" pitchFamily="34" charset="0"/>
                <a:cs typeface="Calibri" panose="020F0502020204030204" pitchFamily="34" charset="0"/>
              </a:rPr>
              <a:t>6.</a:t>
            </a:r>
            <a:fld id="{8B82DB86-37F9-954E-8F10-00623E1FD261}" type="slidenum">
              <a:rPr lang="en-US" sz="1400" b="0" smtClean="0">
                <a:solidFill>
                  <a:srgbClr val="2A40E2"/>
                </a:solidFill>
                <a:latin typeface="Calibri" panose="020F0502020204030204" pitchFamily="34" charset="0"/>
                <a:cs typeface="Calibri" panose="020F0502020204030204" pitchFamily="34" charset="0"/>
              </a:rPr>
              <a:pPr algn="ctr"/>
              <a:t>‹#›</a:t>
            </a:fld>
            <a:endParaRPr lang="en-US" sz="1400" b="0" dirty="0">
              <a:solidFill>
                <a:srgbClr val="2A40E2"/>
              </a:solidFill>
              <a:latin typeface="Calibri" panose="020F0502020204030204" pitchFamily="34" charset="0"/>
              <a:cs typeface="Calibri" panose="020F0502020204030204" pitchFamily="34" charset="0"/>
            </a:endParaRPr>
          </a:p>
        </p:txBody>
      </p:sp>
      <p:sp>
        <p:nvSpPr>
          <p:cNvPr id="1030" name="Line 6"/>
          <p:cNvSpPr>
            <a:spLocks noChangeShapeType="1"/>
          </p:cNvSpPr>
          <p:nvPr userDrawn="1"/>
        </p:nvSpPr>
        <p:spPr bwMode="auto">
          <a:xfrm>
            <a:off x="1320800" y="685800"/>
            <a:ext cx="9550400" cy="0"/>
          </a:xfrm>
          <a:prstGeom prst="line">
            <a:avLst/>
          </a:prstGeom>
          <a:noFill/>
          <a:ln w="38100" cmpd="dbl">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eaLnBrk="1" hangingPunct="1">
              <a:defRPr/>
            </a:pPr>
            <a:endParaRPr lang="en-US">
              <a:latin typeface="Calibri" panose="020F0502020204030204" pitchFamily="34" charset="0"/>
              <a:ea typeface="Arial" charset="0"/>
              <a:cs typeface="Calibri" panose="020F0502020204030204" pitchFamily="34" charset="0"/>
            </a:endParaRPr>
          </a:p>
        </p:txBody>
      </p:sp>
      <p:sp>
        <p:nvSpPr>
          <p:cNvPr id="1031" name="Text Box 7"/>
          <p:cNvSpPr txBox="1">
            <a:spLocks noChangeArrowheads="1"/>
          </p:cNvSpPr>
          <p:nvPr userDrawn="1"/>
        </p:nvSpPr>
        <p:spPr bwMode="auto">
          <a:xfrm>
            <a:off x="4416224" y="6548744"/>
            <a:ext cx="3359552" cy="307764"/>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5715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1429" tIns="45714" rIns="91429" bIns="45714">
            <a:spAutoFit/>
          </a:bodyPr>
          <a:lstStyle>
            <a:lvl1pPr>
              <a:defRPr b="1">
                <a:solidFill>
                  <a:schemeClr val="tx1"/>
                </a:solidFill>
                <a:latin typeface="Comic Sans MS" charset="0"/>
                <a:ea typeface="ＭＳ Ｐゴシック" charset="0"/>
                <a:cs typeface="Arial" charset="0"/>
              </a:defRPr>
            </a:lvl1pPr>
            <a:lvl2pPr marL="742950" indent="-285750">
              <a:defRPr b="1">
                <a:solidFill>
                  <a:schemeClr val="tx1"/>
                </a:solidFill>
                <a:latin typeface="Comic Sans MS" charset="0"/>
                <a:ea typeface="Arial" charset="0"/>
                <a:cs typeface="Arial" charset="0"/>
              </a:defRPr>
            </a:lvl2pPr>
            <a:lvl3pPr marL="1143000" indent="-228600">
              <a:defRPr b="1">
                <a:solidFill>
                  <a:schemeClr val="tx1"/>
                </a:solidFill>
                <a:latin typeface="Comic Sans MS" charset="0"/>
                <a:ea typeface="Arial" charset="0"/>
                <a:cs typeface="Arial" charset="0"/>
              </a:defRPr>
            </a:lvl3pPr>
            <a:lvl4pPr marL="1600200" indent="-228600">
              <a:defRPr b="1">
                <a:solidFill>
                  <a:schemeClr val="tx1"/>
                </a:solidFill>
                <a:latin typeface="Comic Sans MS" charset="0"/>
                <a:ea typeface="Arial" charset="0"/>
                <a:cs typeface="Arial" charset="0"/>
              </a:defRPr>
            </a:lvl4pPr>
            <a:lvl5pPr marL="2057400" indent="-228600">
              <a:defRPr b="1">
                <a:solidFill>
                  <a:schemeClr val="tx1"/>
                </a:solidFill>
                <a:latin typeface="Comic Sans MS" charset="0"/>
                <a:ea typeface="Arial" charset="0"/>
                <a:cs typeface="Arial" charset="0"/>
              </a:defRPr>
            </a:lvl5pPr>
            <a:lvl6pPr marL="2514600" indent="-228600" eaLnBrk="0" fontAlgn="base" hangingPunct="0">
              <a:spcBef>
                <a:spcPct val="0"/>
              </a:spcBef>
              <a:spcAft>
                <a:spcPct val="0"/>
              </a:spcAft>
              <a:defRPr b="1">
                <a:solidFill>
                  <a:schemeClr val="tx1"/>
                </a:solidFill>
                <a:latin typeface="Comic Sans MS" charset="0"/>
                <a:ea typeface="Arial" charset="0"/>
                <a:cs typeface="Arial" charset="0"/>
              </a:defRPr>
            </a:lvl6pPr>
            <a:lvl7pPr marL="2971800" indent="-228600" eaLnBrk="0" fontAlgn="base" hangingPunct="0">
              <a:spcBef>
                <a:spcPct val="0"/>
              </a:spcBef>
              <a:spcAft>
                <a:spcPct val="0"/>
              </a:spcAft>
              <a:defRPr b="1">
                <a:solidFill>
                  <a:schemeClr val="tx1"/>
                </a:solidFill>
                <a:latin typeface="Comic Sans MS" charset="0"/>
                <a:ea typeface="Arial" charset="0"/>
                <a:cs typeface="Arial" charset="0"/>
              </a:defRPr>
            </a:lvl7pPr>
            <a:lvl8pPr marL="3429000" indent="-228600" eaLnBrk="0" fontAlgn="base" hangingPunct="0">
              <a:spcBef>
                <a:spcPct val="0"/>
              </a:spcBef>
              <a:spcAft>
                <a:spcPct val="0"/>
              </a:spcAft>
              <a:defRPr b="1">
                <a:solidFill>
                  <a:schemeClr val="tx1"/>
                </a:solidFill>
                <a:latin typeface="Comic Sans MS" charset="0"/>
                <a:ea typeface="Arial" charset="0"/>
                <a:cs typeface="Arial" charset="0"/>
              </a:defRPr>
            </a:lvl8pPr>
            <a:lvl9pPr marL="3886200" indent="-228600" eaLnBrk="0" fontAlgn="base" hangingPunct="0">
              <a:spcBef>
                <a:spcPct val="0"/>
              </a:spcBef>
              <a:spcAft>
                <a:spcPct val="0"/>
              </a:spcAft>
              <a:defRPr b="1">
                <a:solidFill>
                  <a:schemeClr val="tx1"/>
                </a:solidFill>
                <a:latin typeface="Comic Sans MS" charset="0"/>
                <a:ea typeface="Arial" charset="0"/>
                <a:cs typeface="Arial" charset="0"/>
              </a:defRPr>
            </a:lvl9pPr>
          </a:lstStyle>
          <a:p>
            <a:pPr algn="ctr">
              <a:defRPr/>
            </a:pPr>
            <a:r>
              <a:rPr lang="en-US" sz="1400" b="0" dirty="0">
                <a:solidFill>
                  <a:srgbClr val="2A40E2"/>
                </a:solidFill>
                <a:latin typeface="Calibri" panose="020F0502020204030204" pitchFamily="34" charset="0"/>
                <a:cs typeface="Calibri" panose="020F0502020204030204" pitchFamily="34" charset="0"/>
              </a:rPr>
              <a:t>Crooks &amp; Zaharia CS162 © UCB Spring 2025</a:t>
            </a:r>
          </a:p>
        </p:txBody>
      </p:sp>
    </p:spTree>
  </p:cSld>
  <p:clrMap bg1="lt1" tx1="dk1" bg2="lt2" tx2="dk2" accent1="accent1" accent2="accent2" accent3="accent3" accent4="accent4" accent5="accent5" accent6="accent6" hlink="hlink" folHlink="folHlink"/>
  <p:sldLayoutIdLst>
    <p:sldLayoutId id="2147483738"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transition/>
  <p:txStyles>
    <p:titleStyle>
      <a:lvl1pPr algn="ctr" rtl="0" eaLnBrk="0" fontAlgn="base" hangingPunct="0">
        <a:lnSpc>
          <a:spcPct val="90000"/>
        </a:lnSpc>
        <a:spcBef>
          <a:spcPct val="0"/>
        </a:spcBef>
        <a:spcAft>
          <a:spcPct val="0"/>
        </a:spcAft>
        <a:defRPr sz="3200">
          <a:solidFill>
            <a:srgbClr val="2A40E2"/>
          </a:solidFill>
          <a:latin typeface="Calibri" panose="020F0502020204030204" pitchFamily="34" charset="0"/>
          <a:ea typeface="ＭＳ Ｐゴシック" charset="0"/>
          <a:cs typeface="Calibri" panose="020F0502020204030204" pitchFamily="34" charset="0"/>
        </a:defRPr>
      </a:lvl1pPr>
      <a:lvl2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2pPr>
      <a:lvl3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3pPr>
      <a:lvl4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4pPr>
      <a:lvl5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p:titleStyle>
    <p:body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Calibri" panose="020F0502020204030204" pitchFamily="34" charset="0"/>
          <a:ea typeface="ＭＳ Ｐゴシック" charset="0"/>
          <a:cs typeface="Calibri" panose="020F0502020204030204" pitchFamily="34" charset="0"/>
        </a:defRPr>
      </a:lvl1pPr>
      <a:lvl2pPr marL="685800" indent="-228600" algn="l" rtl="0" eaLnBrk="0" fontAlgn="base" hangingPunct="0">
        <a:lnSpc>
          <a:spcPct val="90000"/>
        </a:lnSpc>
        <a:spcBef>
          <a:spcPct val="30000"/>
        </a:spcBef>
        <a:spcAft>
          <a:spcPct val="0"/>
        </a:spcAft>
        <a:buSzPct val="100000"/>
        <a:buChar char="–"/>
        <a:defRPr sz="2400">
          <a:solidFill>
            <a:schemeClr val="tx1"/>
          </a:solidFill>
          <a:latin typeface="Calibri" panose="020F0502020204030204" pitchFamily="34" charset="0"/>
          <a:ea typeface="Gill Sans" charset="0"/>
          <a:cs typeface="Calibri" panose="020F0502020204030204" pitchFamily="34" charset="0"/>
        </a:defRPr>
      </a:lvl2pPr>
      <a:lvl3pPr marL="1143000" indent="-228600" algn="l" rtl="0" eaLnBrk="0" fontAlgn="base" hangingPunct="0">
        <a:lnSpc>
          <a:spcPct val="90000"/>
        </a:lnSpc>
        <a:spcBef>
          <a:spcPct val="30000"/>
        </a:spcBef>
        <a:spcAft>
          <a:spcPct val="0"/>
        </a:spcAft>
        <a:buSzPct val="100000"/>
        <a:buChar char="»"/>
        <a:defRPr sz="2400">
          <a:solidFill>
            <a:schemeClr val="tx1"/>
          </a:solidFill>
          <a:latin typeface="Calibri" panose="020F0502020204030204" pitchFamily="34" charset="0"/>
          <a:ea typeface="Gill Sans" charset="0"/>
          <a:cs typeface="Calibri" panose="020F0502020204030204" pitchFamily="34" charset="0"/>
        </a:defRPr>
      </a:lvl3pPr>
      <a:lvl4pPr marL="1543050" indent="-171450" algn="l" rtl="0" eaLnBrk="0" fontAlgn="base" hangingPunct="0">
        <a:lnSpc>
          <a:spcPct val="90000"/>
        </a:lnSpc>
        <a:spcBef>
          <a:spcPct val="30000"/>
        </a:spcBef>
        <a:spcAft>
          <a:spcPct val="0"/>
        </a:spcAft>
        <a:buSzPct val="100000"/>
        <a:buChar char="•"/>
        <a:defRPr sz="2400">
          <a:solidFill>
            <a:schemeClr val="tx1"/>
          </a:solidFill>
          <a:latin typeface="Calibri" panose="020F0502020204030204" pitchFamily="34" charset="0"/>
          <a:ea typeface="Gill Sans" charset="0"/>
          <a:cs typeface="Calibri" panose="020F0502020204030204" pitchFamily="34" charset="0"/>
        </a:defRPr>
      </a:lvl4pPr>
      <a:lvl5pPr marL="2000250" indent="-171450" algn="l" rtl="0" eaLnBrk="0" fontAlgn="base" hangingPunct="0">
        <a:lnSpc>
          <a:spcPct val="90000"/>
        </a:lnSpc>
        <a:spcBef>
          <a:spcPct val="30000"/>
        </a:spcBef>
        <a:spcAft>
          <a:spcPct val="0"/>
        </a:spcAft>
        <a:buSzPct val="100000"/>
        <a:buChar char="–"/>
        <a:defRPr sz="2400">
          <a:solidFill>
            <a:schemeClr val="tx1"/>
          </a:solidFill>
          <a:latin typeface="Calibri" panose="020F0502020204030204" pitchFamily="34" charset="0"/>
          <a:ea typeface="Gill Sans" charset="0"/>
          <a:cs typeface="Calibri" panose="020F0502020204030204" pitchFamily="34"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sv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2.xml"/><Relationship Id="rId5" Type="http://schemas.openxmlformats.org/officeDocument/2006/relationships/image" Target="../media/image2.svg"/><Relationship Id="rId4"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35.xml"/><Relationship Id="rId1" Type="http://schemas.openxmlformats.org/officeDocument/2006/relationships/slideLayout" Target="../slideLayouts/slideLayout2.xml"/><Relationship Id="rId5" Type="http://schemas.openxmlformats.org/officeDocument/2006/relationships/image" Target="../media/image11.wmf"/><Relationship Id="rId4" Type="http://schemas.openxmlformats.org/officeDocument/2006/relationships/image" Target="../media/image10.wmf"/></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6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2133600" y="1295400"/>
            <a:ext cx="7848600" cy="2057400"/>
          </a:xfrm>
        </p:spPr>
        <p:txBody>
          <a:bodyPr/>
          <a:lstStyle/>
          <a:p>
            <a:pPr>
              <a:defRPr/>
            </a:pPr>
            <a:r>
              <a:rPr lang="en-US" sz="3000" dirty="0">
                <a:latin typeface="+mj-lt"/>
              </a:rPr>
              <a:t>CS162</a:t>
            </a:r>
            <a:br>
              <a:rPr lang="en-US" sz="3000" dirty="0">
                <a:latin typeface="+mj-lt"/>
              </a:rPr>
            </a:br>
            <a:r>
              <a:rPr lang="en-US" sz="3000" dirty="0">
                <a:latin typeface="+mj-lt"/>
              </a:rPr>
              <a:t>Operating Systems and</a:t>
            </a:r>
            <a:br>
              <a:rPr lang="en-US" sz="3000" dirty="0">
                <a:latin typeface="+mj-lt"/>
              </a:rPr>
            </a:br>
            <a:r>
              <a:rPr lang="en-US" sz="3000" dirty="0">
                <a:latin typeface="+mj-lt"/>
              </a:rPr>
              <a:t>Systems Programming</a:t>
            </a:r>
            <a:br>
              <a:rPr lang="en-US" sz="3000" dirty="0">
                <a:latin typeface="+mj-lt"/>
              </a:rPr>
            </a:br>
            <a:r>
              <a:rPr lang="en-US" sz="3000" dirty="0">
                <a:latin typeface="+mj-lt"/>
              </a:rPr>
              <a:t>Lecture 6</a:t>
            </a:r>
            <a:br>
              <a:rPr lang="en-US" sz="3000" dirty="0">
                <a:latin typeface="+mj-lt"/>
              </a:rPr>
            </a:br>
            <a:br>
              <a:rPr lang="en-US" sz="3000" dirty="0">
                <a:latin typeface="+mj-lt"/>
              </a:rPr>
            </a:br>
            <a:r>
              <a:rPr lang="en-US" sz="3000" dirty="0">
                <a:latin typeface="+mj-lt"/>
              </a:rPr>
              <a:t>Concurrency </a:t>
            </a:r>
            <a:br>
              <a:rPr lang="en-US" sz="3000" dirty="0">
                <a:latin typeface="+mj-lt"/>
              </a:rPr>
            </a:br>
            <a:endParaRPr lang="en-US" sz="3000" dirty="0">
              <a:latin typeface="+mj-lt"/>
            </a:endParaRPr>
          </a:p>
        </p:txBody>
      </p:sp>
      <p:sp>
        <p:nvSpPr>
          <p:cNvPr id="3075" name="Rectangle 3"/>
          <p:cNvSpPr>
            <a:spLocks noGrp="1" noChangeArrowheads="1"/>
          </p:cNvSpPr>
          <p:nvPr>
            <p:ph type="subTitle" idx="1"/>
          </p:nvPr>
        </p:nvSpPr>
        <p:spPr>
          <a:xfrm>
            <a:off x="2133600" y="4191000"/>
            <a:ext cx="8001000" cy="1447800"/>
          </a:xfrm>
        </p:spPr>
        <p:txBody>
          <a:bodyPr/>
          <a:lstStyle/>
          <a:p>
            <a:pPr marL="285750" indent="-285750">
              <a:defRPr/>
            </a:pPr>
            <a:r>
              <a:rPr lang="en-US" altLang="en-US" dirty="0">
                <a:latin typeface="+mj-lt"/>
                <a:ea typeface="Gill Sans" charset="0"/>
              </a:rPr>
              <a:t>Professor Natacha Crooks &amp; Matei Zaharia</a:t>
            </a:r>
          </a:p>
          <a:p>
            <a:pPr marL="285750" indent="-285750">
              <a:defRPr/>
            </a:pPr>
            <a:r>
              <a:rPr lang="en-US" altLang="en-US" dirty="0">
                <a:latin typeface="+mj-lt"/>
                <a:ea typeface="Gill Sans" charset="0"/>
              </a:rPr>
              <a:t>https://cs162.org/</a:t>
            </a:r>
          </a:p>
        </p:txBody>
      </p:sp>
      <p:sp>
        <p:nvSpPr>
          <p:cNvPr id="2" name="Rectangle 3">
            <a:extLst>
              <a:ext uri="{FF2B5EF4-FFF2-40B4-BE49-F238E27FC236}">
                <a16:creationId xmlns:a16="http://schemas.microsoft.com/office/drawing/2014/main" id="{A7337522-8EBC-710A-3C8B-B5C35ABD3B16}"/>
              </a:ext>
            </a:extLst>
          </p:cNvPr>
          <p:cNvSpPr txBox="1">
            <a:spLocks noChangeArrowheads="1"/>
          </p:cNvSpPr>
          <p:nvPr/>
        </p:nvSpPr>
        <p:spPr bwMode="auto">
          <a:xfrm>
            <a:off x="1143000" y="6172200"/>
            <a:ext cx="10668000" cy="533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0" indent="0" algn="ctr" rtl="0" eaLnBrk="0" fontAlgn="base" hangingPunct="0">
              <a:lnSpc>
                <a:spcPct val="90000"/>
              </a:lnSpc>
              <a:spcBef>
                <a:spcPct val="30000"/>
              </a:spcBef>
              <a:spcAft>
                <a:spcPct val="0"/>
              </a:spcAft>
              <a:buSzPct val="100000"/>
              <a:buFontTx/>
              <a:buNone/>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285750" indent="-285750">
              <a:defRPr/>
            </a:pPr>
            <a:r>
              <a:rPr lang="en-US" altLang="en-US" sz="1600" b="0" kern="0">
                <a:latin typeface="+mj-lt"/>
                <a:ea typeface="Gill Sans" charset="0"/>
              </a:rPr>
              <a:t>Slides based on prior slide decks from David Culler, Ion </a:t>
            </a:r>
            <a:r>
              <a:rPr lang="en-US" altLang="en-US" sz="1600" b="0" kern="0" err="1">
                <a:latin typeface="+mj-lt"/>
                <a:ea typeface="Gill Sans" charset="0"/>
              </a:rPr>
              <a:t>Stoica</a:t>
            </a:r>
            <a:r>
              <a:rPr lang="en-US" altLang="en-US" sz="1600" b="0" kern="0">
                <a:latin typeface="+mj-lt"/>
                <a:ea typeface="Gill Sans" charset="0"/>
              </a:rPr>
              <a:t>, John </a:t>
            </a:r>
            <a:r>
              <a:rPr lang="en-US" altLang="en-US" sz="1600" b="0" kern="0" err="1">
                <a:latin typeface="+mj-lt"/>
                <a:ea typeface="Gill Sans" charset="0"/>
              </a:rPr>
              <a:t>Kubiatowicz</a:t>
            </a:r>
            <a:r>
              <a:rPr lang="en-US" altLang="en-US" sz="1600" b="0" kern="0">
                <a:latin typeface="+mj-lt"/>
                <a:ea typeface="Gill Sans" charset="0"/>
              </a:rPr>
              <a:t>, , Alison Norman and Lorenzo </a:t>
            </a:r>
            <a:r>
              <a:rPr lang="en-US" altLang="en-US" sz="1600" b="0" kern="0" err="1">
                <a:latin typeface="+mj-lt"/>
                <a:ea typeface="Gill Sans" charset="0"/>
              </a:rPr>
              <a:t>Alvisi</a:t>
            </a:r>
            <a:endParaRPr lang="en-US" altLang="en-US" sz="1600" b="0" kern="0">
              <a:latin typeface="+mj-lt"/>
              <a:ea typeface="Gill Sans" charset="0"/>
            </a:endParaRPr>
          </a:p>
        </p:txBody>
      </p:sp>
    </p:spTree>
  </p:cSld>
  <p:clrMapOvr>
    <a:masterClrMapping/>
  </p:clrMapOvr>
  <p:transition advTm="36173"/>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9D1E4-8FAE-12B3-7C0D-C689F52936B3}"/>
              </a:ext>
            </a:extLst>
          </p:cNvPr>
          <p:cNvSpPr>
            <a:spLocks noGrp="1"/>
          </p:cNvSpPr>
          <p:nvPr>
            <p:ph type="title"/>
          </p:nvPr>
        </p:nvSpPr>
        <p:spPr/>
        <p:txBody>
          <a:bodyPr/>
          <a:lstStyle/>
          <a:p>
            <a:r>
              <a:rPr lang="en-US" dirty="0" err="1"/>
              <a:t>Pthread</a:t>
            </a:r>
            <a:r>
              <a:rPr lang="en-US" dirty="0"/>
              <a:t> Example</a:t>
            </a:r>
          </a:p>
        </p:txBody>
      </p:sp>
      <p:sp>
        <p:nvSpPr>
          <p:cNvPr id="6" name="Rectangle 2">
            <a:extLst>
              <a:ext uri="{FF2B5EF4-FFF2-40B4-BE49-F238E27FC236}">
                <a16:creationId xmlns:a16="http://schemas.microsoft.com/office/drawing/2014/main" id="{AE04AC90-6274-8DB5-2399-B852C5FEC61D}"/>
              </a:ext>
            </a:extLst>
          </p:cNvPr>
          <p:cNvSpPr>
            <a:spLocks noChangeArrowheads="1"/>
          </p:cNvSpPr>
          <p:nvPr/>
        </p:nvSpPr>
        <p:spPr bwMode="auto">
          <a:xfrm>
            <a:off x="762000" y="1371600"/>
            <a:ext cx="9753600" cy="4708981"/>
          </a:xfrm>
          <a:prstGeom prst="rect">
            <a:avLst/>
          </a:prstGeom>
          <a:solidFill>
            <a:schemeClr val="bg1">
              <a:lumMod val="95000"/>
            </a:schemeClr>
          </a:solidFill>
          <a:ln>
            <a:noFill/>
          </a:ln>
          <a:effectLst/>
        </p:spPr>
        <p:txBody>
          <a:bodyPr vert="horz" wrap="square" lIns="91440" tIns="45720" rIns="91440" bIns="45720" numCol="1" anchor="ctr" anchorCtr="0" compatLnSpc="1">
            <a:prstTxWarp prst="textNoShape">
              <a:avLst/>
            </a:prstTxWarp>
            <a:spAutoFit/>
          </a:bodyPr>
          <a:lstStyle/>
          <a:p>
            <a:pPr algn="l"/>
            <a:r>
              <a:rPr lang="en-US" sz="2000" b="0" i="0" u="none" strike="noStrike" baseline="0" dirty="0">
                <a:latin typeface="Courier"/>
              </a:rPr>
              <a:t> void *</a:t>
            </a:r>
            <a:r>
              <a:rPr lang="en-US" sz="2000" b="0" i="0" u="none" strike="noStrike" baseline="0" dirty="0" err="1">
                <a:latin typeface="Courier"/>
              </a:rPr>
              <a:t>mythread</a:t>
            </a:r>
            <a:r>
              <a:rPr lang="en-US" sz="2000" b="0" i="0" u="none" strike="noStrike" baseline="0" dirty="0">
                <a:latin typeface="Courier"/>
              </a:rPr>
              <a:t>(void *</a:t>
            </a:r>
            <a:r>
              <a:rPr lang="en-US" sz="2000" b="0" i="0" u="none" strike="noStrike" baseline="0" dirty="0" err="1">
                <a:latin typeface="Courier"/>
              </a:rPr>
              <a:t>arg</a:t>
            </a:r>
            <a:r>
              <a:rPr lang="en-US" sz="2000" b="0" i="0" u="none" strike="noStrike" baseline="0" dirty="0">
                <a:latin typeface="Courier"/>
              </a:rPr>
              <a:t>) {</a:t>
            </a:r>
          </a:p>
          <a:p>
            <a:pPr algn="l"/>
            <a:r>
              <a:rPr lang="pt-BR" sz="2000" b="0" i="0" u="none" strike="noStrike" baseline="0" dirty="0">
                <a:latin typeface="Courier"/>
              </a:rPr>
              <a:t>    printf("%s\n", (char *) arg);</a:t>
            </a:r>
          </a:p>
          <a:p>
            <a:pPr algn="l"/>
            <a:r>
              <a:rPr lang="en-US" sz="2000" b="0" i="0" u="none" strike="noStrike" baseline="0" dirty="0">
                <a:latin typeface="Courier"/>
              </a:rPr>
              <a:t>    return NULL;</a:t>
            </a:r>
          </a:p>
          <a:p>
            <a:pPr algn="l"/>
            <a:r>
              <a:rPr lang="en-US" sz="2000" b="0" i="0" u="none" strike="noStrike" baseline="0" dirty="0">
                <a:latin typeface="Courier"/>
              </a:rPr>
              <a:t> }</a:t>
            </a:r>
          </a:p>
          <a:p>
            <a:pPr algn="l"/>
            <a:endParaRPr lang="en-US" sz="2000" b="0" i="0" u="none" strike="noStrike" baseline="0" dirty="0">
              <a:latin typeface="Courier"/>
            </a:endParaRPr>
          </a:p>
          <a:p>
            <a:pPr algn="l"/>
            <a:r>
              <a:rPr lang="en-US" sz="2000" b="0" i="0" u="none" strike="noStrike" baseline="0" dirty="0">
                <a:latin typeface="Courier"/>
              </a:rPr>
              <a:t> int main(int </a:t>
            </a:r>
            <a:r>
              <a:rPr lang="en-US" sz="2000" b="0" i="0" u="none" strike="noStrike" baseline="0" dirty="0" err="1">
                <a:latin typeface="Courier"/>
              </a:rPr>
              <a:t>argc</a:t>
            </a:r>
            <a:r>
              <a:rPr lang="en-US" sz="2000" b="0" i="0" u="none" strike="noStrike" baseline="0" dirty="0">
                <a:latin typeface="Courier"/>
              </a:rPr>
              <a:t>, char *</a:t>
            </a:r>
            <a:r>
              <a:rPr lang="en-US" sz="2000" b="0" i="0" u="none" strike="noStrike" baseline="0" dirty="0" err="1">
                <a:latin typeface="Courier"/>
              </a:rPr>
              <a:t>argv</a:t>
            </a:r>
            <a:r>
              <a:rPr lang="en-US" sz="2000" b="0" i="0" u="none" strike="noStrike" baseline="0" dirty="0">
                <a:latin typeface="Courier"/>
              </a:rPr>
              <a:t>[]) {</a:t>
            </a:r>
          </a:p>
          <a:p>
            <a:pPr algn="l"/>
            <a:r>
              <a:rPr lang="en-US" sz="2000" b="0" dirty="0">
                <a:latin typeface="Courier"/>
              </a:rPr>
              <a:t>  </a:t>
            </a:r>
            <a:r>
              <a:rPr lang="en-US" sz="2000" b="0" i="0" u="none" strike="noStrike" baseline="0" dirty="0">
                <a:latin typeface="Courier"/>
              </a:rPr>
              <a:t> </a:t>
            </a:r>
            <a:r>
              <a:rPr lang="en-US" sz="2000" b="0" i="0" u="none" strike="noStrike" baseline="0" dirty="0" err="1">
                <a:latin typeface="Courier"/>
              </a:rPr>
              <a:t>pthread_t</a:t>
            </a:r>
            <a:r>
              <a:rPr lang="en-US" sz="2000" b="0" i="0" u="none" strike="noStrike" baseline="0" dirty="0">
                <a:latin typeface="Courier"/>
              </a:rPr>
              <a:t> p1, p2;</a:t>
            </a:r>
          </a:p>
          <a:p>
            <a:pPr algn="l"/>
            <a:r>
              <a:rPr lang="en-US" sz="2000" b="0" i="0" u="none" strike="noStrike" baseline="0" dirty="0">
                <a:latin typeface="Courier"/>
              </a:rPr>
              <a:t>   </a:t>
            </a:r>
            <a:r>
              <a:rPr lang="en-US" sz="2000" b="0" i="0" u="none" strike="noStrike" baseline="0" dirty="0" err="1">
                <a:latin typeface="Courier"/>
              </a:rPr>
              <a:t>printf</a:t>
            </a:r>
            <a:r>
              <a:rPr lang="en-US" sz="2000" b="0" i="0" u="none" strike="noStrike" baseline="0" dirty="0">
                <a:latin typeface="Courier"/>
              </a:rPr>
              <a:t>("main: begin\n");</a:t>
            </a:r>
          </a:p>
          <a:p>
            <a:pPr algn="l"/>
            <a:r>
              <a:rPr lang="en-US" sz="2000" b="0" i="0" u="none" strike="noStrike" baseline="0" dirty="0">
                <a:latin typeface="Courier"/>
              </a:rPr>
              <a:t>   </a:t>
            </a:r>
            <a:r>
              <a:rPr lang="en-US" sz="2000" b="0" dirty="0" err="1">
                <a:latin typeface="Courier"/>
              </a:rPr>
              <a:t>p</a:t>
            </a:r>
            <a:r>
              <a:rPr lang="en-US" sz="2000" b="0" i="0" u="none" strike="noStrike" baseline="0" dirty="0" err="1">
                <a:latin typeface="Courier"/>
              </a:rPr>
              <a:t>thread_create</a:t>
            </a:r>
            <a:r>
              <a:rPr lang="en-US" sz="2000" b="0" i="0" u="none" strike="noStrike" baseline="0" dirty="0">
                <a:latin typeface="Courier"/>
              </a:rPr>
              <a:t>(&amp;p1, NULL, </a:t>
            </a:r>
            <a:r>
              <a:rPr lang="en-US" sz="2000" b="0" i="0" u="none" strike="noStrike" baseline="0" dirty="0" err="1">
                <a:latin typeface="Courier"/>
              </a:rPr>
              <a:t>mythread</a:t>
            </a:r>
            <a:r>
              <a:rPr lang="en-US" sz="2000" b="0" i="0" u="none" strike="noStrike" baseline="0" dirty="0">
                <a:latin typeface="Courier"/>
              </a:rPr>
              <a:t>, "A");</a:t>
            </a:r>
          </a:p>
          <a:p>
            <a:pPr algn="l"/>
            <a:r>
              <a:rPr lang="en-US" sz="2000" b="0" i="0" u="none" strike="noStrike" baseline="0" dirty="0">
                <a:latin typeface="Courier"/>
              </a:rPr>
              <a:t>   </a:t>
            </a:r>
            <a:r>
              <a:rPr lang="en-US" sz="2000" b="0" dirty="0" err="1">
                <a:latin typeface="Courier"/>
              </a:rPr>
              <a:t>p</a:t>
            </a:r>
            <a:r>
              <a:rPr lang="en-US" sz="2000" b="0" i="0" u="none" strike="noStrike" baseline="0" dirty="0" err="1">
                <a:latin typeface="Courier"/>
              </a:rPr>
              <a:t>thread_create</a:t>
            </a:r>
            <a:r>
              <a:rPr lang="en-US" sz="2000" b="0" i="0" u="none" strike="noStrike" baseline="0" dirty="0">
                <a:latin typeface="Courier"/>
              </a:rPr>
              <a:t>(&amp;p2, NULL, </a:t>
            </a:r>
            <a:r>
              <a:rPr lang="en-US" sz="2000" b="0" i="0" u="none" strike="noStrike" baseline="0" dirty="0" err="1">
                <a:latin typeface="Courier"/>
              </a:rPr>
              <a:t>mythread</a:t>
            </a:r>
            <a:r>
              <a:rPr lang="en-US" sz="2000" b="0" i="0" u="none" strike="noStrike" baseline="0" dirty="0">
                <a:latin typeface="Courier"/>
              </a:rPr>
              <a:t>, "B");</a:t>
            </a:r>
          </a:p>
          <a:p>
            <a:pPr algn="l"/>
            <a:r>
              <a:rPr lang="en-US" sz="2000" b="0" i="0" u="none" strike="noStrike" baseline="0" dirty="0">
                <a:latin typeface="Courier"/>
              </a:rPr>
              <a:t>   // join waits for the threads to finish</a:t>
            </a:r>
          </a:p>
          <a:p>
            <a:pPr algn="l"/>
            <a:r>
              <a:rPr lang="en-US" sz="2000" b="0" i="0" u="none" strike="noStrike" baseline="0" dirty="0">
                <a:latin typeface="Courier"/>
              </a:rPr>
              <a:t>   </a:t>
            </a:r>
            <a:r>
              <a:rPr lang="en-US" sz="2000" b="0" dirty="0" err="1">
                <a:latin typeface="Courier"/>
              </a:rPr>
              <a:t>p</a:t>
            </a:r>
            <a:r>
              <a:rPr lang="en-US" sz="2000" b="0" i="0" u="none" strike="noStrike" baseline="0" dirty="0" err="1">
                <a:latin typeface="Courier"/>
              </a:rPr>
              <a:t>thread_join</a:t>
            </a:r>
            <a:r>
              <a:rPr lang="en-US" sz="2000" b="0" i="0" u="none" strike="noStrike" baseline="0" dirty="0">
                <a:latin typeface="Courier"/>
              </a:rPr>
              <a:t>(p1, NULL);</a:t>
            </a:r>
          </a:p>
          <a:p>
            <a:pPr algn="l"/>
            <a:r>
              <a:rPr lang="en-US" sz="2000" b="0" i="0" u="none" strike="noStrike" baseline="0" dirty="0">
                <a:latin typeface="Courier"/>
              </a:rPr>
              <a:t> </a:t>
            </a:r>
            <a:r>
              <a:rPr lang="en-US" sz="2000" b="0" dirty="0">
                <a:latin typeface="Courier"/>
              </a:rPr>
              <a:t>  </a:t>
            </a:r>
            <a:r>
              <a:rPr lang="en-US" sz="2000" b="0" dirty="0" err="1">
                <a:latin typeface="Courier"/>
              </a:rPr>
              <a:t>p</a:t>
            </a:r>
            <a:r>
              <a:rPr lang="en-US" sz="2000" b="0" i="0" u="none" strike="noStrike" baseline="0" dirty="0" err="1">
                <a:latin typeface="Courier"/>
              </a:rPr>
              <a:t>thread_join</a:t>
            </a:r>
            <a:r>
              <a:rPr lang="en-US" sz="2000" b="0" i="0" u="none" strike="noStrike" baseline="0" dirty="0">
                <a:latin typeface="Courier"/>
              </a:rPr>
              <a:t>(p2, NULL);</a:t>
            </a:r>
          </a:p>
          <a:p>
            <a:pPr algn="l"/>
            <a:r>
              <a:rPr lang="en-US" sz="2000" b="0" i="0" u="none" strike="noStrike" baseline="0" dirty="0">
                <a:latin typeface="Courier"/>
              </a:rPr>
              <a:t>   </a:t>
            </a:r>
            <a:r>
              <a:rPr lang="en-US" sz="2000" b="0" dirty="0" err="1">
                <a:latin typeface="Courier"/>
              </a:rPr>
              <a:t>p</a:t>
            </a:r>
            <a:r>
              <a:rPr lang="en-US" sz="2000" b="0" i="0" u="none" strike="noStrike" baseline="0" dirty="0" err="1">
                <a:latin typeface="Courier"/>
              </a:rPr>
              <a:t>rintf</a:t>
            </a:r>
            <a:r>
              <a:rPr lang="en-US" sz="2000" b="0" i="0" u="none" strike="noStrike" baseline="0" dirty="0">
                <a:latin typeface="Courier"/>
              </a:rPr>
              <a:t>("main: end\n");</a:t>
            </a:r>
          </a:p>
          <a:p>
            <a:pPr algn="l"/>
            <a:r>
              <a:rPr kumimoji="0" lang="en-US" altLang="en-US" sz="2000" b="0" cap="none" normalizeH="0" dirty="0">
                <a:ln>
                  <a:noFill/>
                </a:ln>
                <a:solidFill>
                  <a:schemeClr val="tx1"/>
                </a:solidFill>
                <a:effectLst/>
                <a:latin typeface="Courier"/>
              </a:rPr>
              <a:t>}</a:t>
            </a:r>
            <a:endParaRPr kumimoji="0" lang="en-US" altLang="en-US" sz="2000" b="0" i="0" u="none" strike="noStrike" cap="none" normalizeH="0" baseline="0" dirty="0">
              <a:ln>
                <a:noFill/>
              </a:ln>
              <a:solidFill>
                <a:schemeClr val="tx1"/>
              </a:solidFill>
              <a:effectLst/>
              <a:latin typeface="Courier"/>
            </a:endParaRPr>
          </a:p>
        </p:txBody>
      </p:sp>
    </p:spTree>
    <p:extLst>
      <p:ext uri="{BB962C8B-B14F-4D97-AF65-F5344CB8AC3E}">
        <p14:creationId xmlns:p14="http://schemas.microsoft.com/office/powerpoint/2010/main" val="1847492035"/>
      </p:ext>
    </p:extLst>
  </p:cSld>
  <p:clrMapOvr>
    <a:masterClrMapping/>
  </p:clrMapOvr>
  <p:transition advTm="105727"/>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AD03D-811C-4419-B4E2-4B78B6E6F82C}"/>
              </a:ext>
            </a:extLst>
          </p:cNvPr>
          <p:cNvSpPr>
            <a:spLocks noGrp="1"/>
          </p:cNvSpPr>
          <p:nvPr>
            <p:ph type="title"/>
          </p:nvPr>
        </p:nvSpPr>
        <p:spPr/>
        <p:txBody>
          <a:bodyPr/>
          <a:lstStyle/>
          <a:p>
            <a:r>
              <a:rPr lang="en-US" dirty="0"/>
              <a:t>Fork-Join Pattern</a:t>
            </a:r>
          </a:p>
        </p:txBody>
      </p:sp>
      <p:sp>
        <p:nvSpPr>
          <p:cNvPr id="3" name="Content Placeholder 2">
            <a:extLst>
              <a:ext uri="{FF2B5EF4-FFF2-40B4-BE49-F238E27FC236}">
                <a16:creationId xmlns:a16="http://schemas.microsoft.com/office/drawing/2014/main" id="{ACFE4B69-A2C1-460F-BAA0-F83D3866A2B2}"/>
              </a:ext>
            </a:extLst>
          </p:cNvPr>
          <p:cNvSpPr>
            <a:spLocks noGrp="1"/>
          </p:cNvSpPr>
          <p:nvPr>
            <p:ph idx="1"/>
          </p:nvPr>
        </p:nvSpPr>
        <p:spPr>
          <a:xfrm>
            <a:off x="838200" y="4763385"/>
            <a:ext cx="10515600" cy="1413577"/>
          </a:xfrm>
        </p:spPr>
        <p:txBody>
          <a:bodyPr/>
          <a:lstStyle/>
          <a:p>
            <a:pPr marL="0" indent="0" algn="ctr">
              <a:buNone/>
            </a:pPr>
            <a:r>
              <a:rPr lang="en-US" dirty="0"/>
              <a:t>Main thread </a:t>
            </a:r>
            <a:r>
              <a:rPr lang="en-US" i="1" dirty="0"/>
              <a:t>creates</a:t>
            </a:r>
            <a:r>
              <a:rPr lang="en-US" dirty="0"/>
              <a:t> (forks) multiple sub-threads, passing them </a:t>
            </a:r>
            <a:r>
              <a:rPr lang="en-US" dirty="0" err="1"/>
              <a:t>args</a:t>
            </a:r>
            <a:r>
              <a:rPr lang="en-US" dirty="0"/>
              <a:t> to work on…</a:t>
            </a:r>
          </a:p>
          <a:p>
            <a:pPr marL="0" indent="0" algn="ctr">
              <a:buNone/>
            </a:pPr>
            <a:r>
              <a:rPr lang="en-US" dirty="0"/>
              <a:t>… and then </a:t>
            </a:r>
            <a:r>
              <a:rPr lang="en-US" i="1" dirty="0"/>
              <a:t>joins</a:t>
            </a:r>
            <a:r>
              <a:rPr lang="en-US" dirty="0"/>
              <a:t> with them, collecting results.</a:t>
            </a:r>
          </a:p>
        </p:txBody>
      </p:sp>
      <p:sp>
        <p:nvSpPr>
          <p:cNvPr id="7" name="Freeform 6">
            <a:extLst>
              <a:ext uri="{FF2B5EF4-FFF2-40B4-BE49-F238E27FC236}">
                <a16:creationId xmlns:a16="http://schemas.microsoft.com/office/drawing/2014/main" id="{FA6B1BD2-2AD8-4483-B54A-9D90FF825C9A}"/>
              </a:ext>
            </a:extLst>
          </p:cNvPr>
          <p:cNvSpPr/>
          <p:nvPr/>
        </p:nvSpPr>
        <p:spPr>
          <a:xfrm>
            <a:off x="5947456" y="1025267"/>
            <a:ext cx="219919" cy="1088020"/>
          </a:xfrm>
          <a:custGeom>
            <a:avLst/>
            <a:gdLst>
              <a:gd name="connsiteX0" fmla="*/ 115747 w 219919"/>
              <a:gd name="connsiteY0" fmla="*/ 0 h 1088020"/>
              <a:gd name="connsiteX1" fmla="*/ 127322 w 219919"/>
              <a:gd name="connsiteY1" fmla="*/ 162046 h 1088020"/>
              <a:gd name="connsiteX2" fmla="*/ 11575 w 219919"/>
              <a:gd name="connsiteY2" fmla="*/ 266218 h 1088020"/>
              <a:gd name="connsiteX3" fmla="*/ 185195 w 219919"/>
              <a:gd name="connsiteY3" fmla="*/ 381965 h 1088020"/>
              <a:gd name="connsiteX4" fmla="*/ 0 w 219919"/>
              <a:gd name="connsiteY4" fmla="*/ 590309 h 1088020"/>
              <a:gd name="connsiteX5" fmla="*/ 219919 w 219919"/>
              <a:gd name="connsiteY5" fmla="*/ 717630 h 1088020"/>
              <a:gd name="connsiteX6" fmla="*/ 115747 w 219919"/>
              <a:gd name="connsiteY6" fmla="*/ 902825 h 1088020"/>
              <a:gd name="connsiteX7" fmla="*/ 115747 w 219919"/>
              <a:gd name="connsiteY7" fmla="*/ 1088020 h 1088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9919" h="1088020">
                <a:moveTo>
                  <a:pt x="115747" y="0"/>
                </a:moveTo>
                <a:lnTo>
                  <a:pt x="127322" y="162046"/>
                </a:lnTo>
                <a:lnTo>
                  <a:pt x="11575" y="266218"/>
                </a:lnTo>
                <a:lnTo>
                  <a:pt x="185195" y="381965"/>
                </a:lnTo>
                <a:lnTo>
                  <a:pt x="0" y="590309"/>
                </a:lnTo>
                <a:lnTo>
                  <a:pt x="219919" y="717630"/>
                </a:lnTo>
                <a:lnTo>
                  <a:pt x="115747" y="902825"/>
                </a:lnTo>
                <a:lnTo>
                  <a:pt x="115747" y="1088020"/>
                </a:lnTo>
              </a:path>
            </a:pathLst>
          </a:custGeom>
          <a:noFill/>
          <a:ln w="22225">
            <a:solidFill>
              <a:srgbClr val="FF0000"/>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a:extLst>
              <a:ext uri="{FF2B5EF4-FFF2-40B4-BE49-F238E27FC236}">
                <a16:creationId xmlns:a16="http://schemas.microsoft.com/office/drawing/2014/main" id="{73EA0930-2616-4B1F-8AAC-FDC09B1A33FD}"/>
              </a:ext>
            </a:extLst>
          </p:cNvPr>
          <p:cNvSpPr/>
          <p:nvPr/>
        </p:nvSpPr>
        <p:spPr>
          <a:xfrm>
            <a:off x="4213183" y="2393009"/>
            <a:ext cx="219919" cy="1088020"/>
          </a:xfrm>
          <a:custGeom>
            <a:avLst/>
            <a:gdLst>
              <a:gd name="connsiteX0" fmla="*/ 115747 w 219919"/>
              <a:gd name="connsiteY0" fmla="*/ 0 h 1088020"/>
              <a:gd name="connsiteX1" fmla="*/ 127322 w 219919"/>
              <a:gd name="connsiteY1" fmla="*/ 162046 h 1088020"/>
              <a:gd name="connsiteX2" fmla="*/ 11575 w 219919"/>
              <a:gd name="connsiteY2" fmla="*/ 266218 h 1088020"/>
              <a:gd name="connsiteX3" fmla="*/ 185195 w 219919"/>
              <a:gd name="connsiteY3" fmla="*/ 381965 h 1088020"/>
              <a:gd name="connsiteX4" fmla="*/ 0 w 219919"/>
              <a:gd name="connsiteY4" fmla="*/ 590309 h 1088020"/>
              <a:gd name="connsiteX5" fmla="*/ 219919 w 219919"/>
              <a:gd name="connsiteY5" fmla="*/ 717630 h 1088020"/>
              <a:gd name="connsiteX6" fmla="*/ 115747 w 219919"/>
              <a:gd name="connsiteY6" fmla="*/ 902825 h 1088020"/>
              <a:gd name="connsiteX7" fmla="*/ 115747 w 219919"/>
              <a:gd name="connsiteY7" fmla="*/ 1088020 h 1088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9919" h="1088020">
                <a:moveTo>
                  <a:pt x="115747" y="0"/>
                </a:moveTo>
                <a:lnTo>
                  <a:pt x="127322" y="162046"/>
                </a:lnTo>
                <a:lnTo>
                  <a:pt x="11575" y="266218"/>
                </a:lnTo>
                <a:lnTo>
                  <a:pt x="185195" y="381965"/>
                </a:lnTo>
                <a:lnTo>
                  <a:pt x="0" y="590309"/>
                </a:lnTo>
                <a:lnTo>
                  <a:pt x="219919" y="717630"/>
                </a:lnTo>
                <a:lnTo>
                  <a:pt x="115747" y="902825"/>
                </a:lnTo>
                <a:lnTo>
                  <a:pt x="115747" y="1088020"/>
                </a:lnTo>
              </a:path>
            </a:pathLst>
          </a:custGeom>
          <a:noFill/>
          <a:ln>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a:extLst>
              <a:ext uri="{FF2B5EF4-FFF2-40B4-BE49-F238E27FC236}">
                <a16:creationId xmlns:a16="http://schemas.microsoft.com/office/drawing/2014/main" id="{0FF903AE-20AF-4443-8C99-9FD2DFB399A9}"/>
              </a:ext>
            </a:extLst>
          </p:cNvPr>
          <p:cNvSpPr/>
          <p:nvPr/>
        </p:nvSpPr>
        <p:spPr>
          <a:xfrm>
            <a:off x="5029439" y="2393009"/>
            <a:ext cx="219919" cy="857491"/>
          </a:xfrm>
          <a:custGeom>
            <a:avLst/>
            <a:gdLst>
              <a:gd name="connsiteX0" fmla="*/ 115747 w 219919"/>
              <a:gd name="connsiteY0" fmla="*/ 0 h 1088020"/>
              <a:gd name="connsiteX1" fmla="*/ 127322 w 219919"/>
              <a:gd name="connsiteY1" fmla="*/ 162046 h 1088020"/>
              <a:gd name="connsiteX2" fmla="*/ 11575 w 219919"/>
              <a:gd name="connsiteY2" fmla="*/ 266218 h 1088020"/>
              <a:gd name="connsiteX3" fmla="*/ 185195 w 219919"/>
              <a:gd name="connsiteY3" fmla="*/ 381965 h 1088020"/>
              <a:gd name="connsiteX4" fmla="*/ 0 w 219919"/>
              <a:gd name="connsiteY4" fmla="*/ 590309 h 1088020"/>
              <a:gd name="connsiteX5" fmla="*/ 219919 w 219919"/>
              <a:gd name="connsiteY5" fmla="*/ 717630 h 1088020"/>
              <a:gd name="connsiteX6" fmla="*/ 115747 w 219919"/>
              <a:gd name="connsiteY6" fmla="*/ 902825 h 1088020"/>
              <a:gd name="connsiteX7" fmla="*/ 115747 w 219919"/>
              <a:gd name="connsiteY7" fmla="*/ 1088020 h 1088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9919" h="1088020">
                <a:moveTo>
                  <a:pt x="115747" y="0"/>
                </a:moveTo>
                <a:lnTo>
                  <a:pt x="127322" y="162046"/>
                </a:lnTo>
                <a:lnTo>
                  <a:pt x="11575" y="266218"/>
                </a:lnTo>
                <a:lnTo>
                  <a:pt x="185195" y="381965"/>
                </a:lnTo>
                <a:lnTo>
                  <a:pt x="0" y="590309"/>
                </a:lnTo>
                <a:lnTo>
                  <a:pt x="219919" y="717630"/>
                </a:lnTo>
                <a:lnTo>
                  <a:pt x="115747" y="902825"/>
                </a:lnTo>
                <a:lnTo>
                  <a:pt x="115747" y="1088020"/>
                </a:lnTo>
              </a:path>
            </a:pathLst>
          </a:custGeom>
          <a:noFill/>
          <a:ln>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a:extLst>
              <a:ext uri="{FF2B5EF4-FFF2-40B4-BE49-F238E27FC236}">
                <a16:creationId xmlns:a16="http://schemas.microsoft.com/office/drawing/2014/main" id="{3B1CE74F-1B67-472A-9192-B62745DF8558}"/>
              </a:ext>
            </a:extLst>
          </p:cNvPr>
          <p:cNvSpPr/>
          <p:nvPr/>
        </p:nvSpPr>
        <p:spPr>
          <a:xfrm>
            <a:off x="6669185" y="2475920"/>
            <a:ext cx="219919" cy="857491"/>
          </a:xfrm>
          <a:custGeom>
            <a:avLst/>
            <a:gdLst>
              <a:gd name="connsiteX0" fmla="*/ 115747 w 219919"/>
              <a:gd name="connsiteY0" fmla="*/ 0 h 1088020"/>
              <a:gd name="connsiteX1" fmla="*/ 127322 w 219919"/>
              <a:gd name="connsiteY1" fmla="*/ 162046 h 1088020"/>
              <a:gd name="connsiteX2" fmla="*/ 11575 w 219919"/>
              <a:gd name="connsiteY2" fmla="*/ 266218 h 1088020"/>
              <a:gd name="connsiteX3" fmla="*/ 185195 w 219919"/>
              <a:gd name="connsiteY3" fmla="*/ 381965 h 1088020"/>
              <a:gd name="connsiteX4" fmla="*/ 0 w 219919"/>
              <a:gd name="connsiteY4" fmla="*/ 590309 h 1088020"/>
              <a:gd name="connsiteX5" fmla="*/ 219919 w 219919"/>
              <a:gd name="connsiteY5" fmla="*/ 717630 h 1088020"/>
              <a:gd name="connsiteX6" fmla="*/ 115747 w 219919"/>
              <a:gd name="connsiteY6" fmla="*/ 902825 h 1088020"/>
              <a:gd name="connsiteX7" fmla="*/ 115747 w 219919"/>
              <a:gd name="connsiteY7" fmla="*/ 1088020 h 1088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9919" h="1088020">
                <a:moveTo>
                  <a:pt x="115747" y="0"/>
                </a:moveTo>
                <a:lnTo>
                  <a:pt x="127322" y="162046"/>
                </a:lnTo>
                <a:lnTo>
                  <a:pt x="11575" y="266218"/>
                </a:lnTo>
                <a:lnTo>
                  <a:pt x="185195" y="381965"/>
                </a:lnTo>
                <a:lnTo>
                  <a:pt x="0" y="590309"/>
                </a:lnTo>
                <a:lnTo>
                  <a:pt x="219919" y="717630"/>
                </a:lnTo>
                <a:lnTo>
                  <a:pt x="115747" y="902825"/>
                </a:lnTo>
                <a:lnTo>
                  <a:pt x="115747" y="1088020"/>
                </a:lnTo>
              </a:path>
            </a:pathLst>
          </a:custGeom>
          <a:noFill/>
          <a:ln>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a:extLst>
              <a:ext uri="{FF2B5EF4-FFF2-40B4-BE49-F238E27FC236}">
                <a16:creationId xmlns:a16="http://schemas.microsoft.com/office/drawing/2014/main" id="{F8780E5C-3432-499C-993E-E2F3FA13E64D}"/>
              </a:ext>
            </a:extLst>
          </p:cNvPr>
          <p:cNvSpPr/>
          <p:nvPr/>
        </p:nvSpPr>
        <p:spPr>
          <a:xfrm>
            <a:off x="7895622" y="2393009"/>
            <a:ext cx="219919" cy="857491"/>
          </a:xfrm>
          <a:custGeom>
            <a:avLst/>
            <a:gdLst>
              <a:gd name="connsiteX0" fmla="*/ 115747 w 219919"/>
              <a:gd name="connsiteY0" fmla="*/ 0 h 1088020"/>
              <a:gd name="connsiteX1" fmla="*/ 127322 w 219919"/>
              <a:gd name="connsiteY1" fmla="*/ 162046 h 1088020"/>
              <a:gd name="connsiteX2" fmla="*/ 11575 w 219919"/>
              <a:gd name="connsiteY2" fmla="*/ 266218 h 1088020"/>
              <a:gd name="connsiteX3" fmla="*/ 185195 w 219919"/>
              <a:gd name="connsiteY3" fmla="*/ 381965 h 1088020"/>
              <a:gd name="connsiteX4" fmla="*/ 0 w 219919"/>
              <a:gd name="connsiteY4" fmla="*/ 590309 h 1088020"/>
              <a:gd name="connsiteX5" fmla="*/ 219919 w 219919"/>
              <a:gd name="connsiteY5" fmla="*/ 717630 h 1088020"/>
              <a:gd name="connsiteX6" fmla="*/ 115747 w 219919"/>
              <a:gd name="connsiteY6" fmla="*/ 902825 h 1088020"/>
              <a:gd name="connsiteX7" fmla="*/ 115747 w 219919"/>
              <a:gd name="connsiteY7" fmla="*/ 1088020 h 1088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9919" h="1088020">
                <a:moveTo>
                  <a:pt x="115747" y="0"/>
                </a:moveTo>
                <a:lnTo>
                  <a:pt x="127322" y="162046"/>
                </a:lnTo>
                <a:lnTo>
                  <a:pt x="11575" y="266218"/>
                </a:lnTo>
                <a:lnTo>
                  <a:pt x="185195" y="381965"/>
                </a:lnTo>
                <a:lnTo>
                  <a:pt x="0" y="590309"/>
                </a:lnTo>
                <a:lnTo>
                  <a:pt x="219919" y="717630"/>
                </a:lnTo>
                <a:lnTo>
                  <a:pt x="115747" y="902825"/>
                </a:lnTo>
                <a:lnTo>
                  <a:pt x="115747" y="1088020"/>
                </a:lnTo>
              </a:path>
            </a:pathLst>
          </a:custGeom>
          <a:noFill/>
          <a:ln>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11">
            <a:extLst>
              <a:ext uri="{FF2B5EF4-FFF2-40B4-BE49-F238E27FC236}">
                <a16:creationId xmlns:a16="http://schemas.microsoft.com/office/drawing/2014/main" id="{3F8E1E19-FA63-4629-8387-C3BF55A5A11A}"/>
              </a:ext>
            </a:extLst>
          </p:cNvPr>
          <p:cNvSpPr/>
          <p:nvPr/>
        </p:nvSpPr>
        <p:spPr>
          <a:xfrm>
            <a:off x="5837496" y="3641146"/>
            <a:ext cx="219919" cy="972272"/>
          </a:xfrm>
          <a:custGeom>
            <a:avLst/>
            <a:gdLst>
              <a:gd name="connsiteX0" fmla="*/ 115747 w 219919"/>
              <a:gd name="connsiteY0" fmla="*/ 0 h 1088020"/>
              <a:gd name="connsiteX1" fmla="*/ 127322 w 219919"/>
              <a:gd name="connsiteY1" fmla="*/ 162046 h 1088020"/>
              <a:gd name="connsiteX2" fmla="*/ 11575 w 219919"/>
              <a:gd name="connsiteY2" fmla="*/ 266218 h 1088020"/>
              <a:gd name="connsiteX3" fmla="*/ 185195 w 219919"/>
              <a:gd name="connsiteY3" fmla="*/ 381965 h 1088020"/>
              <a:gd name="connsiteX4" fmla="*/ 0 w 219919"/>
              <a:gd name="connsiteY4" fmla="*/ 590309 h 1088020"/>
              <a:gd name="connsiteX5" fmla="*/ 219919 w 219919"/>
              <a:gd name="connsiteY5" fmla="*/ 717630 h 1088020"/>
              <a:gd name="connsiteX6" fmla="*/ 115747 w 219919"/>
              <a:gd name="connsiteY6" fmla="*/ 902825 h 1088020"/>
              <a:gd name="connsiteX7" fmla="*/ 115747 w 219919"/>
              <a:gd name="connsiteY7" fmla="*/ 1088020 h 1088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9919" h="1088020">
                <a:moveTo>
                  <a:pt x="115747" y="0"/>
                </a:moveTo>
                <a:lnTo>
                  <a:pt x="127322" y="162046"/>
                </a:lnTo>
                <a:lnTo>
                  <a:pt x="11575" y="266218"/>
                </a:lnTo>
                <a:lnTo>
                  <a:pt x="185195" y="381965"/>
                </a:lnTo>
                <a:lnTo>
                  <a:pt x="0" y="590309"/>
                </a:lnTo>
                <a:lnTo>
                  <a:pt x="219919" y="717630"/>
                </a:lnTo>
                <a:lnTo>
                  <a:pt x="115747" y="902825"/>
                </a:lnTo>
                <a:lnTo>
                  <a:pt x="115747" y="1088020"/>
                </a:lnTo>
              </a:path>
            </a:pathLst>
          </a:custGeom>
          <a:noFill/>
          <a:ln w="22225">
            <a:solidFill>
              <a:srgbClr val="FF0000"/>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1B4E3D38-9DD9-489F-B103-2F0DD86EFB26}"/>
              </a:ext>
            </a:extLst>
          </p:cNvPr>
          <p:cNvCxnSpPr>
            <a:cxnSpLocks/>
            <a:stCxn id="7" idx="7"/>
            <a:endCxn id="8" idx="0"/>
          </p:cNvCxnSpPr>
          <p:nvPr/>
        </p:nvCxnSpPr>
        <p:spPr>
          <a:xfrm flipH="1">
            <a:off x="4328930" y="2113287"/>
            <a:ext cx="1734273" cy="279722"/>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8E8A54E-0C07-4D31-B05A-A9D340B8BC03}"/>
              </a:ext>
            </a:extLst>
          </p:cNvPr>
          <p:cNvCxnSpPr>
            <a:cxnSpLocks/>
            <a:stCxn id="7" idx="7"/>
          </p:cNvCxnSpPr>
          <p:nvPr/>
        </p:nvCxnSpPr>
        <p:spPr>
          <a:xfrm flipH="1">
            <a:off x="5126621" y="2113287"/>
            <a:ext cx="936582" cy="279722"/>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E17C48B-6541-47F2-A099-4F89B19366A9}"/>
              </a:ext>
            </a:extLst>
          </p:cNvPr>
          <p:cNvCxnSpPr>
            <a:cxnSpLocks/>
          </p:cNvCxnSpPr>
          <p:nvPr/>
        </p:nvCxnSpPr>
        <p:spPr>
          <a:xfrm>
            <a:off x="6070193" y="2106492"/>
            <a:ext cx="709673" cy="362633"/>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C39C107-10C3-463B-9E6B-D51265C723D3}"/>
              </a:ext>
            </a:extLst>
          </p:cNvPr>
          <p:cNvCxnSpPr>
            <a:cxnSpLocks/>
          </p:cNvCxnSpPr>
          <p:nvPr/>
        </p:nvCxnSpPr>
        <p:spPr>
          <a:xfrm>
            <a:off x="6057415" y="2120038"/>
            <a:ext cx="1976860" cy="279722"/>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A52F4E48-ECDE-4A42-B65D-FF9E5920C541}"/>
              </a:ext>
            </a:extLst>
          </p:cNvPr>
          <p:cNvCxnSpPr>
            <a:cxnSpLocks/>
          </p:cNvCxnSpPr>
          <p:nvPr/>
        </p:nvCxnSpPr>
        <p:spPr>
          <a:xfrm flipH="1" flipV="1">
            <a:off x="4315066" y="3479100"/>
            <a:ext cx="1632391" cy="181317"/>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088726C0-E122-493B-8821-A65BA0CA0082}"/>
              </a:ext>
            </a:extLst>
          </p:cNvPr>
          <p:cNvCxnSpPr>
            <a:cxnSpLocks/>
          </p:cNvCxnSpPr>
          <p:nvPr/>
        </p:nvCxnSpPr>
        <p:spPr>
          <a:xfrm flipH="1" flipV="1">
            <a:off x="5139398" y="3250500"/>
            <a:ext cx="808058" cy="409917"/>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61A5BF28-F92C-4F64-B7E8-BD892B0DD031}"/>
              </a:ext>
            </a:extLst>
          </p:cNvPr>
          <p:cNvCxnSpPr>
            <a:cxnSpLocks/>
            <a:endCxn id="10" idx="7"/>
          </p:cNvCxnSpPr>
          <p:nvPr/>
        </p:nvCxnSpPr>
        <p:spPr>
          <a:xfrm flipV="1">
            <a:off x="5931302" y="3333411"/>
            <a:ext cx="853630" cy="327008"/>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1B209A5C-AB5A-4077-801F-B586C00295F2}"/>
              </a:ext>
            </a:extLst>
          </p:cNvPr>
          <p:cNvCxnSpPr>
            <a:cxnSpLocks/>
            <a:endCxn id="11" idx="7"/>
          </p:cNvCxnSpPr>
          <p:nvPr/>
        </p:nvCxnSpPr>
        <p:spPr>
          <a:xfrm flipV="1">
            <a:off x="5939379" y="3250500"/>
            <a:ext cx="2071990" cy="409918"/>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1" name="Freeform 33">
            <a:extLst>
              <a:ext uri="{FF2B5EF4-FFF2-40B4-BE49-F238E27FC236}">
                <a16:creationId xmlns:a16="http://schemas.microsoft.com/office/drawing/2014/main" id="{A70AB7C1-F6A6-4E71-A1A3-18FDD644C8CA}"/>
              </a:ext>
            </a:extLst>
          </p:cNvPr>
          <p:cNvSpPr/>
          <p:nvPr/>
        </p:nvSpPr>
        <p:spPr>
          <a:xfrm rot="420449">
            <a:off x="5881318" y="2149917"/>
            <a:ext cx="281958" cy="1459398"/>
          </a:xfrm>
          <a:custGeom>
            <a:avLst/>
            <a:gdLst>
              <a:gd name="connsiteX0" fmla="*/ 148399 w 281958"/>
              <a:gd name="connsiteY0" fmla="*/ 0 h 1459398"/>
              <a:gd name="connsiteX1" fmla="*/ 163239 w 281958"/>
              <a:gd name="connsiteY1" fmla="*/ 217357 h 1459398"/>
              <a:gd name="connsiteX2" fmla="*/ 14840 w 281958"/>
              <a:gd name="connsiteY2" fmla="*/ 357087 h 1459398"/>
              <a:gd name="connsiteX3" fmla="*/ 237438 w 281958"/>
              <a:gd name="connsiteY3" fmla="*/ 512342 h 1459398"/>
              <a:gd name="connsiteX4" fmla="*/ 0 w 281958"/>
              <a:gd name="connsiteY4" fmla="*/ 791801 h 1459398"/>
              <a:gd name="connsiteX5" fmla="*/ 281958 w 281958"/>
              <a:gd name="connsiteY5" fmla="*/ 962581 h 1459398"/>
              <a:gd name="connsiteX6" fmla="*/ 148399 w 281958"/>
              <a:gd name="connsiteY6" fmla="*/ 1210989 h 1459398"/>
              <a:gd name="connsiteX7" fmla="*/ 148399 w 281958"/>
              <a:gd name="connsiteY7" fmla="*/ 1459398 h 1459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1958" h="1459398" extrusionOk="0">
                <a:moveTo>
                  <a:pt x="148399" y="0"/>
                </a:moveTo>
                <a:cubicBezTo>
                  <a:pt x="173017" y="70156"/>
                  <a:pt x="137121" y="144851"/>
                  <a:pt x="163239" y="217357"/>
                </a:cubicBezTo>
                <a:cubicBezTo>
                  <a:pt x="119787" y="267662"/>
                  <a:pt x="50046" y="313039"/>
                  <a:pt x="14840" y="357087"/>
                </a:cubicBezTo>
                <a:cubicBezTo>
                  <a:pt x="109958" y="416154"/>
                  <a:pt x="135524" y="463125"/>
                  <a:pt x="237438" y="512342"/>
                </a:cubicBezTo>
                <a:cubicBezTo>
                  <a:pt x="208509" y="584400"/>
                  <a:pt x="17565" y="703213"/>
                  <a:pt x="0" y="791801"/>
                </a:cubicBezTo>
                <a:cubicBezTo>
                  <a:pt x="66019" y="820834"/>
                  <a:pt x="170720" y="900913"/>
                  <a:pt x="281958" y="962581"/>
                </a:cubicBezTo>
                <a:cubicBezTo>
                  <a:pt x="241098" y="1078627"/>
                  <a:pt x="174778" y="1115224"/>
                  <a:pt x="148399" y="1210989"/>
                </a:cubicBezTo>
                <a:cubicBezTo>
                  <a:pt x="174551" y="1327098"/>
                  <a:pt x="131765" y="1392723"/>
                  <a:pt x="148399" y="1459398"/>
                </a:cubicBezTo>
              </a:path>
            </a:pathLst>
          </a:custGeom>
          <a:noFill/>
          <a:ln w="22225">
            <a:solidFill>
              <a:srgbClr val="FF0000"/>
            </a:solidFill>
            <a:prstDash val="dashDot"/>
            <a:tailEnd type="triangle" w="lg" len="lg"/>
            <a:extLst>
              <a:ext uri="{C807C97D-BFC1-408E-A445-0C87EB9F89A2}">
                <ask:lineSketchStyleProps xmlns:ask="http://schemas.microsoft.com/office/drawing/2018/sketchyshapes" sd="1219033472">
                  <a:custGeom>
                    <a:avLst/>
                    <a:gdLst>
                      <a:gd name="connsiteX0" fmla="*/ 115747 w 219919"/>
                      <a:gd name="connsiteY0" fmla="*/ 0 h 1088020"/>
                      <a:gd name="connsiteX1" fmla="*/ 127322 w 219919"/>
                      <a:gd name="connsiteY1" fmla="*/ 162046 h 1088020"/>
                      <a:gd name="connsiteX2" fmla="*/ 11575 w 219919"/>
                      <a:gd name="connsiteY2" fmla="*/ 266218 h 1088020"/>
                      <a:gd name="connsiteX3" fmla="*/ 185195 w 219919"/>
                      <a:gd name="connsiteY3" fmla="*/ 381965 h 1088020"/>
                      <a:gd name="connsiteX4" fmla="*/ 0 w 219919"/>
                      <a:gd name="connsiteY4" fmla="*/ 590309 h 1088020"/>
                      <a:gd name="connsiteX5" fmla="*/ 219919 w 219919"/>
                      <a:gd name="connsiteY5" fmla="*/ 717630 h 1088020"/>
                      <a:gd name="connsiteX6" fmla="*/ 115747 w 219919"/>
                      <a:gd name="connsiteY6" fmla="*/ 902825 h 1088020"/>
                      <a:gd name="connsiteX7" fmla="*/ 115747 w 219919"/>
                      <a:gd name="connsiteY7" fmla="*/ 1088020 h 1088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9919" h="1088020">
                        <a:moveTo>
                          <a:pt x="115747" y="0"/>
                        </a:moveTo>
                        <a:lnTo>
                          <a:pt x="127322" y="162046"/>
                        </a:lnTo>
                        <a:lnTo>
                          <a:pt x="11575" y="266218"/>
                        </a:lnTo>
                        <a:lnTo>
                          <a:pt x="185195" y="381965"/>
                        </a:lnTo>
                        <a:lnTo>
                          <a:pt x="0" y="590309"/>
                        </a:lnTo>
                        <a:lnTo>
                          <a:pt x="219919" y="717630"/>
                        </a:lnTo>
                        <a:lnTo>
                          <a:pt x="115747" y="902825"/>
                        </a:lnTo>
                        <a:lnTo>
                          <a:pt x="115747" y="1088020"/>
                        </a:lnTo>
                      </a:path>
                    </a:pathLst>
                  </a:custGeom>
                  <ask:type>
                    <ask:lineSketchScribble/>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A179E125-16E6-4A72-A204-DA47ADF1BE6F}"/>
              </a:ext>
            </a:extLst>
          </p:cNvPr>
          <p:cNvSpPr txBox="1"/>
          <p:nvPr/>
        </p:nvSpPr>
        <p:spPr>
          <a:xfrm>
            <a:off x="6207022" y="1817744"/>
            <a:ext cx="965329" cy="369332"/>
          </a:xfrm>
          <a:prstGeom prst="rect">
            <a:avLst/>
          </a:prstGeom>
          <a:noFill/>
        </p:spPr>
        <p:txBody>
          <a:bodyPr wrap="none" rtlCol="0">
            <a:spAutoFit/>
          </a:bodyPr>
          <a:lstStyle/>
          <a:p>
            <a:r>
              <a:rPr lang="en-US" dirty="0">
                <a:latin typeface="+mn-lt"/>
              </a:rPr>
              <a:t>create</a:t>
            </a:r>
          </a:p>
        </p:txBody>
      </p:sp>
      <p:sp>
        <p:nvSpPr>
          <p:cNvPr id="23" name="TextBox 22">
            <a:extLst>
              <a:ext uri="{FF2B5EF4-FFF2-40B4-BE49-F238E27FC236}">
                <a16:creationId xmlns:a16="http://schemas.microsoft.com/office/drawing/2014/main" id="{06036A2E-19C3-40B7-AAB5-586F3AF2665D}"/>
              </a:ext>
            </a:extLst>
          </p:cNvPr>
          <p:cNvSpPr txBox="1"/>
          <p:nvPr/>
        </p:nvSpPr>
        <p:spPr>
          <a:xfrm>
            <a:off x="8071669" y="3014278"/>
            <a:ext cx="657552" cy="369332"/>
          </a:xfrm>
          <a:prstGeom prst="rect">
            <a:avLst/>
          </a:prstGeom>
          <a:noFill/>
        </p:spPr>
        <p:txBody>
          <a:bodyPr wrap="none" rtlCol="0">
            <a:spAutoFit/>
          </a:bodyPr>
          <a:lstStyle/>
          <a:p>
            <a:r>
              <a:rPr lang="en-US" dirty="0">
                <a:latin typeface="+mn-lt"/>
              </a:rPr>
              <a:t>exit</a:t>
            </a:r>
          </a:p>
        </p:txBody>
      </p:sp>
      <p:sp>
        <p:nvSpPr>
          <p:cNvPr id="24" name="TextBox 23">
            <a:extLst>
              <a:ext uri="{FF2B5EF4-FFF2-40B4-BE49-F238E27FC236}">
                <a16:creationId xmlns:a16="http://schemas.microsoft.com/office/drawing/2014/main" id="{5A70DEBD-0D53-49C3-9EB0-72FAE60ECA33}"/>
              </a:ext>
            </a:extLst>
          </p:cNvPr>
          <p:cNvSpPr txBox="1"/>
          <p:nvPr/>
        </p:nvSpPr>
        <p:spPr>
          <a:xfrm>
            <a:off x="6131380" y="3578012"/>
            <a:ext cx="663964" cy="369332"/>
          </a:xfrm>
          <a:prstGeom prst="rect">
            <a:avLst/>
          </a:prstGeom>
          <a:noFill/>
        </p:spPr>
        <p:txBody>
          <a:bodyPr wrap="none" rtlCol="0">
            <a:spAutoFit/>
          </a:bodyPr>
          <a:lstStyle/>
          <a:p>
            <a:r>
              <a:rPr lang="en-US" dirty="0">
                <a:latin typeface="+mn-lt"/>
              </a:rPr>
              <a:t>join</a:t>
            </a:r>
          </a:p>
        </p:txBody>
      </p:sp>
    </p:spTree>
    <p:extLst>
      <p:ext uri="{BB962C8B-B14F-4D97-AF65-F5344CB8AC3E}">
        <p14:creationId xmlns:p14="http://schemas.microsoft.com/office/powerpoint/2010/main" val="4109488391"/>
      </p:ext>
    </p:extLst>
  </p:cSld>
  <p:clrMapOvr>
    <a:masterClrMapping/>
  </p:clrMapOvr>
  <p:transition advTm="90252"/>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067C5-61DF-A369-5359-C6243327ACF0}"/>
              </a:ext>
            </a:extLst>
          </p:cNvPr>
          <p:cNvSpPr>
            <a:spLocks noGrp="1"/>
          </p:cNvSpPr>
          <p:nvPr>
            <p:ph type="title"/>
          </p:nvPr>
        </p:nvSpPr>
        <p:spPr/>
        <p:txBody>
          <a:bodyPr/>
          <a:lstStyle/>
          <a:p>
            <a:r>
              <a:rPr lang="en-US" dirty="0"/>
              <a:t>Example: Multithreaded Web Server</a:t>
            </a:r>
          </a:p>
        </p:txBody>
      </p:sp>
      <p:sp>
        <p:nvSpPr>
          <p:cNvPr id="4" name="Content Placeholder 2">
            <a:extLst>
              <a:ext uri="{FF2B5EF4-FFF2-40B4-BE49-F238E27FC236}">
                <a16:creationId xmlns:a16="http://schemas.microsoft.com/office/drawing/2014/main" id="{EBBBC99D-8E55-D450-AB65-A55BDBA8CD43}"/>
              </a:ext>
            </a:extLst>
          </p:cNvPr>
          <p:cNvSpPr>
            <a:spLocks noGrp="1"/>
          </p:cNvSpPr>
          <p:nvPr>
            <p:ph idx="1"/>
          </p:nvPr>
        </p:nvSpPr>
        <p:spPr>
          <a:xfrm>
            <a:off x="762000" y="838200"/>
            <a:ext cx="10515600" cy="5532783"/>
          </a:xfrm>
          <a:solidFill>
            <a:schemeClr val="bg1">
              <a:lumMod val="95000"/>
            </a:schemeClr>
          </a:solidFill>
        </p:spPr>
        <p:txBody>
          <a:bodyPr>
            <a:noAutofit/>
          </a:bodyPr>
          <a:lstStyle/>
          <a:p>
            <a:pPr marL="0" indent="0">
              <a:buNone/>
            </a:pPr>
            <a:r>
              <a:rPr lang="en-US" sz="2000" dirty="0">
                <a:latin typeface="Courier"/>
              </a:rPr>
              <a:t>// Socket setup code elided…</a:t>
            </a:r>
          </a:p>
          <a:p>
            <a:pPr marL="0" indent="0">
              <a:buNone/>
            </a:pPr>
            <a:br>
              <a:rPr lang="en-US" sz="2000" dirty="0">
                <a:latin typeface="Courier"/>
              </a:rPr>
            </a:br>
            <a:r>
              <a:rPr lang="en-US" sz="2000" dirty="0">
                <a:latin typeface="Courier"/>
              </a:rPr>
              <a:t>while (1) {</a:t>
            </a:r>
          </a:p>
          <a:p>
            <a:pPr marL="0" indent="0">
              <a:buNone/>
            </a:pPr>
            <a:r>
              <a:rPr lang="en-US" sz="2000" dirty="0">
                <a:latin typeface="Courier"/>
              </a:rPr>
              <a:t>  // Accept a new client connection, obtaining a new socket</a:t>
            </a:r>
          </a:p>
          <a:p>
            <a:pPr marL="0" indent="0">
              <a:buNone/>
            </a:pPr>
            <a:r>
              <a:rPr lang="en-US" sz="2000" dirty="0">
                <a:latin typeface="Courier"/>
              </a:rPr>
              <a:t>  </a:t>
            </a:r>
            <a:r>
              <a:rPr lang="en-US" sz="2000" dirty="0" err="1">
                <a:latin typeface="Courier"/>
              </a:rPr>
              <a:t>pthread_t</a:t>
            </a:r>
            <a:r>
              <a:rPr lang="en-US" sz="2000" dirty="0">
                <a:latin typeface="Courier"/>
              </a:rPr>
              <a:t> </a:t>
            </a:r>
            <a:r>
              <a:rPr lang="en-US" sz="2000" dirty="0" err="1">
                <a:latin typeface="Courier"/>
              </a:rPr>
              <a:t>tid</a:t>
            </a:r>
            <a:r>
              <a:rPr lang="en-US" sz="2000" dirty="0">
                <a:latin typeface="Courier"/>
              </a:rPr>
              <a:t>;</a:t>
            </a:r>
          </a:p>
          <a:p>
            <a:pPr marL="0" indent="0">
              <a:buNone/>
            </a:pPr>
            <a:r>
              <a:rPr lang="en-US" sz="2000" dirty="0">
                <a:latin typeface="Courier"/>
              </a:rPr>
              <a:t>  int </a:t>
            </a:r>
            <a:r>
              <a:rPr lang="en-US" sz="2000" dirty="0" err="1">
                <a:latin typeface="Courier"/>
              </a:rPr>
              <a:t>conn_socket</a:t>
            </a:r>
            <a:r>
              <a:rPr lang="en-US" sz="2000" dirty="0">
                <a:latin typeface="Courier"/>
              </a:rPr>
              <a:t> = </a:t>
            </a:r>
            <a:r>
              <a:rPr lang="en-US" sz="2000" b="1" dirty="0">
                <a:solidFill>
                  <a:schemeClr val="accent1"/>
                </a:solidFill>
                <a:latin typeface="Courier"/>
              </a:rPr>
              <a:t>accept</a:t>
            </a:r>
            <a:r>
              <a:rPr lang="en-US" sz="2000" dirty="0">
                <a:latin typeface="Courier"/>
              </a:rPr>
              <a:t>(</a:t>
            </a:r>
            <a:r>
              <a:rPr lang="en-US" sz="2000" dirty="0" err="1">
                <a:latin typeface="Courier"/>
              </a:rPr>
              <a:t>server_socket</a:t>
            </a:r>
            <a:r>
              <a:rPr lang="en-US" sz="2000" dirty="0">
                <a:latin typeface="Courier"/>
              </a:rPr>
              <a:t>, NULL, NULL);</a:t>
            </a:r>
          </a:p>
          <a:p>
            <a:pPr marL="0" indent="0">
              <a:buNone/>
            </a:pPr>
            <a:r>
              <a:rPr lang="en-US" sz="2000" dirty="0">
                <a:latin typeface="Courier"/>
              </a:rPr>
              <a:t>  int* </a:t>
            </a:r>
            <a:r>
              <a:rPr lang="en-US" sz="2000" dirty="0" err="1">
                <a:latin typeface="Courier"/>
              </a:rPr>
              <a:t>arg</a:t>
            </a:r>
            <a:r>
              <a:rPr lang="en-US" sz="2000" dirty="0">
                <a:latin typeface="Courier"/>
              </a:rPr>
              <a:t> = (int*) malloc(</a:t>
            </a:r>
            <a:r>
              <a:rPr lang="en-US" sz="2000" dirty="0" err="1">
                <a:latin typeface="Courier"/>
              </a:rPr>
              <a:t>sizeof</a:t>
            </a:r>
            <a:r>
              <a:rPr lang="en-US" sz="2000" dirty="0">
                <a:latin typeface="Courier"/>
              </a:rPr>
              <a:t>(int));</a:t>
            </a:r>
          </a:p>
          <a:p>
            <a:pPr marL="0" indent="0">
              <a:buNone/>
            </a:pPr>
            <a:r>
              <a:rPr lang="en-US" sz="2000" dirty="0">
                <a:latin typeface="Courier"/>
              </a:rPr>
              <a:t>  *</a:t>
            </a:r>
            <a:r>
              <a:rPr lang="en-US" sz="2000" dirty="0" err="1">
                <a:latin typeface="Courier"/>
              </a:rPr>
              <a:t>arg</a:t>
            </a:r>
            <a:r>
              <a:rPr lang="en-US" sz="2000" dirty="0">
                <a:latin typeface="Courier"/>
              </a:rPr>
              <a:t> = </a:t>
            </a:r>
            <a:r>
              <a:rPr lang="en-US" sz="2000" dirty="0" err="1">
                <a:latin typeface="Courier"/>
              </a:rPr>
              <a:t>conn_socket</a:t>
            </a:r>
            <a:r>
              <a:rPr lang="en-US" sz="2000" dirty="0">
                <a:latin typeface="Courier"/>
              </a:rPr>
              <a:t>;</a:t>
            </a:r>
          </a:p>
          <a:p>
            <a:pPr marL="0" indent="0">
              <a:buNone/>
            </a:pPr>
            <a:r>
              <a:rPr lang="en-US" sz="2000" dirty="0">
                <a:latin typeface="Courier"/>
              </a:rPr>
              <a:t>  </a:t>
            </a:r>
            <a:r>
              <a:rPr lang="en-US" sz="2000" b="1" dirty="0" err="1">
                <a:solidFill>
                  <a:schemeClr val="accent1"/>
                </a:solidFill>
                <a:latin typeface="Courier"/>
              </a:rPr>
              <a:t>pthread_create</a:t>
            </a:r>
            <a:r>
              <a:rPr lang="en-US" sz="2000" b="1" dirty="0">
                <a:solidFill>
                  <a:schemeClr val="accent1"/>
                </a:solidFill>
                <a:latin typeface="Courier"/>
              </a:rPr>
              <a:t>(&amp;</a:t>
            </a:r>
            <a:r>
              <a:rPr lang="en-US" sz="2000" b="1" dirty="0" err="1">
                <a:solidFill>
                  <a:schemeClr val="accent1"/>
                </a:solidFill>
                <a:latin typeface="Courier"/>
              </a:rPr>
              <a:t>tid</a:t>
            </a:r>
            <a:r>
              <a:rPr lang="en-US" sz="2000" b="1" dirty="0">
                <a:solidFill>
                  <a:schemeClr val="accent1"/>
                </a:solidFill>
                <a:latin typeface="Courier"/>
              </a:rPr>
              <a:t>, NULL &amp;</a:t>
            </a:r>
            <a:r>
              <a:rPr lang="en-US" sz="2000" b="1" dirty="0" err="1">
                <a:solidFill>
                  <a:schemeClr val="accent1"/>
                </a:solidFill>
                <a:latin typeface="Courier"/>
              </a:rPr>
              <a:t>serve_client</a:t>
            </a:r>
            <a:r>
              <a:rPr lang="en-US" sz="2000" b="1" dirty="0">
                <a:solidFill>
                  <a:schemeClr val="accent1"/>
                </a:solidFill>
                <a:latin typeface="Courier"/>
              </a:rPr>
              <a:t>, &amp;</a:t>
            </a:r>
            <a:r>
              <a:rPr lang="en-US" sz="2000" b="1" dirty="0" err="1">
                <a:solidFill>
                  <a:schemeClr val="accent1"/>
                </a:solidFill>
                <a:latin typeface="Courier"/>
              </a:rPr>
              <a:t>arg</a:t>
            </a:r>
            <a:r>
              <a:rPr lang="en-US" sz="2000" b="1" dirty="0">
                <a:solidFill>
                  <a:schemeClr val="accent1"/>
                </a:solidFill>
                <a:latin typeface="Courier"/>
              </a:rPr>
              <a:t>);</a:t>
            </a:r>
          </a:p>
          <a:p>
            <a:pPr marL="0" indent="0">
              <a:buNone/>
            </a:pPr>
            <a:r>
              <a:rPr lang="en-US" sz="2000" dirty="0">
                <a:latin typeface="Courier"/>
              </a:rPr>
              <a:t>}</a:t>
            </a:r>
          </a:p>
          <a:p>
            <a:pPr marL="0" indent="0">
              <a:buNone/>
            </a:pPr>
            <a:r>
              <a:rPr lang="en-US" sz="2000" b="1" dirty="0">
                <a:solidFill>
                  <a:schemeClr val="accent1"/>
                </a:solidFill>
                <a:latin typeface="Courier"/>
              </a:rPr>
              <a:t>close</a:t>
            </a:r>
            <a:r>
              <a:rPr lang="en-US" sz="2000" dirty="0">
                <a:latin typeface="Courier"/>
              </a:rPr>
              <a:t>(</a:t>
            </a:r>
            <a:r>
              <a:rPr lang="en-US" sz="2000" dirty="0" err="1">
                <a:latin typeface="Courier"/>
              </a:rPr>
              <a:t>server_socket</a:t>
            </a:r>
            <a:r>
              <a:rPr lang="en-US" sz="2000" dirty="0">
                <a:latin typeface="Courier"/>
              </a:rPr>
              <a:t>);</a:t>
            </a:r>
          </a:p>
        </p:txBody>
      </p:sp>
    </p:spTree>
    <p:extLst>
      <p:ext uri="{BB962C8B-B14F-4D97-AF65-F5344CB8AC3E}">
        <p14:creationId xmlns:p14="http://schemas.microsoft.com/office/powerpoint/2010/main" val="2249106532"/>
      </p:ext>
    </p:extLst>
  </p:cSld>
  <p:clrMapOvr>
    <a:masterClrMapping/>
  </p:clrMapOvr>
  <p:transition advTm="79386"/>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555355-6664-4BAD-9824-D19412343421}"/>
              </a:ext>
            </a:extLst>
          </p:cNvPr>
          <p:cNvSpPr>
            <a:spLocks noGrp="1"/>
          </p:cNvSpPr>
          <p:nvPr>
            <p:ph idx="1"/>
          </p:nvPr>
        </p:nvSpPr>
        <p:spPr>
          <a:xfrm>
            <a:off x="762000" y="838200"/>
            <a:ext cx="10515600" cy="5532783"/>
          </a:xfrm>
          <a:solidFill>
            <a:schemeClr val="bg1">
              <a:lumMod val="95000"/>
            </a:schemeClr>
          </a:solidFill>
        </p:spPr>
        <p:txBody>
          <a:bodyPr>
            <a:noAutofit/>
          </a:bodyPr>
          <a:lstStyle/>
          <a:p>
            <a:pPr marL="0" indent="0">
              <a:buNone/>
            </a:pPr>
            <a:r>
              <a:rPr lang="en-US" sz="2000" dirty="0">
                <a:latin typeface="Courier"/>
              </a:rPr>
              <a:t>// Socket setup code elided…</a:t>
            </a:r>
          </a:p>
          <a:p>
            <a:pPr marL="0" indent="0">
              <a:buNone/>
            </a:pPr>
            <a:r>
              <a:rPr lang="en-US" sz="2000" dirty="0">
                <a:latin typeface="Courier"/>
              </a:rPr>
              <a:t>while (1) {</a:t>
            </a:r>
          </a:p>
          <a:p>
            <a:pPr marL="0" indent="0">
              <a:buNone/>
            </a:pPr>
            <a:r>
              <a:rPr lang="en-US" sz="2000" dirty="0">
                <a:latin typeface="Courier"/>
              </a:rPr>
              <a:t>  // Accept a new client connection, obtaining a new socket</a:t>
            </a:r>
          </a:p>
          <a:p>
            <a:pPr marL="0" indent="0">
              <a:buNone/>
            </a:pPr>
            <a:r>
              <a:rPr lang="en-US" sz="2000" dirty="0">
                <a:latin typeface="Courier"/>
              </a:rPr>
              <a:t>  int </a:t>
            </a:r>
            <a:r>
              <a:rPr lang="en-US" sz="2000" dirty="0" err="1">
                <a:latin typeface="Courier"/>
              </a:rPr>
              <a:t>conn_socket</a:t>
            </a:r>
            <a:r>
              <a:rPr lang="en-US" sz="2000" dirty="0">
                <a:latin typeface="Courier"/>
              </a:rPr>
              <a:t> = </a:t>
            </a:r>
            <a:r>
              <a:rPr lang="en-US" sz="2000" b="1" dirty="0">
                <a:solidFill>
                  <a:schemeClr val="accent1"/>
                </a:solidFill>
                <a:latin typeface="Courier"/>
              </a:rPr>
              <a:t>accept</a:t>
            </a:r>
            <a:r>
              <a:rPr lang="en-US" sz="2000" dirty="0">
                <a:latin typeface="Courier"/>
              </a:rPr>
              <a:t>(</a:t>
            </a:r>
            <a:r>
              <a:rPr lang="en-US" sz="2000" dirty="0" err="1">
                <a:latin typeface="Courier"/>
              </a:rPr>
              <a:t>server_socket</a:t>
            </a:r>
            <a:r>
              <a:rPr lang="en-US" sz="2000" dirty="0">
                <a:latin typeface="Courier"/>
              </a:rPr>
              <a:t>, NULL, NULL);</a:t>
            </a:r>
          </a:p>
          <a:p>
            <a:pPr marL="0" indent="0">
              <a:buNone/>
            </a:pPr>
            <a:r>
              <a:rPr lang="en-US" sz="2000" dirty="0">
                <a:latin typeface="Courier"/>
              </a:rPr>
              <a:t>  </a:t>
            </a:r>
            <a:r>
              <a:rPr lang="en-US" sz="2000" dirty="0" err="1">
                <a:latin typeface="Courier"/>
              </a:rPr>
              <a:t>pid_t</a:t>
            </a:r>
            <a:r>
              <a:rPr lang="en-US" sz="2000" dirty="0">
                <a:latin typeface="Courier"/>
              </a:rPr>
              <a:t> </a:t>
            </a:r>
            <a:r>
              <a:rPr lang="en-US" sz="2000" dirty="0" err="1">
                <a:latin typeface="Courier"/>
              </a:rPr>
              <a:t>pid</a:t>
            </a:r>
            <a:r>
              <a:rPr lang="en-US" sz="2000" dirty="0">
                <a:latin typeface="Courier"/>
              </a:rPr>
              <a:t> = </a:t>
            </a:r>
            <a:r>
              <a:rPr lang="en-US" sz="2000" b="1" dirty="0">
                <a:solidFill>
                  <a:schemeClr val="accent1"/>
                </a:solidFill>
                <a:latin typeface="Courier"/>
              </a:rPr>
              <a:t>fork();</a:t>
            </a:r>
          </a:p>
          <a:p>
            <a:pPr marL="0" indent="0">
              <a:buNone/>
            </a:pPr>
            <a:r>
              <a:rPr lang="en-US" sz="2000" dirty="0">
                <a:latin typeface="Courier"/>
              </a:rPr>
              <a:t>  if (</a:t>
            </a:r>
            <a:r>
              <a:rPr lang="en-US" sz="2000" dirty="0" err="1">
                <a:latin typeface="Courier"/>
              </a:rPr>
              <a:t>pid</a:t>
            </a:r>
            <a:r>
              <a:rPr lang="en-US" sz="2000" dirty="0">
                <a:latin typeface="Courier"/>
              </a:rPr>
              <a:t> == 0) { // I am the child</a:t>
            </a:r>
          </a:p>
          <a:p>
            <a:pPr marL="0" indent="0">
              <a:buNone/>
            </a:pPr>
            <a:r>
              <a:rPr lang="en-US" sz="2000" dirty="0">
                <a:latin typeface="Courier"/>
              </a:rPr>
              <a:t>    </a:t>
            </a:r>
            <a:r>
              <a:rPr lang="en-US" sz="2000" b="1" dirty="0">
                <a:solidFill>
                  <a:schemeClr val="accent1"/>
                </a:solidFill>
                <a:latin typeface="Courier"/>
              </a:rPr>
              <a:t>close</a:t>
            </a:r>
            <a:r>
              <a:rPr lang="en-US" sz="2000" dirty="0">
                <a:latin typeface="Courier"/>
              </a:rPr>
              <a:t>(</a:t>
            </a:r>
            <a:r>
              <a:rPr lang="en-US" sz="2000" dirty="0" err="1">
                <a:latin typeface="Courier"/>
              </a:rPr>
              <a:t>server_socket</a:t>
            </a:r>
            <a:r>
              <a:rPr lang="en-US" sz="2000" dirty="0">
                <a:latin typeface="Courier"/>
              </a:rPr>
              <a:t>);</a:t>
            </a:r>
          </a:p>
          <a:p>
            <a:pPr marL="0" indent="0">
              <a:buNone/>
            </a:pPr>
            <a:r>
              <a:rPr lang="en-US" sz="2000" dirty="0">
                <a:latin typeface="Courier"/>
              </a:rPr>
              <a:t>    </a:t>
            </a:r>
            <a:r>
              <a:rPr lang="en-US" sz="2000" dirty="0" err="1">
                <a:latin typeface="Courier"/>
              </a:rPr>
              <a:t>serve_client</a:t>
            </a:r>
            <a:r>
              <a:rPr lang="en-US" sz="2000" dirty="0">
                <a:latin typeface="Courier"/>
              </a:rPr>
              <a:t>(</a:t>
            </a:r>
            <a:r>
              <a:rPr lang="en-US" sz="2000" dirty="0" err="1">
                <a:latin typeface="Courier"/>
              </a:rPr>
              <a:t>conn_socket</a:t>
            </a:r>
            <a:r>
              <a:rPr lang="en-US" sz="2000" dirty="0">
                <a:latin typeface="Courier"/>
              </a:rPr>
              <a:t>);</a:t>
            </a:r>
          </a:p>
          <a:p>
            <a:pPr marL="0" indent="0">
              <a:buNone/>
            </a:pPr>
            <a:r>
              <a:rPr lang="en-US" sz="2000" dirty="0">
                <a:latin typeface="Courier"/>
              </a:rPr>
              <a:t>    </a:t>
            </a:r>
            <a:r>
              <a:rPr lang="en-US" sz="2000" b="1" dirty="0">
                <a:solidFill>
                  <a:schemeClr val="accent1"/>
                </a:solidFill>
                <a:latin typeface="Courier"/>
              </a:rPr>
              <a:t>close</a:t>
            </a:r>
            <a:r>
              <a:rPr lang="en-US" sz="2000" dirty="0">
                <a:latin typeface="Courier"/>
              </a:rPr>
              <a:t>(</a:t>
            </a:r>
            <a:r>
              <a:rPr lang="en-US" sz="2000" dirty="0" err="1">
                <a:latin typeface="Courier"/>
              </a:rPr>
              <a:t>conn_socket</a:t>
            </a:r>
            <a:r>
              <a:rPr lang="en-US" sz="2000" dirty="0">
                <a:latin typeface="Courier"/>
              </a:rPr>
              <a:t>);</a:t>
            </a:r>
          </a:p>
          <a:p>
            <a:pPr marL="0" indent="0">
              <a:buNone/>
            </a:pPr>
            <a:r>
              <a:rPr lang="en-US" sz="2000" dirty="0">
                <a:latin typeface="Courier"/>
              </a:rPr>
              <a:t>    exit(0);</a:t>
            </a:r>
          </a:p>
          <a:p>
            <a:pPr marL="0" indent="0">
              <a:buNone/>
            </a:pPr>
            <a:r>
              <a:rPr lang="en-US" sz="2000" dirty="0">
                <a:latin typeface="Courier"/>
              </a:rPr>
              <a:t>  } else { // // I am the parent</a:t>
            </a:r>
          </a:p>
          <a:p>
            <a:pPr marL="0" indent="0">
              <a:buNone/>
            </a:pPr>
            <a:r>
              <a:rPr lang="en-US" sz="2000" dirty="0">
                <a:latin typeface="Courier"/>
              </a:rPr>
              <a:t>    </a:t>
            </a:r>
            <a:r>
              <a:rPr lang="en-US" sz="2000" b="1" dirty="0">
                <a:solidFill>
                  <a:schemeClr val="accent1"/>
                </a:solidFill>
                <a:latin typeface="Courier"/>
              </a:rPr>
              <a:t>close</a:t>
            </a:r>
            <a:r>
              <a:rPr lang="en-US" sz="2000" dirty="0">
                <a:latin typeface="Courier"/>
              </a:rPr>
              <a:t>(</a:t>
            </a:r>
            <a:r>
              <a:rPr lang="en-US" sz="2000" dirty="0" err="1">
                <a:latin typeface="Courier"/>
              </a:rPr>
              <a:t>conn_socket</a:t>
            </a:r>
            <a:r>
              <a:rPr lang="en-US" sz="2000" dirty="0">
                <a:latin typeface="Courier"/>
              </a:rPr>
              <a:t>);</a:t>
            </a:r>
          </a:p>
          <a:p>
            <a:pPr marL="0" indent="0">
              <a:buNone/>
            </a:pPr>
            <a:r>
              <a:rPr lang="en-US" sz="2000" dirty="0">
                <a:latin typeface="Courier"/>
              </a:rPr>
              <a:t>  }</a:t>
            </a:r>
          </a:p>
          <a:p>
            <a:pPr marL="0" indent="0">
              <a:buNone/>
            </a:pPr>
            <a:r>
              <a:rPr lang="en-US" sz="2000" dirty="0">
                <a:latin typeface="Courier"/>
              </a:rPr>
              <a:t>}</a:t>
            </a:r>
          </a:p>
          <a:p>
            <a:pPr marL="0" indent="0">
              <a:buNone/>
            </a:pPr>
            <a:r>
              <a:rPr lang="en-US" sz="2000" b="1" dirty="0">
                <a:solidFill>
                  <a:schemeClr val="accent1"/>
                </a:solidFill>
                <a:latin typeface="Courier"/>
              </a:rPr>
              <a:t>close</a:t>
            </a:r>
            <a:r>
              <a:rPr lang="en-US" sz="2000" dirty="0">
                <a:latin typeface="Courier"/>
              </a:rPr>
              <a:t>(</a:t>
            </a:r>
            <a:r>
              <a:rPr lang="en-US" sz="2000" dirty="0" err="1">
                <a:latin typeface="Courier"/>
              </a:rPr>
              <a:t>server_socket</a:t>
            </a:r>
            <a:r>
              <a:rPr lang="en-US" sz="2000" dirty="0">
                <a:latin typeface="Courier"/>
              </a:rPr>
              <a:t>);</a:t>
            </a:r>
          </a:p>
        </p:txBody>
      </p:sp>
      <p:sp>
        <p:nvSpPr>
          <p:cNvPr id="7" name="Title 6"/>
          <p:cNvSpPr>
            <a:spLocks noGrp="1"/>
          </p:cNvSpPr>
          <p:nvPr>
            <p:ph type="title"/>
          </p:nvPr>
        </p:nvSpPr>
        <p:spPr/>
        <p:txBody>
          <a:bodyPr/>
          <a:lstStyle/>
          <a:p>
            <a:r>
              <a:rPr lang="en-US" dirty="0">
                <a:latin typeface="+mj-lt"/>
              </a:rPr>
              <a:t>Comparison: Fork-based Web Server</a:t>
            </a:r>
          </a:p>
        </p:txBody>
      </p:sp>
    </p:spTree>
    <p:custDataLst>
      <p:tags r:id="rId1"/>
    </p:custDataLst>
    <p:extLst>
      <p:ext uri="{BB962C8B-B14F-4D97-AF65-F5344CB8AC3E}">
        <p14:creationId xmlns:p14="http://schemas.microsoft.com/office/powerpoint/2010/main" val="2880272227"/>
      </p:ext>
    </p:extLst>
  </p:cSld>
  <p:clrMapOvr>
    <a:masterClrMapping/>
  </p:clrMapOvr>
  <p:transition advTm="33037"/>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5AD8D8-1696-4405-98CE-F4B24A679A42}"/>
              </a:ext>
            </a:extLst>
          </p:cNvPr>
          <p:cNvSpPr>
            <a:spLocks noGrp="1"/>
          </p:cNvSpPr>
          <p:nvPr>
            <p:ph type="title"/>
          </p:nvPr>
        </p:nvSpPr>
        <p:spPr/>
        <p:txBody>
          <a:bodyPr/>
          <a:lstStyle/>
          <a:p>
            <a:r>
              <a:rPr lang="en-US"/>
              <a:t>Reviewing the </a:t>
            </a:r>
            <a:r>
              <a:rPr lang="en-US" err="1">
                <a:latin typeface="Consolas" panose="020B0609020204030204" pitchFamily="49" charset="0"/>
              </a:rPr>
              <a:t>pthread_create</a:t>
            </a:r>
            <a:r>
              <a:rPr lang="en-US">
                <a:latin typeface="Consolas" panose="020B0609020204030204" pitchFamily="49" charset="0"/>
              </a:rPr>
              <a:t>(…)</a:t>
            </a:r>
            <a:endParaRPr lang="en-US"/>
          </a:p>
        </p:txBody>
      </p:sp>
      <p:sp>
        <p:nvSpPr>
          <p:cNvPr id="6" name="Rectangle: Rounded Corners 5">
            <a:extLst>
              <a:ext uri="{FF2B5EF4-FFF2-40B4-BE49-F238E27FC236}">
                <a16:creationId xmlns:a16="http://schemas.microsoft.com/office/drawing/2014/main" id="{76009F38-C897-21EF-2ECA-DC1C4F566D91}"/>
              </a:ext>
            </a:extLst>
          </p:cNvPr>
          <p:cNvSpPr/>
          <p:nvPr/>
        </p:nvSpPr>
        <p:spPr bwMode="auto">
          <a:xfrm>
            <a:off x="838199" y="1072548"/>
            <a:ext cx="7086599" cy="1289652"/>
          </a:xfrm>
          <a:prstGeom prst="roundRect">
            <a:avLst/>
          </a:prstGeom>
          <a:solidFill>
            <a:schemeClr val="bg1"/>
          </a:solidFill>
          <a:ln w="3810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gn="ctr"/>
            <a:r>
              <a:rPr lang="en-US" sz="1600" b="0">
                <a:latin typeface="+mn-lt"/>
              </a:rPr>
              <a:t>Do some work like a normal </a:t>
            </a:r>
            <a:r>
              <a:rPr lang="en-US" sz="1600" b="0" err="1">
                <a:latin typeface="+mn-lt"/>
              </a:rPr>
              <a:t>fn</a:t>
            </a:r>
            <a:r>
              <a:rPr lang="en-US" sz="1600" b="0">
                <a:latin typeface="+mn-lt"/>
              </a:rPr>
              <a:t>…</a:t>
            </a:r>
          </a:p>
          <a:p>
            <a:pPr algn="ctr"/>
            <a:r>
              <a:rPr lang="en-US" sz="1600" b="0">
                <a:latin typeface="+mn-lt"/>
              </a:rPr>
              <a:t>   place </a:t>
            </a:r>
            <a:r>
              <a:rPr lang="en-US" sz="1600" b="0" err="1">
                <a:latin typeface="+mn-lt"/>
              </a:rPr>
              <a:t>syscall</a:t>
            </a:r>
            <a:r>
              <a:rPr lang="en-US" sz="1600" b="0">
                <a:latin typeface="+mn-lt"/>
              </a:rPr>
              <a:t> # into %</a:t>
            </a:r>
            <a:r>
              <a:rPr lang="en-US" sz="1600" b="0" err="1">
                <a:latin typeface="+mn-lt"/>
              </a:rPr>
              <a:t>eax</a:t>
            </a:r>
            <a:endParaRPr lang="en-US" sz="1600" b="0">
              <a:latin typeface="+mn-lt"/>
            </a:endParaRPr>
          </a:p>
          <a:p>
            <a:pPr algn="ctr"/>
            <a:r>
              <a:rPr lang="en-US" sz="1600" b="0">
                <a:latin typeface="+mn-lt"/>
              </a:rPr>
              <a:t>   put </a:t>
            </a:r>
            <a:r>
              <a:rPr lang="en-US" sz="1600" b="0" err="1">
                <a:latin typeface="+mn-lt"/>
              </a:rPr>
              <a:t>args</a:t>
            </a:r>
            <a:r>
              <a:rPr lang="en-US" sz="1600" b="0">
                <a:latin typeface="+mn-lt"/>
              </a:rPr>
              <a:t> into registers %</a:t>
            </a:r>
            <a:r>
              <a:rPr lang="en-US" sz="1600" b="0" err="1">
                <a:latin typeface="+mn-lt"/>
              </a:rPr>
              <a:t>ebx</a:t>
            </a:r>
            <a:r>
              <a:rPr lang="en-US" sz="1600" b="0">
                <a:latin typeface="+mn-lt"/>
              </a:rPr>
              <a:t>, …</a:t>
            </a:r>
          </a:p>
          <a:p>
            <a:pPr algn="ctr"/>
            <a:r>
              <a:rPr lang="en-US" sz="1600" b="0">
                <a:latin typeface="+mn-lt"/>
              </a:rPr>
              <a:t>   special trap instruction</a:t>
            </a:r>
          </a:p>
          <a:p>
            <a:pPr algn="ctr"/>
            <a:endParaRPr lang="en-US" sz="1600" b="0" i="1">
              <a:latin typeface="+mn-lt"/>
            </a:endParaRPr>
          </a:p>
          <a:p>
            <a:pPr algn="ctr"/>
            <a:endParaRPr lang="en-US" sz="1600" b="0" i="1">
              <a:latin typeface="+mn-lt"/>
            </a:endParaRPr>
          </a:p>
          <a:p>
            <a:pPr algn="ctr"/>
            <a:endParaRPr lang="en-US" sz="1600" b="0" i="1">
              <a:latin typeface="+mn-lt"/>
            </a:endParaRPr>
          </a:p>
          <a:p>
            <a:pPr algn="ctr"/>
            <a:endParaRPr lang="en-US" sz="1600" b="0" i="1">
              <a:latin typeface="+mn-lt"/>
            </a:endParaRPr>
          </a:p>
          <a:p>
            <a:pPr algn="ctr"/>
            <a:endParaRPr lang="en-US" sz="1600" b="0" i="1">
              <a:latin typeface="+mn-lt"/>
            </a:endParaRPr>
          </a:p>
          <a:p>
            <a:pPr algn="ctr"/>
            <a:endParaRPr lang="en-US" sz="1600" b="0" i="1">
              <a:latin typeface="+mn-lt"/>
            </a:endParaRPr>
          </a:p>
          <a:p>
            <a:pPr algn="ctr"/>
            <a:r>
              <a:rPr lang="en-US" sz="1600" b="0">
                <a:latin typeface="+mn-lt"/>
              </a:rPr>
              <a:t>  </a:t>
            </a:r>
          </a:p>
          <a:p>
            <a:pPr algn="ctr"/>
            <a:endParaRPr lang="en-US" sz="1600" b="0">
              <a:latin typeface="+mn-lt"/>
            </a:endParaRPr>
          </a:p>
          <a:p>
            <a:pPr algn="ctr"/>
            <a:endParaRPr lang="en-US" sz="1600" b="0">
              <a:latin typeface="+mn-lt"/>
            </a:endParaRPr>
          </a:p>
          <a:p>
            <a:pPr algn="ctr"/>
            <a:r>
              <a:rPr lang="en-US" sz="1600" b="0">
                <a:latin typeface="+mn-lt"/>
              </a:rPr>
              <a:t>  </a:t>
            </a:r>
            <a:endParaRPr lang="en-US" b="0" i="1">
              <a:latin typeface="+mn-lt"/>
            </a:endParaRPr>
          </a:p>
          <a:p>
            <a:pPr algn="ctr"/>
            <a:endParaRPr lang="en-US" b="0" i="1">
              <a:latin typeface="+mn-lt"/>
            </a:endParaRPr>
          </a:p>
          <a:p>
            <a:pPr marL="0" marR="0" indent="0" algn="ctr" defTabSz="914400" rtl="0" eaLnBrk="0" fontAlgn="base" latinLnBrk="0" hangingPunct="0">
              <a:lnSpc>
                <a:spcPct val="100000"/>
              </a:lnSpc>
              <a:spcBef>
                <a:spcPct val="0"/>
              </a:spcBef>
              <a:spcAft>
                <a:spcPct val="0"/>
              </a:spcAft>
              <a:buClrTx/>
              <a:buSzTx/>
              <a:buFontTx/>
              <a:buNone/>
              <a:tabLst/>
            </a:pPr>
            <a:endParaRPr kumimoji="0" lang="en-US" b="0" i="0" u="none" strike="noStrike" cap="none" normalizeH="0" baseline="0">
              <a:ln>
                <a:noFill/>
              </a:ln>
              <a:effectLst/>
              <a:latin typeface="+mn-lt"/>
            </a:endParaRPr>
          </a:p>
        </p:txBody>
      </p:sp>
      <p:sp>
        <p:nvSpPr>
          <p:cNvPr id="8" name="Rectangle: Rounded Corners 7">
            <a:extLst>
              <a:ext uri="{FF2B5EF4-FFF2-40B4-BE49-F238E27FC236}">
                <a16:creationId xmlns:a16="http://schemas.microsoft.com/office/drawing/2014/main" id="{8F07F68E-6FAA-3252-2696-3397C7299E49}"/>
              </a:ext>
            </a:extLst>
          </p:cNvPr>
          <p:cNvSpPr/>
          <p:nvPr/>
        </p:nvSpPr>
        <p:spPr bwMode="auto">
          <a:xfrm>
            <a:off x="821635" y="2547730"/>
            <a:ext cx="7086600" cy="1186070"/>
          </a:xfrm>
          <a:prstGeom prst="roundRect">
            <a:avLst/>
          </a:prstGeom>
          <a:solidFill>
            <a:schemeClr val="bg1"/>
          </a:solidFill>
          <a:ln w="3810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b="0">
                <a:latin typeface="+mn-lt"/>
              </a:rPr>
              <a:t>Mode switches &amp; s</a:t>
            </a:r>
            <a:r>
              <a:rPr kumimoji="0" lang="en-US" sz="1600" b="0" i="0" u="none" strike="noStrike" cap="none" normalizeH="0" baseline="0">
                <a:ln>
                  <a:noFill/>
                </a:ln>
                <a:effectLst/>
                <a:latin typeface="+mn-lt"/>
              </a:rPr>
              <a:t>witches to kernel stack.</a:t>
            </a:r>
          </a:p>
          <a:p>
            <a:pPr marL="0" marR="0" indent="0" algn="ctr" defTabSz="914400" rtl="0" eaLnBrk="0" fontAlgn="base" latinLnBrk="0" hangingPunct="0">
              <a:lnSpc>
                <a:spcPct val="100000"/>
              </a:lnSpc>
              <a:spcBef>
                <a:spcPct val="0"/>
              </a:spcBef>
              <a:spcAft>
                <a:spcPct val="0"/>
              </a:spcAft>
              <a:buClrTx/>
              <a:buSzTx/>
              <a:buFontTx/>
              <a:buNone/>
              <a:tabLst/>
            </a:pPr>
            <a:r>
              <a:rPr lang="en-US" sz="1600" b="0">
                <a:latin typeface="+mn-lt"/>
              </a:rPr>
              <a:t>Saves </a:t>
            </a:r>
            <a:r>
              <a:rPr kumimoji="0" lang="en-US" sz="1600" b="0" i="0" u="none" strike="noStrike" cap="none" normalizeH="0" baseline="0">
                <a:ln>
                  <a:noFill/>
                </a:ln>
                <a:effectLst/>
                <a:latin typeface="+mn-lt"/>
              </a:rPr>
              <a:t>recovery state</a:t>
            </a:r>
          </a:p>
          <a:p>
            <a:pPr marL="0" marR="0" indent="0" algn="ctr" defTabSz="914400" rtl="0" eaLnBrk="0" fontAlgn="base" latinLnBrk="0" hangingPunct="0">
              <a:lnSpc>
                <a:spcPct val="100000"/>
              </a:lnSpc>
              <a:spcBef>
                <a:spcPct val="0"/>
              </a:spcBef>
              <a:spcAft>
                <a:spcPct val="0"/>
              </a:spcAft>
              <a:buClrTx/>
              <a:buSzTx/>
              <a:buFontTx/>
              <a:buNone/>
              <a:tabLst/>
            </a:pPr>
            <a:r>
              <a:rPr lang="en-US" sz="1600" b="0">
                <a:latin typeface="+mn-lt"/>
              </a:rPr>
              <a:t>Jump to interrupt vector table at location 128.</a:t>
            </a:r>
          </a:p>
          <a:p>
            <a:pPr marL="0" marR="0" indent="0" algn="ctr"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a:ln>
                  <a:noFill/>
                </a:ln>
                <a:effectLst/>
                <a:latin typeface="+mn-lt"/>
              </a:rPr>
              <a:t>Hands control to </a:t>
            </a:r>
            <a:r>
              <a:rPr kumimoji="0" lang="en-US" sz="1600" b="0" i="0" u="none" strike="noStrike" cap="none" normalizeH="0" baseline="0" err="1">
                <a:ln>
                  <a:noFill/>
                </a:ln>
                <a:effectLst/>
                <a:latin typeface="+mn-lt"/>
              </a:rPr>
              <a:t>syscall_handler</a:t>
            </a:r>
            <a:endParaRPr kumimoji="0" lang="en-US" sz="1600" b="0" i="0" u="none" strike="noStrike" cap="none" normalizeH="0" baseline="0">
              <a:ln>
                <a:noFill/>
              </a:ln>
              <a:effectLst/>
              <a:latin typeface="+mn-lt"/>
            </a:endParaRPr>
          </a:p>
        </p:txBody>
      </p:sp>
      <p:sp>
        <p:nvSpPr>
          <p:cNvPr id="18" name="Rectangle: Rounded Corners 17">
            <a:extLst>
              <a:ext uri="{FF2B5EF4-FFF2-40B4-BE49-F238E27FC236}">
                <a16:creationId xmlns:a16="http://schemas.microsoft.com/office/drawing/2014/main" id="{580FF48B-54D8-41C8-6D8E-E5CDF7827A4B}"/>
              </a:ext>
            </a:extLst>
          </p:cNvPr>
          <p:cNvSpPr/>
          <p:nvPr/>
        </p:nvSpPr>
        <p:spPr bwMode="auto">
          <a:xfrm>
            <a:off x="854765" y="3846344"/>
            <a:ext cx="7086600" cy="960593"/>
          </a:xfrm>
          <a:prstGeom prst="roundRect">
            <a:avLst/>
          </a:prstGeom>
          <a:solidFill>
            <a:schemeClr val="bg1"/>
          </a:solidFill>
          <a:ln w="3810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b="0" dirty="0">
                <a:latin typeface="+mn-lt"/>
              </a:rPr>
              <a:t>Use %</a:t>
            </a:r>
            <a:r>
              <a:rPr lang="en-US" sz="1600" b="0" dirty="0" err="1">
                <a:latin typeface="+mn-lt"/>
              </a:rPr>
              <a:t>eax</a:t>
            </a:r>
            <a:r>
              <a:rPr lang="en-US" sz="1600" b="0" dirty="0">
                <a:latin typeface="+mn-lt"/>
              </a:rPr>
              <a:t> register to index into system call dispatch table. Invoke </a:t>
            </a:r>
            <a:r>
              <a:rPr lang="en-US" sz="1600" b="0" dirty="0" err="1">
                <a:latin typeface="+mn-lt"/>
              </a:rPr>
              <a:t>do_fork</a:t>
            </a:r>
            <a:r>
              <a:rPr lang="en-US" sz="1600" b="0" dirty="0">
                <a:latin typeface="+mn-lt"/>
              </a:rPr>
              <a:t>()  method. Initialize new TCB. Mark thread READY. Push </a:t>
            </a:r>
            <a:r>
              <a:rPr lang="en-US" sz="1600" b="0" dirty="0" err="1">
                <a:latin typeface="+mn-lt"/>
              </a:rPr>
              <a:t>errcode</a:t>
            </a:r>
            <a:r>
              <a:rPr lang="en-US" sz="1600" b="0" dirty="0">
                <a:latin typeface="+mn-lt"/>
              </a:rPr>
              <a:t> into %</a:t>
            </a:r>
            <a:r>
              <a:rPr lang="en-US" sz="1600" b="0" dirty="0" err="1">
                <a:latin typeface="+mn-lt"/>
              </a:rPr>
              <a:t>eax</a:t>
            </a:r>
            <a:endParaRPr kumimoji="0" lang="en-US" sz="1600" b="0" i="0" u="none" strike="noStrike" cap="none" normalizeH="0" baseline="0" dirty="0">
              <a:ln>
                <a:noFill/>
              </a:ln>
              <a:effectLst/>
              <a:latin typeface="+mn-lt"/>
            </a:endParaRPr>
          </a:p>
        </p:txBody>
      </p:sp>
      <p:sp>
        <p:nvSpPr>
          <p:cNvPr id="20" name="Rectangle: Rounded Corners 19">
            <a:extLst>
              <a:ext uri="{FF2B5EF4-FFF2-40B4-BE49-F238E27FC236}">
                <a16:creationId xmlns:a16="http://schemas.microsoft.com/office/drawing/2014/main" id="{D3239FC5-F945-94E1-5BEE-CB63506CE3BF}"/>
              </a:ext>
            </a:extLst>
          </p:cNvPr>
          <p:cNvSpPr/>
          <p:nvPr/>
        </p:nvSpPr>
        <p:spPr bwMode="auto">
          <a:xfrm>
            <a:off x="828260" y="5638800"/>
            <a:ext cx="7086600" cy="762000"/>
          </a:xfrm>
          <a:prstGeom prst="roundRect">
            <a:avLst/>
          </a:prstGeom>
          <a:solidFill>
            <a:schemeClr val="bg1"/>
          </a:solidFill>
          <a:ln w="3810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algn="ctr"/>
            <a:r>
              <a:rPr lang="en-US" sz="1600" b="0">
                <a:latin typeface="+mn-lt"/>
              </a:rPr>
              <a:t>get return values from regs</a:t>
            </a:r>
          </a:p>
          <a:p>
            <a:pPr algn="ctr"/>
            <a:r>
              <a:rPr lang="en-US" sz="1600" b="0">
                <a:latin typeface="+mn-lt"/>
              </a:rPr>
              <a:t>  Do some more work like a normal </a:t>
            </a:r>
            <a:r>
              <a:rPr lang="en-US" sz="1600" b="0" err="1">
                <a:latin typeface="+mn-lt"/>
              </a:rPr>
              <a:t>fn</a:t>
            </a:r>
            <a:r>
              <a:rPr lang="en-US" sz="1600" b="0">
                <a:latin typeface="+mn-lt"/>
              </a:rPr>
              <a:t>…</a:t>
            </a:r>
          </a:p>
          <a:p>
            <a:pPr marL="0" marR="0" indent="0" algn="ctr"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a:ln>
                <a:noFill/>
              </a:ln>
              <a:effectLst/>
              <a:latin typeface="+mn-lt"/>
            </a:endParaRPr>
          </a:p>
        </p:txBody>
      </p:sp>
      <p:sp>
        <p:nvSpPr>
          <p:cNvPr id="22" name="Rectangle: Rounded Corners 21">
            <a:extLst>
              <a:ext uri="{FF2B5EF4-FFF2-40B4-BE49-F238E27FC236}">
                <a16:creationId xmlns:a16="http://schemas.microsoft.com/office/drawing/2014/main" id="{2755FBBF-4F60-E382-47E2-0F4FA8BEB71F}"/>
              </a:ext>
            </a:extLst>
          </p:cNvPr>
          <p:cNvSpPr/>
          <p:nvPr/>
        </p:nvSpPr>
        <p:spPr bwMode="auto">
          <a:xfrm>
            <a:off x="854765" y="4953000"/>
            <a:ext cx="7070033" cy="471919"/>
          </a:xfrm>
          <a:prstGeom prst="roundRect">
            <a:avLst/>
          </a:prstGeom>
          <a:solidFill>
            <a:schemeClr val="bg1"/>
          </a:solidFill>
          <a:ln w="3810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1600" b="0">
                <a:latin typeface="+mn-lt"/>
              </a:rPr>
              <a:t>Restore recovery state and mode switch</a:t>
            </a:r>
            <a:endParaRPr kumimoji="0" lang="en-US" sz="1600" b="0" i="0" u="none" strike="noStrike" cap="none" normalizeH="0" baseline="0">
              <a:ln>
                <a:noFill/>
              </a:ln>
              <a:effectLst/>
              <a:latin typeface="+mn-lt"/>
            </a:endParaRPr>
          </a:p>
        </p:txBody>
      </p:sp>
      <p:sp>
        <p:nvSpPr>
          <p:cNvPr id="24" name="Rectangle: Rounded Corners 23">
            <a:extLst>
              <a:ext uri="{FF2B5EF4-FFF2-40B4-BE49-F238E27FC236}">
                <a16:creationId xmlns:a16="http://schemas.microsoft.com/office/drawing/2014/main" id="{BE1A85C9-F697-DF85-77E4-D10219B054FC}"/>
              </a:ext>
            </a:extLst>
          </p:cNvPr>
          <p:cNvSpPr/>
          <p:nvPr/>
        </p:nvSpPr>
        <p:spPr bwMode="auto">
          <a:xfrm>
            <a:off x="8686800" y="1072548"/>
            <a:ext cx="2743200" cy="1365852"/>
          </a:xfrm>
          <a:prstGeom prst="roundRect">
            <a:avLst/>
          </a:prstGeom>
          <a:solidFill>
            <a:schemeClr val="bg1"/>
          </a:solidFill>
          <a:ln w="3810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a:r>
              <a:rPr lang="en-US" b="0">
                <a:latin typeface="+mn-lt"/>
              </a:rPr>
              <a:t>OS Library</a:t>
            </a:r>
            <a:endParaRPr kumimoji="0" lang="en-US" b="0" i="0" u="none" strike="noStrike" cap="none" normalizeH="0" baseline="0">
              <a:ln>
                <a:noFill/>
              </a:ln>
              <a:effectLst/>
              <a:latin typeface="+mn-lt"/>
            </a:endParaRPr>
          </a:p>
        </p:txBody>
      </p:sp>
      <p:sp>
        <p:nvSpPr>
          <p:cNvPr id="26" name="Rectangle: Rounded Corners 25">
            <a:extLst>
              <a:ext uri="{FF2B5EF4-FFF2-40B4-BE49-F238E27FC236}">
                <a16:creationId xmlns:a16="http://schemas.microsoft.com/office/drawing/2014/main" id="{6A8BFEAA-7626-4F46-1997-E88A251C57E6}"/>
              </a:ext>
            </a:extLst>
          </p:cNvPr>
          <p:cNvSpPr/>
          <p:nvPr/>
        </p:nvSpPr>
        <p:spPr bwMode="auto">
          <a:xfrm>
            <a:off x="8686800" y="5524011"/>
            <a:ext cx="2743200" cy="800589"/>
          </a:xfrm>
          <a:prstGeom prst="roundRect">
            <a:avLst/>
          </a:prstGeom>
          <a:solidFill>
            <a:schemeClr val="bg1"/>
          </a:solidFill>
          <a:ln w="3810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a:r>
              <a:rPr lang="en-US" b="0">
                <a:latin typeface="+mn-lt"/>
              </a:rPr>
              <a:t>OS Library</a:t>
            </a:r>
            <a:endParaRPr kumimoji="0" lang="en-US" b="0" i="0" u="none" strike="noStrike" cap="none" normalizeH="0" baseline="0">
              <a:ln>
                <a:noFill/>
              </a:ln>
              <a:effectLst/>
              <a:latin typeface="+mn-lt"/>
            </a:endParaRPr>
          </a:p>
        </p:txBody>
      </p:sp>
      <p:sp>
        <p:nvSpPr>
          <p:cNvPr id="28" name="Rectangle: Rounded Corners 27">
            <a:extLst>
              <a:ext uri="{FF2B5EF4-FFF2-40B4-BE49-F238E27FC236}">
                <a16:creationId xmlns:a16="http://schemas.microsoft.com/office/drawing/2014/main" id="{A5102854-BFBB-EBA3-060D-8CF40F9B6A43}"/>
              </a:ext>
            </a:extLst>
          </p:cNvPr>
          <p:cNvSpPr/>
          <p:nvPr/>
        </p:nvSpPr>
        <p:spPr bwMode="auto">
          <a:xfrm>
            <a:off x="8686800" y="2612425"/>
            <a:ext cx="2743200" cy="1018479"/>
          </a:xfrm>
          <a:prstGeom prst="roundRect">
            <a:avLst/>
          </a:prstGeom>
          <a:solidFill>
            <a:schemeClr val="bg1"/>
          </a:solidFill>
          <a:ln w="3810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a:r>
              <a:rPr lang="en-US" b="0">
                <a:latin typeface="+mn-lt"/>
              </a:rPr>
              <a:t>CPU</a:t>
            </a:r>
            <a:endParaRPr kumimoji="0" lang="en-US" b="0" i="0" u="none" strike="noStrike" cap="none" normalizeH="0" baseline="0">
              <a:ln>
                <a:noFill/>
              </a:ln>
              <a:effectLst/>
              <a:latin typeface="+mn-lt"/>
            </a:endParaRPr>
          </a:p>
        </p:txBody>
      </p:sp>
      <p:sp>
        <p:nvSpPr>
          <p:cNvPr id="30" name="Rectangle: Rounded Corners 29">
            <a:extLst>
              <a:ext uri="{FF2B5EF4-FFF2-40B4-BE49-F238E27FC236}">
                <a16:creationId xmlns:a16="http://schemas.microsoft.com/office/drawing/2014/main" id="{F3945FBD-8427-76E8-DABA-F0D8CB50CB42}"/>
              </a:ext>
            </a:extLst>
          </p:cNvPr>
          <p:cNvSpPr/>
          <p:nvPr/>
        </p:nvSpPr>
        <p:spPr bwMode="auto">
          <a:xfrm>
            <a:off x="8686800" y="4878067"/>
            <a:ext cx="2743200" cy="471919"/>
          </a:xfrm>
          <a:prstGeom prst="roundRect">
            <a:avLst/>
          </a:prstGeom>
          <a:solidFill>
            <a:schemeClr val="bg1"/>
          </a:solidFill>
          <a:ln w="3810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a:r>
              <a:rPr lang="en-US" b="0">
                <a:latin typeface="+mn-lt"/>
              </a:rPr>
              <a:t>CPU</a:t>
            </a:r>
            <a:endParaRPr kumimoji="0" lang="en-US" b="0" i="0" u="none" strike="noStrike" cap="none" normalizeH="0" baseline="0">
              <a:ln>
                <a:noFill/>
              </a:ln>
              <a:effectLst/>
              <a:latin typeface="+mn-lt"/>
            </a:endParaRPr>
          </a:p>
        </p:txBody>
      </p:sp>
      <p:sp>
        <p:nvSpPr>
          <p:cNvPr id="32" name="Rectangle: Rounded Corners 31">
            <a:extLst>
              <a:ext uri="{FF2B5EF4-FFF2-40B4-BE49-F238E27FC236}">
                <a16:creationId xmlns:a16="http://schemas.microsoft.com/office/drawing/2014/main" id="{14F0663F-E04F-CAAA-AAC2-20EFC4D47076}"/>
              </a:ext>
            </a:extLst>
          </p:cNvPr>
          <p:cNvSpPr/>
          <p:nvPr/>
        </p:nvSpPr>
        <p:spPr bwMode="auto">
          <a:xfrm>
            <a:off x="8686800" y="3804930"/>
            <a:ext cx="2743200" cy="960593"/>
          </a:xfrm>
          <a:prstGeom prst="roundRect">
            <a:avLst/>
          </a:prstGeom>
          <a:solidFill>
            <a:schemeClr val="bg1"/>
          </a:solidFill>
          <a:ln w="3810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a:r>
              <a:rPr lang="en-US" b="0">
                <a:latin typeface="+mn-lt"/>
              </a:rPr>
              <a:t>Kernel</a:t>
            </a:r>
            <a:endParaRPr kumimoji="0" lang="en-US" b="0" i="0" u="none" strike="noStrike" cap="none" normalizeH="0" baseline="0">
              <a:ln>
                <a:noFill/>
              </a:ln>
              <a:effectLst/>
              <a:latin typeface="+mn-lt"/>
            </a:endParaRPr>
          </a:p>
        </p:txBody>
      </p:sp>
    </p:spTree>
    <p:custDataLst>
      <p:tags r:id="rId1"/>
    </p:custDataLst>
    <p:extLst>
      <p:ext uri="{BB962C8B-B14F-4D97-AF65-F5344CB8AC3E}">
        <p14:creationId xmlns:p14="http://schemas.microsoft.com/office/powerpoint/2010/main" val="1964487544"/>
      </p:ext>
    </p:extLst>
  </p:cSld>
  <p:clrMapOvr>
    <a:masterClrMapping/>
  </p:clrMapOvr>
  <p:transition advTm="214166"/>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18" grpId="0" animBg="1"/>
      <p:bldP spid="20" grpId="0" animBg="1"/>
      <p:bldP spid="22" grpId="0" animBg="1"/>
      <p:bldP spid="24" grpId="0" animBg="1"/>
      <p:bldP spid="26" grpId="0" animBg="1"/>
      <p:bldP spid="28" grpId="0" animBg="1"/>
      <p:bldP spid="30" grpId="0" animBg="1"/>
      <p:bldP spid="3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5419D-58EB-5EDD-C176-9627AB51072C}"/>
              </a:ext>
            </a:extLst>
          </p:cNvPr>
          <p:cNvSpPr>
            <a:spLocks noGrp="1"/>
          </p:cNvSpPr>
          <p:nvPr>
            <p:ph type="title"/>
          </p:nvPr>
        </p:nvSpPr>
        <p:spPr>
          <a:xfrm>
            <a:off x="0" y="152400"/>
            <a:ext cx="12115800" cy="533400"/>
          </a:xfrm>
        </p:spPr>
        <p:txBody>
          <a:bodyPr/>
          <a:lstStyle/>
          <a:p>
            <a:r>
              <a:rPr lang="en-US"/>
              <a:t>With great power comes great concurrency </a:t>
            </a:r>
          </a:p>
        </p:txBody>
      </p:sp>
      <p:sp>
        <p:nvSpPr>
          <p:cNvPr id="3" name="Content Placeholder 2">
            <a:extLst>
              <a:ext uri="{FF2B5EF4-FFF2-40B4-BE49-F238E27FC236}">
                <a16:creationId xmlns:a16="http://schemas.microsoft.com/office/drawing/2014/main" id="{50B84B2C-2C62-C0EC-93E5-E8088D55BB90}"/>
              </a:ext>
            </a:extLst>
          </p:cNvPr>
          <p:cNvSpPr>
            <a:spLocks noGrp="1"/>
          </p:cNvSpPr>
          <p:nvPr>
            <p:ph idx="1"/>
          </p:nvPr>
        </p:nvSpPr>
        <p:spPr>
          <a:xfrm>
            <a:off x="812800" y="914400"/>
            <a:ext cx="6912149" cy="5105400"/>
          </a:xfrm>
        </p:spPr>
        <p:txBody>
          <a:bodyPr/>
          <a:lstStyle/>
          <a:p>
            <a:pPr marL="0" indent="0" algn="ctr">
              <a:buNone/>
            </a:pPr>
            <a:endParaRPr lang="en-US"/>
          </a:p>
          <a:p>
            <a:pPr marL="0" indent="0" algn="ctr">
              <a:buNone/>
            </a:pPr>
            <a:r>
              <a:rPr lang="en-US"/>
              <a:t>Protection is at process level. Threads not isolated.</a:t>
            </a:r>
          </a:p>
          <a:p>
            <a:pPr marL="0" indent="0" algn="ctr">
              <a:buNone/>
            </a:pPr>
            <a:endParaRPr lang="en-US"/>
          </a:p>
          <a:p>
            <a:pPr marL="0" indent="0" algn="ctr">
              <a:buNone/>
            </a:pPr>
            <a:endParaRPr lang="en-US"/>
          </a:p>
          <a:p>
            <a:pPr marL="0" indent="0" algn="ctr">
              <a:buNone/>
            </a:pPr>
            <a:endParaRPr lang="en-US"/>
          </a:p>
          <a:p>
            <a:pPr marL="0" indent="0" algn="ctr">
              <a:buNone/>
            </a:pPr>
            <a:endParaRPr lang="en-US"/>
          </a:p>
        </p:txBody>
      </p:sp>
      <p:sp>
        <p:nvSpPr>
          <p:cNvPr id="6" name="Rectangle 1">
            <a:extLst>
              <a:ext uri="{FF2B5EF4-FFF2-40B4-BE49-F238E27FC236}">
                <a16:creationId xmlns:a16="http://schemas.microsoft.com/office/drawing/2014/main" id="{42A705D5-3843-2D41-0F8E-370C53AF2D4E}"/>
              </a:ext>
            </a:extLst>
          </p:cNvPr>
          <p:cNvSpPr>
            <a:spLocks noChangeArrowheads="1"/>
          </p:cNvSpPr>
          <p:nvPr/>
        </p:nvSpPr>
        <p:spPr bwMode="auto">
          <a:xfrm>
            <a:off x="457200" y="1066800"/>
            <a:ext cx="6912149" cy="5265194"/>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93633"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rgbClr val="111111"/>
                </a:solidFill>
                <a:effectLst/>
                <a:latin typeface="Courier"/>
              </a:rPr>
              <a:t>pthread_t</a:t>
            </a:r>
            <a:r>
              <a:rPr kumimoji="0" lang="en-US" altLang="en-US" sz="1600" b="0" i="0" u="none" strike="noStrike" cap="none" normalizeH="0" baseline="0" dirty="0">
                <a:ln>
                  <a:noFill/>
                </a:ln>
                <a:solidFill>
                  <a:srgbClr val="111111"/>
                </a:solidFill>
                <a:effectLst/>
                <a:latin typeface="Courier"/>
              </a:rPr>
              <a:t> </a:t>
            </a:r>
            <a:r>
              <a:rPr kumimoji="0" lang="en-US" altLang="en-US" sz="1600" b="0" i="0" u="none" strike="noStrike" cap="none" normalizeH="0" baseline="0" dirty="0" err="1">
                <a:ln>
                  <a:noFill/>
                </a:ln>
                <a:solidFill>
                  <a:srgbClr val="111111"/>
                </a:solidFill>
                <a:effectLst/>
                <a:latin typeface="Courier"/>
              </a:rPr>
              <a:t>tid</a:t>
            </a:r>
            <a:r>
              <a:rPr kumimoji="0" lang="en-US" altLang="en-US" sz="1600" b="0" i="0" u="none" strike="noStrike" cap="none" normalizeH="0" baseline="0" dirty="0">
                <a:ln>
                  <a:noFill/>
                </a:ln>
                <a:solidFill>
                  <a:srgbClr val="111111"/>
                </a:solidFill>
                <a:effectLst/>
                <a:latin typeface="Courier"/>
              </a:rPr>
              <a:t>[2];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111111"/>
                </a:solidFill>
                <a:effectLst/>
                <a:latin typeface="Courier"/>
              </a:rPr>
              <a:t>int counter;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rgbClr val="111111"/>
              </a:solidFill>
              <a:effectLst/>
              <a:latin typeface="Courie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111111"/>
                </a:solidFill>
                <a:effectLst/>
                <a:latin typeface="Courier"/>
              </a:rPr>
              <a:t>void* </a:t>
            </a:r>
            <a:r>
              <a:rPr kumimoji="0" lang="en-US" altLang="en-US" sz="1600" b="0" i="0" u="none" strike="noStrike" cap="none" normalizeH="0" baseline="0" dirty="0" err="1">
                <a:ln>
                  <a:noFill/>
                </a:ln>
                <a:solidFill>
                  <a:srgbClr val="111111"/>
                </a:solidFill>
                <a:effectLst/>
                <a:latin typeface="Courier"/>
              </a:rPr>
              <a:t>doSomething</a:t>
            </a:r>
            <a:r>
              <a:rPr kumimoji="0" lang="en-US" altLang="en-US" sz="1600" b="0" i="0" u="none" strike="noStrike" cap="none" normalizeH="0" baseline="0" dirty="0">
                <a:ln>
                  <a:noFill/>
                </a:ln>
                <a:solidFill>
                  <a:srgbClr val="111111"/>
                </a:solidFill>
                <a:effectLst/>
                <a:latin typeface="Courier"/>
              </a:rPr>
              <a:t>(void *</a:t>
            </a:r>
            <a:r>
              <a:rPr kumimoji="0" lang="en-US" altLang="en-US" sz="1600" b="0" i="0" u="none" strike="noStrike" cap="none" normalizeH="0" baseline="0" dirty="0" err="1">
                <a:ln>
                  <a:noFill/>
                </a:ln>
                <a:solidFill>
                  <a:srgbClr val="111111"/>
                </a:solidFill>
                <a:effectLst/>
                <a:latin typeface="Courier"/>
              </a:rPr>
              <a:t>arg</a:t>
            </a:r>
            <a:r>
              <a:rPr kumimoji="0" lang="en-US" altLang="en-US" sz="1600" b="0" i="0" u="none" strike="noStrike" cap="none" normalizeH="0" baseline="0" dirty="0">
                <a:ln>
                  <a:noFill/>
                </a:ln>
                <a:solidFill>
                  <a:srgbClr val="111111"/>
                </a:solidFill>
                <a:effectLst/>
                <a:latin typeface="Courier"/>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111111"/>
                </a:solidFill>
                <a:effectLst/>
                <a:latin typeface="Courier"/>
              </a:rPr>
              <a:t>  unsigned long </a:t>
            </a:r>
            <a:r>
              <a:rPr kumimoji="0" lang="en-US" altLang="en-US" sz="1600" b="0" i="0" u="none" strike="noStrike" cap="none" normalizeH="0" baseline="0" dirty="0" err="1">
                <a:ln>
                  <a:noFill/>
                </a:ln>
                <a:solidFill>
                  <a:srgbClr val="111111"/>
                </a:solidFill>
                <a:effectLst/>
                <a:latin typeface="Courier"/>
              </a:rPr>
              <a:t>i</a:t>
            </a:r>
            <a:r>
              <a:rPr kumimoji="0" lang="en-US" altLang="en-US" sz="1600" b="0" i="0" u="none" strike="noStrike" cap="none" normalizeH="0" baseline="0" dirty="0">
                <a:ln>
                  <a:noFill/>
                </a:ln>
                <a:solidFill>
                  <a:srgbClr val="111111"/>
                </a:solidFill>
                <a:effectLst/>
                <a:latin typeface="Courier"/>
              </a:rPr>
              <a:t> = 0;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b="0" dirty="0">
                <a:solidFill>
                  <a:srgbClr val="111111"/>
                </a:solidFill>
                <a:latin typeface="Courier"/>
              </a:rPr>
              <a:t>  for (int </a:t>
            </a:r>
            <a:r>
              <a:rPr lang="en-US" altLang="en-US" sz="1600" b="0" dirty="0" err="1">
                <a:solidFill>
                  <a:srgbClr val="111111"/>
                </a:solidFill>
                <a:latin typeface="Courier"/>
              </a:rPr>
              <a:t>i</a:t>
            </a:r>
            <a:r>
              <a:rPr lang="en-US" altLang="en-US" sz="1600" b="0" dirty="0">
                <a:solidFill>
                  <a:srgbClr val="111111"/>
                </a:solidFill>
                <a:latin typeface="Courier"/>
              </a:rPr>
              <a:t> = 0 ; </a:t>
            </a:r>
            <a:r>
              <a:rPr lang="en-US" altLang="en-US" sz="1600" b="0" dirty="0" err="1">
                <a:solidFill>
                  <a:srgbClr val="111111"/>
                </a:solidFill>
                <a:latin typeface="Courier"/>
              </a:rPr>
              <a:t>i</a:t>
            </a:r>
            <a:r>
              <a:rPr lang="en-US" altLang="en-US" sz="1600" b="0" dirty="0">
                <a:solidFill>
                  <a:srgbClr val="111111"/>
                </a:solidFill>
                <a:latin typeface="Courier"/>
              </a:rPr>
              <a:t> &lt; 1000 ; </a:t>
            </a:r>
            <a:r>
              <a:rPr lang="en-US" altLang="en-US" sz="1600" b="0" dirty="0" err="1">
                <a:solidFill>
                  <a:srgbClr val="111111"/>
                </a:solidFill>
                <a:latin typeface="Courier"/>
              </a:rPr>
              <a:t>i</a:t>
            </a:r>
            <a:r>
              <a:rPr lang="en-US" altLang="en-US" sz="1600" b="0" dirty="0">
                <a:solidFill>
                  <a:srgbClr val="111111"/>
                </a:solidFill>
                <a:latin typeface="Courier"/>
              </a:rPr>
              <a:t>++) {</a:t>
            </a:r>
            <a:endParaRPr kumimoji="0" lang="en-US" altLang="en-US" sz="1600" b="0" i="0" u="none" strike="noStrike" cap="none" normalizeH="0" baseline="0" dirty="0">
              <a:ln>
                <a:noFill/>
              </a:ln>
              <a:solidFill>
                <a:srgbClr val="111111"/>
              </a:solidFill>
              <a:effectLst/>
              <a:latin typeface="Courie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111111"/>
                </a:solidFill>
                <a:effectLst/>
                <a:latin typeface="Courier"/>
              </a:rPr>
              <a:t>    counter += 1;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b="0" dirty="0">
                <a:solidFill>
                  <a:srgbClr val="111111"/>
                </a:solidFill>
                <a:latin typeface="Courier"/>
              </a:rPr>
              <a:t>  }</a:t>
            </a:r>
            <a:endParaRPr kumimoji="0" lang="en-US" altLang="en-US" sz="1600" b="0" i="0" u="none" strike="noStrike" cap="none" normalizeH="0" baseline="0" dirty="0">
              <a:ln>
                <a:noFill/>
              </a:ln>
              <a:solidFill>
                <a:srgbClr val="111111"/>
              </a:solidFill>
              <a:effectLst/>
              <a:latin typeface="Courie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111111"/>
                </a:solidFill>
                <a:effectLst/>
                <a:latin typeface="Courier"/>
              </a:rPr>
              <a:t>  return NULL;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111111"/>
                </a:solidFill>
                <a:effectLst/>
                <a:latin typeface="Courier"/>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b="0" dirty="0">
              <a:solidFill>
                <a:srgbClr val="111111"/>
              </a:solidFill>
              <a:latin typeface="Courie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111111"/>
                </a:solidFill>
                <a:effectLst/>
                <a:latin typeface="Courier"/>
              </a:rPr>
              <a:t>int main(void) {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b="0" dirty="0">
                <a:solidFill>
                  <a:srgbClr val="111111"/>
                </a:solidFill>
                <a:latin typeface="Courier"/>
              </a:rPr>
              <a:t>  </a:t>
            </a:r>
            <a:r>
              <a:rPr kumimoji="0" lang="en-US" altLang="en-US" sz="1600" b="0" i="0" u="none" strike="noStrike" cap="none" normalizeH="0" baseline="0" dirty="0">
                <a:ln>
                  <a:noFill/>
                </a:ln>
                <a:solidFill>
                  <a:srgbClr val="111111"/>
                </a:solidFill>
                <a:effectLst/>
                <a:latin typeface="Courier"/>
              </a:rPr>
              <a:t>int </a:t>
            </a:r>
            <a:r>
              <a:rPr kumimoji="0" lang="en-US" altLang="en-US" sz="1600" b="0" i="0" u="none" strike="noStrike" cap="none" normalizeH="0" baseline="0" dirty="0" err="1">
                <a:ln>
                  <a:noFill/>
                </a:ln>
                <a:solidFill>
                  <a:srgbClr val="111111"/>
                </a:solidFill>
                <a:effectLst/>
                <a:latin typeface="Courier"/>
              </a:rPr>
              <a:t>i</a:t>
            </a:r>
            <a:r>
              <a:rPr kumimoji="0" lang="en-US" altLang="en-US" sz="1600" b="0" i="0" u="none" strike="noStrike" cap="none" normalizeH="0" baseline="0" dirty="0">
                <a:ln>
                  <a:noFill/>
                </a:ln>
                <a:solidFill>
                  <a:srgbClr val="111111"/>
                </a:solidFill>
                <a:effectLst/>
                <a:latin typeface="Courier"/>
              </a:rPr>
              <a:t> = 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111111"/>
                </a:solidFill>
                <a:effectLst/>
                <a:latin typeface="Courier"/>
              </a:rPr>
              <a:t>  while(</a:t>
            </a:r>
            <a:r>
              <a:rPr kumimoji="0" lang="en-US" altLang="en-US" sz="1600" b="0" i="0" u="none" strike="noStrike" cap="none" normalizeH="0" baseline="0" dirty="0" err="1">
                <a:ln>
                  <a:noFill/>
                </a:ln>
                <a:solidFill>
                  <a:srgbClr val="111111"/>
                </a:solidFill>
                <a:effectLst/>
                <a:latin typeface="Courier"/>
              </a:rPr>
              <a:t>i</a:t>
            </a:r>
            <a:r>
              <a:rPr kumimoji="0" lang="en-US" altLang="en-US" sz="1600" b="0" i="0" u="none" strike="noStrike" cap="none" normalizeH="0" baseline="0" dirty="0">
                <a:ln>
                  <a:noFill/>
                </a:ln>
                <a:solidFill>
                  <a:srgbClr val="111111"/>
                </a:solidFill>
                <a:effectLst/>
                <a:latin typeface="Courier"/>
              </a:rPr>
              <a:t>++ &lt; 2)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111111"/>
                </a:solidFill>
                <a:effectLst/>
                <a:latin typeface="Courier"/>
              </a:rPr>
              <a:t>    </a:t>
            </a:r>
            <a:r>
              <a:rPr kumimoji="0" lang="en-US" altLang="en-US" sz="1600" b="0" i="0" u="none" strike="noStrike" cap="none" normalizeH="0" baseline="0" dirty="0" err="1">
                <a:ln>
                  <a:noFill/>
                </a:ln>
                <a:solidFill>
                  <a:srgbClr val="111111"/>
                </a:solidFill>
                <a:effectLst/>
                <a:latin typeface="Courier"/>
              </a:rPr>
              <a:t>pthread_create</a:t>
            </a:r>
            <a:r>
              <a:rPr kumimoji="0" lang="en-US" altLang="en-US" sz="1600" b="0" i="0" u="none" strike="noStrike" cap="none" normalizeH="0" baseline="0" dirty="0">
                <a:ln>
                  <a:noFill/>
                </a:ln>
                <a:solidFill>
                  <a:srgbClr val="111111"/>
                </a:solidFill>
                <a:effectLst/>
                <a:latin typeface="Courier"/>
              </a:rPr>
              <a:t>(&amp;(</a:t>
            </a:r>
            <a:r>
              <a:rPr kumimoji="0" lang="en-US" altLang="en-US" sz="1600" b="0" i="0" u="none" strike="noStrike" cap="none" normalizeH="0" baseline="0" dirty="0" err="1">
                <a:ln>
                  <a:noFill/>
                </a:ln>
                <a:solidFill>
                  <a:srgbClr val="111111"/>
                </a:solidFill>
                <a:effectLst/>
                <a:latin typeface="Courier"/>
              </a:rPr>
              <a:t>tid</a:t>
            </a:r>
            <a:r>
              <a:rPr kumimoji="0" lang="en-US" altLang="en-US" sz="1600" b="0" i="0" u="none" strike="noStrike" cap="none" normalizeH="0" baseline="0" dirty="0">
                <a:ln>
                  <a:noFill/>
                </a:ln>
                <a:solidFill>
                  <a:srgbClr val="111111"/>
                </a:solidFill>
                <a:effectLst/>
                <a:latin typeface="Courier"/>
              </a:rPr>
              <a:t>[</a:t>
            </a:r>
            <a:r>
              <a:rPr kumimoji="0" lang="en-US" altLang="en-US" sz="1600" b="0" i="0" u="none" strike="noStrike" cap="none" normalizeH="0" baseline="0" dirty="0" err="1">
                <a:ln>
                  <a:noFill/>
                </a:ln>
                <a:solidFill>
                  <a:srgbClr val="111111"/>
                </a:solidFill>
                <a:effectLst/>
                <a:latin typeface="Courier"/>
              </a:rPr>
              <a:t>i</a:t>
            </a:r>
            <a:r>
              <a:rPr kumimoji="0" lang="en-US" altLang="en-US" sz="1600" b="0" i="0" u="none" strike="noStrike" cap="none" normalizeH="0" baseline="0" dirty="0">
                <a:ln>
                  <a:noFill/>
                </a:ln>
                <a:solidFill>
                  <a:srgbClr val="111111"/>
                </a:solidFill>
                <a:effectLst/>
                <a:latin typeface="Courier"/>
              </a:rPr>
              <a:t>]), NULL, &amp;</a:t>
            </a:r>
            <a:r>
              <a:rPr kumimoji="0" lang="en-US" altLang="en-US" sz="1600" b="0" i="0" u="none" strike="noStrike" cap="none" normalizeH="0" baseline="0" dirty="0" err="1">
                <a:ln>
                  <a:noFill/>
                </a:ln>
                <a:solidFill>
                  <a:srgbClr val="111111"/>
                </a:solidFill>
                <a:effectLst/>
                <a:latin typeface="Courier"/>
              </a:rPr>
              <a:t>doSomething</a:t>
            </a:r>
            <a:r>
              <a:rPr kumimoji="0" lang="en-US" altLang="en-US" sz="1600" b="0" i="0" u="none" strike="noStrike" cap="none" normalizeH="0" baseline="0" dirty="0">
                <a:ln>
                  <a:noFill/>
                </a:ln>
                <a:solidFill>
                  <a:srgbClr val="111111"/>
                </a:solidFill>
                <a:effectLst/>
                <a:latin typeface="Courier"/>
              </a:rPr>
              <a:t>, NULL);</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111111"/>
                </a:solidFill>
                <a:effectLst/>
                <a:latin typeface="Courier"/>
              </a:rPr>
              <a:t>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111111"/>
                </a:solidFill>
                <a:effectLst/>
                <a:latin typeface="Courier"/>
              </a:rPr>
              <a:t>  </a:t>
            </a:r>
            <a:r>
              <a:rPr kumimoji="0" lang="en-US" altLang="en-US" sz="1600" b="0" i="0" u="none" strike="noStrike" cap="none" normalizeH="0" baseline="0" dirty="0" err="1">
                <a:ln>
                  <a:noFill/>
                </a:ln>
                <a:solidFill>
                  <a:srgbClr val="111111"/>
                </a:solidFill>
                <a:effectLst/>
                <a:latin typeface="Courier"/>
              </a:rPr>
              <a:t>pthread_join</a:t>
            </a:r>
            <a:r>
              <a:rPr kumimoji="0" lang="en-US" altLang="en-US" sz="1600" b="0" i="0" u="none" strike="noStrike" cap="none" normalizeH="0" baseline="0" dirty="0">
                <a:ln>
                  <a:noFill/>
                </a:ln>
                <a:solidFill>
                  <a:srgbClr val="111111"/>
                </a:solidFill>
                <a:effectLst/>
                <a:latin typeface="Courier"/>
              </a:rPr>
              <a:t>(</a:t>
            </a:r>
            <a:r>
              <a:rPr kumimoji="0" lang="en-US" altLang="en-US" sz="1600" b="0" i="0" u="none" strike="noStrike" cap="none" normalizeH="0" baseline="0" dirty="0" err="1">
                <a:ln>
                  <a:noFill/>
                </a:ln>
                <a:solidFill>
                  <a:srgbClr val="111111"/>
                </a:solidFill>
                <a:effectLst/>
                <a:latin typeface="Courier"/>
              </a:rPr>
              <a:t>tid</a:t>
            </a:r>
            <a:r>
              <a:rPr kumimoji="0" lang="en-US" altLang="en-US" sz="1600" b="0" i="0" u="none" strike="noStrike" cap="none" normalizeH="0" baseline="0" dirty="0">
                <a:ln>
                  <a:noFill/>
                </a:ln>
                <a:solidFill>
                  <a:srgbClr val="111111"/>
                </a:solidFill>
                <a:effectLst/>
                <a:latin typeface="Courier"/>
              </a:rPr>
              <a:t>[0], NULL);</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b="0" dirty="0">
                <a:solidFill>
                  <a:srgbClr val="111111"/>
                </a:solidFill>
                <a:latin typeface="Courier"/>
              </a:rPr>
              <a:t>  </a:t>
            </a:r>
            <a:r>
              <a:rPr kumimoji="0" lang="en-US" altLang="en-US" sz="1600" b="0" i="0" u="none" strike="noStrike" cap="none" normalizeH="0" baseline="0" dirty="0" err="1">
                <a:ln>
                  <a:noFill/>
                </a:ln>
                <a:solidFill>
                  <a:srgbClr val="111111"/>
                </a:solidFill>
                <a:effectLst/>
                <a:latin typeface="Courier"/>
              </a:rPr>
              <a:t>pthread_join</a:t>
            </a:r>
            <a:r>
              <a:rPr kumimoji="0" lang="en-US" altLang="en-US" sz="1600" b="0" i="0" u="none" strike="noStrike" cap="none" normalizeH="0" baseline="0" dirty="0">
                <a:ln>
                  <a:noFill/>
                </a:ln>
                <a:solidFill>
                  <a:srgbClr val="111111"/>
                </a:solidFill>
                <a:effectLst/>
                <a:latin typeface="Courier"/>
              </a:rPr>
              <a:t>(</a:t>
            </a:r>
            <a:r>
              <a:rPr kumimoji="0" lang="en-US" altLang="en-US" sz="1600" b="0" i="0" u="none" strike="noStrike" cap="none" normalizeH="0" baseline="0" dirty="0" err="1">
                <a:ln>
                  <a:noFill/>
                </a:ln>
                <a:solidFill>
                  <a:srgbClr val="111111"/>
                </a:solidFill>
                <a:effectLst/>
                <a:latin typeface="Courier"/>
              </a:rPr>
              <a:t>tid</a:t>
            </a:r>
            <a:r>
              <a:rPr kumimoji="0" lang="en-US" altLang="en-US" sz="1600" b="0" i="0" u="none" strike="noStrike" cap="none" normalizeH="0" baseline="0" dirty="0">
                <a:ln>
                  <a:noFill/>
                </a:ln>
                <a:solidFill>
                  <a:srgbClr val="111111"/>
                </a:solidFill>
                <a:effectLst/>
                <a:latin typeface="Courier"/>
              </a:rPr>
              <a:t>[1], NULL);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b="0" dirty="0">
                <a:solidFill>
                  <a:srgbClr val="111111"/>
                </a:solidFill>
                <a:latin typeface="Courier"/>
              </a:rPr>
              <a:t>  </a:t>
            </a:r>
            <a:r>
              <a:rPr lang="en-US" altLang="en-US" sz="1600" b="0" dirty="0" err="1">
                <a:solidFill>
                  <a:srgbClr val="111111"/>
                </a:solidFill>
                <a:latin typeface="Courier"/>
              </a:rPr>
              <a:t>printf</a:t>
            </a:r>
            <a:r>
              <a:rPr lang="en-US" altLang="en-US" sz="1600" b="0" dirty="0">
                <a:solidFill>
                  <a:srgbClr val="111111"/>
                </a:solidFill>
                <a:latin typeface="Courier"/>
              </a:rPr>
              <a:t>(“Counter %d \n”, counter);</a:t>
            </a:r>
            <a:endParaRPr kumimoji="0" lang="en-US" altLang="en-US" sz="1600" b="0" i="0" u="none" strike="noStrike" cap="none" normalizeH="0" baseline="0" dirty="0">
              <a:ln>
                <a:noFill/>
              </a:ln>
              <a:solidFill>
                <a:srgbClr val="111111"/>
              </a:solidFill>
              <a:effectLst/>
              <a:latin typeface="Courier"/>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111111"/>
                </a:solidFill>
                <a:effectLst/>
                <a:latin typeface="Courier"/>
              </a:rPr>
              <a:t>  return 0;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rgbClr val="111111"/>
                </a:solidFill>
                <a:effectLst/>
                <a:latin typeface="Courier"/>
              </a:rPr>
              <a:t>}</a:t>
            </a:r>
            <a:r>
              <a:rPr kumimoji="0" lang="en-US" altLang="en-US" sz="1600" b="0" i="0" u="none" strike="noStrike" cap="none" normalizeH="0" baseline="0" dirty="0">
                <a:ln>
                  <a:noFill/>
                </a:ln>
                <a:solidFill>
                  <a:schemeClr val="tx1"/>
                </a:solidFill>
                <a:effectLst/>
                <a:latin typeface="Courier"/>
              </a:rPr>
              <a:t> </a:t>
            </a:r>
          </a:p>
        </p:txBody>
      </p:sp>
      <p:sp>
        <p:nvSpPr>
          <p:cNvPr id="7" name="Content Placeholder 2">
            <a:extLst>
              <a:ext uri="{FF2B5EF4-FFF2-40B4-BE49-F238E27FC236}">
                <a16:creationId xmlns:a16="http://schemas.microsoft.com/office/drawing/2014/main" id="{DBB169D9-15E2-3930-2245-78460F000B82}"/>
              </a:ext>
            </a:extLst>
          </p:cNvPr>
          <p:cNvSpPr txBox="1">
            <a:spLocks/>
          </p:cNvSpPr>
          <p:nvPr/>
        </p:nvSpPr>
        <p:spPr bwMode="auto">
          <a:xfrm>
            <a:off x="7162800" y="1295400"/>
            <a:ext cx="4343400" cy="8382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gn="ctr">
              <a:buFontTx/>
              <a:buNone/>
            </a:pPr>
            <a:r>
              <a:rPr lang="en-US" kern="0"/>
              <a:t>What will be the final answer?</a:t>
            </a:r>
          </a:p>
          <a:p>
            <a:pPr marL="0" indent="0" algn="ctr">
              <a:buFontTx/>
              <a:buNone/>
            </a:pPr>
            <a:endParaRPr lang="en-US" kern="0"/>
          </a:p>
        </p:txBody>
      </p:sp>
      <p:sp>
        <p:nvSpPr>
          <p:cNvPr id="8" name="Rectangle 7">
            <a:extLst>
              <a:ext uri="{FF2B5EF4-FFF2-40B4-BE49-F238E27FC236}">
                <a16:creationId xmlns:a16="http://schemas.microsoft.com/office/drawing/2014/main" id="{D5AFBBE8-18A7-DFD8-6BB1-6543FB9A6C69}"/>
              </a:ext>
            </a:extLst>
          </p:cNvPr>
          <p:cNvSpPr/>
          <p:nvPr/>
        </p:nvSpPr>
        <p:spPr bwMode="auto">
          <a:xfrm>
            <a:off x="6477000" y="2286000"/>
            <a:ext cx="5181600" cy="685800"/>
          </a:xfrm>
          <a:prstGeom prst="rect">
            <a:avLst/>
          </a:prstGeom>
          <a:solidFill>
            <a:schemeClr val="tx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dirty="0">
                <a:ln>
                  <a:noFill/>
                </a:ln>
                <a:solidFill>
                  <a:schemeClr val="bg1"/>
                </a:solidFill>
                <a:effectLst/>
                <a:latin typeface="Courier"/>
              </a:rPr>
              <a:t> </a:t>
            </a:r>
            <a:r>
              <a:rPr kumimoji="0" lang="en-US" sz="1800" b="1" i="0" u="none" strike="noStrike" cap="none" normalizeH="0" baseline="0" dirty="0" err="1">
                <a:ln>
                  <a:noFill/>
                </a:ln>
                <a:solidFill>
                  <a:schemeClr val="bg1"/>
                </a:solidFill>
                <a:effectLst/>
                <a:latin typeface="Courier"/>
              </a:rPr>
              <a:t>matei@laptop</a:t>
            </a:r>
            <a:r>
              <a:rPr kumimoji="0" lang="en-US" sz="1800" b="1" i="0" u="none" strike="noStrike" cap="none" normalizeH="0" baseline="0" dirty="0">
                <a:ln>
                  <a:noFill/>
                </a:ln>
                <a:solidFill>
                  <a:schemeClr val="bg1"/>
                </a:solidFill>
                <a:effectLst/>
                <a:latin typeface="Courier"/>
              </a:rPr>
              <a:t>&gt; </a:t>
            </a:r>
            <a:r>
              <a:rPr kumimoji="0" lang="en-US" sz="1800" b="1" i="0" u="none" strike="noStrike" cap="none" normalizeH="0" baseline="0" dirty="0" err="1">
                <a:ln>
                  <a:noFill/>
                </a:ln>
                <a:solidFill>
                  <a:schemeClr val="bg1"/>
                </a:solidFill>
                <a:effectLst/>
                <a:latin typeface="Courier"/>
              </a:rPr>
              <a:t>gcc</a:t>
            </a:r>
            <a:r>
              <a:rPr kumimoji="0" lang="en-US" sz="1800" b="1" i="0" u="none" strike="noStrike" cap="none" normalizeH="0" baseline="0" dirty="0">
                <a:ln>
                  <a:noFill/>
                </a:ln>
                <a:solidFill>
                  <a:schemeClr val="bg1"/>
                </a:solidFill>
                <a:effectLst/>
                <a:latin typeface="Courier"/>
              </a:rPr>
              <a:t> </a:t>
            </a:r>
            <a:r>
              <a:rPr kumimoji="0" lang="en-US" sz="1800" b="1" i="0" u="none" strike="noStrike" cap="none" normalizeH="0" baseline="0" dirty="0" err="1">
                <a:ln>
                  <a:noFill/>
                </a:ln>
                <a:solidFill>
                  <a:schemeClr val="bg1"/>
                </a:solidFill>
                <a:effectLst/>
                <a:latin typeface="Courier"/>
              </a:rPr>
              <a:t>concurrency.c</a:t>
            </a:r>
            <a:r>
              <a:rPr kumimoji="0" lang="en-US" sz="1800" b="1" i="0" u="none" strike="noStrike" cap="none" normalizeH="0" baseline="0" dirty="0">
                <a:ln>
                  <a:noFill/>
                </a:ln>
                <a:solidFill>
                  <a:schemeClr val="bg1"/>
                </a:solidFill>
                <a:effectLst/>
                <a:latin typeface="Courier"/>
              </a:rPr>
              <a:t> -o concurrency –</a:t>
            </a:r>
            <a:r>
              <a:rPr kumimoji="0" lang="en-US" sz="1800" b="1" i="0" u="none" strike="noStrike" cap="none" normalizeH="0" baseline="0" dirty="0" err="1">
                <a:ln>
                  <a:noFill/>
                </a:ln>
                <a:solidFill>
                  <a:schemeClr val="bg1"/>
                </a:solidFill>
                <a:effectLst/>
                <a:latin typeface="Courier"/>
              </a:rPr>
              <a:t>pthread</a:t>
            </a:r>
            <a:endParaRPr kumimoji="0" lang="en-US" sz="1800" b="1" i="0" u="none" strike="noStrike" cap="none" normalizeH="0" baseline="0" dirty="0">
              <a:ln>
                <a:noFill/>
              </a:ln>
              <a:solidFill>
                <a:schemeClr val="bg1"/>
              </a:solidFill>
              <a:effectLst/>
              <a:latin typeface="Courier"/>
            </a:endParaRPr>
          </a:p>
          <a:p>
            <a:pPr marL="0" marR="0" indent="0" algn="l" defTabSz="914400" rtl="0" eaLnBrk="0" fontAlgn="base" latinLnBrk="0" hangingPunct="0">
              <a:lnSpc>
                <a:spcPct val="100000"/>
              </a:lnSpc>
              <a:spcBef>
                <a:spcPct val="0"/>
              </a:spcBef>
              <a:spcAft>
                <a:spcPct val="0"/>
              </a:spcAft>
              <a:buClrTx/>
              <a:buSzTx/>
              <a:buFontTx/>
              <a:buNone/>
              <a:tabLst/>
            </a:pPr>
            <a:endParaRPr lang="en-US" dirty="0">
              <a:solidFill>
                <a:schemeClr val="bg1"/>
              </a:solidFill>
              <a:latin typeface="Courier"/>
            </a:endParaRPr>
          </a:p>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bg1"/>
              </a:solidFill>
              <a:effectLst/>
              <a:latin typeface="Courier"/>
            </a:endParaRPr>
          </a:p>
        </p:txBody>
      </p:sp>
      <p:sp>
        <p:nvSpPr>
          <p:cNvPr id="10" name="Rectangle 9">
            <a:extLst>
              <a:ext uri="{FF2B5EF4-FFF2-40B4-BE49-F238E27FC236}">
                <a16:creationId xmlns:a16="http://schemas.microsoft.com/office/drawing/2014/main" id="{23E3E5F4-E0BF-F9AC-9F57-BB6A0130491F}"/>
              </a:ext>
            </a:extLst>
          </p:cNvPr>
          <p:cNvSpPr/>
          <p:nvPr/>
        </p:nvSpPr>
        <p:spPr bwMode="auto">
          <a:xfrm>
            <a:off x="6477000" y="3048000"/>
            <a:ext cx="5181600" cy="457200"/>
          </a:xfrm>
          <a:prstGeom prst="rect">
            <a:avLst/>
          </a:prstGeom>
          <a:solidFill>
            <a:schemeClr val="tx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r>
              <a:rPr kumimoji="0" lang="en-US" sz="1800" b="1" i="0" u="none" strike="noStrike" cap="none" normalizeH="0" baseline="0" dirty="0">
                <a:ln>
                  <a:noFill/>
                </a:ln>
                <a:solidFill>
                  <a:schemeClr val="bg1"/>
                </a:solidFill>
                <a:effectLst/>
                <a:latin typeface="Courier"/>
              </a:rPr>
              <a:t> </a:t>
            </a:r>
            <a:r>
              <a:rPr lang="en-US" dirty="0" err="1">
                <a:solidFill>
                  <a:schemeClr val="bg1"/>
                </a:solidFill>
                <a:latin typeface="Courier"/>
              </a:rPr>
              <a:t>matei@</a:t>
            </a:r>
            <a:r>
              <a:rPr kumimoji="0" lang="en-US" sz="1800" b="1" i="0" u="none" strike="noStrike" cap="none" normalizeH="0" baseline="0" dirty="0" err="1">
                <a:ln>
                  <a:noFill/>
                </a:ln>
                <a:solidFill>
                  <a:schemeClr val="bg1"/>
                </a:solidFill>
                <a:effectLst/>
                <a:latin typeface="Courier"/>
              </a:rPr>
              <a:t>laptop</a:t>
            </a:r>
            <a:r>
              <a:rPr kumimoji="0" lang="en-US" sz="1800" b="1" i="0" u="none" strike="noStrike" cap="none" normalizeH="0" baseline="0" dirty="0">
                <a:ln>
                  <a:noFill/>
                </a:ln>
                <a:solidFill>
                  <a:schemeClr val="bg1"/>
                </a:solidFill>
                <a:effectLst/>
                <a:latin typeface="Courier"/>
              </a:rPr>
              <a:t>&gt; ./concurrency</a:t>
            </a:r>
          </a:p>
          <a:p>
            <a:pPr marL="0" marR="0" indent="0" algn="l" defTabSz="914400" rtl="0" eaLnBrk="0" fontAlgn="base" latinLnBrk="0" hangingPunct="0">
              <a:lnSpc>
                <a:spcPct val="100000"/>
              </a:lnSpc>
              <a:spcBef>
                <a:spcPct val="0"/>
              </a:spcBef>
              <a:spcAft>
                <a:spcPct val="0"/>
              </a:spcAft>
              <a:buClrTx/>
              <a:buSzTx/>
              <a:buFontTx/>
              <a:buNone/>
              <a:tabLst/>
            </a:pPr>
            <a:endParaRPr lang="en-US" dirty="0">
              <a:solidFill>
                <a:schemeClr val="bg1"/>
              </a:solidFill>
              <a:latin typeface="Courier"/>
            </a:endParaRPr>
          </a:p>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bg1"/>
              </a:solidFill>
              <a:effectLst/>
              <a:latin typeface="Courier"/>
            </a:endParaRPr>
          </a:p>
        </p:txBody>
      </p:sp>
      <p:sp>
        <p:nvSpPr>
          <p:cNvPr id="12" name="Rectangle 11">
            <a:extLst>
              <a:ext uri="{FF2B5EF4-FFF2-40B4-BE49-F238E27FC236}">
                <a16:creationId xmlns:a16="http://schemas.microsoft.com/office/drawing/2014/main" id="{37496E8E-7601-7DB7-24EE-8F6D94A6A682}"/>
              </a:ext>
            </a:extLst>
          </p:cNvPr>
          <p:cNvSpPr/>
          <p:nvPr/>
        </p:nvSpPr>
        <p:spPr bwMode="auto">
          <a:xfrm>
            <a:off x="6477000" y="3601278"/>
            <a:ext cx="5181600" cy="457200"/>
          </a:xfrm>
          <a:prstGeom prst="rect">
            <a:avLst/>
          </a:prstGeom>
          <a:solidFill>
            <a:schemeClr val="tx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a:solidFill>
                  <a:schemeClr val="bg1"/>
                </a:solidFill>
                <a:latin typeface="Courier"/>
              </a:rPr>
              <a:t>Counter 2000</a:t>
            </a:r>
          </a:p>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bg1"/>
              </a:solidFill>
              <a:effectLst/>
              <a:latin typeface="Courier"/>
            </a:endParaRPr>
          </a:p>
        </p:txBody>
      </p:sp>
      <p:sp>
        <p:nvSpPr>
          <p:cNvPr id="13" name="Rectangle 12">
            <a:extLst>
              <a:ext uri="{FF2B5EF4-FFF2-40B4-BE49-F238E27FC236}">
                <a16:creationId xmlns:a16="http://schemas.microsoft.com/office/drawing/2014/main" id="{6BEFD0D6-8AEE-F3BC-1FBE-489C0BDD89B6}"/>
              </a:ext>
            </a:extLst>
          </p:cNvPr>
          <p:cNvSpPr/>
          <p:nvPr/>
        </p:nvSpPr>
        <p:spPr bwMode="auto">
          <a:xfrm>
            <a:off x="6477000" y="4145001"/>
            <a:ext cx="5181600" cy="457200"/>
          </a:xfrm>
          <a:prstGeom prst="rect">
            <a:avLst/>
          </a:prstGeom>
          <a:solidFill>
            <a:schemeClr val="tx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r>
              <a:rPr kumimoji="0" lang="en-US" sz="1800" b="1" i="0" u="none" strike="noStrike" cap="none" normalizeH="0" baseline="0" dirty="0">
                <a:ln>
                  <a:noFill/>
                </a:ln>
                <a:solidFill>
                  <a:schemeClr val="bg1"/>
                </a:solidFill>
                <a:effectLst/>
                <a:latin typeface="Courier"/>
              </a:rPr>
              <a:t> </a:t>
            </a:r>
            <a:r>
              <a:rPr lang="en-US" dirty="0" err="1">
                <a:solidFill>
                  <a:schemeClr val="bg1"/>
                </a:solidFill>
                <a:latin typeface="Courier"/>
              </a:rPr>
              <a:t>matei@</a:t>
            </a:r>
            <a:r>
              <a:rPr kumimoji="0" lang="en-US" sz="1800" b="1" i="0" u="none" strike="noStrike" cap="none" normalizeH="0" baseline="0" dirty="0" err="1">
                <a:ln>
                  <a:noFill/>
                </a:ln>
                <a:solidFill>
                  <a:schemeClr val="bg1"/>
                </a:solidFill>
                <a:effectLst/>
                <a:latin typeface="Courier"/>
              </a:rPr>
              <a:t>laptop</a:t>
            </a:r>
            <a:r>
              <a:rPr kumimoji="0" lang="en-US" sz="1800" b="1" i="0" u="none" strike="noStrike" cap="none" normalizeH="0" baseline="0" dirty="0">
                <a:ln>
                  <a:noFill/>
                </a:ln>
                <a:solidFill>
                  <a:schemeClr val="bg1"/>
                </a:solidFill>
                <a:effectLst/>
                <a:latin typeface="Courier"/>
              </a:rPr>
              <a:t>&gt; ./concurrency</a:t>
            </a:r>
          </a:p>
          <a:p>
            <a:pPr marL="0" marR="0" indent="0" algn="l" defTabSz="914400" rtl="0" eaLnBrk="0" fontAlgn="base" latinLnBrk="0" hangingPunct="0">
              <a:lnSpc>
                <a:spcPct val="100000"/>
              </a:lnSpc>
              <a:spcBef>
                <a:spcPct val="0"/>
              </a:spcBef>
              <a:spcAft>
                <a:spcPct val="0"/>
              </a:spcAft>
              <a:buClrTx/>
              <a:buSzTx/>
              <a:buFontTx/>
              <a:buNone/>
              <a:tabLst/>
            </a:pPr>
            <a:endParaRPr lang="en-US" dirty="0">
              <a:solidFill>
                <a:schemeClr val="bg1"/>
              </a:solidFill>
              <a:latin typeface="Courier"/>
            </a:endParaRPr>
          </a:p>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bg1"/>
              </a:solidFill>
              <a:effectLst/>
              <a:latin typeface="Courier"/>
            </a:endParaRPr>
          </a:p>
        </p:txBody>
      </p:sp>
      <p:sp>
        <p:nvSpPr>
          <p:cNvPr id="14" name="Rectangle 13">
            <a:extLst>
              <a:ext uri="{FF2B5EF4-FFF2-40B4-BE49-F238E27FC236}">
                <a16:creationId xmlns:a16="http://schemas.microsoft.com/office/drawing/2014/main" id="{355D2F7D-0550-CEF0-8C56-D881719F0DB9}"/>
              </a:ext>
            </a:extLst>
          </p:cNvPr>
          <p:cNvSpPr/>
          <p:nvPr/>
        </p:nvSpPr>
        <p:spPr bwMode="auto">
          <a:xfrm>
            <a:off x="6486939" y="4675088"/>
            <a:ext cx="5181600" cy="457200"/>
          </a:xfrm>
          <a:prstGeom prst="rect">
            <a:avLst/>
          </a:prstGeom>
          <a:solidFill>
            <a:schemeClr val="tx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a:solidFill>
                  <a:schemeClr val="bg1"/>
                </a:solidFill>
                <a:latin typeface="Courier"/>
              </a:rPr>
              <a:t>Counter 1937</a:t>
            </a:r>
          </a:p>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bg1"/>
              </a:solidFill>
              <a:effectLst/>
              <a:latin typeface="Courier"/>
            </a:endParaRPr>
          </a:p>
        </p:txBody>
      </p:sp>
      <p:sp>
        <p:nvSpPr>
          <p:cNvPr id="15" name="Rectangle 14">
            <a:extLst>
              <a:ext uri="{FF2B5EF4-FFF2-40B4-BE49-F238E27FC236}">
                <a16:creationId xmlns:a16="http://schemas.microsoft.com/office/drawing/2014/main" id="{0B8AA8FF-F8C2-A85E-C8CE-73C5A64399AE}"/>
              </a:ext>
            </a:extLst>
          </p:cNvPr>
          <p:cNvSpPr/>
          <p:nvPr/>
        </p:nvSpPr>
        <p:spPr bwMode="auto">
          <a:xfrm>
            <a:off x="6486939" y="5225054"/>
            <a:ext cx="5181600" cy="457200"/>
          </a:xfrm>
          <a:prstGeom prst="rect">
            <a:avLst/>
          </a:prstGeom>
          <a:solidFill>
            <a:schemeClr val="tx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r>
              <a:rPr kumimoji="0" lang="en-US" sz="1800" b="1" i="0" u="none" strike="noStrike" cap="none" normalizeH="0" baseline="0" dirty="0">
                <a:ln>
                  <a:noFill/>
                </a:ln>
                <a:solidFill>
                  <a:schemeClr val="bg1"/>
                </a:solidFill>
                <a:effectLst/>
                <a:latin typeface="Courier"/>
              </a:rPr>
              <a:t> </a:t>
            </a:r>
            <a:r>
              <a:rPr lang="en-US" dirty="0" err="1">
                <a:solidFill>
                  <a:schemeClr val="bg1"/>
                </a:solidFill>
                <a:latin typeface="Courier"/>
              </a:rPr>
              <a:t>matei@</a:t>
            </a:r>
            <a:r>
              <a:rPr kumimoji="0" lang="en-US" sz="1800" b="1" i="0" u="none" strike="noStrike" cap="none" normalizeH="0" baseline="0" dirty="0" err="1">
                <a:ln>
                  <a:noFill/>
                </a:ln>
                <a:solidFill>
                  <a:schemeClr val="bg1"/>
                </a:solidFill>
                <a:effectLst/>
                <a:latin typeface="Courier"/>
              </a:rPr>
              <a:t>laptop</a:t>
            </a:r>
            <a:r>
              <a:rPr kumimoji="0" lang="en-US" sz="1800" b="1" i="0" u="none" strike="noStrike" cap="none" normalizeH="0" baseline="0" dirty="0">
                <a:ln>
                  <a:noFill/>
                </a:ln>
                <a:solidFill>
                  <a:schemeClr val="bg1"/>
                </a:solidFill>
                <a:effectLst/>
                <a:latin typeface="Courier"/>
              </a:rPr>
              <a:t>&gt; ./concurrency</a:t>
            </a:r>
          </a:p>
          <a:p>
            <a:pPr marL="0" marR="0" indent="0" algn="l" defTabSz="914400" rtl="0" eaLnBrk="0" fontAlgn="base" latinLnBrk="0" hangingPunct="0">
              <a:lnSpc>
                <a:spcPct val="100000"/>
              </a:lnSpc>
              <a:spcBef>
                <a:spcPct val="0"/>
              </a:spcBef>
              <a:spcAft>
                <a:spcPct val="0"/>
              </a:spcAft>
              <a:buClrTx/>
              <a:buSzTx/>
              <a:buFontTx/>
              <a:buNone/>
              <a:tabLst/>
            </a:pPr>
            <a:endParaRPr lang="en-US" dirty="0">
              <a:solidFill>
                <a:schemeClr val="bg1"/>
              </a:solidFill>
              <a:latin typeface="Courier"/>
            </a:endParaRPr>
          </a:p>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bg1"/>
              </a:solidFill>
              <a:effectLst/>
              <a:latin typeface="Courier"/>
            </a:endParaRPr>
          </a:p>
        </p:txBody>
      </p:sp>
      <p:sp>
        <p:nvSpPr>
          <p:cNvPr id="16" name="Rectangle 15">
            <a:extLst>
              <a:ext uri="{FF2B5EF4-FFF2-40B4-BE49-F238E27FC236}">
                <a16:creationId xmlns:a16="http://schemas.microsoft.com/office/drawing/2014/main" id="{F5FA7FFE-D7CD-8953-1096-84BDE3ED231F}"/>
              </a:ext>
            </a:extLst>
          </p:cNvPr>
          <p:cNvSpPr/>
          <p:nvPr/>
        </p:nvSpPr>
        <p:spPr bwMode="auto">
          <a:xfrm>
            <a:off x="6496878" y="5755141"/>
            <a:ext cx="5181600" cy="457200"/>
          </a:xfrm>
          <a:prstGeom prst="rect">
            <a:avLst/>
          </a:prstGeom>
          <a:solidFill>
            <a:schemeClr val="tx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r>
              <a:rPr lang="en-US">
                <a:solidFill>
                  <a:schemeClr val="bg1"/>
                </a:solidFill>
                <a:latin typeface="Courier"/>
              </a:rPr>
              <a:t>Counter 1899</a:t>
            </a:r>
          </a:p>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bg1"/>
              </a:solidFill>
              <a:effectLst/>
              <a:latin typeface="Courier"/>
            </a:endParaRPr>
          </a:p>
        </p:txBody>
      </p:sp>
    </p:spTree>
    <p:custDataLst>
      <p:tags r:id="rId1"/>
    </p:custDataLst>
    <p:extLst>
      <p:ext uri="{BB962C8B-B14F-4D97-AF65-F5344CB8AC3E}">
        <p14:creationId xmlns:p14="http://schemas.microsoft.com/office/powerpoint/2010/main" val="77197898"/>
      </p:ext>
    </p:extLst>
  </p:cSld>
  <p:clrMapOvr>
    <a:masterClrMapping/>
  </p:clrMapOvr>
  <p:transition advTm="158266"/>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bldP spid="10" grpId="0" animBg="1"/>
      <p:bldP spid="12" grpId="0" animBg="1"/>
      <p:bldP spid="13" grpId="0" animBg="1"/>
      <p:bldP spid="14" grpId="0" animBg="1"/>
      <p:bldP spid="15" grpId="0" animBg="1"/>
      <p:bldP spid="1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5419D-58EB-5EDD-C176-9627AB51072C}"/>
              </a:ext>
            </a:extLst>
          </p:cNvPr>
          <p:cNvSpPr>
            <a:spLocks noGrp="1"/>
          </p:cNvSpPr>
          <p:nvPr>
            <p:ph type="title"/>
          </p:nvPr>
        </p:nvSpPr>
        <p:spPr>
          <a:xfrm>
            <a:off x="0" y="152400"/>
            <a:ext cx="12115800" cy="533400"/>
          </a:xfrm>
        </p:spPr>
        <p:txBody>
          <a:bodyPr/>
          <a:lstStyle/>
          <a:p>
            <a:r>
              <a:rPr lang="en-US"/>
              <a:t>With great power comes great concurrency </a:t>
            </a:r>
          </a:p>
        </p:txBody>
      </p:sp>
      <p:sp>
        <p:nvSpPr>
          <p:cNvPr id="3" name="Content Placeholder 2">
            <a:extLst>
              <a:ext uri="{FF2B5EF4-FFF2-40B4-BE49-F238E27FC236}">
                <a16:creationId xmlns:a16="http://schemas.microsoft.com/office/drawing/2014/main" id="{50B84B2C-2C62-C0EC-93E5-E8088D55BB90}"/>
              </a:ext>
            </a:extLst>
          </p:cNvPr>
          <p:cNvSpPr>
            <a:spLocks noGrp="1"/>
          </p:cNvSpPr>
          <p:nvPr>
            <p:ph idx="1"/>
          </p:nvPr>
        </p:nvSpPr>
        <p:spPr>
          <a:xfrm>
            <a:off x="1066800" y="1066800"/>
            <a:ext cx="9753600" cy="3352800"/>
          </a:xfrm>
        </p:spPr>
        <p:txBody>
          <a:bodyPr/>
          <a:lstStyle/>
          <a:p>
            <a:pPr marL="0" indent="0" algn="ctr">
              <a:buNone/>
            </a:pPr>
            <a:endParaRPr lang="en-US"/>
          </a:p>
          <a:p>
            <a:pPr marL="0" indent="0" algn="ctr">
              <a:buNone/>
            </a:pPr>
            <a:r>
              <a:rPr lang="en-US"/>
              <a:t>Protection is at process level. </a:t>
            </a:r>
          </a:p>
          <a:p>
            <a:pPr marL="0" indent="0" algn="ctr">
              <a:buNone/>
            </a:pPr>
            <a:endParaRPr lang="en-US"/>
          </a:p>
          <a:p>
            <a:pPr marL="0" indent="0" algn="ctr">
              <a:buNone/>
            </a:pPr>
            <a:r>
              <a:rPr lang="en-US"/>
              <a:t>Threads not isolated. </a:t>
            </a:r>
          </a:p>
          <a:p>
            <a:pPr marL="0" indent="0" algn="ctr">
              <a:buNone/>
            </a:pPr>
            <a:r>
              <a:rPr lang="en-US"/>
              <a:t>Share an address space.</a:t>
            </a:r>
          </a:p>
          <a:p>
            <a:pPr marL="0" indent="0" algn="ctr">
              <a:buNone/>
            </a:pPr>
            <a:endParaRPr lang="en-US"/>
          </a:p>
          <a:p>
            <a:pPr marL="0" indent="0" algn="ctr">
              <a:buNone/>
            </a:pPr>
            <a:r>
              <a:rPr lang="en-US"/>
              <a:t>Non-deterministic interleaving of threads</a:t>
            </a:r>
          </a:p>
        </p:txBody>
      </p:sp>
      <p:sp>
        <p:nvSpPr>
          <p:cNvPr id="8" name="Rectangle: Rounded Corners 7">
            <a:extLst>
              <a:ext uri="{FF2B5EF4-FFF2-40B4-BE49-F238E27FC236}">
                <a16:creationId xmlns:a16="http://schemas.microsoft.com/office/drawing/2014/main" id="{8CF0373F-A77F-CFCD-DB61-98450AF9EB87}"/>
              </a:ext>
            </a:extLst>
          </p:cNvPr>
          <p:cNvSpPr/>
          <p:nvPr/>
        </p:nvSpPr>
        <p:spPr bwMode="auto">
          <a:xfrm>
            <a:off x="3962400" y="4610100"/>
            <a:ext cx="685800" cy="381000"/>
          </a:xfrm>
          <a:prstGeom prst="roundRect">
            <a:avLst/>
          </a:prstGeom>
          <a:solidFill>
            <a:srgbClr val="E8E824"/>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T1</a:t>
            </a:r>
          </a:p>
        </p:txBody>
      </p:sp>
      <p:sp>
        <p:nvSpPr>
          <p:cNvPr id="10" name="Rectangle: Rounded Corners 9">
            <a:extLst>
              <a:ext uri="{FF2B5EF4-FFF2-40B4-BE49-F238E27FC236}">
                <a16:creationId xmlns:a16="http://schemas.microsoft.com/office/drawing/2014/main" id="{9E45F929-D805-3D0E-8773-BA89245BE425}"/>
              </a:ext>
            </a:extLst>
          </p:cNvPr>
          <p:cNvSpPr/>
          <p:nvPr/>
        </p:nvSpPr>
        <p:spPr bwMode="auto">
          <a:xfrm>
            <a:off x="4724400" y="4610100"/>
            <a:ext cx="685800" cy="381000"/>
          </a:xfrm>
          <a:prstGeom prst="roundRect">
            <a:avLst/>
          </a:prstGeom>
          <a:solidFill>
            <a:srgbClr val="E8E824"/>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T1</a:t>
            </a:r>
          </a:p>
        </p:txBody>
      </p:sp>
      <p:sp>
        <p:nvSpPr>
          <p:cNvPr id="12" name="Rectangle: Rounded Corners 11">
            <a:extLst>
              <a:ext uri="{FF2B5EF4-FFF2-40B4-BE49-F238E27FC236}">
                <a16:creationId xmlns:a16="http://schemas.microsoft.com/office/drawing/2014/main" id="{84D5E24B-D478-FDF8-1243-D8E050256972}"/>
              </a:ext>
            </a:extLst>
          </p:cNvPr>
          <p:cNvSpPr/>
          <p:nvPr/>
        </p:nvSpPr>
        <p:spPr bwMode="auto">
          <a:xfrm>
            <a:off x="5486400" y="4610100"/>
            <a:ext cx="685800" cy="381000"/>
          </a:xfrm>
          <a:prstGeom prst="roundRect">
            <a:avLst/>
          </a:prstGeom>
          <a:solidFill>
            <a:srgbClr val="E8E824"/>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T1</a:t>
            </a:r>
          </a:p>
        </p:txBody>
      </p:sp>
      <p:sp>
        <p:nvSpPr>
          <p:cNvPr id="14" name="Rectangle: Rounded Corners 13">
            <a:extLst>
              <a:ext uri="{FF2B5EF4-FFF2-40B4-BE49-F238E27FC236}">
                <a16:creationId xmlns:a16="http://schemas.microsoft.com/office/drawing/2014/main" id="{FBCD8186-5CC9-DB97-E179-E1455A884615}"/>
              </a:ext>
            </a:extLst>
          </p:cNvPr>
          <p:cNvSpPr/>
          <p:nvPr/>
        </p:nvSpPr>
        <p:spPr bwMode="auto">
          <a:xfrm>
            <a:off x="6248400" y="4610100"/>
            <a:ext cx="685800" cy="381000"/>
          </a:xfrm>
          <a:prstGeom prst="roundRect">
            <a:avLst/>
          </a:prstGeom>
          <a:solidFill>
            <a:schemeClr val="accent5"/>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T2</a:t>
            </a:r>
          </a:p>
        </p:txBody>
      </p:sp>
      <p:sp>
        <p:nvSpPr>
          <p:cNvPr id="16" name="Rectangle: Rounded Corners 15">
            <a:extLst>
              <a:ext uri="{FF2B5EF4-FFF2-40B4-BE49-F238E27FC236}">
                <a16:creationId xmlns:a16="http://schemas.microsoft.com/office/drawing/2014/main" id="{1FDDF047-A197-1279-D0A9-41B71D7589CD}"/>
              </a:ext>
            </a:extLst>
          </p:cNvPr>
          <p:cNvSpPr/>
          <p:nvPr/>
        </p:nvSpPr>
        <p:spPr bwMode="auto">
          <a:xfrm>
            <a:off x="7020339" y="4610100"/>
            <a:ext cx="685800" cy="381000"/>
          </a:xfrm>
          <a:prstGeom prst="roundRect">
            <a:avLst/>
          </a:prstGeom>
          <a:solidFill>
            <a:schemeClr val="accent5"/>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T2</a:t>
            </a:r>
          </a:p>
        </p:txBody>
      </p:sp>
      <p:sp>
        <p:nvSpPr>
          <p:cNvPr id="18" name="Rectangle: Rounded Corners 17">
            <a:extLst>
              <a:ext uri="{FF2B5EF4-FFF2-40B4-BE49-F238E27FC236}">
                <a16:creationId xmlns:a16="http://schemas.microsoft.com/office/drawing/2014/main" id="{930CAADE-AE67-CB2E-E524-AE1645F5FB61}"/>
              </a:ext>
            </a:extLst>
          </p:cNvPr>
          <p:cNvSpPr/>
          <p:nvPr/>
        </p:nvSpPr>
        <p:spPr bwMode="auto">
          <a:xfrm>
            <a:off x="7798904" y="4600161"/>
            <a:ext cx="685800" cy="381000"/>
          </a:xfrm>
          <a:prstGeom prst="roundRect">
            <a:avLst/>
          </a:prstGeom>
          <a:solidFill>
            <a:schemeClr val="accent5"/>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T2</a:t>
            </a:r>
          </a:p>
        </p:txBody>
      </p:sp>
      <p:sp>
        <p:nvSpPr>
          <p:cNvPr id="38" name="Rectangle: Rounded Corners 37">
            <a:extLst>
              <a:ext uri="{FF2B5EF4-FFF2-40B4-BE49-F238E27FC236}">
                <a16:creationId xmlns:a16="http://schemas.microsoft.com/office/drawing/2014/main" id="{3CF7B356-4A28-27A7-B308-CF26B18CDC7C}"/>
              </a:ext>
            </a:extLst>
          </p:cNvPr>
          <p:cNvSpPr/>
          <p:nvPr/>
        </p:nvSpPr>
        <p:spPr bwMode="auto">
          <a:xfrm>
            <a:off x="3962400" y="5201479"/>
            <a:ext cx="685800" cy="381000"/>
          </a:xfrm>
          <a:prstGeom prst="roundRect">
            <a:avLst/>
          </a:prstGeom>
          <a:solidFill>
            <a:srgbClr val="E8E824"/>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T1</a:t>
            </a:r>
          </a:p>
        </p:txBody>
      </p:sp>
      <p:sp>
        <p:nvSpPr>
          <p:cNvPr id="40" name="Rectangle: Rounded Corners 39">
            <a:extLst>
              <a:ext uri="{FF2B5EF4-FFF2-40B4-BE49-F238E27FC236}">
                <a16:creationId xmlns:a16="http://schemas.microsoft.com/office/drawing/2014/main" id="{374688B7-3E78-B987-FCF8-A5EB3849FFAA}"/>
              </a:ext>
            </a:extLst>
          </p:cNvPr>
          <p:cNvSpPr/>
          <p:nvPr/>
        </p:nvSpPr>
        <p:spPr bwMode="auto">
          <a:xfrm>
            <a:off x="4724400" y="5201479"/>
            <a:ext cx="685800" cy="381000"/>
          </a:xfrm>
          <a:prstGeom prst="roundRect">
            <a:avLst/>
          </a:prstGeom>
          <a:solidFill>
            <a:schemeClr val="accent5"/>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atin typeface="+mn-lt"/>
              </a:rPr>
              <a:t>T2</a:t>
            </a:r>
            <a:endParaRPr kumimoji="0" lang="en-US" sz="1800" b="1" i="0" u="none" strike="noStrike" cap="none" normalizeH="0" baseline="0">
              <a:ln>
                <a:noFill/>
              </a:ln>
              <a:solidFill>
                <a:schemeClr val="tx1"/>
              </a:solidFill>
              <a:effectLst/>
              <a:latin typeface="+mn-lt"/>
            </a:endParaRPr>
          </a:p>
        </p:txBody>
      </p:sp>
      <p:sp>
        <p:nvSpPr>
          <p:cNvPr id="42" name="Rectangle: Rounded Corners 41">
            <a:extLst>
              <a:ext uri="{FF2B5EF4-FFF2-40B4-BE49-F238E27FC236}">
                <a16:creationId xmlns:a16="http://schemas.microsoft.com/office/drawing/2014/main" id="{E24190A8-A656-8F07-0DDE-01F369F5781E}"/>
              </a:ext>
            </a:extLst>
          </p:cNvPr>
          <p:cNvSpPr/>
          <p:nvPr/>
        </p:nvSpPr>
        <p:spPr bwMode="auto">
          <a:xfrm>
            <a:off x="5486400" y="5201479"/>
            <a:ext cx="685800" cy="381000"/>
          </a:xfrm>
          <a:prstGeom prst="roundRect">
            <a:avLst/>
          </a:prstGeom>
          <a:solidFill>
            <a:schemeClr val="accent5"/>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T2</a:t>
            </a:r>
          </a:p>
        </p:txBody>
      </p:sp>
      <p:sp>
        <p:nvSpPr>
          <p:cNvPr id="44" name="Rectangle: Rounded Corners 43">
            <a:extLst>
              <a:ext uri="{FF2B5EF4-FFF2-40B4-BE49-F238E27FC236}">
                <a16:creationId xmlns:a16="http://schemas.microsoft.com/office/drawing/2014/main" id="{0EE839A6-84B0-93D1-B42F-70C8CC88F96F}"/>
              </a:ext>
            </a:extLst>
          </p:cNvPr>
          <p:cNvSpPr/>
          <p:nvPr/>
        </p:nvSpPr>
        <p:spPr bwMode="auto">
          <a:xfrm>
            <a:off x="6248400" y="5201479"/>
            <a:ext cx="685800" cy="381000"/>
          </a:xfrm>
          <a:prstGeom prst="roundRect">
            <a:avLst/>
          </a:prstGeom>
          <a:solidFill>
            <a:srgbClr val="E8E824"/>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T1</a:t>
            </a:r>
          </a:p>
        </p:txBody>
      </p:sp>
      <p:sp>
        <p:nvSpPr>
          <p:cNvPr id="46" name="Rectangle: Rounded Corners 45">
            <a:extLst>
              <a:ext uri="{FF2B5EF4-FFF2-40B4-BE49-F238E27FC236}">
                <a16:creationId xmlns:a16="http://schemas.microsoft.com/office/drawing/2014/main" id="{B29553ED-D3AD-5CC2-16BD-C74CECF88D46}"/>
              </a:ext>
            </a:extLst>
          </p:cNvPr>
          <p:cNvSpPr/>
          <p:nvPr/>
        </p:nvSpPr>
        <p:spPr bwMode="auto">
          <a:xfrm>
            <a:off x="7020339" y="5201479"/>
            <a:ext cx="685800" cy="381000"/>
          </a:xfrm>
          <a:prstGeom prst="roundRect">
            <a:avLst/>
          </a:prstGeom>
          <a:solidFill>
            <a:srgbClr val="E8E824"/>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T1</a:t>
            </a:r>
          </a:p>
        </p:txBody>
      </p:sp>
      <p:sp>
        <p:nvSpPr>
          <p:cNvPr id="48" name="Rectangle: Rounded Corners 47">
            <a:extLst>
              <a:ext uri="{FF2B5EF4-FFF2-40B4-BE49-F238E27FC236}">
                <a16:creationId xmlns:a16="http://schemas.microsoft.com/office/drawing/2014/main" id="{F0664877-C8DB-E374-1FA0-593B2C283631}"/>
              </a:ext>
            </a:extLst>
          </p:cNvPr>
          <p:cNvSpPr/>
          <p:nvPr/>
        </p:nvSpPr>
        <p:spPr bwMode="auto">
          <a:xfrm>
            <a:off x="7792278" y="5201479"/>
            <a:ext cx="685800" cy="381000"/>
          </a:xfrm>
          <a:prstGeom prst="roundRect">
            <a:avLst/>
          </a:prstGeom>
          <a:solidFill>
            <a:schemeClr val="accent5"/>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T2</a:t>
            </a:r>
          </a:p>
        </p:txBody>
      </p:sp>
      <p:sp>
        <p:nvSpPr>
          <p:cNvPr id="55" name="Rectangle: Rounded Corners 54">
            <a:extLst>
              <a:ext uri="{FF2B5EF4-FFF2-40B4-BE49-F238E27FC236}">
                <a16:creationId xmlns:a16="http://schemas.microsoft.com/office/drawing/2014/main" id="{40004AFA-FBBA-8E56-8E45-F34C7907AE33}"/>
              </a:ext>
            </a:extLst>
          </p:cNvPr>
          <p:cNvSpPr/>
          <p:nvPr/>
        </p:nvSpPr>
        <p:spPr bwMode="auto">
          <a:xfrm>
            <a:off x="3962400" y="5763040"/>
            <a:ext cx="685800" cy="381000"/>
          </a:xfrm>
          <a:prstGeom prst="roundRect">
            <a:avLst/>
          </a:prstGeom>
          <a:solidFill>
            <a:schemeClr val="accent5"/>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T2</a:t>
            </a:r>
          </a:p>
        </p:txBody>
      </p:sp>
      <p:sp>
        <p:nvSpPr>
          <p:cNvPr id="56" name="Rectangle: Rounded Corners 55">
            <a:extLst>
              <a:ext uri="{FF2B5EF4-FFF2-40B4-BE49-F238E27FC236}">
                <a16:creationId xmlns:a16="http://schemas.microsoft.com/office/drawing/2014/main" id="{F3173907-B2B7-BC37-1BE6-2A1059058C53}"/>
              </a:ext>
            </a:extLst>
          </p:cNvPr>
          <p:cNvSpPr/>
          <p:nvPr/>
        </p:nvSpPr>
        <p:spPr bwMode="auto">
          <a:xfrm>
            <a:off x="4724400" y="5763040"/>
            <a:ext cx="685800" cy="381000"/>
          </a:xfrm>
          <a:prstGeom prst="roundRect">
            <a:avLst/>
          </a:prstGeom>
          <a:solidFill>
            <a:schemeClr val="accent5"/>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atin typeface="+mn-lt"/>
              </a:rPr>
              <a:t>T2</a:t>
            </a:r>
            <a:endParaRPr kumimoji="0" lang="en-US" sz="1800" b="1" i="0" u="none" strike="noStrike" cap="none" normalizeH="0" baseline="0">
              <a:ln>
                <a:noFill/>
              </a:ln>
              <a:solidFill>
                <a:schemeClr val="tx1"/>
              </a:solidFill>
              <a:effectLst/>
              <a:latin typeface="+mn-lt"/>
            </a:endParaRPr>
          </a:p>
        </p:txBody>
      </p:sp>
      <p:sp>
        <p:nvSpPr>
          <p:cNvPr id="57" name="Rectangle: Rounded Corners 56">
            <a:extLst>
              <a:ext uri="{FF2B5EF4-FFF2-40B4-BE49-F238E27FC236}">
                <a16:creationId xmlns:a16="http://schemas.microsoft.com/office/drawing/2014/main" id="{0C5422F0-FBBB-0EB1-271B-AF84CEC62D68}"/>
              </a:ext>
            </a:extLst>
          </p:cNvPr>
          <p:cNvSpPr/>
          <p:nvPr/>
        </p:nvSpPr>
        <p:spPr bwMode="auto">
          <a:xfrm>
            <a:off x="5486400" y="5763040"/>
            <a:ext cx="685800" cy="381000"/>
          </a:xfrm>
          <a:prstGeom prst="roundRect">
            <a:avLst/>
          </a:prstGeom>
          <a:solidFill>
            <a:schemeClr val="accent5"/>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T2</a:t>
            </a:r>
          </a:p>
        </p:txBody>
      </p:sp>
      <p:sp>
        <p:nvSpPr>
          <p:cNvPr id="58" name="Rectangle: Rounded Corners 57">
            <a:extLst>
              <a:ext uri="{FF2B5EF4-FFF2-40B4-BE49-F238E27FC236}">
                <a16:creationId xmlns:a16="http://schemas.microsoft.com/office/drawing/2014/main" id="{E6227A90-E5BD-7D84-C11B-1B04FC653E7F}"/>
              </a:ext>
            </a:extLst>
          </p:cNvPr>
          <p:cNvSpPr/>
          <p:nvPr/>
        </p:nvSpPr>
        <p:spPr bwMode="auto">
          <a:xfrm>
            <a:off x="6248400" y="5763040"/>
            <a:ext cx="685800" cy="381000"/>
          </a:xfrm>
          <a:prstGeom prst="roundRect">
            <a:avLst/>
          </a:prstGeom>
          <a:solidFill>
            <a:srgbClr val="E8E824"/>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T1</a:t>
            </a:r>
          </a:p>
        </p:txBody>
      </p:sp>
      <p:sp>
        <p:nvSpPr>
          <p:cNvPr id="59" name="Rectangle: Rounded Corners 58">
            <a:extLst>
              <a:ext uri="{FF2B5EF4-FFF2-40B4-BE49-F238E27FC236}">
                <a16:creationId xmlns:a16="http://schemas.microsoft.com/office/drawing/2014/main" id="{DD157B08-592D-460C-1FA2-47C036D92C7D}"/>
              </a:ext>
            </a:extLst>
          </p:cNvPr>
          <p:cNvSpPr/>
          <p:nvPr/>
        </p:nvSpPr>
        <p:spPr bwMode="auto">
          <a:xfrm>
            <a:off x="7020339" y="5763040"/>
            <a:ext cx="685800" cy="381000"/>
          </a:xfrm>
          <a:prstGeom prst="roundRect">
            <a:avLst/>
          </a:prstGeom>
          <a:solidFill>
            <a:srgbClr val="E8E824"/>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T1</a:t>
            </a:r>
          </a:p>
        </p:txBody>
      </p:sp>
      <p:sp>
        <p:nvSpPr>
          <p:cNvPr id="60" name="Rectangle: Rounded Corners 59">
            <a:extLst>
              <a:ext uri="{FF2B5EF4-FFF2-40B4-BE49-F238E27FC236}">
                <a16:creationId xmlns:a16="http://schemas.microsoft.com/office/drawing/2014/main" id="{6751D487-1052-4143-A2BC-FC436FA6C254}"/>
              </a:ext>
            </a:extLst>
          </p:cNvPr>
          <p:cNvSpPr/>
          <p:nvPr/>
        </p:nvSpPr>
        <p:spPr bwMode="auto">
          <a:xfrm>
            <a:off x="7792278" y="5763040"/>
            <a:ext cx="685800" cy="381000"/>
          </a:xfrm>
          <a:prstGeom prst="roundRect">
            <a:avLst/>
          </a:prstGeom>
          <a:solidFill>
            <a:srgbClr val="E8E824"/>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T1</a:t>
            </a:r>
          </a:p>
        </p:txBody>
      </p:sp>
    </p:spTree>
    <p:custDataLst>
      <p:tags r:id="rId1"/>
    </p:custDataLst>
    <p:extLst>
      <p:ext uri="{BB962C8B-B14F-4D97-AF65-F5344CB8AC3E}">
        <p14:creationId xmlns:p14="http://schemas.microsoft.com/office/powerpoint/2010/main" val="1456674531"/>
      </p:ext>
    </p:extLst>
  </p:cSld>
  <p:clrMapOvr>
    <a:masterClrMapping/>
  </p:clrMapOvr>
  <p:transition advTm="84639"/>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6"/>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8"/>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9"/>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2" grpId="0" animBg="1"/>
      <p:bldP spid="14" grpId="0" animBg="1"/>
      <p:bldP spid="16" grpId="0" animBg="1"/>
      <p:bldP spid="18" grpId="0" animBg="1"/>
      <p:bldP spid="38" grpId="0" animBg="1"/>
      <p:bldP spid="40" grpId="0" animBg="1"/>
      <p:bldP spid="42" grpId="0" animBg="1"/>
      <p:bldP spid="44" grpId="0" animBg="1"/>
      <p:bldP spid="46" grpId="0" animBg="1"/>
      <p:bldP spid="48" grpId="0" animBg="1"/>
      <p:bldP spid="55" grpId="0" animBg="1"/>
      <p:bldP spid="56" grpId="0" animBg="1"/>
      <p:bldP spid="57" grpId="0" animBg="1"/>
      <p:bldP spid="58" grpId="0" animBg="1"/>
      <p:bldP spid="59" grpId="0" animBg="1"/>
      <p:bldP spid="6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B5419D-58EB-5EDD-C176-9627AB51072C}"/>
              </a:ext>
            </a:extLst>
          </p:cNvPr>
          <p:cNvSpPr>
            <a:spLocks noGrp="1"/>
          </p:cNvSpPr>
          <p:nvPr>
            <p:ph type="title"/>
          </p:nvPr>
        </p:nvSpPr>
        <p:spPr>
          <a:xfrm>
            <a:off x="0" y="152400"/>
            <a:ext cx="12115800" cy="533400"/>
          </a:xfrm>
        </p:spPr>
        <p:txBody>
          <a:bodyPr/>
          <a:lstStyle/>
          <a:p>
            <a:r>
              <a:rPr lang="en-US" dirty="0"/>
              <a:t>With great power comes great concurrency </a:t>
            </a:r>
          </a:p>
        </p:txBody>
      </p:sp>
      <p:pic>
        <p:nvPicPr>
          <p:cNvPr id="9" name="Graphic 8" descr="Police male outline">
            <a:extLst>
              <a:ext uri="{FF2B5EF4-FFF2-40B4-BE49-F238E27FC236}">
                <a16:creationId xmlns:a16="http://schemas.microsoft.com/office/drawing/2014/main" id="{1E6F3BBF-313B-6E5E-F4AA-5E0E3304762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600200" y="1507435"/>
            <a:ext cx="1752600" cy="1752600"/>
          </a:xfrm>
          <a:prstGeom prst="rect">
            <a:avLst/>
          </a:prstGeom>
        </p:spPr>
      </p:pic>
      <p:sp>
        <p:nvSpPr>
          <p:cNvPr id="11" name="Content Placeholder 2">
            <a:extLst>
              <a:ext uri="{FF2B5EF4-FFF2-40B4-BE49-F238E27FC236}">
                <a16:creationId xmlns:a16="http://schemas.microsoft.com/office/drawing/2014/main" id="{B2D7F2AF-5F0E-3CD0-44E7-447EDFB67802}"/>
              </a:ext>
            </a:extLst>
          </p:cNvPr>
          <p:cNvSpPr txBox="1">
            <a:spLocks/>
          </p:cNvSpPr>
          <p:nvPr/>
        </p:nvSpPr>
        <p:spPr bwMode="auto">
          <a:xfrm>
            <a:off x="1752600" y="1752600"/>
            <a:ext cx="9753600" cy="1295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gn="ctr">
              <a:buFontTx/>
              <a:buNone/>
            </a:pPr>
            <a:r>
              <a:rPr lang="en-US" kern="0" dirty="0"/>
              <a:t>Public Enemy #1:</a:t>
            </a:r>
            <a:br>
              <a:rPr lang="en-US" kern="0" dirty="0"/>
            </a:br>
            <a:br>
              <a:rPr lang="en-US" kern="0" dirty="0"/>
            </a:br>
            <a:r>
              <a:rPr lang="en-US" b="1" kern="0" dirty="0"/>
              <a:t>THE RACE CONDITION</a:t>
            </a:r>
          </a:p>
        </p:txBody>
      </p:sp>
      <p:sp>
        <p:nvSpPr>
          <p:cNvPr id="13" name="Content Placeholder 2">
            <a:extLst>
              <a:ext uri="{FF2B5EF4-FFF2-40B4-BE49-F238E27FC236}">
                <a16:creationId xmlns:a16="http://schemas.microsoft.com/office/drawing/2014/main" id="{C4C4A247-1929-EB3B-82C6-11B55ECB5C19}"/>
              </a:ext>
            </a:extLst>
          </p:cNvPr>
          <p:cNvSpPr txBox="1">
            <a:spLocks/>
          </p:cNvSpPr>
          <p:nvPr/>
        </p:nvSpPr>
        <p:spPr bwMode="auto">
          <a:xfrm>
            <a:off x="1371600" y="4702865"/>
            <a:ext cx="9753600" cy="1295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gn="ctr">
              <a:buFontTx/>
              <a:buNone/>
            </a:pPr>
            <a:r>
              <a:rPr lang="en-US" kern="0" dirty="0"/>
              <a:t>Today and next three lectures: how can we regulate access to shared data across threads?</a:t>
            </a:r>
          </a:p>
        </p:txBody>
      </p:sp>
      <p:pic>
        <p:nvPicPr>
          <p:cNvPr id="4" name="Picture 3" descr="A black and white checkered flag&#10;&#10;AI-generated content may be incorrect.">
            <a:extLst>
              <a:ext uri="{FF2B5EF4-FFF2-40B4-BE49-F238E27FC236}">
                <a16:creationId xmlns:a16="http://schemas.microsoft.com/office/drawing/2014/main" id="{BAD51865-B67E-46BD-F882-275513CA700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flipH="1">
            <a:off x="9448800" y="1437628"/>
            <a:ext cx="1485900" cy="1625203"/>
          </a:xfrm>
          <a:prstGeom prst="rect">
            <a:avLst/>
          </a:prstGeom>
        </p:spPr>
      </p:pic>
    </p:spTree>
    <p:extLst>
      <p:ext uri="{BB962C8B-B14F-4D97-AF65-F5344CB8AC3E}">
        <p14:creationId xmlns:p14="http://schemas.microsoft.com/office/powerpoint/2010/main" val="1327488089"/>
      </p:ext>
    </p:extLst>
  </p:cSld>
  <p:clrMapOvr>
    <a:masterClrMapping/>
  </p:clrMapOvr>
  <p:transition advTm="55800"/>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ltLang="ko-KR" dirty="0">
                <a:ea typeface="Gulim" panose="020B0600000101010101" pitchFamily="34" charset="-127"/>
              </a:rPr>
              <a:t>Multiprocessing vs Multiprogramming</a:t>
            </a:r>
          </a:p>
        </p:txBody>
      </p:sp>
      <p:sp>
        <p:nvSpPr>
          <p:cNvPr id="25603" name="Rectangle 3"/>
          <p:cNvSpPr>
            <a:spLocks noGrp="1" noChangeArrowheads="1"/>
          </p:cNvSpPr>
          <p:nvPr>
            <p:ph type="body" idx="1"/>
          </p:nvPr>
        </p:nvSpPr>
        <p:spPr>
          <a:xfrm>
            <a:off x="-152400" y="1676400"/>
            <a:ext cx="12192000" cy="3048000"/>
          </a:xfrm>
        </p:spPr>
        <p:txBody>
          <a:bodyPr/>
          <a:lstStyle/>
          <a:p>
            <a:pPr marL="457200" lvl="1" indent="0" algn="ctr">
              <a:lnSpc>
                <a:spcPct val="85000"/>
              </a:lnSpc>
              <a:spcBef>
                <a:spcPct val="25000"/>
              </a:spcBef>
              <a:buNone/>
            </a:pPr>
            <a:r>
              <a:rPr lang="en-US" altLang="ko-KR" dirty="0">
                <a:solidFill>
                  <a:schemeClr val="accent1"/>
                </a:solidFill>
                <a:ea typeface="Gulim" panose="020B0600000101010101" pitchFamily="34" charset="-127"/>
              </a:rPr>
              <a:t>Multiprocessing</a:t>
            </a:r>
            <a:r>
              <a:rPr lang="en-US" altLang="ko-KR" dirty="0">
                <a:ea typeface="Gulim" panose="020B0600000101010101" pitchFamily="34" charset="-127"/>
              </a:rPr>
              <a:t> </a:t>
            </a:r>
            <a:r>
              <a:rPr lang="en-US" altLang="ko-KR" dirty="0">
                <a:ea typeface="Gulim" panose="020B0600000101010101" pitchFamily="34" charset="-127"/>
                <a:sym typeface="Symbol" panose="05050102010706020507" pitchFamily="18" charset="2"/>
              </a:rPr>
              <a:t> multiple CPUs</a:t>
            </a:r>
          </a:p>
          <a:p>
            <a:pPr marL="457200" lvl="1" indent="0" algn="ctr">
              <a:lnSpc>
                <a:spcPct val="85000"/>
              </a:lnSpc>
              <a:spcBef>
                <a:spcPct val="25000"/>
              </a:spcBef>
              <a:buNone/>
            </a:pPr>
            <a:endParaRPr lang="en-US" altLang="ko-KR" dirty="0">
              <a:ea typeface="Gulim" panose="020B0600000101010101" pitchFamily="34" charset="-127"/>
              <a:sym typeface="Symbol" panose="05050102010706020507" pitchFamily="18" charset="2"/>
            </a:endParaRPr>
          </a:p>
          <a:p>
            <a:pPr marL="457200" lvl="1" indent="0" algn="ctr">
              <a:lnSpc>
                <a:spcPct val="85000"/>
              </a:lnSpc>
              <a:spcBef>
                <a:spcPct val="25000"/>
              </a:spcBef>
              <a:buNone/>
            </a:pPr>
            <a:endParaRPr lang="en-US" altLang="ko-KR" dirty="0">
              <a:ea typeface="Gulim" panose="020B0600000101010101" pitchFamily="34" charset="-127"/>
              <a:sym typeface="Symbol" panose="05050102010706020507" pitchFamily="18" charset="2"/>
            </a:endParaRPr>
          </a:p>
          <a:p>
            <a:pPr marL="457200" lvl="1" indent="0" algn="ctr">
              <a:lnSpc>
                <a:spcPct val="85000"/>
              </a:lnSpc>
              <a:spcBef>
                <a:spcPct val="25000"/>
              </a:spcBef>
              <a:buNone/>
            </a:pPr>
            <a:r>
              <a:rPr lang="en-US" altLang="ko-KR" dirty="0">
                <a:solidFill>
                  <a:schemeClr val="accent1"/>
                </a:solidFill>
                <a:ea typeface="Gulim" panose="020B0600000101010101" pitchFamily="34" charset="-127"/>
                <a:sym typeface="Symbol" panose="05050102010706020507" pitchFamily="18" charset="2"/>
              </a:rPr>
              <a:t>Multiprogramming</a:t>
            </a:r>
            <a:r>
              <a:rPr lang="en-US" altLang="ko-KR" dirty="0">
                <a:ea typeface="Gulim" panose="020B0600000101010101" pitchFamily="34" charset="-127"/>
                <a:sym typeface="Symbol" panose="05050102010706020507" pitchFamily="18" charset="2"/>
              </a:rPr>
              <a:t>  multiple jobs or processes</a:t>
            </a:r>
          </a:p>
          <a:p>
            <a:pPr marL="457200" lvl="1" indent="0" algn="ctr">
              <a:lnSpc>
                <a:spcPct val="85000"/>
              </a:lnSpc>
              <a:spcBef>
                <a:spcPct val="25000"/>
              </a:spcBef>
              <a:buNone/>
            </a:pPr>
            <a:endParaRPr lang="en-US" altLang="ko-KR" dirty="0">
              <a:ea typeface="Gulim" panose="020B0600000101010101" pitchFamily="34" charset="-127"/>
              <a:sym typeface="Symbol" panose="05050102010706020507" pitchFamily="18" charset="2"/>
            </a:endParaRPr>
          </a:p>
          <a:p>
            <a:pPr marL="457200" lvl="1" indent="0" algn="ctr">
              <a:lnSpc>
                <a:spcPct val="85000"/>
              </a:lnSpc>
              <a:spcBef>
                <a:spcPct val="25000"/>
              </a:spcBef>
              <a:buNone/>
            </a:pPr>
            <a:endParaRPr lang="en-US" altLang="ko-KR" dirty="0">
              <a:ea typeface="Gulim" panose="020B0600000101010101" pitchFamily="34" charset="-127"/>
              <a:sym typeface="Symbol" panose="05050102010706020507" pitchFamily="18" charset="2"/>
            </a:endParaRPr>
          </a:p>
          <a:p>
            <a:pPr marL="457200" lvl="1" indent="0" algn="ctr">
              <a:lnSpc>
                <a:spcPct val="85000"/>
              </a:lnSpc>
              <a:spcBef>
                <a:spcPct val="25000"/>
              </a:spcBef>
              <a:buNone/>
            </a:pPr>
            <a:r>
              <a:rPr lang="en-US" altLang="ko-KR" dirty="0">
                <a:solidFill>
                  <a:schemeClr val="accent1"/>
                </a:solidFill>
                <a:ea typeface="Gulim" panose="020B0600000101010101" pitchFamily="34" charset="-127"/>
                <a:sym typeface="Symbol" panose="05050102010706020507" pitchFamily="18" charset="2"/>
              </a:rPr>
              <a:t>Multithreading</a:t>
            </a:r>
            <a:r>
              <a:rPr lang="en-US" altLang="ko-KR" dirty="0">
                <a:ea typeface="Gulim" panose="020B0600000101010101" pitchFamily="34" charset="-127"/>
                <a:sym typeface="Symbol" panose="05050102010706020507" pitchFamily="18" charset="2"/>
              </a:rPr>
              <a:t>  multiple threads per process</a:t>
            </a:r>
          </a:p>
        </p:txBody>
      </p:sp>
    </p:spTree>
    <p:extLst>
      <p:ext uri="{BB962C8B-B14F-4D97-AF65-F5344CB8AC3E}">
        <p14:creationId xmlns:p14="http://schemas.microsoft.com/office/powerpoint/2010/main" val="285187918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60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60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ltLang="ko-KR" dirty="0">
                <a:ea typeface="Gulim" panose="020B0600000101010101" pitchFamily="34" charset="-127"/>
              </a:rPr>
              <a:t>Multiprocessing vs Multiprogramming</a:t>
            </a:r>
          </a:p>
        </p:txBody>
      </p:sp>
      <p:sp>
        <p:nvSpPr>
          <p:cNvPr id="25603" name="Rectangle 3"/>
          <p:cNvSpPr>
            <a:spLocks noGrp="1" noChangeArrowheads="1"/>
          </p:cNvSpPr>
          <p:nvPr>
            <p:ph type="body" idx="1"/>
          </p:nvPr>
        </p:nvSpPr>
        <p:spPr>
          <a:xfrm>
            <a:off x="0" y="663576"/>
            <a:ext cx="11734800" cy="3413125"/>
          </a:xfrm>
        </p:spPr>
        <p:txBody>
          <a:bodyPr/>
          <a:lstStyle/>
          <a:p>
            <a:pPr marL="0" indent="0" algn="ctr">
              <a:lnSpc>
                <a:spcPct val="85000"/>
              </a:lnSpc>
              <a:spcBef>
                <a:spcPct val="25000"/>
              </a:spcBef>
              <a:buNone/>
            </a:pPr>
            <a:endParaRPr lang="en-US" altLang="ko-KR" dirty="0">
              <a:ea typeface="Gulim" panose="020B0600000101010101" pitchFamily="34" charset="-127"/>
              <a:sym typeface="Symbol" panose="05050102010706020507" pitchFamily="18" charset="2"/>
            </a:endParaRPr>
          </a:p>
          <a:p>
            <a:pPr marL="0" indent="0" algn="ctr">
              <a:lnSpc>
                <a:spcPct val="85000"/>
              </a:lnSpc>
              <a:spcBef>
                <a:spcPct val="25000"/>
              </a:spcBef>
              <a:buNone/>
            </a:pPr>
            <a:r>
              <a:rPr lang="en-US" altLang="ko-KR" dirty="0">
                <a:ea typeface="Gulim" panose="020B0600000101010101" pitchFamily="34" charset="-127"/>
                <a:sym typeface="Symbol" panose="05050102010706020507" pitchFamily="18" charset="2"/>
              </a:rPr>
              <a:t>What does it mean to run two threads “concurrently”?</a:t>
            </a:r>
          </a:p>
          <a:p>
            <a:pPr marL="0" indent="0" algn="ctr">
              <a:lnSpc>
                <a:spcPct val="85000"/>
              </a:lnSpc>
              <a:spcBef>
                <a:spcPct val="25000"/>
              </a:spcBef>
              <a:buNone/>
            </a:pPr>
            <a:endParaRPr lang="en-US" altLang="ko-KR" dirty="0">
              <a:ea typeface="Gulim" panose="020B0600000101010101" pitchFamily="34" charset="-127"/>
              <a:sym typeface="Symbol" panose="05050102010706020507" pitchFamily="18" charset="2"/>
            </a:endParaRPr>
          </a:p>
          <a:p>
            <a:pPr marL="457200" lvl="1" indent="0" algn="ctr">
              <a:lnSpc>
                <a:spcPct val="85000"/>
              </a:lnSpc>
              <a:spcBef>
                <a:spcPct val="25000"/>
              </a:spcBef>
              <a:buNone/>
            </a:pPr>
            <a:r>
              <a:rPr lang="en-US" altLang="ko-KR" dirty="0">
                <a:ea typeface="Gulim" panose="020B0600000101010101" pitchFamily="34" charset="-127"/>
                <a:sym typeface="Symbol" panose="05050102010706020507" pitchFamily="18" charset="2"/>
              </a:rPr>
              <a:t>=&gt; Scheduler is free to run threads in any order</a:t>
            </a:r>
          </a:p>
          <a:p>
            <a:pPr lvl="1" algn="ctr">
              <a:lnSpc>
                <a:spcPct val="85000"/>
              </a:lnSpc>
              <a:spcBef>
                <a:spcPct val="25000"/>
              </a:spcBef>
            </a:pPr>
            <a:endParaRPr lang="en-US" altLang="ko-KR" dirty="0">
              <a:ea typeface="Gulim" panose="020B0600000101010101" pitchFamily="34" charset="-127"/>
              <a:sym typeface="Symbol" panose="05050102010706020507" pitchFamily="18" charset="2"/>
            </a:endParaRPr>
          </a:p>
          <a:p>
            <a:pPr marL="457200" lvl="1" indent="0" algn="ctr">
              <a:lnSpc>
                <a:spcPct val="85000"/>
              </a:lnSpc>
              <a:spcBef>
                <a:spcPct val="25000"/>
              </a:spcBef>
              <a:buNone/>
            </a:pPr>
            <a:r>
              <a:rPr lang="en-US" altLang="ko-KR" dirty="0">
                <a:ea typeface="Gulim" panose="020B0600000101010101" pitchFamily="34" charset="-127"/>
                <a:sym typeface="Symbol" panose="05050102010706020507" pitchFamily="18" charset="2"/>
              </a:rPr>
              <a:t>=&gt; Can choose to run each thread to completion or time-slice in big or small chunks</a:t>
            </a:r>
          </a:p>
        </p:txBody>
      </p:sp>
      <p:grpSp>
        <p:nvGrpSpPr>
          <p:cNvPr id="400454" name="Group 70"/>
          <p:cNvGrpSpPr>
            <a:grpSpLocks/>
          </p:cNvGrpSpPr>
          <p:nvPr/>
        </p:nvGrpSpPr>
        <p:grpSpPr bwMode="auto">
          <a:xfrm>
            <a:off x="2016126" y="5181600"/>
            <a:ext cx="8042275" cy="1295400"/>
            <a:chOff x="310" y="3264"/>
            <a:chExt cx="5066" cy="816"/>
          </a:xfrm>
        </p:grpSpPr>
        <p:grpSp>
          <p:nvGrpSpPr>
            <p:cNvPr id="25615" name="Group 62"/>
            <p:cNvGrpSpPr>
              <a:grpSpLocks/>
            </p:cNvGrpSpPr>
            <p:nvPr/>
          </p:nvGrpSpPr>
          <p:grpSpPr bwMode="auto">
            <a:xfrm>
              <a:off x="2160" y="3264"/>
              <a:ext cx="2640" cy="240"/>
              <a:chOff x="2208" y="3105"/>
              <a:chExt cx="2640" cy="240"/>
            </a:xfrm>
          </p:grpSpPr>
          <p:sp>
            <p:nvSpPr>
              <p:cNvPr id="25641" name="Line 10"/>
              <p:cNvSpPr>
                <a:spLocks noChangeShapeType="1"/>
              </p:cNvSpPr>
              <p:nvPr/>
            </p:nvSpPr>
            <p:spPr bwMode="auto">
              <a:xfrm>
                <a:off x="2208" y="3345"/>
                <a:ext cx="672" cy="0"/>
              </a:xfrm>
              <a:prstGeom prst="line">
                <a:avLst/>
              </a:prstGeom>
              <a:noFill/>
              <a:ln w="762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25642" name="Line 11"/>
              <p:cNvSpPr>
                <a:spLocks noChangeShapeType="1"/>
              </p:cNvSpPr>
              <p:nvPr/>
            </p:nvSpPr>
            <p:spPr bwMode="auto">
              <a:xfrm>
                <a:off x="2880" y="3345"/>
                <a:ext cx="1488" cy="0"/>
              </a:xfrm>
              <a:prstGeom prst="line">
                <a:avLst/>
              </a:prstGeom>
              <a:noFill/>
              <a:ln w="76200">
                <a:solidFill>
                  <a:srgbClr val="FF66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25643" name="Line 14"/>
              <p:cNvSpPr>
                <a:spLocks noChangeShapeType="1"/>
              </p:cNvSpPr>
              <p:nvPr/>
            </p:nvSpPr>
            <p:spPr bwMode="auto">
              <a:xfrm>
                <a:off x="4368" y="3345"/>
                <a:ext cx="480" cy="0"/>
              </a:xfrm>
              <a:prstGeom prst="line">
                <a:avLst/>
              </a:prstGeom>
              <a:noFill/>
              <a:ln w="76200">
                <a:solidFill>
                  <a:srgbClr val="2A40E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25644" name="Text Box 20"/>
              <p:cNvSpPr txBox="1">
                <a:spLocks noChangeArrowheads="1"/>
              </p:cNvSpPr>
              <p:nvPr/>
            </p:nvSpPr>
            <p:spPr bwMode="auto">
              <a:xfrm>
                <a:off x="2386" y="3105"/>
                <a:ext cx="221"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ko-KR">
                    <a:ea typeface="Gulim" panose="020B0600000101010101" pitchFamily="34" charset="-127"/>
                  </a:rPr>
                  <a:t>A</a:t>
                </a:r>
              </a:p>
            </p:txBody>
          </p:sp>
          <p:sp>
            <p:nvSpPr>
              <p:cNvPr id="25645" name="Text Box 21"/>
              <p:cNvSpPr txBox="1">
                <a:spLocks noChangeArrowheads="1"/>
              </p:cNvSpPr>
              <p:nvPr/>
            </p:nvSpPr>
            <p:spPr bwMode="auto">
              <a:xfrm>
                <a:off x="3463" y="3105"/>
                <a:ext cx="207"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ko-KR">
                    <a:ea typeface="Gulim" panose="020B0600000101010101" pitchFamily="34" charset="-127"/>
                  </a:rPr>
                  <a:t>B</a:t>
                </a:r>
              </a:p>
            </p:txBody>
          </p:sp>
          <p:sp>
            <p:nvSpPr>
              <p:cNvPr id="25646" name="Text Box 22"/>
              <p:cNvSpPr txBox="1">
                <a:spLocks noChangeArrowheads="1"/>
              </p:cNvSpPr>
              <p:nvPr/>
            </p:nvSpPr>
            <p:spPr bwMode="auto">
              <a:xfrm>
                <a:off x="4472" y="3105"/>
                <a:ext cx="205"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ko-KR">
                    <a:ea typeface="Gulim" panose="020B0600000101010101" pitchFamily="34" charset="-127"/>
                  </a:rPr>
                  <a:t>C</a:t>
                </a:r>
              </a:p>
            </p:txBody>
          </p:sp>
        </p:grpSp>
        <p:grpSp>
          <p:nvGrpSpPr>
            <p:cNvPr id="25616" name="Group 63"/>
            <p:cNvGrpSpPr>
              <a:grpSpLocks/>
            </p:cNvGrpSpPr>
            <p:nvPr/>
          </p:nvGrpSpPr>
          <p:grpSpPr bwMode="auto">
            <a:xfrm>
              <a:off x="2160" y="3600"/>
              <a:ext cx="3216" cy="358"/>
              <a:chOff x="2256" y="3552"/>
              <a:chExt cx="3216" cy="358"/>
            </a:xfrm>
          </p:grpSpPr>
          <p:sp>
            <p:nvSpPr>
              <p:cNvPr id="25619" name="Line 24"/>
              <p:cNvSpPr>
                <a:spLocks noChangeShapeType="1"/>
              </p:cNvSpPr>
              <p:nvPr/>
            </p:nvSpPr>
            <p:spPr bwMode="auto">
              <a:xfrm>
                <a:off x="3792" y="3814"/>
                <a:ext cx="384" cy="0"/>
              </a:xfrm>
              <a:prstGeom prst="line">
                <a:avLst/>
              </a:prstGeom>
              <a:noFill/>
              <a:ln w="76200">
                <a:solidFill>
                  <a:srgbClr val="FF66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25620" name="Line 29"/>
              <p:cNvSpPr>
                <a:spLocks noChangeShapeType="1"/>
              </p:cNvSpPr>
              <p:nvPr/>
            </p:nvSpPr>
            <p:spPr bwMode="auto">
              <a:xfrm>
                <a:off x="3792" y="3718"/>
                <a:ext cx="0"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25621" name="Text Box 31"/>
              <p:cNvSpPr txBox="1">
                <a:spLocks noChangeArrowheads="1"/>
              </p:cNvSpPr>
              <p:nvPr/>
            </p:nvSpPr>
            <p:spPr bwMode="auto">
              <a:xfrm>
                <a:off x="3880" y="3552"/>
                <a:ext cx="207"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ko-KR">
                    <a:ea typeface="Gulim" panose="020B0600000101010101" pitchFamily="34" charset="-127"/>
                  </a:rPr>
                  <a:t>B</a:t>
                </a:r>
              </a:p>
            </p:txBody>
          </p:sp>
          <p:sp>
            <p:nvSpPr>
              <p:cNvPr id="25622" name="Line 35"/>
              <p:cNvSpPr>
                <a:spLocks noChangeShapeType="1"/>
              </p:cNvSpPr>
              <p:nvPr/>
            </p:nvSpPr>
            <p:spPr bwMode="auto">
              <a:xfrm>
                <a:off x="2256" y="3814"/>
                <a:ext cx="384" cy="0"/>
              </a:xfrm>
              <a:prstGeom prst="line">
                <a:avLst/>
              </a:prstGeom>
              <a:noFill/>
              <a:ln w="762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25623" name="Line 36"/>
              <p:cNvSpPr>
                <a:spLocks noChangeShapeType="1"/>
              </p:cNvSpPr>
              <p:nvPr/>
            </p:nvSpPr>
            <p:spPr bwMode="auto">
              <a:xfrm>
                <a:off x="2256" y="3718"/>
                <a:ext cx="0"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25624" name="Text Box 37"/>
              <p:cNvSpPr txBox="1">
                <a:spLocks noChangeArrowheads="1"/>
              </p:cNvSpPr>
              <p:nvPr/>
            </p:nvSpPr>
            <p:spPr bwMode="auto">
              <a:xfrm>
                <a:off x="2337" y="3552"/>
                <a:ext cx="221"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ko-KR">
                    <a:ea typeface="Gulim" panose="020B0600000101010101" pitchFamily="34" charset="-127"/>
                  </a:rPr>
                  <a:t>A</a:t>
                </a:r>
              </a:p>
            </p:txBody>
          </p:sp>
          <p:sp>
            <p:nvSpPr>
              <p:cNvPr id="25625" name="Line 39"/>
              <p:cNvSpPr>
                <a:spLocks noChangeShapeType="1"/>
              </p:cNvSpPr>
              <p:nvPr/>
            </p:nvSpPr>
            <p:spPr bwMode="auto">
              <a:xfrm>
                <a:off x="3408" y="3814"/>
                <a:ext cx="384" cy="0"/>
              </a:xfrm>
              <a:prstGeom prst="line">
                <a:avLst/>
              </a:prstGeom>
              <a:noFill/>
              <a:ln w="762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25626" name="Line 40"/>
              <p:cNvSpPr>
                <a:spLocks noChangeShapeType="1"/>
              </p:cNvSpPr>
              <p:nvPr/>
            </p:nvSpPr>
            <p:spPr bwMode="auto">
              <a:xfrm>
                <a:off x="3408" y="3718"/>
                <a:ext cx="0"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25627" name="Text Box 41"/>
              <p:cNvSpPr txBox="1">
                <a:spLocks noChangeArrowheads="1"/>
              </p:cNvSpPr>
              <p:nvPr/>
            </p:nvSpPr>
            <p:spPr bwMode="auto">
              <a:xfrm>
                <a:off x="3489" y="3552"/>
                <a:ext cx="221"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ko-KR">
                    <a:ea typeface="Gulim" panose="020B0600000101010101" pitchFamily="34" charset="-127"/>
                  </a:rPr>
                  <a:t>A</a:t>
                </a:r>
              </a:p>
            </p:txBody>
          </p:sp>
          <p:sp>
            <p:nvSpPr>
              <p:cNvPr id="25628" name="Line 43"/>
              <p:cNvSpPr>
                <a:spLocks noChangeShapeType="1"/>
              </p:cNvSpPr>
              <p:nvPr/>
            </p:nvSpPr>
            <p:spPr bwMode="auto">
              <a:xfrm>
                <a:off x="3024" y="3814"/>
                <a:ext cx="384" cy="0"/>
              </a:xfrm>
              <a:prstGeom prst="line">
                <a:avLst/>
              </a:prstGeom>
              <a:noFill/>
              <a:ln w="76200">
                <a:solidFill>
                  <a:srgbClr val="2A40E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25629" name="Line 44"/>
              <p:cNvSpPr>
                <a:spLocks noChangeShapeType="1"/>
              </p:cNvSpPr>
              <p:nvPr/>
            </p:nvSpPr>
            <p:spPr bwMode="auto">
              <a:xfrm>
                <a:off x="3024" y="3718"/>
                <a:ext cx="0"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25630" name="Text Box 45"/>
              <p:cNvSpPr txBox="1">
                <a:spLocks noChangeArrowheads="1"/>
              </p:cNvSpPr>
              <p:nvPr/>
            </p:nvSpPr>
            <p:spPr bwMode="auto">
              <a:xfrm>
                <a:off x="3113" y="3552"/>
                <a:ext cx="205"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ko-KR">
                    <a:ea typeface="Gulim" panose="020B0600000101010101" pitchFamily="34" charset="-127"/>
                  </a:rPr>
                  <a:t>C</a:t>
                </a:r>
              </a:p>
            </p:txBody>
          </p:sp>
          <p:sp>
            <p:nvSpPr>
              <p:cNvPr id="25631" name="Line 47"/>
              <p:cNvSpPr>
                <a:spLocks noChangeShapeType="1"/>
              </p:cNvSpPr>
              <p:nvPr/>
            </p:nvSpPr>
            <p:spPr bwMode="auto">
              <a:xfrm>
                <a:off x="2640" y="3814"/>
                <a:ext cx="384" cy="0"/>
              </a:xfrm>
              <a:prstGeom prst="line">
                <a:avLst/>
              </a:prstGeom>
              <a:noFill/>
              <a:ln w="76200">
                <a:solidFill>
                  <a:srgbClr val="FF66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25632" name="Line 48"/>
              <p:cNvSpPr>
                <a:spLocks noChangeShapeType="1"/>
              </p:cNvSpPr>
              <p:nvPr/>
            </p:nvSpPr>
            <p:spPr bwMode="auto">
              <a:xfrm>
                <a:off x="2640" y="3718"/>
                <a:ext cx="0"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25633" name="Text Box 49"/>
              <p:cNvSpPr txBox="1">
                <a:spLocks noChangeArrowheads="1"/>
              </p:cNvSpPr>
              <p:nvPr/>
            </p:nvSpPr>
            <p:spPr bwMode="auto">
              <a:xfrm>
                <a:off x="2728" y="3552"/>
                <a:ext cx="207"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ko-KR">
                    <a:ea typeface="Gulim" panose="020B0600000101010101" pitchFamily="34" charset="-127"/>
                  </a:rPr>
                  <a:t>B</a:t>
                </a:r>
              </a:p>
            </p:txBody>
          </p:sp>
          <p:sp>
            <p:nvSpPr>
              <p:cNvPr id="25634" name="Line 51"/>
              <p:cNvSpPr>
                <a:spLocks noChangeShapeType="1"/>
              </p:cNvSpPr>
              <p:nvPr/>
            </p:nvSpPr>
            <p:spPr bwMode="auto">
              <a:xfrm>
                <a:off x="4176" y="3814"/>
                <a:ext cx="384" cy="0"/>
              </a:xfrm>
              <a:prstGeom prst="line">
                <a:avLst/>
              </a:prstGeom>
              <a:noFill/>
              <a:ln w="76200">
                <a:solidFill>
                  <a:srgbClr val="2A40E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25635" name="Line 52"/>
              <p:cNvSpPr>
                <a:spLocks noChangeShapeType="1"/>
              </p:cNvSpPr>
              <p:nvPr/>
            </p:nvSpPr>
            <p:spPr bwMode="auto">
              <a:xfrm>
                <a:off x="4176" y="3718"/>
                <a:ext cx="0"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25636" name="Text Box 53"/>
              <p:cNvSpPr txBox="1">
                <a:spLocks noChangeArrowheads="1"/>
              </p:cNvSpPr>
              <p:nvPr/>
            </p:nvSpPr>
            <p:spPr bwMode="auto">
              <a:xfrm>
                <a:off x="4265" y="3552"/>
                <a:ext cx="205"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ko-KR">
                    <a:ea typeface="Gulim" panose="020B0600000101010101" pitchFamily="34" charset="-127"/>
                  </a:rPr>
                  <a:t>C</a:t>
                </a:r>
              </a:p>
            </p:txBody>
          </p:sp>
          <p:sp>
            <p:nvSpPr>
              <p:cNvPr id="25637" name="Line 55"/>
              <p:cNvSpPr>
                <a:spLocks noChangeShapeType="1"/>
              </p:cNvSpPr>
              <p:nvPr/>
            </p:nvSpPr>
            <p:spPr bwMode="auto">
              <a:xfrm>
                <a:off x="4560" y="3814"/>
                <a:ext cx="912" cy="0"/>
              </a:xfrm>
              <a:prstGeom prst="line">
                <a:avLst/>
              </a:prstGeom>
              <a:noFill/>
              <a:ln w="76200">
                <a:solidFill>
                  <a:srgbClr val="FF66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25638" name="Line 56"/>
              <p:cNvSpPr>
                <a:spLocks noChangeShapeType="1"/>
              </p:cNvSpPr>
              <p:nvPr/>
            </p:nvSpPr>
            <p:spPr bwMode="auto">
              <a:xfrm>
                <a:off x="4560" y="3718"/>
                <a:ext cx="0"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25639" name="Text Box 57"/>
              <p:cNvSpPr txBox="1">
                <a:spLocks noChangeArrowheads="1"/>
              </p:cNvSpPr>
              <p:nvPr/>
            </p:nvSpPr>
            <p:spPr bwMode="auto">
              <a:xfrm>
                <a:off x="4944" y="3552"/>
                <a:ext cx="207"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ko-KR">
                    <a:ea typeface="Gulim" panose="020B0600000101010101" pitchFamily="34" charset="-127"/>
                  </a:rPr>
                  <a:t>B</a:t>
                </a:r>
              </a:p>
            </p:txBody>
          </p:sp>
          <p:sp>
            <p:nvSpPr>
              <p:cNvPr id="25640" name="Line 58"/>
              <p:cNvSpPr>
                <a:spLocks noChangeShapeType="1"/>
              </p:cNvSpPr>
              <p:nvPr/>
            </p:nvSpPr>
            <p:spPr bwMode="auto">
              <a:xfrm>
                <a:off x="5464" y="3713"/>
                <a:ext cx="0"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grpSp>
        <p:sp>
          <p:nvSpPr>
            <p:cNvPr id="25617" name="AutoShape 65"/>
            <p:cNvSpPr>
              <a:spLocks/>
            </p:cNvSpPr>
            <p:nvPr/>
          </p:nvSpPr>
          <p:spPr bwMode="auto">
            <a:xfrm>
              <a:off x="1654" y="3360"/>
              <a:ext cx="384" cy="720"/>
            </a:xfrm>
            <a:prstGeom prst="leftBrace">
              <a:avLst>
                <a:gd name="adj1" fmla="val 15625"/>
                <a:gd name="adj2" fmla="val 50000"/>
              </a:avLst>
            </a:prstGeom>
            <a:noFill/>
            <a:ln w="38100">
              <a:solidFill>
                <a:schemeClr val="tx1"/>
              </a:solidFill>
              <a:round/>
              <a:headEnd/>
              <a:tailEnd/>
            </a:ln>
            <a:effectLst/>
            <a:extLst>
              <a:ext uri="{909E8E84-426E-40DD-AFC4-6F175D3DCCD1}">
                <a14:hiddenFill xmlns:a14="http://schemas.microsoft.com/office/drawing/2010/main">
                  <a:solidFill>
                    <a:srgbClr val="FF66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endParaRPr lang="en-US" altLang="en-US"/>
            </a:p>
          </p:txBody>
        </p:sp>
        <p:sp>
          <p:nvSpPr>
            <p:cNvPr id="25618" name="Text Box 66"/>
            <p:cNvSpPr txBox="1">
              <a:spLocks noChangeArrowheads="1"/>
            </p:cNvSpPr>
            <p:nvPr/>
          </p:nvSpPr>
          <p:spPr bwMode="auto">
            <a:xfrm>
              <a:off x="310" y="3604"/>
              <a:ext cx="1327"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ko-KR">
                  <a:ea typeface="Gulim" panose="020B0600000101010101" pitchFamily="34" charset="-127"/>
                </a:rPr>
                <a:t>Multiprogramming</a:t>
              </a:r>
            </a:p>
          </p:txBody>
        </p:sp>
      </p:grpSp>
      <p:grpSp>
        <p:nvGrpSpPr>
          <p:cNvPr id="400453" name="Group 69"/>
          <p:cNvGrpSpPr>
            <a:grpSpLocks/>
          </p:cNvGrpSpPr>
          <p:nvPr/>
        </p:nvGrpSpPr>
        <p:grpSpPr bwMode="auto">
          <a:xfrm>
            <a:off x="2286001" y="3962400"/>
            <a:ext cx="5280025" cy="1143000"/>
            <a:chOff x="480" y="2496"/>
            <a:chExt cx="3326" cy="720"/>
          </a:xfrm>
        </p:grpSpPr>
        <p:grpSp>
          <p:nvGrpSpPr>
            <p:cNvPr id="25606" name="Group 61"/>
            <p:cNvGrpSpPr>
              <a:grpSpLocks/>
            </p:cNvGrpSpPr>
            <p:nvPr/>
          </p:nvGrpSpPr>
          <p:grpSpPr bwMode="auto">
            <a:xfrm>
              <a:off x="2112" y="2496"/>
              <a:ext cx="1694" cy="615"/>
              <a:chOff x="2208" y="2448"/>
              <a:chExt cx="1694" cy="615"/>
            </a:xfrm>
          </p:grpSpPr>
          <p:sp>
            <p:nvSpPr>
              <p:cNvPr id="25609" name="Text Box 4"/>
              <p:cNvSpPr txBox="1">
                <a:spLocks noChangeArrowheads="1"/>
              </p:cNvSpPr>
              <p:nvPr/>
            </p:nvSpPr>
            <p:spPr bwMode="auto">
              <a:xfrm>
                <a:off x="2208" y="2448"/>
                <a:ext cx="221"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ko-KR">
                    <a:ea typeface="Gulim" panose="020B0600000101010101" pitchFamily="34" charset="-127"/>
                  </a:rPr>
                  <a:t>A</a:t>
                </a:r>
              </a:p>
            </p:txBody>
          </p:sp>
          <p:sp>
            <p:nvSpPr>
              <p:cNvPr id="25610" name="Line 7"/>
              <p:cNvSpPr>
                <a:spLocks noChangeShapeType="1"/>
              </p:cNvSpPr>
              <p:nvPr/>
            </p:nvSpPr>
            <p:spPr bwMode="auto">
              <a:xfrm>
                <a:off x="2414" y="2566"/>
                <a:ext cx="672" cy="0"/>
              </a:xfrm>
              <a:prstGeom prst="line">
                <a:avLst/>
              </a:prstGeom>
              <a:noFill/>
              <a:ln w="762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25611" name="Text Box 5"/>
              <p:cNvSpPr txBox="1">
                <a:spLocks noChangeArrowheads="1"/>
              </p:cNvSpPr>
              <p:nvPr/>
            </p:nvSpPr>
            <p:spPr bwMode="auto">
              <a:xfrm>
                <a:off x="2208" y="2640"/>
                <a:ext cx="207"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ko-KR">
                    <a:ea typeface="Gulim" panose="020B0600000101010101" pitchFamily="34" charset="-127"/>
                  </a:rPr>
                  <a:t>B</a:t>
                </a:r>
              </a:p>
            </p:txBody>
          </p:sp>
          <p:sp>
            <p:nvSpPr>
              <p:cNvPr id="25612" name="Line 8"/>
              <p:cNvSpPr>
                <a:spLocks noChangeShapeType="1"/>
              </p:cNvSpPr>
              <p:nvPr/>
            </p:nvSpPr>
            <p:spPr bwMode="auto">
              <a:xfrm>
                <a:off x="2414" y="2736"/>
                <a:ext cx="1488" cy="0"/>
              </a:xfrm>
              <a:prstGeom prst="line">
                <a:avLst/>
              </a:prstGeom>
              <a:noFill/>
              <a:ln w="76200">
                <a:solidFill>
                  <a:srgbClr val="FF66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25613" name="Text Box 6"/>
              <p:cNvSpPr txBox="1">
                <a:spLocks noChangeArrowheads="1"/>
              </p:cNvSpPr>
              <p:nvPr/>
            </p:nvSpPr>
            <p:spPr bwMode="auto">
              <a:xfrm>
                <a:off x="2208" y="2832"/>
                <a:ext cx="205"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ko-KR">
                    <a:ea typeface="Gulim" panose="020B0600000101010101" pitchFamily="34" charset="-127"/>
                  </a:rPr>
                  <a:t>C</a:t>
                </a:r>
              </a:p>
            </p:txBody>
          </p:sp>
          <p:sp>
            <p:nvSpPr>
              <p:cNvPr id="25614" name="Line 9"/>
              <p:cNvSpPr>
                <a:spLocks noChangeShapeType="1"/>
              </p:cNvSpPr>
              <p:nvPr/>
            </p:nvSpPr>
            <p:spPr bwMode="auto">
              <a:xfrm>
                <a:off x="2414" y="2928"/>
                <a:ext cx="480" cy="0"/>
              </a:xfrm>
              <a:prstGeom prst="line">
                <a:avLst/>
              </a:prstGeom>
              <a:noFill/>
              <a:ln w="76200">
                <a:solidFill>
                  <a:srgbClr val="2A40E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grpSp>
        <p:sp>
          <p:nvSpPr>
            <p:cNvPr id="25607" name="Text Box 64"/>
            <p:cNvSpPr txBox="1">
              <a:spLocks noChangeArrowheads="1"/>
            </p:cNvSpPr>
            <p:nvPr/>
          </p:nvSpPr>
          <p:spPr bwMode="auto">
            <a:xfrm>
              <a:off x="480" y="2736"/>
              <a:ext cx="1173"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ko-KR" dirty="0">
                  <a:ea typeface="Gulim" panose="020B0600000101010101" pitchFamily="34" charset="-127"/>
                </a:rPr>
                <a:t>Multiprocessing</a:t>
              </a:r>
            </a:p>
          </p:txBody>
        </p:sp>
        <p:sp>
          <p:nvSpPr>
            <p:cNvPr id="25608" name="AutoShape 68"/>
            <p:cNvSpPr>
              <a:spLocks/>
            </p:cNvSpPr>
            <p:nvPr/>
          </p:nvSpPr>
          <p:spPr bwMode="auto">
            <a:xfrm>
              <a:off x="1654" y="2496"/>
              <a:ext cx="384" cy="720"/>
            </a:xfrm>
            <a:prstGeom prst="leftBrace">
              <a:avLst>
                <a:gd name="adj1" fmla="val 15625"/>
                <a:gd name="adj2" fmla="val 50000"/>
              </a:avLst>
            </a:prstGeom>
            <a:noFill/>
            <a:ln w="38100">
              <a:solidFill>
                <a:schemeClr val="tx1"/>
              </a:solidFill>
              <a:round/>
              <a:headEnd/>
              <a:tailEnd/>
            </a:ln>
            <a:effectLst/>
            <a:extLst>
              <a:ext uri="{909E8E84-426E-40DD-AFC4-6F175D3DCCD1}">
                <a14:hiddenFill xmlns:a14="http://schemas.microsoft.com/office/drawing/2010/main">
                  <a:solidFill>
                    <a:srgbClr val="FF66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endParaRPr lang="en-US" altLang="en-US"/>
            </a:p>
          </p:txBody>
        </p:sp>
      </p:grpSp>
    </p:spTree>
    <p:extLst>
      <p:ext uri="{BB962C8B-B14F-4D97-AF65-F5344CB8AC3E}">
        <p14:creationId xmlns:p14="http://schemas.microsoft.com/office/powerpoint/2010/main" val="1653207415"/>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altLang="ko-KR" dirty="0">
                <a:ea typeface="굴림" panose="020B0600000101010101" pitchFamily="34" charset="-127"/>
              </a:rPr>
              <a:t>Goals for Today</a:t>
            </a:r>
          </a:p>
        </p:txBody>
      </p:sp>
      <p:sp>
        <p:nvSpPr>
          <p:cNvPr id="413699" name="Rectangle 3"/>
          <p:cNvSpPr>
            <a:spLocks noGrp="1" noChangeArrowheads="1"/>
          </p:cNvSpPr>
          <p:nvPr>
            <p:ph type="body" idx="1"/>
          </p:nvPr>
        </p:nvSpPr>
        <p:spPr>
          <a:xfrm>
            <a:off x="812800" y="1828800"/>
            <a:ext cx="10566400" cy="4191000"/>
          </a:xfrm>
        </p:spPr>
        <p:txBody>
          <a:bodyPr/>
          <a:lstStyle/>
          <a:p>
            <a:r>
              <a:rPr lang="en-US" altLang="ko-KR" dirty="0">
                <a:ea typeface="굴림" panose="020B0600000101010101" pitchFamily="34" charset="-127"/>
              </a:rPr>
              <a:t>Threads and more threads</a:t>
            </a:r>
          </a:p>
          <a:p>
            <a:pPr marL="0" indent="0">
              <a:buNone/>
            </a:pPr>
            <a:endParaRPr lang="en-US" altLang="ko-KR" dirty="0">
              <a:ea typeface="굴림" panose="020B0600000101010101" pitchFamily="34" charset="-127"/>
            </a:endParaRPr>
          </a:p>
          <a:p>
            <a:r>
              <a:rPr lang="en-US" altLang="ko-KR" dirty="0">
                <a:ea typeface="굴림" panose="020B0600000101010101" pitchFamily="34" charset="-127"/>
              </a:rPr>
              <a:t>Challenges and Pitfalls of Concurrency</a:t>
            </a:r>
          </a:p>
          <a:p>
            <a:endParaRPr lang="en-US" altLang="ko-KR" dirty="0">
              <a:ea typeface="굴림" panose="020B0600000101010101" pitchFamily="34" charset="-127"/>
            </a:endParaRPr>
          </a:p>
          <a:p>
            <a:r>
              <a:rPr lang="en-US" altLang="ko-KR" dirty="0">
                <a:ea typeface="굴림" panose="020B0600000101010101" pitchFamily="34" charset="-127"/>
              </a:rPr>
              <a:t>Synchronization Operations/Critical Sections</a:t>
            </a:r>
          </a:p>
          <a:p>
            <a:endParaRPr lang="en-US" altLang="ko-KR" dirty="0">
              <a:ea typeface="굴림" panose="020B0600000101010101" pitchFamily="34" charset="-127"/>
            </a:endParaRPr>
          </a:p>
          <a:p>
            <a:r>
              <a:rPr lang="en-US" altLang="ko-KR" dirty="0">
                <a:ea typeface="굴림" panose="020B0600000101010101" pitchFamily="34" charset="-127"/>
              </a:rPr>
              <a:t>How to build a lock?</a:t>
            </a:r>
          </a:p>
          <a:p>
            <a:endParaRPr lang="en-US" altLang="ko-KR" dirty="0">
              <a:ea typeface="굴림" panose="020B0600000101010101" pitchFamily="34" charset="-127"/>
            </a:endParaRPr>
          </a:p>
          <a:p>
            <a:r>
              <a:rPr lang="en-US" altLang="ko-KR" dirty="0">
                <a:ea typeface="굴림" panose="020B0600000101010101" pitchFamily="34" charset="-127"/>
              </a:rPr>
              <a:t>Atomic Instructions</a:t>
            </a:r>
          </a:p>
          <a:p>
            <a:pPr lvl="1"/>
            <a:endParaRPr lang="en-US" altLang="ko-KR" dirty="0">
              <a:ea typeface="굴림" panose="020B0600000101010101" pitchFamily="34" charset="-127"/>
            </a:endParaRPr>
          </a:p>
          <a:p>
            <a:endParaRPr lang="en-US" altLang="ko-KR" dirty="0">
              <a:ea typeface="굴림" panose="020B0600000101010101" pitchFamily="34" charset="-127"/>
            </a:endParaRPr>
          </a:p>
          <a:p>
            <a:endParaRPr lang="ko-KR" altLang="en-US" dirty="0">
              <a:ea typeface="굴림" panose="020B0600000101010101" pitchFamily="34" charset="-127"/>
            </a:endParaRPr>
          </a:p>
        </p:txBody>
      </p:sp>
    </p:spTree>
    <p:extLst>
      <p:ext uri="{BB962C8B-B14F-4D97-AF65-F5344CB8AC3E}">
        <p14:creationId xmlns:p14="http://schemas.microsoft.com/office/powerpoint/2010/main" val="923430266"/>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ko-KR">
                <a:ea typeface="굴림" panose="020B0600000101010101" pitchFamily="34" charset="-127"/>
              </a:rPr>
              <a:t>ATM Bank Server</a:t>
            </a:r>
          </a:p>
        </p:txBody>
      </p:sp>
      <p:sp>
        <p:nvSpPr>
          <p:cNvPr id="14339" name="Rectangle 3"/>
          <p:cNvSpPr>
            <a:spLocks noGrp="1" noChangeArrowheads="1"/>
          </p:cNvSpPr>
          <p:nvPr>
            <p:ph type="body" idx="1"/>
          </p:nvPr>
        </p:nvSpPr>
        <p:spPr>
          <a:xfrm>
            <a:off x="1143000" y="1315544"/>
            <a:ext cx="9753600" cy="2629490"/>
          </a:xfrm>
        </p:spPr>
        <p:txBody>
          <a:bodyPr/>
          <a:lstStyle/>
          <a:p>
            <a:pPr marL="457200" lvl="1" indent="0" algn="ctr">
              <a:lnSpc>
                <a:spcPct val="80000"/>
              </a:lnSpc>
              <a:buNone/>
            </a:pPr>
            <a:r>
              <a:rPr lang="en-US" altLang="ko-KR" dirty="0">
                <a:ea typeface="굴림" panose="020B0600000101010101" pitchFamily="34" charset="-127"/>
              </a:rPr>
              <a:t>Service a set of requests</a:t>
            </a:r>
          </a:p>
          <a:p>
            <a:pPr marL="457200" lvl="1" indent="0" algn="ctr">
              <a:lnSpc>
                <a:spcPct val="80000"/>
              </a:lnSpc>
              <a:buNone/>
            </a:pPr>
            <a:endParaRPr lang="en-US" altLang="ko-KR" dirty="0">
              <a:ea typeface="굴림" panose="020B0600000101010101" pitchFamily="34" charset="-127"/>
            </a:endParaRPr>
          </a:p>
          <a:p>
            <a:pPr marL="457200" lvl="1" indent="0" algn="ctr">
              <a:lnSpc>
                <a:spcPct val="80000"/>
              </a:lnSpc>
              <a:buNone/>
            </a:pPr>
            <a:r>
              <a:rPr lang="en-US" altLang="ko-KR" dirty="0">
                <a:ea typeface="굴림" panose="020B0600000101010101" pitchFamily="34" charset="-127"/>
              </a:rPr>
              <a:t>Do so without </a:t>
            </a:r>
            <a:r>
              <a:rPr lang="en-US" altLang="ko-KR">
                <a:ea typeface="굴림" panose="020B0600000101010101" pitchFamily="34" charset="-127"/>
              </a:rPr>
              <a:t>corrupting database</a:t>
            </a:r>
          </a:p>
          <a:p>
            <a:pPr marL="457200" lvl="1" indent="0" algn="ctr">
              <a:lnSpc>
                <a:spcPct val="80000"/>
              </a:lnSpc>
              <a:buNone/>
            </a:pPr>
            <a:endParaRPr lang="en-US" altLang="ko-KR" dirty="0">
              <a:ea typeface="굴림" panose="020B0600000101010101" pitchFamily="34" charset="-127"/>
            </a:endParaRPr>
          </a:p>
          <a:p>
            <a:pPr marL="457200" lvl="1" indent="0" algn="ctr">
              <a:lnSpc>
                <a:spcPct val="80000"/>
              </a:lnSpc>
              <a:buNone/>
            </a:pPr>
            <a:r>
              <a:rPr lang="en-US" altLang="ko-KR" dirty="0">
                <a:ea typeface="굴림" panose="020B0600000101010101" pitchFamily="34" charset="-127"/>
              </a:rPr>
              <a:t>Don’t hand out too much money</a:t>
            </a:r>
          </a:p>
        </p:txBody>
      </p:sp>
      <p:grpSp>
        <p:nvGrpSpPr>
          <p:cNvPr id="14340" name="Group 11"/>
          <p:cNvGrpSpPr>
            <a:grpSpLocks/>
          </p:cNvGrpSpPr>
          <p:nvPr/>
        </p:nvGrpSpPr>
        <p:grpSpPr bwMode="auto">
          <a:xfrm>
            <a:off x="4236461" y="5114478"/>
            <a:ext cx="914401" cy="666750"/>
            <a:chOff x="3456" y="960"/>
            <a:chExt cx="1056" cy="1056"/>
          </a:xfrm>
        </p:grpSpPr>
        <p:sp>
          <p:nvSpPr>
            <p:cNvPr id="14380" name="phone3"/>
            <p:cNvSpPr>
              <a:spLocks noEditPoints="1" noChangeArrowheads="1"/>
            </p:cNvSpPr>
            <p:nvPr/>
          </p:nvSpPr>
          <p:spPr bwMode="auto">
            <a:xfrm>
              <a:off x="3456" y="960"/>
              <a:ext cx="1056" cy="1056"/>
            </a:xfrm>
            <a:custGeom>
              <a:avLst/>
              <a:gdLst>
                <a:gd name="T0" fmla="*/ 0 w 21600"/>
                <a:gd name="T1" fmla="*/ 0 h 21600"/>
                <a:gd name="T2" fmla="*/ 528 w 21600"/>
                <a:gd name="T3" fmla="*/ 0 h 21600"/>
                <a:gd name="T4" fmla="*/ 1056 w 21600"/>
                <a:gd name="T5" fmla="*/ 0 h 21600"/>
                <a:gd name="T6" fmla="*/ 1056 w 21600"/>
                <a:gd name="T7" fmla="*/ 528 h 21600"/>
                <a:gd name="T8" fmla="*/ 1056 w 21600"/>
                <a:gd name="T9" fmla="*/ 1056 h 21600"/>
                <a:gd name="T10" fmla="*/ 528 w 21600"/>
                <a:gd name="T11" fmla="*/ 1056 h 21600"/>
                <a:gd name="T12" fmla="*/ 0 w 21600"/>
                <a:gd name="T13" fmla="*/ 1056 h 21600"/>
                <a:gd name="T14" fmla="*/ 0 w 21600"/>
                <a:gd name="T15" fmla="*/ 528 h 21600"/>
                <a:gd name="T16" fmla="*/ 0 60000 65536"/>
                <a:gd name="T17" fmla="*/ 0 60000 65536"/>
                <a:gd name="T18" fmla="*/ 0 60000 65536"/>
                <a:gd name="T19" fmla="*/ 0 60000 65536"/>
                <a:gd name="T20" fmla="*/ 0 60000 65536"/>
                <a:gd name="T21" fmla="*/ 0 60000 65536"/>
                <a:gd name="T22" fmla="*/ 0 60000 65536"/>
                <a:gd name="T23" fmla="*/ 0 60000 65536"/>
                <a:gd name="T24" fmla="*/ 205 w 21600"/>
                <a:gd name="T25" fmla="*/ 23523 h 21600"/>
                <a:gd name="T26" fmla="*/ 21395 w 21600"/>
                <a:gd name="T27" fmla="*/ 4048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extrusionOk="0">
                  <a:moveTo>
                    <a:pt x="10692" y="21600"/>
                  </a:moveTo>
                  <a:lnTo>
                    <a:pt x="21600" y="21600"/>
                  </a:lnTo>
                  <a:lnTo>
                    <a:pt x="21600" y="10684"/>
                  </a:lnTo>
                  <a:lnTo>
                    <a:pt x="21600" y="0"/>
                  </a:lnTo>
                  <a:lnTo>
                    <a:pt x="10190" y="0"/>
                  </a:lnTo>
                  <a:lnTo>
                    <a:pt x="0" y="0"/>
                  </a:lnTo>
                  <a:lnTo>
                    <a:pt x="0" y="10916"/>
                  </a:lnTo>
                  <a:lnTo>
                    <a:pt x="0" y="21600"/>
                  </a:lnTo>
                  <a:lnTo>
                    <a:pt x="10692" y="21600"/>
                  </a:lnTo>
                  <a:close/>
                </a:path>
                <a:path w="21600" h="21600" extrusionOk="0">
                  <a:moveTo>
                    <a:pt x="3552" y="13565"/>
                  </a:moveTo>
                  <a:lnTo>
                    <a:pt x="3552" y="14206"/>
                  </a:lnTo>
                  <a:lnTo>
                    <a:pt x="3409" y="14584"/>
                  </a:lnTo>
                  <a:lnTo>
                    <a:pt x="3050" y="15021"/>
                  </a:lnTo>
                  <a:lnTo>
                    <a:pt x="2619" y="15429"/>
                  </a:lnTo>
                  <a:lnTo>
                    <a:pt x="2296" y="15836"/>
                  </a:lnTo>
                  <a:lnTo>
                    <a:pt x="2045" y="16244"/>
                  </a:lnTo>
                  <a:lnTo>
                    <a:pt x="1902" y="16564"/>
                  </a:lnTo>
                  <a:lnTo>
                    <a:pt x="1794" y="17001"/>
                  </a:lnTo>
                  <a:lnTo>
                    <a:pt x="1830" y="17466"/>
                  </a:lnTo>
                  <a:lnTo>
                    <a:pt x="2009" y="17932"/>
                  </a:lnTo>
                  <a:lnTo>
                    <a:pt x="2260" y="18311"/>
                  </a:lnTo>
                  <a:lnTo>
                    <a:pt x="2548" y="18718"/>
                  </a:lnTo>
                  <a:lnTo>
                    <a:pt x="3050" y="19126"/>
                  </a:lnTo>
                  <a:lnTo>
                    <a:pt x="3552" y="19533"/>
                  </a:lnTo>
                  <a:lnTo>
                    <a:pt x="4342" y="19737"/>
                  </a:lnTo>
                  <a:lnTo>
                    <a:pt x="5095" y="19737"/>
                  </a:lnTo>
                  <a:lnTo>
                    <a:pt x="5849" y="19737"/>
                  </a:lnTo>
                  <a:lnTo>
                    <a:pt x="6351" y="19533"/>
                  </a:lnTo>
                  <a:lnTo>
                    <a:pt x="7140" y="19126"/>
                  </a:lnTo>
                  <a:lnTo>
                    <a:pt x="7535" y="18747"/>
                  </a:lnTo>
                  <a:lnTo>
                    <a:pt x="7894" y="18311"/>
                  </a:lnTo>
                  <a:lnTo>
                    <a:pt x="8145" y="17903"/>
                  </a:lnTo>
                  <a:lnTo>
                    <a:pt x="8324" y="17408"/>
                  </a:lnTo>
                  <a:lnTo>
                    <a:pt x="8324" y="16942"/>
                  </a:lnTo>
                  <a:lnTo>
                    <a:pt x="8252" y="16593"/>
                  </a:lnTo>
                  <a:lnTo>
                    <a:pt x="8145" y="16244"/>
                  </a:lnTo>
                  <a:lnTo>
                    <a:pt x="7894" y="15836"/>
                  </a:lnTo>
                  <a:lnTo>
                    <a:pt x="7571" y="15429"/>
                  </a:lnTo>
                  <a:lnTo>
                    <a:pt x="7140" y="15021"/>
                  </a:lnTo>
                  <a:lnTo>
                    <a:pt x="6853" y="14613"/>
                  </a:lnTo>
                  <a:lnTo>
                    <a:pt x="6602" y="14206"/>
                  </a:lnTo>
                  <a:lnTo>
                    <a:pt x="6602" y="13565"/>
                  </a:lnTo>
                  <a:lnTo>
                    <a:pt x="6602" y="8035"/>
                  </a:lnTo>
                  <a:lnTo>
                    <a:pt x="6602" y="7598"/>
                  </a:lnTo>
                  <a:lnTo>
                    <a:pt x="6853" y="6987"/>
                  </a:lnTo>
                  <a:lnTo>
                    <a:pt x="7212" y="6579"/>
                  </a:lnTo>
                  <a:lnTo>
                    <a:pt x="7643" y="6171"/>
                  </a:lnTo>
                  <a:lnTo>
                    <a:pt x="7894" y="5764"/>
                  </a:lnTo>
                  <a:lnTo>
                    <a:pt x="8037" y="5531"/>
                  </a:lnTo>
                  <a:lnTo>
                    <a:pt x="8252" y="5153"/>
                  </a:lnTo>
                  <a:lnTo>
                    <a:pt x="8360" y="4599"/>
                  </a:lnTo>
                  <a:lnTo>
                    <a:pt x="8288" y="4134"/>
                  </a:lnTo>
                  <a:lnTo>
                    <a:pt x="8145" y="3697"/>
                  </a:lnTo>
                  <a:lnTo>
                    <a:pt x="7894" y="3289"/>
                  </a:lnTo>
                  <a:lnTo>
                    <a:pt x="7499" y="2853"/>
                  </a:lnTo>
                  <a:lnTo>
                    <a:pt x="7033" y="2533"/>
                  </a:lnTo>
                  <a:lnTo>
                    <a:pt x="6387" y="2242"/>
                  </a:lnTo>
                  <a:lnTo>
                    <a:pt x="5849" y="2067"/>
                  </a:lnTo>
                  <a:lnTo>
                    <a:pt x="5095" y="1950"/>
                  </a:lnTo>
                  <a:lnTo>
                    <a:pt x="4234" y="2038"/>
                  </a:lnTo>
                  <a:lnTo>
                    <a:pt x="3552" y="2271"/>
                  </a:lnTo>
                  <a:lnTo>
                    <a:pt x="3050" y="2504"/>
                  </a:lnTo>
                  <a:lnTo>
                    <a:pt x="2548" y="2882"/>
                  </a:lnTo>
                  <a:lnTo>
                    <a:pt x="2225" y="3231"/>
                  </a:lnTo>
                  <a:lnTo>
                    <a:pt x="1973" y="3697"/>
                  </a:lnTo>
                  <a:lnTo>
                    <a:pt x="1794" y="4308"/>
                  </a:lnTo>
                  <a:lnTo>
                    <a:pt x="1794" y="4745"/>
                  </a:lnTo>
                  <a:lnTo>
                    <a:pt x="1866" y="5123"/>
                  </a:lnTo>
                  <a:lnTo>
                    <a:pt x="2045" y="5560"/>
                  </a:lnTo>
                  <a:lnTo>
                    <a:pt x="2296" y="5851"/>
                  </a:lnTo>
                  <a:lnTo>
                    <a:pt x="2548" y="6171"/>
                  </a:lnTo>
                  <a:lnTo>
                    <a:pt x="3014" y="6608"/>
                  </a:lnTo>
                  <a:lnTo>
                    <a:pt x="3301" y="6987"/>
                  </a:lnTo>
                  <a:lnTo>
                    <a:pt x="3552" y="7598"/>
                  </a:lnTo>
                  <a:lnTo>
                    <a:pt x="3552" y="8035"/>
                  </a:lnTo>
                  <a:lnTo>
                    <a:pt x="3552" y="13565"/>
                  </a:lnTo>
                  <a:close/>
                </a:path>
                <a:path w="21600" h="21600" extrusionOk="0">
                  <a:moveTo>
                    <a:pt x="10154" y="1863"/>
                  </a:moveTo>
                  <a:lnTo>
                    <a:pt x="19088" y="1863"/>
                  </a:lnTo>
                  <a:lnTo>
                    <a:pt x="19088" y="8238"/>
                  </a:lnTo>
                  <a:lnTo>
                    <a:pt x="10154" y="8238"/>
                  </a:lnTo>
                  <a:lnTo>
                    <a:pt x="10154" y="1863"/>
                  </a:lnTo>
                  <a:moveTo>
                    <a:pt x="10441" y="10101"/>
                  </a:moveTo>
                  <a:lnTo>
                    <a:pt x="10441" y="9461"/>
                  </a:lnTo>
                  <a:lnTo>
                    <a:pt x="18837" y="9461"/>
                  </a:lnTo>
                  <a:lnTo>
                    <a:pt x="18837" y="10101"/>
                  </a:lnTo>
                  <a:lnTo>
                    <a:pt x="10441" y="10101"/>
                  </a:lnTo>
                  <a:moveTo>
                    <a:pt x="11374" y="11004"/>
                  </a:moveTo>
                  <a:lnTo>
                    <a:pt x="12630" y="11004"/>
                  </a:lnTo>
                  <a:lnTo>
                    <a:pt x="12630" y="12226"/>
                  </a:lnTo>
                  <a:lnTo>
                    <a:pt x="11374" y="12226"/>
                  </a:lnTo>
                  <a:lnTo>
                    <a:pt x="11374" y="11004"/>
                  </a:lnTo>
                  <a:moveTo>
                    <a:pt x="13993" y="11004"/>
                  </a:moveTo>
                  <a:lnTo>
                    <a:pt x="15249" y="11004"/>
                  </a:lnTo>
                  <a:lnTo>
                    <a:pt x="15249" y="12226"/>
                  </a:lnTo>
                  <a:lnTo>
                    <a:pt x="13993" y="12226"/>
                  </a:lnTo>
                  <a:lnTo>
                    <a:pt x="13993" y="11004"/>
                  </a:lnTo>
                  <a:moveTo>
                    <a:pt x="16649" y="11004"/>
                  </a:moveTo>
                  <a:lnTo>
                    <a:pt x="17904" y="11004"/>
                  </a:lnTo>
                  <a:lnTo>
                    <a:pt x="17904" y="12226"/>
                  </a:lnTo>
                  <a:lnTo>
                    <a:pt x="16649" y="12226"/>
                  </a:lnTo>
                  <a:lnTo>
                    <a:pt x="16649" y="11004"/>
                  </a:lnTo>
                  <a:moveTo>
                    <a:pt x="11374" y="12954"/>
                  </a:moveTo>
                  <a:lnTo>
                    <a:pt x="12630" y="12954"/>
                  </a:lnTo>
                  <a:lnTo>
                    <a:pt x="12630" y="14177"/>
                  </a:lnTo>
                  <a:lnTo>
                    <a:pt x="11374" y="14177"/>
                  </a:lnTo>
                  <a:lnTo>
                    <a:pt x="11374" y="12954"/>
                  </a:lnTo>
                  <a:moveTo>
                    <a:pt x="13993" y="12954"/>
                  </a:moveTo>
                  <a:lnTo>
                    <a:pt x="15249" y="12954"/>
                  </a:lnTo>
                  <a:lnTo>
                    <a:pt x="15249" y="14177"/>
                  </a:lnTo>
                  <a:lnTo>
                    <a:pt x="13993" y="14177"/>
                  </a:lnTo>
                  <a:lnTo>
                    <a:pt x="13993" y="12954"/>
                  </a:lnTo>
                  <a:moveTo>
                    <a:pt x="16649" y="12954"/>
                  </a:moveTo>
                  <a:lnTo>
                    <a:pt x="17904" y="12954"/>
                  </a:lnTo>
                  <a:lnTo>
                    <a:pt x="17904" y="14177"/>
                  </a:lnTo>
                  <a:lnTo>
                    <a:pt x="16649" y="14177"/>
                  </a:lnTo>
                  <a:lnTo>
                    <a:pt x="16649" y="12954"/>
                  </a:lnTo>
                  <a:moveTo>
                    <a:pt x="11374" y="14905"/>
                  </a:moveTo>
                  <a:lnTo>
                    <a:pt x="12630" y="14905"/>
                  </a:lnTo>
                  <a:lnTo>
                    <a:pt x="12630" y="16127"/>
                  </a:lnTo>
                  <a:lnTo>
                    <a:pt x="11374" y="16127"/>
                  </a:lnTo>
                  <a:lnTo>
                    <a:pt x="11374" y="14905"/>
                  </a:lnTo>
                  <a:moveTo>
                    <a:pt x="13993" y="14905"/>
                  </a:moveTo>
                  <a:lnTo>
                    <a:pt x="15249" y="14905"/>
                  </a:lnTo>
                  <a:lnTo>
                    <a:pt x="15249" y="16127"/>
                  </a:lnTo>
                  <a:lnTo>
                    <a:pt x="13993" y="16127"/>
                  </a:lnTo>
                  <a:lnTo>
                    <a:pt x="13993" y="14905"/>
                  </a:lnTo>
                  <a:moveTo>
                    <a:pt x="16649" y="14905"/>
                  </a:moveTo>
                  <a:lnTo>
                    <a:pt x="17904" y="14905"/>
                  </a:lnTo>
                  <a:lnTo>
                    <a:pt x="17904" y="16127"/>
                  </a:lnTo>
                  <a:lnTo>
                    <a:pt x="16649" y="16127"/>
                  </a:lnTo>
                  <a:lnTo>
                    <a:pt x="16649" y="14905"/>
                  </a:lnTo>
                  <a:moveTo>
                    <a:pt x="11374" y="16855"/>
                  </a:moveTo>
                  <a:lnTo>
                    <a:pt x="12630" y="16855"/>
                  </a:lnTo>
                  <a:lnTo>
                    <a:pt x="12630" y="18078"/>
                  </a:lnTo>
                  <a:lnTo>
                    <a:pt x="11374" y="18078"/>
                  </a:lnTo>
                  <a:lnTo>
                    <a:pt x="11374" y="16855"/>
                  </a:lnTo>
                  <a:moveTo>
                    <a:pt x="13993" y="16855"/>
                  </a:moveTo>
                  <a:lnTo>
                    <a:pt x="15249" y="16855"/>
                  </a:lnTo>
                  <a:lnTo>
                    <a:pt x="15249" y="18078"/>
                  </a:lnTo>
                  <a:lnTo>
                    <a:pt x="13993" y="18078"/>
                  </a:lnTo>
                  <a:lnTo>
                    <a:pt x="13993" y="16855"/>
                  </a:lnTo>
                  <a:moveTo>
                    <a:pt x="16649" y="16855"/>
                  </a:moveTo>
                  <a:lnTo>
                    <a:pt x="17904" y="16855"/>
                  </a:lnTo>
                  <a:lnTo>
                    <a:pt x="17904" y="18078"/>
                  </a:lnTo>
                  <a:lnTo>
                    <a:pt x="16649" y="18078"/>
                  </a:lnTo>
                  <a:lnTo>
                    <a:pt x="16649" y="16855"/>
                  </a:lnTo>
                </a:path>
              </a:pathLst>
            </a:custGeom>
            <a:solidFill>
              <a:srgbClr val="00FFFF"/>
            </a:solidFill>
            <a:ln w="9525">
              <a:solidFill>
                <a:srgbClr val="000000"/>
              </a:solidFill>
              <a:miter lim="800000"/>
              <a:headEnd/>
              <a:tailEnd/>
            </a:ln>
          </p:spPr>
          <p:txBody>
            <a:bodyPr/>
            <a:lstStyle/>
            <a:p>
              <a:endParaRPr lang="en-US"/>
            </a:p>
          </p:txBody>
        </p:sp>
        <p:sp>
          <p:nvSpPr>
            <p:cNvPr id="14381" name="Rectangle 8"/>
            <p:cNvSpPr>
              <a:spLocks noChangeArrowheads="1"/>
            </p:cNvSpPr>
            <p:nvPr/>
          </p:nvSpPr>
          <p:spPr bwMode="auto">
            <a:xfrm>
              <a:off x="3504" y="1008"/>
              <a:ext cx="384" cy="960"/>
            </a:xfrm>
            <a:prstGeom prst="rect">
              <a:avLst/>
            </a:prstGeom>
            <a:solidFill>
              <a:srgbClr val="91A2D3"/>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endParaRPr lang="en-US" altLang="en-US"/>
            </a:p>
          </p:txBody>
        </p:sp>
        <p:sp>
          <p:nvSpPr>
            <p:cNvPr id="14382" name="Rectangle 10"/>
            <p:cNvSpPr>
              <a:spLocks noChangeArrowheads="1"/>
            </p:cNvSpPr>
            <p:nvPr/>
          </p:nvSpPr>
          <p:spPr bwMode="auto">
            <a:xfrm>
              <a:off x="3552" y="1776"/>
              <a:ext cx="288" cy="96"/>
            </a:xfrm>
            <a:prstGeom prst="rect">
              <a:avLst/>
            </a:prstGeom>
            <a:solidFill>
              <a:srgbClr val="00FF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endParaRPr lang="en-US" altLang="en-US"/>
            </a:p>
          </p:txBody>
        </p:sp>
      </p:grpSp>
      <p:sp>
        <p:nvSpPr>
          <p:cNvPr id="14343" name="tower"/>
          <p:cNvSpPr>
            <a:spLocks noEditPoints="1" noChangeArrowheads="1"/>
          </p:cNvSpPr>
          <p:nvPr/>
        </p:nvSpPr>
        <p:spPr bwMode="auto">
          <a:xfrm>
            <a:off x="7315200" y="4953000"/>
            <a:ext cx="678657" cy="989707"/>
          </a:xfrm>
          <a:custGeom>
            <a:avLst/>
            <a:gdLst>
              <a:gd name="T0" fmla="*/ 0 w 21600"/>
              <a:gd name="T1" fmla="*/ 182986 h 21600"/>
              <a:gd name="T2" fmla="*/ 279171 w 21600"/>
              <a:gd name="T3" fmla="*/ 0 h 21600"/>
              <a:gd name="T4" fmla="*/ 452438 w 21600"/>
              <a:gd name="T5" fmla="*/ 0 h 21600"/>
              <a:gd name="T6" fmla="*/ 904875 w 21600"/>
              <a:gd name="T7" fmla="*/ 0 h 21600"/>
              <a:gd name="T8" fmla="*/ 904875 w 21600"/>
              <a:gd name="T9" fmla="*/ 976008 h 21600"/>
              <a:gd name="T10" fmla="*/ 904875 w 21600"/>
              <a:gd name="T11" fmla="*/ 1626764 h 21600"/>
              <a:gd name="T12" fmla="*/ 635340 w 21600"/>
              <a:gd name="T13" fmla="*/ 1809750 h 21600"/>
              <a:gd name="T14" fmla="*/ 442802 w 21600"/>
              <a:gd name="T15" fmla="*/ 1809750 h 21600"/>
              <a:gd name="T16" fmla="*/ 0 w 21600"/>
              <a:gd name="T17" fmla="*/ 1809750 h 21600"/>
              <a:gd name="T18" fmla="*/ 0 w 21600"/>
              <a:gd name="T19" fmla="*/ 965870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459 w 21600"/>
              <a:gd name="T31" fmla="*/ 22540 h 21600"/>
              <a:gd name="T32" fmla="*/ 21485 w 21600"/>
              <a:gd name="T33" fmla="*/ 27000 h 21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CCFFCC"/>
          </a:solidFill>
          <a:ln w="9525">
            <a:solidFill>
              <a:srgbClr val="000000"/>
            </a:solidFill>
            <a:miter lim="800000"/>
            <a:headEnd/>
            <a:tailEnd/>
          </a:ln>
        </p:spPr>
        <p:txBody>
          <a:bodyPr/>
          <a:lstStyle/>
          <a:p>
            <a:endParaRPr lang="en-US"/>
          </a:p>
        </p:txBody>
      </p:sp>
      <p:sp>
        <p:nvSpPr>
          <p:cNvPr id="14344" name="tower"/>
          <p:cNvSpPr>
            <a:spLocks noEditPoints="1" noChangeArrowheads="1"/>
          </p:cNvSpPr>
          <p:nvPr/>
        </p:nvSpPr>
        <p:spPr bwMode="auto">
          <a:xfrm>
            <a:off x="7772400" y="5105400"/>
            <a:ext cx="678657" cy="989707"/>
          </a:xfrm>
          <a:custGeom>
            <a:avLst/>
            <a:gdLst>
              <a:gd name="T0" fmla="*/ 0 w 21600"/>
              <a:gd name="T1" fmla="*/ 182986 h 21600"/>
              <a:gd name="T2" fmla="*/ 279171 w 21600"/>
              <a:gd name="T3" fmla="*/ 0 h 21600"/>
              <a:gd name="T4" fmla="*/ 452438 w 21600"/>
              <a:gd name="T5" fmla="*/ 0 h 21600"/>
              <a:gd name="T6" fmla="*/ 904875 w 21600"/>
              <a:gd name="T7" fmla="*/ 0 h 21600"/>
              <a:gd name="T8" fmla="*/ 904875 w 21600"/>
              <a:gd name="T9" fmla="*/ 976008 h 21600"/>
              <a:gd name="T10" fmla="*/ 904875 w 21600"/>
              <a:gd name="T11" fmla="*/ 1626764 h 21600"/>
              <a:gd name="T12" fmla="*/ 635340 w 21600"/>
              <a:gd name="T13" fmla="*/ 1809750 h 21600"/>
              <a:gd name="T14" fmla="*/ 442802 w 21600"/>
              <a:gd name="T15" fmla="*/ 1809750 h 21600"/>
              <a:gd name="T16" fmla="*/ 0 w 21600"/>
              <a:gd name="T17" fmla="*/ 1809750 h 21600"/>
              <a:gd name="T18" fmla="*/ 0 w 21600"/>
              <a:gd name="T19" fmla="*/ 965870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459 w 21600"/>
              <a:gd name="T31" fmla="*/ 22540 h 21600"/>
              <a:gd name="T32" fmla="*/ 21485 w 21600"/>
              <a:gd name="T33" fmla="*/ 27000 h 21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CCFFCC"/>
          </a:solidFill>
          <a:ln w="9525">
            <a:solidFill>
              <a:srgbClr val="000000"/>
            </a:solidFill>
            <a:miter lim="800000"/>
            <a:headEnd/>
            <a:tailEnd/>
          </a:ln>
        </p:spPr>
        <p:txBody>
          <a:bodyPr/>
          <a:lstStyle/>
          <a:p>
            <a:endParaRPr lang="en-US"/>
          </a:p>
        </p:txBody>
      </p:sp>
      <p:sp>
        <p:nvSpPr>
          <p:cNvPr id="14345" name="tower"/>
          <p:cNvSpPr>
            <a:spLocks noEditPoints="1" noChangeArrowheads="1"/>
          </p:cNvSpPr>
          <p:nvPr/>
        </p:nvSpPr>
        <p:spPr bwMode="auto">
          <a:xfrm>
            <a:off x="8229600" y="4953000"/>
            <a:ext cx="678657" cy="989707"/>
          </a:xfrm>
          <a:custGeom>
            <a:avLst/>
            <a:gdLst>
              <a:gd name="T0" fmla="*/ 0 w 21600"/>
              <a:gd name="T1" fmla="*/ 182986 h 21600"/>
              <a:gd name="T2" fmla="*/ 279171 w 21600"/>
              <a:gd name="T3" fmla="*/ 0 h 21600"/>
              <a:gd name="T4" fmla="*/ 452438 w 21600"/>
              <a:gd name="T5" fmla="*/ 0 h 21600"/>
              <a:gd name="T6" fmla="*/ 904875 w 21600"/>
              <a:gd name="T7" fmla="*/ 0 h 21600"/>
              <a:gd name="T8" fmla="*/ 904875 w 21600"/>
              <a:gd name="T9" fmla="*/ 976008 h 21600"/>
              <a:gd name="T10" fmla="*/ 904875 w 21600"/>
              <a:gd name="T11" fmla="*/ 1626764 h 21600"/>
              <a:gd name="T12" fmla="*/ 635340 w 21600"/>
              <a:gd name="T13" fmla="*/ 1809750 h 21600"/>
              <a:gd name="T14" fmla="*/ 442802 w 21600"/>
              <a:gd name="T15" fmla="*/ 1809750 h 21600"/>
              <a:gd name="T16" fmla="*/ 0 w 21600"/>
              <a:gd name="T17" fmla="*/ 1809750 h 21600"/>
              <a:gd name="T18" fmla="*/ 0 w 21600"/>
              <a:gd name="T19" fmla="*/ 965870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459 w 21600"/>
              <a:gd name="T31" fmla="*/ 22540 h 21600"/>
              <a:gd name="T32" fmla="*/ 21485 w 21600"/>
              <a:gd name="T33" fmla="*/ 27000 h 21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CCFFCC"/>
          </a:solidFill>
          <a:ln w="9525">
            <a:solidFill>
              <a:srgbClr val="000000"/>
            </a:solidFill>
            <a:miter lim="800000"/>
            <a:headEnd/>
            <a:tailEnd/>
          </a:ln>
        </p:spPr>
        <p:txBody>
          <a:bodyPr/>
          <a:lstStyle/>
          <a:p>
            <a:endParaRPr lang="en-US"/>
          </a:p>
        </p:txBody>
      </p:sp>
      <p:sp>
        <p:nvSpPr>
          <p:cNvPr id="14347" name="Freeform 44"/>
          <p:cNvSpPr>
            <a:spLocks/>
          </p:cNvSpPr>
          <p:nvPr/>
        </p:nvSpPr>
        <p:spPr bwMode="auto">
          <a:xfrm>
            <a:off x="5638799" y="5156200"/>
            <a:ext cx="1257301" cy="180578"/>
          </a:xfrm>
          <a:custGeom>
            <a:avLst/>
            <a:gdLst>
              <a:gd name="T0" fmla="*/ 0 w 1008"/>
              <a:gd name="T1" fmla="*/ 177800 h 208"/>
              <a:gd name="T2" fmla="*/ 878114 w 1008"/>
              <a:gd name="T3" fmla="*/ 25400 h 208"/>
              <a:gd name="T4" fmla="*/ 1676400 w 1008"/>
              <a:gd name="T5" fmla="*/ 330200 h 208"/>
              <a:gd name="T6" fmla="*/ 0 60000 65536"/>
              <a:gd name="T7" fmla="*/ 0 60000 65536"/>
              <a:gd name="T8" fmla="*/ 0 60000 65536"/>
            </a:gdLst>
            <a:ahLst/>
            <a:cxnLst>
              <a:cxn ang="T6">
                <a:pos x="T0" y="T1"/>
              </a:cxn>
              <a:cxn ang="T7">
                <a:pos x="T2" y="T3"/>
              </a:cxn>
              <a:cxn ang="T8">
                <a:pos x="T4" y="T5"/>
              </a:cxn>
            </a:cxnLst>
            <a:rect l="0" t="0" r="r" b="b"/>
            <a:pathLst>
              <a:path w="1008" h="208">
                <a:moveTo>
                  <a:pt x="0" y="112"/>
                </a:moveTo>
                <a:cubicBezTo>
                  <a:pt x="180" y="56"/>
                  <a:pt x="360" y="0"/>
                  <a:pt x="528" y="16"/>
                </a:cubicBezTo>
                <a:cubicBezTo>
                  <a:pt x="696" y="32"/>
                  <a:pt x="852" y="120"/>
                  <a:pt x="1008" y="208"/>
                </a:cubicBezTo>
              </a:path>
            </a:pathLst>
          </a:custGeom>
          <a:noFill/>
          <a:ln w="38100"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rgbClr val="FF66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14348" name="Freeform 49"/>
          <p:cNvSpPr>
            <a:spLocks/>
          </p:cNvSpPr>
          <p:nvPr/>
        </p:nvSpPr>
        <p:spPr bwMode="auto">
          <a:xfrm rot="10800000">
            <a:off x="5638799" y="5562600"/>
            <a:ext cx="1257301" cy="180578"/>
          </a:xfrm>
          <a:custGeom>
            <a:avLst/>
            <a:gdLst>
              <a:gd name="T0" fmla="*/ 0 w 1008"/>
              <a:gd name="T1" fmla="*/ 177800 h 208"/>
              <a:gd name="T2" fmla="*/ 878114 w 1008"/>
              <a:gd name="T3" fmla="*/ 25400 h 208"/>
              <a:gd name="T4" fmla="*/ 1676400 w 1008"/>
              <a:gd name="T5" fmla="*/ 330200 h 208"/>
              <a:gd name="T6" fmla="*/ 0 60000 65536"/>
              <a:gd name="T7" fmla="*/ 0 60000 65536"/>
              <a:gd name="T8" fmla="*/ 0 60000 65536"/>
            </a:gdLst>
            <a:ahLst/>
            <a:cxnLst>
              <a:cxn ang="T6">
                <a:pos x="T0" y="T1"/>
              </a:cxn>
              <a:cxn ang="T7">
                <a:pos x="T2" y="T3"/>
              </a:cxn>
              <a:cxn ang="T8">
                <a:pos x="T4" y="T5"/>
              </a:cxn>
            </a:cxnLst>
            <a:rect l="0" t="0" r="r" b="b"/>
            <a:pathLst>
              <a:path w="1008" h="208">
                <a:moveTo>
                  <a:pt x="0" y="112"/>
                </a:moveTo>
                <a:cubicBezTo>
                  <a:pt x="180" y="56"/>
                  <a:pt x="360" y="0"/>
                  <a:pt x="528" y="16"/>
                </a:cubicBezTo>
                <a:cubicBezTo>
                  <a:pt x="696" y="32"/>
                  <a:pt x="852" y="120"/>
                  <a:pt x="1008" y="208"/>
                </a:cubicBezTo>
              </a:path>
            </a:pathLst>
          </a:custGeom>
          <a:noFill/>
          <a:ln w="38100"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rgbClr val="FF66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grpSp>
        <p:nvGrpSpPr>
          <p:cNvPr id="14349" name="Group 54"/>
          <p:cNvGrpSpPr>
            <a:grpSpLocks/>
          </p:cNvGrpSpPr>
          <p:nvPr/>
        </p:nvGrpSpPr>
        <p:grpSpPr bwMode="auto">
          <a:xfrm>
            <a:off x="5867401" y="4555529"/>
            <a:ext cx="685801" cy="500063"/>
            <a:chOff x="1584" y="1200"/>
            <a:chExt cx="576" cy="576"/>
          </a:xfrm>
        </p:grpSpPr>
        <p:sp>
          <p:nvSpPr>
            <p:cNvPr id="14368" name="Freeform 52"/>
            <p:cNvSpPr>
              <a:spLocks/>
            </p:cNvSpPr>
            <p:nvPr/>
          </p:nvSpPr>
          <p:spPr bwMode="auto">
            <a:xfrm>
              <a:off x="1584" y="1200"/>
              <a:ext cx="336" cy="336"/>
            </a:xfrm>
            <a:custGeom>
              <a:avLst/>
              <a:gdLst>
                <a:gd name="T0" fmla="*/ 144 w 1326"/>
                <a:gd name="T1" fmla="*/ 69 h 1327"/>
                <a:gd name="T2" fmla="*/ 126 w 1326"/>
                <a:gd name="T3" fmla="*/ 74 h 1327"/>
                <a:gd name="T4" fmla="*/ 108 w 1326"/>
                <a:gd name="T5" fmla="*/ 90 h 1327"/>
                <a:gd name="T6" fmla="*/ 100 w 1326"/>
                <a:gd name="T7" fmla="*/ 108 h 1327"/>
                <a:gd name="T8" fmla="*/ 99 w 1326"/>
                <a:gd name="T9" fmla="*/ 128 h 1327"/>
                <a:gd name="T10" fmla="*/ 106 w 1326"/>
                <a:gd name="T11" fmla="*/ 148 h 1327"/>
                <a:gd name="T12" fmla="*/ 119 w 1326"/>
                <a:gd name="T13" fmla="*/ 162 h 1327"/>
                <a:gd name="T14" fmla="*/ 136 w 1326"/>
                <a:gd name="T15" fmla="*/ 171 h 1327"/>
                <a:gd name="T16" fmla="*/ 157 w 1326"/>
                <a:gd name="T17" fmla="*/ 179 h 1327"/>
                <a:gd name="T18" fmla="*/ 177 w 1326"/>
                <a:gd name="T19" fmla="*/ 187 h 1327"/>
                <a:gd name="T20" fmla="*/ 188 w 1326"/>
                <a:gd name="T21" fmla="*/ 197 h 1327"/>
                <a:gd name="T22" fmla="*/ 191 w 1326"/>
                <a:gd name="T23" fmla="*/ 216 h 1327"/>
                <a:gd name="T24" fmla="*/ 179 w 1326"/>
                <a:gd name="T25" fmla="*/ 231 h 1327"/>
                <a:gd name="T26" fmla="*/ 160 w 1326"/>
                <a:gd name="T27" fmla="*/ 234 h 1327"/>
                <a:gd name="T28" fmla="*/ 144 w 1326"/>
                <a:gd name="T29" fmla="*/ 228 h 1327"/>
                <a:gd name="T30" fmla="*/ 133 w 1326"/>
                <a:gd name="T31" fmla="*/ 216 h 1327"/>
                <a:gd name="T32" fmla="*/ 128 w 1326"/>
                <a:gd name="T33" fmla="*/ 201 h 1327"/>
                <a:gd name="T34" fmla="*/ 98 w 1326"/>
                <a:gd name="T35" fmla="*/ 193 h 1327"/>
                <a:gd name="T36" fmla="*/ 129 w 1326"/>
                <a:gd name="T37" fmla="*/ 245 h 1327"/>
                <a:gd name="T38" fmla="*/ 138 w 1326"/>
                <a:gd name="T39" fmla="*/ 254 h 1327"/>
                <a:gd name="T40" fmla="*/ 148 w 1326"/>
                <a:gd name="T41" fmla="*/ 290 h 1327"/>
                <a:gd name="T42" fmla="*/ 187 w 1326"/>
                <a:gd name="T43" fmla="*/ 260 h 1327"/>
                <a:gd name="T44" fmla="*/ 205 w 1326"/>
                <a:gd name="T45" fmla="*/ 252 h 1327"/>
                <a:gd name="T46" fmla="*/ 219 w 1326"/>
                <a:gd name="T47" fmla="*/ 238 h 1327"/>
                <a:gd name="T48" fmla="*/ 226 w 1326"/>
                <a:gd name="T49" fmla="*/ 219 h 1327"/>
                <a:gd name="T50" fmla="*/ 227 w 1326"/>
                <a:gd name="T51" fmla="*/ 200 h 1327"/>
                <a:gd name="T52" fmla="*/ 222 w 1326"/>
                <a:gd name="T53" fmla="*/ 183 h 1327"/>
                <a:gd name="T54" fmla="*/ 215 w 1326"/>
                <a:gd name="T55" fmla="*/ 171 h 1327"/>
                <a:gd name="T56" fmla="*/ 205 w 1326"/>
                <a:gd name="T57" fmla="*/ 163 h 1327"/>
                <a:gd name="T58" fmla="*/ 192 w 1326"/>
                <a:gd name="T59" fmla="*/ 156 h 1327"/>
                <a:gd name="T60" fmla="*/ 177 w 1326"/>
                <a:gd name="T61" fmla="*/ 149 h 1327"/>
                <a:gd name="T62" fmla="*/ 155 w 1326"/>
                <a:gd name="T63" fmla="*/ 141 h 1327"/>
                <a:gd name="T64" fmla="*/ 137 w 1326"/>
                <a:gd name="T65" fmla="*/ 127 h 1327"/>
                <a:gd name="T66" fmla="*/ 136 w 1326"/>
                <a:gd name="T67" fmla="*/ 110 h 1327"/>
                <a:gd name="T68" fmla="*/ 147 w 1326"/>
                <a:gd name="T69" fmla="*/ 99 h 1327"/>
                <a:gd name="T70" fmla="*/ 167 w 1326"/>
                <a:gd name="T71" fmla="*/ 98 h 1327"/>
                <a:gd name="T72" fmla="*/ 179 w 1326"/>
                <a:gd name="T73" fmla="*/ 104 h 1327"/>
                <a:gd name="T74" fmla="*/ 187 w 1326"/>
                <a:gd name="T75" fmla="*/ 113 h 1327"/>
                <a:gd name="T76" fmla="*/ 193 w 1326"/>
                <a:gd name="T77" fmla="*/ 128 h 1327"/>
                <a:gd name="T78" fmla="*/ 223 w 1326"/>
                <a:gd name="T79" fmla="*/ 72 h 1327"/>
                <a:gd name="T80" fmla="*/ 191 w 1326"/>
                <a:gd name="T81" fmla="*/ 81 h 1327"/>
                <a:gd name="T82" fmla="*/ 183 w 1326"/>
                <a:gd name="T83" fmla="*/ 75 h 1327"/>
                <a:gd name="T84" fmla="*/ 157 w 1326"/>
                <a:gd name="T85" fmla="*/ 41 h 1327"/>
                <a:gd name="T86" fmla="*/ 147 w 1326"/>
                <a:gd name="T87" fmla="*/ 1 h 1327"/>
                <a:gd name="T88" fmla="*/ 164 w 1326"/>
                <a:gd name="T89" fmla="*/ 0 h 1327"/>
                <a:gd name="T90" fmla="*/ 218 w 1326"/>
                <a:gd name="T91" fmla="*/ 8 h 1327"/>
                <a:gd name="T92" fmla="*/ 275 w 1326"/>
                <a:gd name="T93" fmla="*/ 38 h 1327"/>
                <a:gd name="T94" fmla="*/ 316 w 1326"/>
                <a:gd name="T95" fmla="*/ 88 h 1327"/>
                <a:gd name="T96" fmla="*/ 335 w 1326"/>
                <a:gd name="T97" fmla="*/ 151 h 1327"/>
                <a:gd name="T98" fmla="*/ 328 w 1326"/>
                <a:gd name="T99" fmla="*/ 218 h 1327"/>
                <a:gd name="T100" fmla="*/ 298 w 1326"/>
                <a:gd name="T101" fmla="*/ 275 h 1327"/>
                <a:gd name="T102" fmla="*/ 248 w 1326"/>
                <a:gd name="T103" fmla="*/ 316 h 1327"/>
                <a:gd name="T104" fmla="*/ 185 w 1326"/>
                <a:gd name="T105" fmla="*/ 335 h 1327"/>
                <a:gd name="T106" fmla="*/ 118 w 1326"/>
                <a:gd name="T107" fmla="*/ 329 h 1327"/>
                <a:gd name="T108" fmla="*/ 61 w 1326"/>
                <a:gd name="T109" fmla="*/ 298 h 1327"/>
                <a:gd name="T110" fmla="*/ 20 w 1326"/>
                <a:gd name="T111" fmla="*/ 248 h 1327"/>
                <a:gd name="T112" fmla="*/ 1 w 1326"/>
                <a:gd name="T113" fmla="*/ 185 h 1327"/>
                <a:gd name="T114" fmla="*/ 6 w 1326"/>
                <a:gd name="T115" fmla="*/ 124 h 1327"/>
                <a:gd name="T116" fmla="*/ 30 w 1326"/>
                <a:gd name="T117" fmla="*/ 72 h 1327"/>
                <a:gd name="T118" fmla="*/ 69 w 1326"/>
                <a:gd name="T119" fmla="*/ 32 h 1327"/>
                <a:gd name="T120" fmla="*/ 121 w 1326"/>
                <a:gd name="T121" fmla="*/ 7 h 132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1326" h="1327">
                  <a:moveTo>
                    <a:pt x="619" y="163"/>
                  </a:moveTo>
                  <a:lnTo>
                    <a:pt x="585" y="163"/>
                  </a:lnTo>
                  <a:lnTo>
                    <a:pt x="585" y="269"/>
                  </a:lnTo>
                  <a:lnTo>
                    <a:pt x="570" y="272"/>
                  </a:lnTo>
                  <a:lnTo>
                    <a:pt x="553" y="275"/>
                  </a:lnTo>
                  <a:lnTo>
                    <a:pt x="535" y="279"/>
                  </a:lnTo>
                  <a:lnTo>
                    <a:pt x="516" y="286"/>
                  </a:lnTo>
                  <a:lnTo>
                    <a:pt x="496" y="294"/>
                  </a:lnTo>
                  <a:lnTo>
                    <a:pt x="476" y="306"/>
                  </a:lnTo>
                  <a:lnTo>
                    <a:pt x="457" y="320"/>
                  </a:lnTo>
                  <a:lnTo>
                    <a:pt x="438" y="339"/>
                  </a:lnTo>
                  <a:lnTo>
                    <a:pt x="425" y="356"/>
                  </a:lnTo>
                  <a:lnTo>
                    <a:pt x="415" y="373"/>
                  </a:lnTo>
                  <a:lnTo>
                    <a:pt x="406" y="391"/>
                  </a:lnTo>
                  <a:lnTo>
                    <a:pt x="399" y="409"/>
                  </a:lnTo>
                  <a:lnTo>
                    <a:pt x="394" y="426"/>
                  </a:lnTo>
                  <a:lnTo>
                    <a:pt x="390" y="444"/>
                  </a:lnTo>
                  <a:lnTo>
                    <a:pt x="389" y="462"/>
                  </a:lnTo>
                  <a:lnTo>
                    <a:pt x="388" y="480"/>
                  </a:lnTo>
                  <a:lnTo>
                    <a:pt x="389" y="504"/>
                  </a:lnTo>
                  <a:lnTo>
                    <a:pt x="392" y="527"/>
                  </a:lnTo>
                  <a:lnTo>
                    <a:pt x="399" y="548"/>
                  </a:lnTo>
                  <a:lnTo>
                    <a:pt x="407" y="567"/>
                  </a:lnTo>
                  <a:lnTo>
                    <a:pt x="417" y="583"/>
                  </a:lnTo>
                  <a:lnTo>
                    <a:pt x="428" y="599"/>
                  </a:lnTo>
                  <a:lnTo>
                    <a:pt x="440" y="613"/>
                  </a:lnTo>
                  <a:lnTo>
                    <a:pt x="454" y="627"/>
                  </a:lnTo>
                  <a:lnTo>
                    <a:pt x="470" y="638"/>
                  </a:lnTo>
                  <a:lnTo>
                    <a:pt x="485" y="649"/>
                  </a:lnTo>
                  <a:lnTo>
                    <a:pt x="502" y="657"/>
                  </a:lnTo>
                  <a:lnTo>
                    <a:pt x="520" y="666"/>
                  </a:lnTo>
                  <a:lnTo>
                    <a:pt x="537" y="674"/>
                  </a:lnTo>
                  <a:lnTo>
                    <a:pt x="555" y="682"/>
                  </a:lnTo>
                  <a:lnTo>
                    <a:pt x="573" y="688"/>
                  </a:lnTo>
                  <a:lnTo>
                    <a:pt x="590" y="695"/>
                  </a:lnTo>
                  <a:lnTo>
                    <a:pt x="618" y="706"/>
                  </a:lnTo>
                  <a:lnTo>
                    <a:pt x="642" y="715"/>
                  </a:lnTo>
                  <a:lnTo>
                    <a:pt x="663" y="724"/>
                  </a:lnTo>
                  <a:lnTo>
                    <a:pt x="682" y="732"/>
                  </a:lnTo>
                  <a:lnTo>
                    <a:pt x="697" y="739"/>
                  </a:lnTo>
                  <a:lnTo>
                    <a:pt x="711" y="747"/>
                  </a:lnTo>
                  <a:lnTo>
                    <a:pt x="722" y="756"/>
                  </a:lnTo>
                  <a:lnTo>
                    <a:pt x="731" y="765"/>
                  </a:lnTo>
                  <a:lnTo>
                    <a:pt x="740" y="779"/>
                  </a:lnTo>
                  <a:lnTo>
                    <a:pt x="747" y="796"/>
                  </a:lnTo>
                  <a:lnTo>
                    <a:pt x="753" y="813"/>
                  </a:lnTo>
                  <a:lnTo>
                    <a:pt x="754" y="831"/>
                  </a:lnTo>
                  <a:lnTo>
                    <a:pt x="752" y="854"/>
                  </a:lnTo>
                  <a:lnTo>
                    <a:pt x="745" y="873"/>
                  </a:lnTo>
                  <a:lnTo>
                    <a:pt x="734" y="890"/>
                  </a:lnTo>
                  <a:lnTo>
                    <a:pt x="721" y="903"/>
                  </a:lnTo>
                  <a:lnTo>
                    <a:pt x="705" y="913"/>
                  </a:lnTo>
                  <a:lnTo>
                    <a:pt x="687" y="921"/>
                  </a:lnTo>
                  <a:lnTo>
                    <a:pt x="669" y="925"/>
                  </a:lnTo>
                  <a:lnTo>
                    <a:pt x="650" y="926"/>
                  </a:lnTo>
                  <a:lnTo>
                    <a:pt x="632" y="925"/>
                  </a:lnTo>
                  <a:lnTo>
                    <a:pt x="616" y="922"/>
                  </a:lnTo>
                  <a:lnTo>
                    <a:pt x="599" y="916"/>
                  </a:lnTo>
                  <a:lnTo>
                    <a:pt x="584" y="910"/>
                  </a:lnTo>
                  <a:lnTo>
                    <a:pt x="569" y="901"/>
                  </a:lnTo>
                  <a:lnTo>
                    <a:pt x="556" y="891"/>
                  </a:lnTo>
                  <a:lnTo>
                    <a:pt x="545" y="879"/>
                  </a:lnTo>
                  <a:lnTo>
                    <a:pt x="535" y="866"/>
                  </a:lnTo>
                  <a:lnTo>
                    <a:pt x="526" y="852"/>
                  </a:lnTo>
                  <a:lnTo>
                    <a:pt x="520" y="838"/>
                  </a:lnTo>
                  <a:lnTo>
                    <a:pt x="514" y="823"/>
                  </a:lnTo>
                  <a:lnTo>
                    <a:pt x="510" y="809"/>
                  </a:lnTo>
                  <a:lnTo>
                    <a:pt x="506" y="795"/>
                  </a:lnTo>
                  <a:lnTo>
                    <a:pt x="504" y="782"/>
                  </a:lnTo>
                  <a:lnTo>
                    <a:pt x="502" y="770"/>
                  </a:lnTo>
                  <a:lnTo>
                    <a:pt x="501" y="761"/>
                  </a:lnTo>
                  <a:lnTo>
                    <a:pt x="387" y="761"/>
                  </a:lnTo>
                  <a:lnTo>
                    <a:pt x="387" y="1024"/>
                  </a:lnTo>
                  <a:lnTo>
                    <a:pt x="500" y="1024"/>
                  </a:lnTo>
                  <a:lnTo>
                    <a:pt x="502" y="957"/>
                  </a:lnTo>
                  <a:lnTo>
                    <a:pt x="510" y="968"/>
                  </a:lnTo>
                  <a:lnTo>
                    <a:pt x="518" y="977"/>
                  </a:lnTo>
                  <a:lnTo>
                    <a:pt x="526" y="987"/>
                  </a:lnTo>
                  <a:lnTo>
                    <a:pt x="535" y="995"/>
                  </a:lnTo>
                  <a:lnTo>
                    <a:pt x="545" y="1002"/>
                  </a:lnTo>
                  <a:lnTo>
                    <a:pt x="556" y="1009"/>
                  </a:lnTo>
                  <a:lnTo>
                    <a:pt x="569" y="1016"/>
                  </a:lnTo>
                  <a:lnTo>
                    <a:pt x="585" y="1021"/>
                  </a:lnTo>
                  <a:lnTo>
                    <a:pt x="585" y="1145"/>
                  </a:lnTo>
                  <a:lnTo>
                    <a:pt x="702" y="1145"/>
                  </a:lnTo>
                  <a:lnTo>
                    <a:pt x="702" y="1034"/>
                  </a:lnTo>
                  <a:lnTo>
                    <a:pt x="719" y="1032"/>
                  </a:lnTo>
                  <a:lnTo>
                    <a:pt x="738" y="1028"/>
                  </a:lnTo>
                  <a:lnTo>
                    <a:pt x="756" y="1022"/>
                  </a:lnTo>
                  <a:lnTo>
                    <a:pt x="775" y="1016"/>
                  </a:lnTo>
                  <a:lnTo>
                    <a:pt x="791" y="1008"/>
                  </a:lnTo>
                  <a:lnTo>
                    <a:pt x="809" y="997"/>
                  </a:lnTo>
                  <a:lnTo>
                    <a:pt x="824" y="985"/>
                  </a:lnTo>
                  <a:lnTo>
                    <a:pt x="840" y="970"/>
                  </a:lnTo>
                  <a:lnTo>
                    <a:pt x="852" y="956"/>
                  </a:lnTo>
                  <a:lnTo>
                    <a:pt x="863" y="939"/>
                  </a:lnTo>
                  <a:lnTo>
                    <a:pt x="873" y="922"/>
                  </a:lnTo>
                  <a:lnTo>
                    <a:pt x="881" y="904"/>
                  </a:lnTo>
                  <a:lnTo>
                    <a:pt x="887" y="884"/>
                  </a:lnTo>
                  <a:lnTo>
                    <a:pt x="892" y="863"/>
                  </a:lnTo>
                  <a:lnTo>
                    <a:pt x="895" y="842"/>
                  </a:lnTo>
                  <a:lnTo>
                    <a:pt x="896" y="821"/>
                  </a:lnTo>
                  <a:lnTo>
                    <a:pt x="895" y="805"/>
                  </a:lnTo>
                  <a:lnTo>
                    <a:pt x="894" y="788"/>
                  </a:lnTo>
                  <a:lnTo>
                    <a:pt x="891" y="771"/>
                  </a:lnTo>
                  <a:lnTo>
                    <a:pt x="887" y="755"/>
                  </a:lnTo>
                  <a:lnTo>
                    <a:pt x="883" y="738"/>
                  </a:lnTo>
                  <a:lnTo>
                    <a:pt x="876" y="723"/>
                  </a:lnTo>
                  <a:lnTo>
                    <a:pt x="870" y="709"/>
                  </a:lnTo>
                  <a:lnTo>
                    <a:pt x="862" y="696"/>
                  </a:lnTo>
                  <a:lnTo>
                    <a:pt x="854" y="686"/>
                  </a:lnTo>
                  <a:lnTo>
                    <a:pt x="847" y="676"/>
                  </a:lnTo>
                  <a:lnTo>
                    <a:pt x="838" y="667"/>
                  </a:lnTo>
                  <a:lnTo>
                    <a:pt x="829" y="659"/>
                  </a:lnTo>
                  <a:lnTo>
                    <a:pt x="819" y="651"/>
                  </a:lnTo>
                  <a:lnTo>
                    <a:pt x="808" y="643"/>
                  </a:lnTo>
                  <a:lnTo>
                    <a:pt x="797" y="636"/>
                  </a:lnTo>
                  <a:lnTo>
                    <a:pt x="785" y="629"/>
                  </a:lnTo>
                  <a:lnTo>
                    <a:pt x="771" y="622"/>
                  </a:lnTo>
                  <a:lnTo>
                    <a:pt x="758" y="615"/>
                  </a:lnTo>
                  <a:lnTo>
                    <a:pt x="744" y="610"/>
                  </a:lnTo>
                  <a:lnTo>
                    <a:pt x="729" y="603"/>
                  </a:lnTo>
                  <a:lnTo>
                    <a:pt x="713" y="597"/>
                  </a:lnTo>
                  <a:lnTo>
                    <a:pt x="697" y="590"/>
                  </a:lnTo>
                  <a:lnTo>
                    <a:pt x="680" y="582"/>
                  </a:lnTo>
                  <a:lnTo>
                    <a:pt x="662" y="576"/>
                  </a:lnTo>
                  <a:lnTo>
                    <a:pt x="636" y="566"/>
                  </a:lnTo>
                  <a:lnTo>
                    <a:pt x="611" y="555"/>
                  </a:lnTo>
                  <a:lnTo>
                    <a:pt x="589" y="544"/>
                  </a:lnTo>
                  <a:lnTo>
                    <a:pt x="569" y="531"/>
                  </a:lnTo>
                  <a:lnTo>
                    <a:pt x="553" y="518"/>
                  </a:lnTo>
                  <a:lnTo>
                    <a:pt x="541" y="503"/>
                  </a:lnTo>
                  <a:lnTo>
                    <a:pt x="533" y="485"/>
                  </a:lnTo>
                  <a:lnTo>
                    <a:pt x="529" y="464"/>
                  </a:lnTo>
                  <a:lnTo>
                    <a:pt x="531" y="451"/>
                  </a:lnTo>
                  <a:lnTo>
                    <a:pt x="535" y="436"/>
                  </a:lnTo>
                  <a:lnTo>
                    <a:pt x="543" y="423"/>
                  </a:lnTo>
                  <a:lnTo>
                    <a:pt x="553" y="410"/>
                  </a:lnTo>
                  <a:lnTo>
                    <a:pt x="566" y="400"/>
                  </a:lnTo>
                  <a:lnTo>
                    <a:pt x="582" y="391"/>
                  </a:lnTo>
                  <a:lnTo>
                    <a:pt x="602" y="386"/>
                  </a:lnTo>
                  <a:lnTo>
                    <a:pt x="624" y="383"/>
                  </a:lnTo>
                  <a:lnTo>
                    <a:pt x="643" y="384"/>
                  </a:lnTo>
                  <a:lnTo>
                    <a:pt x="660" y="387"/>
                  </a:lnTo>
                  <a:lnTo>
                    <a:pt x="674" y="391"/>
                  </a:lnTo>
                  <a:lnTo>
                    <a:pt x="687" y="397"/>
                  </a:lnTo>
                  <a:lnTo>
                    <a:pt x="697" y="403"/>
                  </a:lnTo>
                  <a:lnTo>
                    <a:pt x="706" y="409"/>
                  </a:lnTo>
                  <a:lnTo>
                    <a:pt x="714" y="415"/>
                  </a:lnTo>
                  <a:lnTo>
                    <a:pt x="719" y="421"/>
                  </a:lnTo>
                  <a:lnTo>
                    <a:pt x="731" y="434"/>
                  </a:lnTo>
                  <a:lnTo>
                    <a:pt x="739" y="447"/>
                  </a:lnTo>
                  <a:lnTo>
                    <a:pt x="747" y="463"/>
                  </a:lnTo>
                  <a:lnTo>
                    <a:pt x="753" y="477"/>
                  </a:lnTo>
                  <a:lnTo>
                    <a:pt x="757" y="492"/>
                  </a:lnTo>
                  <a:lnTo>
                    <a:pt x="760" y="507"/>
                  </a:lnTo>
                  <a:lnTo>
                    <a:pt x="763" y="520"/>
                  </a:lnTo>
                  <a:lnTo>
                    <a:pt x="765" y="534"/>
                  </a:lnTo>
                  <a:lnTo>
                    <a:pt x="881" y="534"/>
                  </a:lnTo>
                  <a:lnTo>
                    <a:pt x="881" y="285"/>
                  </a:lnTo>
                  <a:lnTo>
                    <a:pt x="767" y="285"/>
                  </a:lnTo>
                  <a:lnTo>
                    <a:pt x="765" y="337"/>
                  </a:lnTo>
                  <a:lnTo>
                    <a:pt x="758" y="328"/>
                  </a:lnTo>
                  <a:lnTo>
                    <a:pt x="753" y="321"/>
                  </a:lnTo>
                  <a:lnTo>
                    <a:pt x="746" y="314"/>
                  </a:lnTo>
                  <a:lnTo>
                    <a:pt x="739" y="307"/>
                  </a:lnTo>
                  <a:lnTo>
                    <a:pt x="732" y="302"/>
                  </a:lnTo>
                  <a:lnTo>
                    <a:pt x="723" y="296"/>
                  </a:lnTo>
                  <a:lnTo>
                    <a:pt x="713" y="290"/>
                  </a:lnTo>
                  <a:lnTo>
                    <a:pt x="702" y="285"/>
                  </a:lnTo>
                  <a:lnTo>
                    <a:pt x="702" y="163"/>
                  </a:lnTo>
                  <a:lnTo>
                    <a:pt x="619" y="163"/>
                  </a:lnTo>
                  <a:lnTo>
                    <a:pt x="533" y="13"/>
                  </a:lnTo>
                  <a:lnTo>
                    <a:pt x="548" y="10"/>
                  </a:lnTo>
                  <a:lnTo>
                    <a:pt x="565" y="7"/>
                  </a:lnTo>
                  <a:lnTo>
                    <a:pt x="580" y="5"/>
                  </a:lnTo>
                  <a:lnTo>
                    <a:pt x="597" y="3"/>
                  </a:lnTo>
                  <a:lnTo>
                    <a:pt x="613" y="2"/>
                  </a:lnTo>
                  <a:lnTo>
                    <a:pt x="630" y="1"/>
                  </a:lnTo>
                  <a:lnTo>
                    <a:pt x="647" y="0"/>
                  </a:lnTo>
                  <a:lnTo>
                    <a:pt x="663" y="0"/>
                  </a:lnTo>
                  <a:lnTo>
                    <a:pt x="731" y="3"/>
                  </a:lnTo>
                  <a:lnTo>
                    <a:pt x="797" y="13"/>
                  </a:lnTo>
                  <a:lnTo>
                    <a:pt x="860" y="30"/>
                  </a:lnTo>
                  <a:lnTo>
                    <a:pt x="921" y="52"/>
                  </a:lnTo>
                  <a:lnTo>
                    <a:pt x="979" y="79"/>
                  </a:lnTo>
                  <a:lnTo>
                    <a:pt x="1033" y="114"/>
                  </a:lnTo>
                  <a:lnTo>
                    <a:pt x="1085" y="151"/>
                  </a:lnTo>
                  <a:lnTo>
                    <a:pt x="1132" y="194"/>
                  </a:lnTo>
                  <a:lnTo>
                    <a:pt x="1175" y="241"/>
                  </a:lnTo>
                  <a:lnTo>
                    <a:pt x="1212" y="293"/>
                  </a:lnTo>
                  <a:lnTo>
                    <a:pt x="1246" y="347"/>
                  </a:lnTo>
                  <a:lnTo>
                    <a:pt x="1274" y="405"/>
                  </a:lnTo>
                  <a:lnTo>
                    <a:pt x="1296" y="466"/>
                  </a:lnTo>
                  <a:lnTo>
                    <a:pt x="1313" y="529"/>
                  </a:lnTo>
                  <a:lnTo>
                    <a:pt x="1323" y="596"/>
                  </a:lnTo>
                  <a:lnTo>
                    <a:pt x="1326" y="663"/>
                  </a:lnTo>
                  <a:lnTo>
                    <a:pt x="1323" y="730"/>
                  </a:lnTo>
                  <a:lnTo>
                    <a:pt x="1313" y="797"/>
                  </a:lnTo>
                  <a:lnTo>
                    <a:pt x="1296" y="861"/>
                  </a:lnTo>
                  <a:lnTo>
                    <a:pt x="1274" y="922"/>
                  </a:lnTo>
                  <a:lnTo>
                    <a:pt x="1246" y="980"/>
                  </a:lnTo>
                  <a:lnTo>
                    <a:pt x="1212" y="1034"/>
                  </a:lnTo>
                  <a:lnTo>
                    <a:pt x="1175" y="1085"/>
                  </a:lnTo>
                  <a:lnTo>
                    <a:pt x="1132" y="1133"/>
                  </a:lnTo>
                  <a:lnTo>
                    <a:pt x="1085" y="1176"/>
                  </a:lnTo>
                  <a:lnTo>
                    <a:pt x="1033" y="1214"/>
                  </a:lnTo>
                  <a:lnTo>
                    <a:pt x="979" y="1247"/>
                  </a:lnTo>
                  <a:lnTo>
                    <a:pt x="921" y="1275"/>
                  </a:lnTo>
                  <a:lnTo>
                    <a:pt x="860" y="1298"/>
                  </a:lnTo>
                  <a:lnTo>
                    <a:pt x="797" y="1314"/>
                  </a:lnTo>
                  <a:lnTo>
                    <a:pt x="731" y="1324"/>
                  </a:lnTo>
                  <a:lnTo>
                    <a:pt x="663" y="1327"/>
                  </a:lnTo>
                  <a:lnTo>
                    <a:pt x="596" y="1324"/>
                  </a:lnTo>
                  <a:lnTo>
                    <a:pt x="529" y="1314"/>
                  </a:lnTo>
                  <a:lnTo>
                    <a:pt x="466" y="1298"/>
                  </a:lnTo>
                  <a:lnTo>
                    <a:pt x="406" y="1275"/>
                  </a:lnTo>
                  <a:lnTo>
                    <a:pt x="347" y="1247"/>
                  </a:lnTo>
                  <a:lnTo>
                    <a:pt x="293" y="1214"/>
                  </a:lnTo>
                  <a:lnTo>
                    <a:pt x="241" y="1176"/>
                  </a:lnTo>
                  <a:lnTo>
                    <a:pt x="195" y="1133"/>
                  </a:lnTo>
                  <a:lnTo>
                    <a:pt x="152" y="1085"/>
                  </a:lnTo>
                  <a:lnTo>
                    <a:pt x="114" y="1034"/>
                  </a:lnTo>
                  <a:lnTo>
                    <a:pt x="80" y="980"/>
                  </a:lnTo>
                  <a:lnTo>
                    <a:pt x="52" y="922"/>
                  </a:lnTo>
                  <a:lnTo>
                    <a:pt x="30" y="861"/>
                  </a:lnTo>
                  <a:lnTo>
                    <a:pt x="14" y="797"/>
                  </a:lnTo>
                  <a:lnTo>
                    <a:pt x="4" y="730"/>
                  </a:lnTo>
                  <a:lnTo>
                    <a:pt x="0" y="663"/>
                  </a:lnTo>
                  <a:lnTo>
                    <a:pt x="2" y="603"/>
                  </a:lnTo>
                  <a:lnTo>
                    <a:pt x="10" y="546"/>
                  </a:lnTo>
                  <a:lnTo>
                    <a:pt x="23" y="489"/>
                  </a:lnTo>
                  <a:lnTo>
                    <a:pt x="41" y="434"/>
                  </a:lnTo>
                  <a:lnTo>
                    <a:pt x="62" y="382"/>
                  </a:lnTo>
                  <a:lnTo>
                    <a:pt x="89" y="332"/>
                  </a:lnTo>
                  <a:lnTo>
                    <a:pt x="118" y="285"/>
                  </a:lnTo>
                  <a:lnTo>
                    <a:pt x="153" y="240"/>
                  </a:lnTo>
                  <a:lnTo>
                    <a:pt x="190" y="199"/>
                  </a:lnTo>
                  <a:lnTo>
                    <a:pt x="231" y="160"/>
                  </a:lnTo>
                  <a:lnTo>
                    <a:pt x="274" y="126"/>
                  </a:lnTo>
                  <a:lnTo>
                    <a:pt x="322" y="95"/>
                  </a:lnTo>
                  <a:lnTo>
                    <a:pt x="370" y="67"/>
                  </a:lnTo>
                  <a:lnTo>
                    <a:pt x="422" y="45"/>
                  </a:lnTo>
                  <a:lnTo>
                    <a:pt x="476" y="26"/>
                  </a:lnTo>
                  <a:lnTo>
                    <a:pt x="533" y="13"/>
                  </a:lnTo>
                  <a:lnTo>
                    <a:pt x="619" y="163"/>
                  </a:lnTo>
                  <a:close/>
                </a:path>
              </a:pathLst>
            </a:custGeom>
            <a:solidFill>
              <a:srgbClr val="53FB25"/>
            </a:solidFill>
            <a:ln w="9525">
              <a:solidFill>
                <a:schemeClr val="tx1"/>
              </a:solidFill>
              <a:round/>
              <a:headEnd/>
              <a:tailEnd/>
            </a:ln>
          </p:spPr>
          <p:txBody>
            <a:bodyPr/>
            <a:lstStyle/>
            <a:p>
              <a:endParaRPr lang="en-US"/>
            </a:p>
          </p:txBody>
        </p:sp>
        <p:sp>
          <p:nvSpPr>
            <p:cNvPr id="14369" name="Freeform 53"/>
            <p:cNvSpPr>
              <a:spLocks/>
            </p:cNvSpPr>
            <p:nvPr/>
          </p:nvSpPr>
          <p:spPr bwMode="auto">
            <a:xfrm>
              <a:off x="1824" y="1248"/>
              <a:ext cx="336" cy="336"/>
            </a:xfrm>
            <a:custGeom>
              <a:avLst/>
              <a:gdLst>
                <a:gd name="T0" fmla="*/ 144 w 1326"/>
                <a:gd name="T1" fmla="*/ 69 h 1327"/>
                <a:gd name="T2" fmla="*/ 126 w 1326"/>
                <a:gd name="T3" fmla="*/ 74 h 1327"/>
                <a:gd name="T4" fmla="*/ 108 w 1326"/>
                <a:gd name="T5" fmla="*/ 90 h 1327"/>
                <a:gd name="T6" fmla="*/ 100 w 1326"/>
                <a:gd name="T7" fmla="*/ 108 h 1327"/>
                <a:gd name="T8" fmla="*/ 99 w 1326"/>
                <a:gd name="T9" fmla="*/ 128 h 1327"/>
                <a:gd name="T10" fmla="*/ 106 w 1326"/>
                <a:gd name="T11" fmla="*/ 148 h 1327"/>
                <a:gd name="T12" fmla="*/ 119 w 1326"/>
                <a:gd name="T13" fmla="*/ 162 h 1327"/>
                <a:gd name="T14" fmla="*/ 136 w 1326"/>
                <a:gd name="T15" fmla="*/ 171 h 1327"/>
                <a:gd name="T16" fmla="*/ 157 w 1326"/>
                <a:gd name="T17" fmla="*/ 179 h 1327"/>
                <a:gd name="T18" fmla="*/ 177 w 1326"/>
                <a:gd name="T19" fmla="*/ 187 h 1327"/>
                <a:gd name="T20" fmla="*/ 188 w 1326"/>
                <a:gd name="T21" fmla="*/ 197 h 1327"/>
                <a:gd name="T22" fmla="*/ 191 w 1326"/>
                <a:gd name="T23" fmla="*/ 216 h 1327"/>
                <a:gd name="T24" fmla="*/ 179 w 1326"/>
                <a:gd name="T25" fmla="*/ 231 h 1327"/>
                <a:gd name="T26" fmla="*/ 160 w 1326"/>
                <a:gd name="T27" fmla="*/ 234 h 1327"/>
                <a:gd name="T28" fmla="*/ 144 w 1326"/>
                <a:gd name="T29" fmla="*/ 228 h 1327"/>
                <a:gd name="T30" fmla="*/ 133 w 1326"/>
                <a:gd name="T31" fmla="*/ 216 h 1327"/>
                <a:gd name="T32" fmla="*/ 128 w 1326"/>
                <a:gd name="T33" fmla="*/ 201 h 1327"/>
                <a:gd name="T34" fmla="*/ 98 w 1326"/>
                <a:gd name="T35" fmla="*/ 193 h 1327"/>
                <a:gd name="T36" fmla="*/ 129 w 1326"/>
                <a:gd name="T37" fmla="*/ 245 h 1327"/>
                <a:gd name="T38" fmla="*/ 138 w 1326"/>
                <a:gd name="T39" fmla="*/ 254 h 1327"/>
                <a:gd name="T40" fmla="*/ 148 w 1326"/>
                <a:gd name="T41" fmla="*/ 290 h 1327"/>
                <a:gd name="T42" fmla="*/ 187 w 1326"/>
                <a:gd name="T43" fmla="*/ 260 h 1327"/>
                <a:gd name="T44" fmla="*/ 205 w 1326"/>
                <a:gd name="T45" fmla="*/ 252 h 1327"/>
                <a:gd name="T46" fmla="*/ 219 w 1326"/>
                <a:gd name="T47" fmla="*/ 238 h 1327"/>
                <a:gd name="T48" fmla="*/ 226 w 1326"/>
                <a:gd name="T49" fmla="*/ 219 h 1327"/>
                <a:gd name="T50" fmla="*/ 227 w 1326"/>
                <a:gd name="T51" fmla="*/ 200 h 1327"/>
                <a:gd name="T52" fmla="*/ 222 w 1326"/>
                <a:gd name="T53" fmla="*/ 183 h 1327"/>
                <a:gd name="T54" fmla="*/ 215 w 1326"/>
                <a:gd name="T55" fmla="*/ 171 h 1327"/>
                <a:gd name="T56" fmla="*/ 205 w 1326"/>
                <a:gd name="T57" fmla="*/ 163 h 1327"/>
                <a:gd name="T58" fmla="*/ 192 w 1326"/>
                <a:gd name="T59" fmla="*/ 156 h 1327"/>
                <a:gd name="T60" fmla="*/ 177 w 1326"/>
                <a:gd name="T61" fmla="*/ 149 h 1327"/>
                <a:gd name="T62" fmla="*/ 155 w 1326"/>
                <a:gd name="T63" fmla="*/ 141 h 1327"/>
                <a:gd name="T64" fmla="*/ 137 w 1326"/>
                <a:gd name="T65" fmla="*/ 127 h 1327"/>
                <a:gd name="T66" fmla="*/ 136 w 1326"/>
                <a:gd name="T67" fmla="*/ 110 h 1327"/>
                <a:gd name="T68" fmla="*/ 147 w 1326"/>
                <a:gd name="T69" fmla="*/ 99 h 1327"/>
                <a:gd name="T70" fmla="*/ 167 w 1326"/>
                <a:gd name="T71" fmla="*/ 98 h 1327"/>
                <a:gd name="T72" fmla="*/ 179 w 1326"/>
                <a:gd name="T73" fmla="*/ 104 h 1327"/>
                <a:gd name="T74" fmla="*/ 187 w 1326"/>
                <a:gd name="T75" fmla="*/ 113 h 1327"/>
                <a:gd name="T76" fmla="*/ 193 w 1326"/>
                <a:gd name="T77" fmla="*/ 128 h 1327"/>
                <a:gd name="T78" fmla="*/ 223 w 1326"/>
                <a:gd name="T79" fmla="*/ 72 h 1327"/>
                <a:gd name="T80" fmla="*/ 191 w 1326"/>
                <a:gd name="T81" fmla="*/ 81 h 1327"/>
                <a:gd name="T82" fmla="*/ 183 w 1326"/>
                <a:gd name="T83" fmla="*/ 75 h 1327"/>
                <a:gd name="T84" fmla="*/ 157 w 1326"/>
                <a:gd name="T85" fmla="*/ 41 h 1327"/>
                <a:gd name="T86" fmla="*/ 147 w 1326"/>
                <a:gd name="T87" fmla="*/ 1 h 1327"/>
                <a:gd name="T88" fmla="*/ 164 w 1326"/>
                <a:gd name="T89" fmla="*/ 0 h 1327"/>
                <a:gd name="T90" fmla="*/ 218 w 1326"/>
                <a:gd name="T91" fmla="*/ 8 h 1327"/>
                <a:gd name="T92" fmla="*/ 275 w 1326"/>
                <a:gd name="T93" fmla="*/ 38 h 1327"/>
                <a:gd name="T94" fmla="*/ 316 w 1326"/>
                <a:gd name="T95" fmla="*/ 88 h 1327"/>
                <a:gd name="T96" fmla="*/ 335 w 1326"/>
                <a:gd name="T97" fmla="*/ 151 h 1327"/>
                <a:gd name="T98" fmla="*/ 328 w 1326"/>
                <a:gd name="T99" fmla="*/ 218 h 1327"/>
                <a:gd name="T100" fmla="*/ 298 w 1326"/>
                <a:gd name="T101" fmla="*/ 275 h 1327"/>
                <a:gd name="T102" fmla="*/ 248 w 1326"/>
                <a:gd name="T103" fmla="*/ 316 h 1327"/>
                <a:gd name="T104" fmla="*/ 185 w 1326"/>
                <a:gd name="T105" fmla="*/ 335 h 1327"/>
                <a:gd name="T106" fmla="*/ 118 w 1326"/>
                <a:gd name="T107" fmla="*/ 329 h 1327"/>
                <a:gd name="T108" fmla="*/ 61 w 1326"/>
                <a:gd name="T109" fmla="*/ 298 h 1327"/>
                <a:gd name="T110" fmla="*/ 20 w 1326"/>
                <a:gd name="T111" fmla="*/ 248 h 1327"/>
                <a:gd name="T112" fmla="*/ 1 w 1326"/>
                <a:gd name="T113" fmla="*/ 185 h 1327"/>
                <a:gd name="T114" fmla="*/ 6 w 1326"/>
                <a:gd name="T115" fmla="*/ 124 h 1327"/>
                <a:gd name="T116" fmla="*/ 30 w 1326"/>
                <a:gd name="T117" fmla="*/ 72 h 1327"/>
                <a:gd name="T118" fmla="*/ 69 w 1326"/>
                <a:gd name="T119" fmla="*/ 32 h 1327"/>
                <a:gd name="T120" fmla="*/ 121 w 1326"/>
                <a:gd name="T121" fmla="*/ 7 h 132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1326" h="1327">
                  <a:moveTo>
                    <a:pt x="619" y="163"/>
                  </a:moveTo>
                  <a:lnTo>
                    <a:pt x="585" y="163"/>
                  </a:lnTo>
                  <a:lnTo>
                    <a:pt x="585" y="269"/>
                  </a:lnTo>
                  <a:lnTo>
                    <a:pt x="570" y="272"/>
                  </a:lnTo>
                  <a:lnTo>
                    <a:pt x="553" y="275"/>
                  </a:lnTo>
                  <a:lnTo>
                    <a:pt x="535" y="279"/>
                  </a:lnTo>
                  <a:lnTo>
                    <a:pt x="516" y="286"/>
                  </a:lnTo>
                  <a:lnTo>
                    <a:pt x="496" y="294"/>
                  </a:lnTo>
                  <a:lnTo>
                    <a:pt x="476" y="306"/>
                  </a:lnTo>
                  <a:lnTo>
                    <a:pt x="457" y="320"/>
                  </a:lnTo>
                  <a:lnTo>
                    <a:pt x="438" y="339"/>
                  </a:lnTo>
                  <a:lnTo>
                    <a:pt x="425" y="356"/>
                  </a:lnTo>
                  <a:lnTo>
                    <a:pt x="415" y="373"/>
                  </a:lnTo>
                  <a:lnTo>
                    <a:pt x="406" y="391"/>
                  </a:lnTo>
                  <a:lnTo>
                    <a:pt x="399" y="409"/>
                  </a:lnTo>
                  <a:lnTo>
                    <a:pt x="394" y="426"/>
                  </a:lnTo>
                  <a:lnTo>
                    <a:pt x="390" y="444"/>
                  </a:lnTo>
                  <a:lnTo>
                    <a:pt x="389" y="462"/>
                  </a:lnTo>
                  <a:lnTo>
                    <a:pt x="388" y="480"/>
                  </a:lnTo>
                  <a:lnTo>
                    <a:pt x="389" y="504"/>
                  </a:lnTo>
                  <a:lnTo>
                    <a:pt x="392" y="527"/>
                  </a:lnTo>
                  <a:lnTo>
                    <a:pt x="399" y="548"/>
                  </a:lnTo>
                  <a:lnTo>
                    <a:pt x="407" y="567"/>
                  </a:lnTo>
                  <a:lnTo>
                    <a:pt x="417" y="583"/>
                  </a:lnTo>
                  <a:lnTo>
                    <a:pt x="428" y="599"/>
                  </a:lnTo>
                  <a:lnTo>
                    <a:pt x="440" y="613"/>
                  </a:lnTo>
                  <a:lnTo>
                    <a:pt x="454" y="627"/>
                  </a:lnTo>
                  <a:lnTo>
                    <a:pt x="470" y="638"/>
                  </a:lnTo>
                  <a:lnTo>
                    <a:pt x="485" y="649"/>
                  </a:lnTo>
                  <a:lnTo>
                    <a:pt x="502" y="657"/>
                  </a:lnTo>
                  <a:lnTo>
                    <a:pt x="520" y="666"/>
                  </a:lnTo>
                  <a:lnTo>
                    <a:pt x="537" y="674"/>
                  </a:lnTo>
                  <a:lnTo>
                    <a:pt x="555" y="682"/>
                  </a:lnTo>
                  <a:lnTo>
                    <a:pt x="573" y="688"/>
                  </a:lnTo>
                  <a:lnTo>
                    <a:pt x="590" y="695"/>
                  </a:lnTo>
                  <a:lnTo>
                    <a:pt x="618" y="706"/>
                  </a:lnTo>
                  <a:lnTo>
                    <a:pt x="642" y="715"/>
                  </a:lnTo>
                  <a:lnTo>
                    <a:pt x="663" y="724"/>
                  </a:lnTo>
                  <a:lnTo>
                    <a:pt x="682" y="732"/>
                  </a:lnTo>
                  <a:lnTo>
                    <a:pt x="697" y="739"/>
                  </a:lnTo>
                  <a:lnTo>
                    <a:pt x="711" y="747"/>
                  </a:lnTo>
                  <a:lnTo>
                    <a:pt x="722" y="756"/>
                  </a:lnTo>
                  <a:lnTo>
                    <a:pt x="731" y="765"/>
                  </a:lnTo>
                  <a:lnTo>
                    <a:pt x="740" y="779"/>
                  </a:lnTo>
                  <a:lnTo>
                    <a:pt x="747" y="796"/>
                  </a:lnTo>
                  <a:lnTo>
                    <a:pt x="753" y="813"/>
                  </a:lnTo>
                  <a:lnTo>
                    <a:pt x="754" y="831"/>
                  </a:lnTo>
                  <a:lnTo>
                    <a:pt x="752" y="854"/>
                  </a:lnTo>
                  <a:lnTo>
                    <a:pt x="745" y="873"/>
                  </a:lnTo>
                  <a:lnTo>
                    <a:pt x="734" y="890"/>
                  </a:lnTo>
                  <a:lnTo>
                    <a:pt x="721" y="903"/>
                  </a:lnTo>
                  <a:lnTo>
                    <a:pt x="705" y="913"/>
                  </a:lnTo>
                  <a:lnTo>
                    <a:pt x="687" y="921"/>
                  </a:lnTo>
                  <a:lnTo>
                    <a:pt x="669" y="925"/>
                  </a:lnTo>
                  <a:lnTo>
                    <a:pt x="650" y="926"/>
                  </a:lnTo>
                  <a:lnTo>
                    <a:pt x="632" y="925"/>
                  </a:lnTo>
                  <a:lnTo>
                    <a:pt x="616" y="922"/>
                  </a:lnTo>
                  <a:lnTo>
                    <a:pt x="599" y="916"/>
                  </a:lnTo>
                  <a:lnTo>
                    <a:pt x="584" y="910"/>
                  </a:lnTo>
                  <a:lnTo>
                    <a:pt x="569" y="901"/>
                  </a:lnTo>
                  <a:lnTo>
                    <a:pt x="556" y="891"/>
                  </a:lnTo>
                  <a:lnTo>
                    <a:pt x="545" y="879"/>
                  </a:lnTo>
                  <a:lnTo>
                    <a:pt x="535" y="866"/>
                  </a:lnTo>
                  <a:lnTo>
                    <a:pt x="526" y="852"/>
                  </a:lnTo>
                  <a:lnTo>
                    <a:pt x="520" y="838"/>
                  </a:lnTo>
                  <a:lnTo>
                    <a:pt x="514" y="823"/>
                  </a:lnTo>
                  <a:lnTo>
                    <a:pt x="510" y="809"/>
                  </a:lnTo>
                  <a:lnTo>
                    <a:pt x="506" y="795"/>
                  </a:lnTo>
                  <a:lnTo>
                    <a:pt x="504" y="782"/>
                  </a:lnTo>
                  <a:lnTo>
                    <a:pt x="502" y="770"/>
                  </a:lnTo>
                  <a:lnTo>
                    <a:pt x="501" y="761"/>
                  </a:lnTo>
                  <a:lnTo>
                    <a:pt x="387" y="761"/>
                  </a:lnTo>
                  <a:lnTo>
                    <a:pt x="387" y="1024"/>
                  </a:lnTo>
                  <a:lnTo>
                    <a:pt x="500" y="1024"/>
                  </a:lnTo>
                  <a:lnTo>
                    <a:pt x="502" y="957"/>
                  </a:lnTo>
                  <a:lnTo>
                    <a:pt x="510" y="968"/>
                  </a:lnTo>
                  <a:lnTo>
                    <a:pt x="518" y="977"/>
                  </a:lnTo>
                  <a:lnTo>
                    <a:pt x="526" y="987"/>
                  </a:lnTo>
                  <a:lnTo>
                    <a:pt x="535" y="995"/>
                  </a:lnTo>
                  <a:lnTo>
                    <a:pt x="545" y="1002"/>
                  </a:lnTo>
                  <a:lnTo>
                    <a:pt x="556" y="1009"/>
                  </a:lnTo>
                  <a:lnTo>
                    <a:pt x="569" y="1016"/>
                  </a:lnTo>
                  <a:lnTo>
                    <a:pt x="585" y="1021"/>
                  </a:lnTo>
                  <a:lnTo>
                    <a:pt x="585" y="1145"/>
                  </a:lnTo>
                  <a:lnTo>
                    <a:pt x="702" y="1145"/>
                  </a:lnTo>
                  <a:lnTo>
                    <a:pt x="702" y="1034"/>
                  </a:lnTo>
                  <a:lnTo>
                    <a:pt x="719" y="1032"/>
                  </a:lnTo>
                  <a:lnTo>
                    <a:pt x="738" y="1028"/>
                  </a:lnTo>
                  <a:lnTo>
                    <a:pt x="756" y="1022"/>
                  </a:lnTo>
                  <a:lnTo>
                    <a:pt x="775" y="1016"/>
                  </a:lnTo>
                  <a:lnTo>
                    <a:pt x="791" y="1008"/>
                  </a:lnTo>
                  <a:lnTo>
                    <a:pt x="809" y="997"/>
                  </a:lnTo>
                  <a:lnTo>
                    <a:pt x="824" y="985"/>
                  </a:lnTo>
                  <a:lnTo>
                    <a:pt x="840" y="970"/>
                  </a:lnTo>
                  <a:lnTo>
                    <a:pt x="852" y="956"/>
                  </a:lnTo>
                  <a:lnTo>
                    <a:pt x="863" y="939"/>
                  </a:lnTo>
                  <a:lnTo>
                    <a:pt x="873" y="922"/>
                  </a:lnTo>
                  <a:lnTo>
                    <a:pt x="881" y="904"/>
                  </a:lnTo>
                  <a:lnTo>
                    <a:pt x="887" y="884"/>
                  </a:lnTo>
                  <a:lnTo>
                    <a:pt x="892" y="863"/>
                  </a:lnTo>
                  <a:lnTo>
                    <a:pt x="895" y="842"/>
                  </a:lnTo>
                  <a:lnTo>
                    <a:pt x="896" y="821"/>
                  </a:lnTo>
                  <a:lnTo>
                    <a:pt x="895" y="805"/>
                  </a:lnTo>
                  <a:lnTo>
                    <a:pt x="894" y="788"/>
                  </a:lnTo>
                  <a:lnTo>
                    <a:pt x="891" y="771"/>
                  </a:lnTo>
                  <a:lnTo>
                    <a:pt x="887" y="755"/>
                  </a:lnTo>
                  <a:lnTo>
                    <a:pt x="883" y="738"/>
                  </a:lnTo>
                  <a:lnTo>
                    <a:pt x="876" y="723"/>
                  </a:lnTo>
                  <a:lnTo>
                    <a:pt x="870" y="709"/>
                  </a:lnTo>
                  <a:lnTo>
                    <a:pt x="862" y="696"/>
                  </a:lnTo>
                  <a:lnTo>
                    <a:pt x="854" y="686"/>
                  </a:lnTo>
                  <a:lnTo>
                    <a:pt x="847" y="676"/>
                  </a:lnTo>
                  <a:lnTo>
                    <a:pt x="838" y="667"/>
                  </a:lnTo>
                  <a:lnTo>
                    <a:pt x="829" y="659"/>
                  </a:lnTo>
                  <a:lnTo>
                    <a:pt x="819" y="651"/>
                  </a:lnTo>
                  <a:lnTo>
                    <a:pt x="808" y="643"/>
                  </a:lnTo>
                  <a:lnTo>
                    <a:pt x="797" y="636"/>
                  </a:lnTo>
                  <a:lnTo>
                    <a:pt x="785" y="629"/>
                  </a:lnTo>
                  <a:lnTo>
                    <a:pt x="771" y="622"/>
                  </a:lnTo>
                  <a:lnTo>
                    <a:pt x="758" y="615"/>
                  </a:lnTo>
                  <a:lnTo>
                    <a:pt x="744" y="610"/>
                  </a:lnTo>
                  <a:lnTo>
                    <a:pt x="729" y="603"/>
                  </a:lnTo>
                  <a:lnTo>
                    <a:pt x="713" y="597"/>
                  </a:lnTo>
                  <a:lnTo>
                    <a:pt x="697" y="590"/>
                  </a:lnTo>
                  <a:lnTo>
                    <a:pt x="680" y="582"/>
                  </a:lnTo>
                  <a:lnTo>
                    <a:pt x="662" y="576"/>
                  </a:lnTo>
                  <a:lnTo>
                    <a:pt x="636" y="566"/>
                  </a:lnTo>
                  <a:lnTo>
                    <a:pt x="611" y="555"/>
                  </a:lnTo>
                  <a:lnTo>
                    <a:pt x="589" y="544"/>
                  </a:lnTo>
                  <a:lnTo>
                    <a:pt x="569" y="531"/>
                  </a:lnTo>
                  <a:lnTo>
                    <a:pt x="553" y="518"/>
                  </a:lnTo>
                  <a:lnTo>
                    <a:pt x="541" y="503"/>
                  </a:lnTo>
                  <a:lnTo>
                    <a:pt x="533" y="485"/>
                  </a:lnTo>
                  <a:lnTo>
                    <a:pt x="529" y="464"/>
                  </a:lnTo>
                  <a:lnTo>
                    <a:pt x="531" y="451"/>
                  </a:lnTo>
                  <a:lnTo>
                    <a:pt x="535" y="436"/>
                  </a:lnTo>
                  <a:lnTo>
                    <a:pt x="543" y="423"/>
                  </a:lnTo>
                  <a:lnTo>
                    <a:pt x="553" y="410"/>
                  </a:lnTo>
                  <a:lnTo>
                    <a:pt x="566" y="400"/>
                  </a:lnTo>
                  <a:lnTo>
                    <a:pt x="582" y="391"/>
                  </a:lnTo>
                  <a:lnTo>
                    <a:pt x="602" y="386"/>
                  </a:lnTo>
                  <a:lnTo>
                    <a:pt x="624" y="383"/>
                  </a:lnTo>
                  <a:lnTo>
                    <a:pt x="643" y="384"/>
                  </a:lnTo>
                  <a:lnTo>
                    <a:pt x="660" y="387"/>
                  </a:lnTo>
                  <a:lnTo>
                    <a:pt x="674" y="391"/>
                  </a:lnTo>
                  <a:lnTo>
                    <a:pt x="687" y="397"/>
                  </a:lnTo>
                  <a:lnTo>
                    <a:pt x="697" y="403"/>
                  </a:lnTo>
                  <a:lnTo>
                    <a:pt x="706" y="409"/>
                  </a:lnTo>
                  <a:lnTo>
                    <a:pt x="714" y="415"/>
                  </a:lnTo>
                  <a:lnTo>
                    <a:pt x="719" y="421"/>
                  </a:lnTo>
                  <a:lnTo>
                    <a:pt x="731" y="434"/>
                  </a:lnTo>
                  <a:lnTo>
                    <a:pt x="739" y="447"/>
                  </a:lnTo>
                  <a:lnTo>
                    <a:pt x="747" y="463"/>
                  </a:lnTo>
                  <a:lnTo>
                    <a:pt x="753" y="477"/>
                  </a:lnTo>
                  <a:lnTo>
                    <a:pt x="757" y="492"/>
                  </a:lnTo>
                  <a:lnTo>
                    <a:pt x="760" y="507"/>
                  </a:lnTo>
                  <a:lnTo>
                    <a:pt x="763" y="520"/>
                  </a:lnTo>
                  <a:lnTo>
                    <a:pt x="765" y="534"/>
                  </a:lnTo>
                  <a:lnTo>
                    <a:pt x="881" y="534"/>
                  </a:lnTo>
                  <a:lnTo>
                    <a:pt x="881" y="285"/>
                  </a:lnTo>
                  <a:lnTo>
                    <a:pt x="767" y="285"/>
                  </a:lnTo>
                  <a:lnTo>
                    <a:pt x="765" y="337"/>
                  </a:lnTo>
                  <a:lnTo>
                    <a:pt x="758" y="328"/>
                  </a:lnTo>
                  <a:lnTo>
                    <a:pt x="753" y="321"/>
                  </a:lnTo>
                  <a:lnTo>
                    <a:pt x="746" y="314"/>
                  </a:lnTo>
                  <a:lnTo>
                    <a:pt x="739" y="307"/>
                  </a:lnTo>
                  <a:lnTo>
                    <a:pt x="732" y="302"/>
                  </a:lnTo>
                  <a:lnTo>
                    <a:pt x="723" y="296"/>
                  </a:lnTo>
                  <a:lnTo>
                    <a:pt x="713" y="290"/>
                  </a:lnTo>
                  <a:lnTo>
                    <a:pt x="702" y="285"/>
                  </a:lnTo>
                  <a:lnTo>
                    <a:pt x="702" y="163"/>
                  </a:lnTo>
                  <a:lnTo>
                    <a:pt x="619" y="163"/>
                  </a:lnTo>
                  <a:lnTo>
                    <a:pt x="533" y="13"/>
                  </a:lnTo>
                  <a:lnTo>
                    <a:pt x="548" y="10"/>
                  </a:lnTo>
                  <a:lnTo>
                    <a:pt x="565" y="7"/>
                  </a:lnTo>
                  <a:lnTo>
                    <a:pt x="580" y="5"/>
                  </a:lnTo>
                  <a:lnTo>
                    <a:pt x="597" y="3"/>
                  </a:lnTo>
                  <a:lnTo>
                    <a:pt x="613" y="2"/>
                  </a:lnTo>
                  <a:lnTo>
                    <a:pt x="630" y="1"/>
                  </a:lnTo>
                  <a:lnTo>
                    <a:pt x="647" y="0"/>
                  </a:lnTo>
                  <a:lnTo>
                    <a:pt x="663" y="0"/>
                  </a:lnTo>
                  <a:lnTo>
                    <a:pt x="731" y="3"/>
                  </a:lnTo>
                  <a:lnTo>
                    <a:pt x="797" y="13"/>
                  </a:lnTo>
                  <a:lnTo>
                    <a:pt x="860" y="30"/>
                  </a:lnTo>
                  <a:lnTo>
                    <a:pt x="921" y="52"/>
                  </a:lnTo>
                  <a:lnTo>
                    <a:pt x="979" y="79"/>
                  </a:lnTo>
                  <a:lnTo>
                    <a:pt x="1033" y="114"/>
                  </a:lnTo>
                  <a:lnTo>
                    <a:pt x="1085" y="151"/>
                  </a:lnTo>
                  <a:lnTo>
                    <a:pt x="1132" y="194"/>
                  </a:lnTo>
                  <a:lnTo>
                    <a:pt x="1175" y="241"/>
                  </a:lnTo>
                  <a:lnTo>
                    <a:pt x="1212" y="293"/>
                  </a:lnTo>
                  <a:lnTo>
                    <a:pt x="1246" y="347"/>
                  </a:lnTo>
                  <a:lnTo>
                    <a:pt x="1274" y="405"/>
                  </a:lnTo>
                  <a:lnTo>
                    <a:pt x="1296" y="466"/>
                  </a:lnTo>
                  <a:lnTo>
                    <a:pt x="1313" y="529"/>
                  </a:lnTo>
                  <a:lnTo>
                    <a:pt x="1323" y="596"/>
                  </a:lnTo>
                  <a:lnTo>
                    <a:pt x="1326" y="663"/>
                  </a:lnTo>
                  <a:lnTo>
                    <a:pt x="1323" y="730"/>
                  </a:lnTo>
                  <a:lnTo>
                    <a:pt x="1313" y="797"/>
                  </a:lnTo>
                  <a:lnTo>
                    <a:pt x="1296" y="861"/>
                  </a:lnTo>
                  <a:lnTo>
                    <a:pt x="1274" y="922"/>
                  </a:lnTo>
                  <a:lnTo>
                    <a:pt x="1246" y="980"/>
                  </a:lnTo>
                  <a:lnTo>
                    <a:pt x="1212" y="1034"/>
                  </a:lnTo>
                  <a:lnTo>
                    <a:pt x="1175" y="1085"/>
                  </a:lnTo>
                  <a:lnTo>
                    <a:pt x="1132" y="1133"/>
                  </a:lnTo>
                  <a:lnTo>
                    <a:pt x="1085" y="1176"/>
                  </a:lnTo>
                  <a:lnTo>
                    <a:pt x="1033" y="1214"/>
                  </a:lnTo>
                  <a:lnTo>
                    <a:pt x="979" y="1247"/>
                  </a:lnTo>
                  <a:lnTo>
                    <a:pt x="921" y="1275"/>
                  </a:lnTo>
                  <a:lnTo>
                    <a:pt x="860" y="1298"/>
                  </a:lnTo>
                  <a:lnTo>
                    <a:pt x="797" y="1314"/>
                  </a:lnTo>
                  <a:lnTo>
                    <a:pt x="731" y="1324"/>
                  </a:lnTo>
                  <a:lnTo>
                    <a:pt x="663" y="1327"/>
                  </a:lnTo>
                  <a:lnTo>
                    <a:pt x="596" y="1324"/>
                  </a:lnTo>
                  <a:lnTo>
                    <a:pt x="529" y="1314"/>
                  </a:lnTo>
                  <a:lnTo>
                    <a:pt x="466" y="1298"/>
                  </a:lnTo>
                  <a:lnTo>
                    <a:pt x="406" y="1275"/>
                  </a:lnTo>
                  <a:lnTo>
                    <a:pt x="347" y="1247"/>
                  </a:lnTo>
                  <a:lnTo>
                    <a:pt x="293" y="1214"/>
                  </a:lnTo>
                  <a:lnTo>
                    <a:pt x="241" y="1176"/>
                  </a:lnTo>
                  <a:lnTo>
                    <a:pt x="195" y="1133"/>
                  </a:lnTo>
                  <a:lnTo>
                    <a:pt x="152" y="1085"/>
                  </a:lnTo>
                  <a:lnTo>
                    <a:pt x="114" y="1034"/>
                  </a:lnTo>
                  <a:lnTo>
                    <a:pt x="80" y="980"/>
                  </a:lnTo>
                  <a:lnTo>
                    <a:pt x="52" y="922"/>
                  </a:lnTo>
                  <a:lnTo>
                    <a:pt x="30" y="861"/>
                  </a:lnTo>
                  <a:lnTo>
                    <a:pt x="14" y="797"/>
                  </a:lnTo>
                  <a:lnTo>
                    <a:pt x="4" y="730"/>
                  </a:lnTo>
                  <a:lnTo>
                    <a:pt x="0" y="663"/>
                  </a:lnTo>
                  <a:lnTo>
                    <a:pt x="2" y="603"/>
                  </a:lnTo>
                  <a:lnTo>
                    <a:pt x="10" y="546"/>
                  </a:lnTo>
                  <a:lnTo>
                    <a:pt x="23" y="489"/>
                  </a:lnTo>
                  <a:lnTo>
                    <a:pt x="41" y="434"/>
                  </a:lnTo>
                  <a:lnTo>
                    <a:pt x="62" y="382"/>
                  </a:lnTo>
                  <a:lnTo>
                    <a:pt x="89" y="332"/>
                  </a:lnTo>
                  <a:lnTo>
                    <a:pt x="118" y="285"/>
                  </a:lnTo>
                  <a:lnTo>
                    <a:pt x="153" y="240"/>
                  </a:lnTo>
                  <a:lnTo>
                    <a:pt x="190" y="199"/>
                  </a:lnTo>
                  <a:lnTo>
                    <a:pt x="231" y="160"/>
                  </a:lnTo>
                  <a:lnTo>
                    <a:pt x="274" y="126"/>
                  </a:lnTo>
                  <a:lnTo>
                    <a:pt x="322" y="95"/>
                  </a:lnTo>
                  <a:lnTo>
                    <a:pt x="370" y="67"/>
                  </a:lnTo>
                  <a:lnTo>
                    <a:pt x="422" y="45"/>
                  </a:lnTo>
                  <a:lnTo>
                    <a:pt x="476" y="26"/>
                  </a:lnTo>
                  <a:lnTo>
                    <a:pt x="533" y="13"/>
                  </a:lnTo>
                  <a:lnTo>
                    <a:pt x="619" y="163"/>
                  </a:lnTo>
                  <a:close/>
                </a:path>
              </a:pathLst>
            </a:custGeom>
            <a:solidFill>
              <a:srgbClr val="53FB25"/>
            </a:solidFill>
            <a:ln w="9525">
              <a:solidFill>
                <a:schemeClr val="tx1"/>
              </a:solidFill>
              <a:round/>
              <a:headEnd/>
              <a:tailEnd/>
            </a:ln>
          </p:spPr>
          <p:txBody>
            <a:bodyPr/>
            <a:lstStyle/>
            <a:p>
              <a:endParaRPr lang="en-US"/>
            </a:p>
          </p:txBody>
        </p:sp>
        <p:sp>
          <p:nvSpPr>
            <p:cNvPr id="14370" name="Freeform 51"/>
            <p:cNvSpPr>
              <a:spLocks/>
            </p:cNvSpPr>
            <p:nvPr/>
          </p:nvSpPr>
          <p:spPr bwMode="auto">
            <a:xfrm>
              <a:off x="1680" y="1440"/>
              <a:ext cx="336" cy="336"/>
            </a:xfrm>
            <a:custGeom>
              <a:avLst/>
              <a:gdLst>
                <a:gd name="T0" fmla="*/ 144 w 1326"/>
                <a:gd name="T1" fmla="*/ 69 h 1327"/>
                <a:gd name="T2" fmla="*/ 126 w 1326"/>
                <a:gd name="T3" fmla="*/ 74 h 1327"/>
                <a:gd name="T4" fmla="*/ 108 w 1326"/>
                <a:gd name="T5" fmla="*/ 90 h 1327"/>
                <a:gd name="T6" fmla="*/ 100 w 1326"/>
                <a:gd name="T7" fmla="*/ 108 h 1327"/>
                <a:gd name="T8" fmla="*/ 99 w 1326"/>
                <a:gd name="T9" fmla="*/ 128 h 1327"/>
                <a:gd name="T10" fmla="*/ 106 w 1326"/>
                <a:gd name="T11" fmla="*/ 148 h 1327"/>
                <a:gd name="T12" fmla="*/ 119 w 1326"/>
                <a:gd name="T13" fmla="*/ 162 h 1327"/>
                <a:gd name="T14" fmla="*/ 136 w 1326"/>
                <a:gd name="T15" fmla="*/ 171 h 1327"/>
                <a:gd name="T16" fmla="*/ 157 w 1326"/>
                <a:gd name="T17" fmla="*/ 179 h 1327"/>
                <a:gd name="T18" fmla="*/ 177 w 1326"/>
                <a:gd name="T19" fmla="*/ 187 h 1327"/>
                <a:gd name="T20" fmla="*/ 188 w 1326"/>
                <a:gd name="T21" fmla="*/ 197 h 1327"/>
                <a:gd name="T22" fmla="*/ 191 w 1326"/>
                <a:gd name="T23" fmla="*/ 216 h 1327"/>
                <a:gd name="T24" fmla="*/ 179 w 1326"/>
                <a:gd name="T25" fmla="*/ 231 h 1327"/>
                <a:gd name="T26" fmla="*/ 160 w 1326"/>
                <a:gd name="T27" fmla="*/ 234 h 1327"/>
                <a:gd name="T28" fmla="*/ 144 w 1326"/>
                <a:gd name="T29" fmla="*/ 228 h 1327"/>
                <a:gd name="T30" fmla="*/ 133 w 1326"/>
                <a:gd name="T31" fmla="*/ 216 h 1327"/>
                <a:gd name="T32" fmla="*/ 128 w 1326"/>
                <a:gd name="T33" fmla="*/ 201 h 1327"/>
                <a:gd name="T34" fmla="*/ 98 w 1326"/>
                <a:gd name="T35" fmla="*/ 193 h 1327"/>
                <a:gd name="T36" fmla="*/ 129 w 1326"/>
                <a:gd name="T37" fmla="*/ 245 h 1327"/>
                <a:gd name="T38" fmla="*/ 138 w 1326"/>
                <a:gd name="T39" fmla="*/ 254 h 1327"/>
                <a:gd name="T40" fmla="*/ 148 w 1326"/>
                <a:gd name="T41" fmla="*/ 290 h 1327"/>
                <a:gd name="T42" fmla="*/ 187 w 1326"/>
                <a:gd name="T43" fmla="*/ 260 h 1327"/>
                <a:gd name="T44" fmla="*/ 205 w 1326"/>
                <a:gd name="T45" fmla="*/ 252 h 1327"/>
                <a:gd name="T46" fmla="*/ 219 w 1326"/>
                <a:gd name="T47" fmla="*/ 238 h 1327"/>
                <a:gd name="T48" fmla="*/ 226 w 1326"/>
                <a:gd name="T49" fmla="*/ 219 h 1327"/>
                <a:gd name="T50" fmla="*/ 227 w 1326"/>
                <a:gd name="T51" fmla="*/ 200 h 1327"/>
                <a:gd name="T52" fmla="*/ 222 w 1326"/>
                <a:gd name="T53" fmla="*/ 183 h 1327"/>
                <a:gd name="T54" fmla="*/ 215 w 1326"/>
                <a:gd name="T55" fmla="*/ 171 h 1327"/>
                <a:gd name="T56" fmla="*/ 205 w 1326"/>
                <a:gd name="T57" fmla="*/ 163 h 1327"/>
                <a:gd name="T58" fmla="*/ 192 w 1326"/>
                <a:gd name="T59" fmla="*/ 156 h 1327"/>
                <a:gd name="T60" fmla="*/ 177 w 1326"/>
                <a:gd name="T61" fmla="*/ 149 h 1327"/>
                <a:gd name="T62" fmla="*/ 155 w 1326"/>
                <a:gd name="T63" fmla="*/ 141 h 1327"/>
                <a:gd name="T64" fmla="*/ 137 w 1326"/>
                <a:gd name="T65" fmla="*/ 127 h 1327"/>
                <a:gd name="T66" fmla="*/ 136 w 1326"/>
                <a:gd name="T67" fmla="*/ 110 h 1327"/>
                <a:gd name="T68" fmla="*/ 147 w 1326"/>
                <a:gd name="T69" fmla="*/ 99 h 1327"/>
                <a:gd name="T70" fmla="*/ 167 w 1326"/>
                <a:gd name="T71" fmla="*/ 98 h 1327"/>
                <a:gd name="T72" fmla="*/ 179 w 1326"/>
                <a:gd name="T73" fmla="*/ 104 h 1327"/>
                <a:gd name="T74" fmla="*/ 187 w 1326"/>
                <a:gd name="T75" fmla="*/ 113 h 1327"/>
                <a:gd name="T76" fmla="*/ 193 w 1326"/>
                <a:gd name="T77" fmla="*/ 128 h 1327"/>
                <a:gd name="T78" fmla="*/ 223 w 1326"/>
                <a:gd name="T79" fmla="*/ 72 h 1327"/>
                <a:gd name="T80" fmla="*/ 191 w 1326"/>
                <a:gd name="T81" fmla="*/ 81 h 1327"/>
                <a:gd name="T82" fmla="*/ 183 w 1326"/>
                <a:gd name="T83" fmla="*/ 75 h 1327"/>
                <a:gd name="T84" fmla="*/ 157 w 1326"/>
                <a:gd name="T85" fmla="*/ 41 h 1327"/>
                <a:gd name="T86" fmla="*/ 147 w 1326"/>
                <a:gd name="T87" fmla="*/ 1 h 1327"/>
                <a:gd name="T88" fmla="*/ 164 w 1326"/>
                <a:gd name="T89" fmla="*/ 0 h 1327"/>
                <a:gd name="T90" fmla="*/ 218 w 1326"/>
                <a:gd name="T91" fmla="*/ 8 h 1327"/>
                <a:gd name="T92" fmla="*/ 275 w 1326"/>
                <a:gd name="T93" fmla="*/ 38 h 1327"/>
                <a:gd name="T94" fmla="*/ 316 w 1326"/>
                <a:gd name="T95" fmla="*/ 88 h 1327"/>
                <a:gd name="T96" fmla="*/ 335 w 1326"/>
                <a:gd name="T97" fmla="*/ 151 h 1327"/>
                <a:gd name="T98" fmla="*/ 328 w 1326"/>
                <a:gd name="T99" fmla="*/ 218 h 1327"/>
                <a:gd name="T100" fmla="*/ 298 w 1326"/>
                <a:gd name="T101" fmla="*/ 275 h 1327"/>
                <a:gd name="T102" fmla="*/ 248 w 1326"/>
                <a:gd name="T103" fmla="*/ 316 h 1327"/>
                <a:gd name="T104" fmla="*/ 185 w 1326"/>
                <a:gd name="T105" fmla="*/ 335 h 1327"/>
                <a:gd name="T106" fmla="*/ 118 w 1326"/>
                <a:gd name="T107" fmla="*/ 329 h 1327"/>
                <a:gd name="T108" fmla="*/ 61 w 1326"/>
                <a:gd name="T109" fmla="*/ 298 h 1327"/>
                <a:gd name="T110" fmla="*/ 20 w 1326"/>
                <a:gd name="T111" fmla="*/ 248 h 1327"/>
                <a:gd name="T112" fmla="*/ 1 w 1326"/>
                <a:gd name="T113" fmla="*/ 185 h 1327"/>
                <a:gd name="T114" fmla="*/ 6 w 1326"/>
                <a:gd name="T115" fmla="*/ 124 h 1327"/>
                <a:gd name="T116" fmla="*/ 30 w 1326"/>
                <a:gd name="T117" fmla="*/ 72 h 1327"/>
                <a:gd name="T118" fmla="*/ 69 w 1326"/>
                <a:gd name="T119" fmla="*/ 32 h 1327"/>
                <a:gd name="T120" fmla="*/ 121 w 1326"/>
                <a:gd name="T121" fmla="*/ 7 h 1327"/>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1326" h="1327">
                  <a:moveTo>
                    <a:pt x="619" y="163"/>
                  </a:moveTo>
                  <a:lnTo>
                    <a:pt x="585" y="163"/>
                  </a:lnTo>
                  <a:lnTo>
                    <a:pt x="585" y="269"/>
                  </a:lnTo>
                  <a:lnTo>
                    <a:pt x="570" y="272"/>
                  </a:lnTo>
                  <a:lnTo>
                    <a:pt x="553" y="275"/>
                  </a:lnTo>
                  <a:lnTo>
                    <a:pt x="535" y="279"/>
                  </a:lnTo>
                  <a:lnTo>
                    <a:pt x="516" y="286"/>
                  </a:lnTo>
                  <a:lnTo>
                    <a:pt x="496" y="294"/>
                  </a:lnTo>
                  <a:lnTo>
                    <a:pt x="476" y="306"/>
                  </a:lnTo>
                  <a:lnTo>
                    <a:pt x="457" y="320"/>
                  </a:lnTo>
                  <a:lnTo>
                    <a:pt x="438" y="339"/>
                  </a:lnTo>
                  <a:lnTo>
                    <a:pt x="425" y="356"/>
                  </a:lnTo>
                  <a:lnTo>
                    <a:pt x="415" y="373"/>
                  </a:lnTo>
                  <a:lnTo>
                    <a:pt x="406" y="391"/>
                  </a:lnTo>
                  <a:lnTo>
                    <a:pt x="399" y="409"/>
                  </a:lnTo>
                  <a:lnTo>
                    <a:pt x="394" y="426"/>
                  </a:lnTo>
                  <a:lnTo>
                    <a:pt x="390" y="444"/>
                  </a:lnTo>
                  <a:lnTo>
                    <a:pt x="389" y="462"/>
                  </a:lnTo>
                  <a:lnTo>
                    <a:pt x="388" y="480"/>
                  </a:lnTo>
                  <a:lnTo>
                    <a:pt x="389" y="504"/>
                  </a:lnTo>
                  <a:lnTo>
                    <a:pt x="392" y="527"/>
                  </a:lnTo>
                  <a:lnTo>
                    <a:pt x="399" y="548"/>
                  </a:lnTo>
                  <a:lnTo>
                    <a:pt x="407" y="567"/>
                  </a:lnTo>
                  <a:lnTo>
                    <a:pt x="417" y="583"/>
                  </a:lnTo>
                  <a:lnTo>
                    <a:pt x="428" y="599"/>
                  </a:lnTo>
                  <a:lnTo>
                    <a:pt x="440" y="613"/>
                  </a:lnTo>
                  <a:lnTo>
                    <a:pt x="454" y="627"/>
                  </a:lnTo>
                  <a:lnTo>
                    <a:pt x="470" y="638"/>
                  </a:lnTo>
                  <a:lnTo>
                    <a:pt x="485" y="649"/>
                  </a:lnTo>
                  <a:lnTo>
                    <a:pt x="502" y="657"/>
                  </a:lnTo>
                  <a:lnTo>
                    <a:pt x="520" y="666"/>
                  </a:lnTo>
                  <a:lnTo>
                    <a:pt x="537" y="674"/>
                  </a:lnTo>
                  <a:lnTo>
                    <a:pt x="555" y="682"/>
                  </a:lnTo>
                  <a:lnTo>
                    <a:pt x="573" y="688"/>
                  </a:lnTo>
                  <a:lnTo>
                    <a:pt x="590" y="695"/>
                  </a:lnTo>
                  <a:lnTo>
                    <a:pt x="618" y="706"/>
                  </a:lnTo>
                  <a:lnTo>
                    <a:pt x="642" y="715"/>
                  </a:lnTo>
                  <a:lnTo>
                    <a:pt x="663" y="724"/>
                  </a:lnTo>
                  <a:lnTo>
                    <a:pt x="682" y="732"/>
                  </a:lnTo>
                  <a:lnTo>
                    <a:pt x="697" y="739"/>
                  </a:lnTo>
                  <a:lnTo>
                    <a:pt x="711" y="747"/>
                  </a:lnTo>
                  <a:lnTo>
                    <a:pt x="722" y="756"/>
                  </a:lnTo>
                  <a:lnTo>
                    <a:pt x="731" y="765"/>
                  </a:lnTo>
                  <a:lnTo>
                    <a:pt x="740" y="779"/>
                  </a:lnTo>
                  <a:lnTo>
                    <a:pt x="747" y="796"/>
                  </a:lnTo>
                  <a:lnTo>
                    <a:pt x="753" y="813"/>
                  </a:lnTo>
                  <a:lnTo>
                    <a:pt x="754" y="831"/>
                  </a:lnTo>
                  <a:lnTo>
                    <a:pt x="752" y="854"/>
                  </a:lnTo>
                  <a:lnTo>
                    <a:pt x="745" y="873"/>
                  </a:lnTo>
                  <a:lnTo>
                    <a:pt x="734" y="890"/>
                  </a:lnTo>
                  <a:lnTo>
                    <a:pt x="721" y="903"/>
                  </a:lnTo>
                  <a:lnTo>
                    <a:pt x="705" y="913"/>
                  </a:lnTo>
                  <a:lnTo>
                    <a:pt x="687" y="921"/>
                  </a:lnTo>
                  <a:lnTo>
                    <a:pt x="669" y="925"/>
                  </a:lnTo>
                  <a:lnTo>
                    <a:pt x="650" y="926"/>
                  </a:lnTo>
                  <a:lnTo>
                    <a:pt x="632" y="925"/>
                  </a:lnTo>
                  <a:lnTo>
                    <a:pt x="616" y="922"/>
                  </a:lnTo>
                  <a:lnTo>
                    <a:pt x="599" y="916"/>
                  </a:lnTo>
                  <a:lnTo>
                    <a:pt x="584" y="910"/>
                  </a:lnTo>
                  <a:lnTo>
                    <a:pt x="569" y="901"/>
                  </a:lnTo>
                  <a:lnTo>
                    <a:pt x="556" y="891"/>
                  </a:lnTo>
                  <a:lnTo>
                    <a:pt x="545" y="879"/>
                  </a:lnTo>
                  <a:lnTo>
                    <a:pt x="535" y="866"/>
                  </a:lnTo>
                  <a:lnTo>
                    <a:pt x="526" y="852"/>
                  </a:lnTo>
                  <a:lnTo>
                    <a:pt x="520" y="838"/>
                  </a:lnTo>
                  <a:lnTo>
                    <a:pt x="514" y="823"/>
                  </a:lnTo>
                  <a:lnTo>
                    <a:pt x="510" y="809"/>
                  </a:lnTo>
                  <a:lnTo>
                    <a:pt x="506" y="795"/>
                  </a:lnTo>
                  <a:lnTo>
                    <a:pt x="504" y="782"/>
                  </a:lnTo>
                  <a:lnTo>
                    <a:pt x="502" y="770"/>
                  </a:lnTo>
                  <a:lnTo>
                    <a:pt x="501" y="761"/>
                  </a:lnTo>
                  <a:lnTo>
                    <a:pt x="387" y="761"/>
                  </a:lnTo>
                  <a:lnTo>
                    <a:pt x="387" y="1024"/>
                  </a:lnTo>
                  <a:lnTo>
                    <a:pt x="500" y="1024"/>
                  </a:lnTo>
                  <a:lnTo>
                    <a:pt x="502" y="957"/>
                  </a:lnTo>
                  <a:lnTo>
                    <a:pt x="510" y="968"/>
                  </a:lnTo>
                  <a:lnTo>
                    <a:pt x="518" y="977"/>
                  </a:lnTo>
                  <a:lnTo>
                    <a:pt x="526" y="987"/>
                  </a:lnTo>
                  <a:lnTo>
                    <a:pt x="535" y="995"/>
                  </a:lnTo>
                  <a:lnTo>
                    <a:pt x="545" y="1002"/>
                  </a:lnTo>
                  <a:lnTo>
                    <a:pt x="556" y="1009"/>
                  </a:lnTo>
                  <a:lnTo>
                    <a:pt x="569" y="1016"/>
                  </a:lnTo>
                  <a:lnTo>
                    <a:pt x="585" y="1021"/>
                  </a:lnTo>
                  <a:lnTo>
                    <a:pt x="585" y="1145"/>
                  </a:lnTo>
                  <a:lnTo>
                    <a:pt x="702" y="1145"/>
                  </a:lnTo>
                  <a:lnTo>
                    <a:pt x="702" y="1034"/>
                  </a:lnTo>
                  <a:lnTo>
                    <a:pt x="719" y="1032"/>
                  </a:lnTo>
                  <a:lnTo>
                    <a:pt x="738" y="1028"/>
                  </a:lnTo>
                  <a:lnTo>
                    <a:pt x="756" y="1022"/>
                  </a:lnTo>
                  <a:lnTo>
                    <a:pt x="775" y="1016"/>
                  </a:lnTo>
                  <a:lnTo>
                    <a:pt x="791" y="1008"/>
                  </a:lnTo>
                  <a:lnTo>
                    <a:pt x="809" y="997"/>
                  </a:lnTo>
                  <a:lnTo>
                    <a:pt x="824" y="985"/>
                  </a:lnTo>
                  <a:lnTo>
                    <a:pt x="840" y="970"/>
                  </a:lnTo>
                  <a:lnTo>
                    <a:pt x="852" y="956"/>
                  </a:lnTo>
                  <a:lnTo>
                    <a:pt x="863" y="939"/>
                  </a:lnTo>
                  <a:lnTo>
                    <a:pt x="873" y="922"/>
                  </a:lnTo>
                  <a:lnTo>
                    <a:pt x="881" y="904"/>
                  </a:lnTo>
                  <a:lnTo>
                    <a:pt x="887" y="884"/>
                  </a:lnTo>
                  <a:lnTo>
                    <a:pt x="892" y="863"/>
                  </a:lnTo>
                  <a:lnTo>
                    <a:pt x="895" y="842"/>
                  </a:lnTo>
                  <a:lnTo>
                    <a:pt x="896" y="821"/>
                  </a:lnTo>
                  <a:lnTo>
                    <a:pt x="895" y="805"/>
                  </a:lnTo>
                  <a:lnTo>
                    <a:pt x="894" y="788"/>
                  </a:lnTo>
                  <a:lnTo>
                    <a:pt x="891" y="771"/>
                  </a:lnTo>
                  <a:lnTo>
                    <a:pt x="887" y="755"/>
                  </a:lnTo>
                  <a:lnTo>
                    <a:pt x="883" y="738"/>
                  </a:lnTo>
                  <a:lnTo>
                    <a:pt x="876" y="723"/>
                  </a:lnTo>
                  <a:lnTo>
                    <a:pt x="870" y="709"/>
                  </a:lnTo>
                  <a:lnTo>
                    <a:pt x="862" y="696"/>
                  </a:lnTo>
                  <a:lnTo>
                    <a:pt x="854" y="686"/>
                  </a:lnTo>
                  <a:lnTo>
                    <a:pt x="847" y="676"/>
                  </a:lnTo>
                  <a:lnTo>
                    <a:pt x="838" y="667"/>
                  </a:lnTo>
                  <a:lnTo>
                    <a:pt x="829" y="659"/>
                  </a:lnTo>
                  <a:lnTo>
                    <a:pt x="819" y="651"/>
                  </a:lnTo>
                  <a:lnTo>
                    <a:pt x="808" y="643"/>
                  </a:lnTo>
                  <a:lnTo>
                    <a:pt x="797" y="636"/>
                  </a:lnTo>
                  <a:lnTo>
                    <a:pt x="785" y="629"/>
                  </a:lnTo>
                  <a:lnTo>
                    <a:pt x="771" y="622"/>
                  </a:lnTo>
                  <a:lnTo>
                    <a:pt x="758" y="615"/>
                  </a:lnTo>
                  <a:lnTo>
                    <a:pt x="744" y="610"/>
                  </a:lnTo>
                  <a:lnTo>
                    <a:pt x="729" y="603"/>
                  </a:lnTo>
                  <a:lnTo>
                    <a:pt x="713" y="597"/>
                  </a:lnTo>
                  <a:lnTo>
                    <a:pt x="697" y="590"/>
                  </a:lnTo>
                  <a:lnTo>
                    <a:pt x="680" y="582"/>
                  </a:lnTo>
                  <a:lnTo>
                    <a:pt x="662" y="576"/>
                  </a:lnTo>
                  <a:lnTo>
                    <a:pt x="636" y="566"/>
                  </a:lnTo>
                  <a:lnTo>
                    <a:pt x="611" y="555"/>
                  </a:lnTo>
                  <a:lnTo>
                    <a:pt x="589" y="544"/>
                  </a:lnTo>
                  <a:lnTo>
                    <a:pt x="569" y="531"/>
                  </a:lnTo>
                  <a:lnTo>
                    <a:pt x="553" y="518"/>
                  </a:lnTo>
                  <a:lnTo>
                    <a:pt x="541" y="503"/>
                  </a:lnTo>
                  <a:lnTo>
                    <a:pt x="533" y="485"/>
                  </a:lnTo>
                  <a:lnTo>
                    <a:pt x="529" y="464"/>
                  </a:lnTo>
                  <a:lnTo>
                    <a:pt x="531" y="451"/>
                  </a:lnTo>
                  <a:lnTo>
                    <a:pt x="535" y="436"/>
                  </a:lnTo>
                  <a:lnTo>
                    <a:pt x="543" y="423"/>
                  </a:lnTo>
                  <a:lnTo>
                    <a:pt x="553" y="410"/>
                  </a:lnTo>
                  <a:lnTo>
                    <a:pt x="566" y="400"/>
                  </a:lnTo>
                  <a:lnTo>
                    <a:pt x="582" y="391"/>
                  </a:lnTo>
                  <a:lnTo>
                    <a:pt x="602" y="386"/>
                  </a:lnTo>
                  <a:lnTo>
                    <a:pt x="624" y="383"/>
                  </a:lnTo>
                  <a:lnTo>
                    <a:pt x="643" y="384"/>
                  </a:lnTo>
                  <a:lnTo>
                    <a:pt x="660" y="387"/>
                  </a:lnTo>
                  <a:lnTo>
                    <a:pt x="674" y="391"/>
                  </a:lnTo>
                  <a:lnTo>
                    <a:pt x="687" y="397"/>
                  </a:lnTo>
                  <a:lnTo>
                    <a:pt x="697" y="403"/>
                  </a:lnTo>
                  <a:lnTo>
                    <a:pt x="706" y="409"/>
                  </a:lnTo>
                  <a:lnTo>
                    <a:pt x="714" y="415"/>
                  </a:lnTo>
                  <a:lnTo>
                    <a:pt x="719" y="421"/>
                  </a:lnTo>
                  <a:lnTo>
                    <a:pt x="731" y="434"/>
                  </a:lnTo>
                  <a:lnTo>
                    <a:pt x="739" y="447"/>
                  </a:lnTo>
                  <a:lnTo>
                    <a:pt x="747" y="463"/>
                  </a:lnTo>
                  <a:lnTo>
                    <a:pt x="753" y="477"/>
                  </a:lnTo>
                  <a:lnTo>
                    <a:pt x="757" y="492"/>
                  </a:lnTo>
                  <a:lnTo>
                    <a:pt x="760" y="507"/>
                  </a:lnTo>
                  <a:lnTo>
                    <a:pt x="763" y="520"/>
                  </a:lnTo>
                  <a:lnTo>
                    <a:pt x="765" y="534"/>
                  </a:lnTo>
                  <a:lnTo>
                    <a:pt x="881" y="534"/>
                  </a:lnTo>
                  <a:lnTo>
                    <a:pt x="881" y="285"/>
                  </a:lnTo>
                  <a:lnTo>
                    <a:pt x="767" y="285"/>
                  </a:lnTo>
                  <a:lnTo>
                    <a:pt x="765" y="337"/>
                  </a:lnTo>
                  <a:lnTo>
                    <a:pt x="758" y="328"/>
                  </a:lnTo>
                  <a:lnTo>
                    <a:pt x="753" y="321"/>
                  </a:lnTo>
                  <a:lnTo>
                    <a:pt x="746" y="314"/>
                  </a:lnTo>
                  <a:lnTo>
                    <a:pt x="739" y="307"/>
                  </a:lnTo>
                  <a:lnTo>
                    <a:pt x="732" y="302"/>
                  </a:lnTo>
                  <a:lnTo>
                    <a:pt x="723" y="296"/>
                  </a:lnTo>
                  <a:lnTo>
                    <a:pt x="713" y="290"/>
                  </a:lnTo>
                  <a:lnTo>
                    <a:pt x="702" y="285"/>
                  </a:lnTo>
                  <a:lnTo>
                    <a:pt x="702" y="163"/>
                  </a:lnTo>
                  <a:lnTo>
                    <a:pt x="619" y="163"/>
                  </a:lnTo>
                  <a:lnTo>
                    <a:pt x="533" y="13"/>
                  </a:lnTo>
                  <a:lnTo>
                    <a:pt x="548" y="10"/>
                  </a:lnTo>
                  <a:lnTo>
                    <a:pt x="565" y="7"/>
                  </a:lnTo>
                  <a:lnTo>
                    <a:pt x="580" y="5"/>
                  </a:lnTo>
                  <a:lnTo>
                    <a:pt x="597" y="3"/>
                  </a:lnTo>
                  <a:lnTo>
                    <a:pt x="613" y="2"/>
                  </a:lnTo>
                  <a:lnTo>
                    <a:pt x="630" y="1"/>
                  </a:lnTo>
                  <a:lnTo>
                    <a:pt x="647" y="0"/>
                  </a:lnTo>
                  <a:lnTo>
                    <a:pt x="663" y="0"/>
                  </a:lnTo>
                  <a:lnTo>
                    <a:pt x="731" y="3"/>
                  </a:lnTo>
                  <a:lnTo>
                    <a:pt x="797" y="13"/>
                  </a:lnTo>
                  <a:lnTo>
                    <a:pt x="860" y="30"/>
                  </a:lnTo>
                  <a:lnTo>
                    <a:pt x="921" y="52"/>
                  </a:lnTo>
                  <a:lnTo>
                    <a:pt x="979" y="79"/>
                  </a:lnTo>
                  <a:lnTo>
                    <a:pt x="1033" y="114"/>
                  </a:lnTo>
                  <a:lnTo>
                    <a:pt x="1085" y="151"/>
                  </a:lnTo>
                  <a:lnTo>
                    <a:pt x="1132" y="194"/>
                  </a:lnTo>
                  <a:lnTo>
                    <a:pt x="1175" y="241"/>
                  </a:lnTo>
                  <a:lnTo>
                    <a:pt x="1212" y="293"/>
                  </a:lnTo>
                  <a:lnTo>
                    <a:pt x="1246" y="347"/>
                  </a:lnTo>
                  <a:lnTo>
                    <a:pt x="1274" y="405"/>
                  </a:lnTo>
                  <a:lnTo>
                    <a:pt x="1296" y="466"/>
                  </a:lnTo>
                  <a:lnTo>
                    <a:pt x="1313" y="529"/>
                  </a:lnTo>
                  <a:lnTo>
                    <a:pt x="1323" y="596"/>
                  </a:lnTo>
                  <a:lnTo>
                    <a:pt x="1326" y="663"/>
                  </a:lnTo>
                  <a:lnTo>
                    <a:pt x="1323" y="730"/>
                  </a:lnTo>
                  <a:lnTo>
                    <a:pt x="1313" y="797"/>
                  </a:lnTo>
                  <a:lnTo>
                    <a:pt x="1296" y="861"/>
                  </a:lnTo>
                  <a:lnTo>
                    <a:pt x="1274" y="922"/>
                  </a:lnTo>
                  <a:lnTo>
                    <a:pt x="1246" y="980"/>
                  </a:lnTo>
                  <a:lnTo>
                    <a:pt x="1212" y="1034"/>
                  </a:lnTo>
                  <a:lnTo>
                    <a:pt x="1175" y="1085"/>
                  </a:lnTo>
                  <a:lnTo>
                    <a:pt x="1132" y="1133"/>
                  </a:lnTo>
                  <a:lnTo>
                    <a:pt x="1085" y="1176"/>
                  </a:lnTo>
                  <a:lnTo>
                    <a:pt x="1033" y="1214"/>
                  </a:lnTo>
                  <a:lnTo>
                    <a:pt x="979" y="1247"/>
                  </a:lnTo>
                  <a:lnTo>
                    <a:pt x="921" y="1275"/>
                  </a:lnTo>
                  <a:lnTo>
                    <a:pt x="860" y="1298"/>
                  </a:lnTo>
                  <a:lnTo>
                    <a:pt x="797" y="1314"/>
                  </a:lnTo>
                  <a:lnTo>
                    <a:pt x="731" y="1324"/>
                  </a:lnTo>
                  <a:lnTo>
                    <a:pt x="663" y="1327"/>
                  </a:lnTo>
                  <a:lnTo>
                    <a:pt x="596" y="1324"/>
                  </a:lnTo>
                  <a:lnTo>
                    <a:pt x="529" y="1314"/>
                  </a:lnTo>
                  <a:lnTo>
                    <a:pt x="466" y="1298"/>
                  </a:lnTo>
                  <a:lnTo>
                    <a:pt x="406" y="1275"/>
                  </a:lnTo>
                  <a:lnTo>
                    <a:pt x="347" y="1247"/>
                  </a:lnTo>
                  <a:lnTo>
                    <a:pt x="293" y="1214"/>
                  </a:lnTo>
                  <a:lnTo>
                    <a:pt x="241" y="1176"/>
                  </a:lnTo>
                  <a:lnTo>
                    <a:pt x="195" y="1133"/>
                  </a:lnTo>
                  <a:lnTo>
                    <a:pt x="152" y="1085"/>
                  </a:lnTo>
                  <a:lnTo>
                    <a:pt x="114" y="1034"/>
                  </a:lnTo>
                  <a:lnTo>
                    <a:pt x="80" y="980"/>
                  </a:lnTo>
                  <a:lnTo>
                    <a:pt x="52" y="922"/>
                  </a:lnTo>
                  <a:lnTo>
                    <a:pt x="30" y="861"/>
                  </a:lnTo>
                  <a:lnTo>
                    <a:pt x="14" y="797"/>
                  </a:lnTo>
                  <a:lnTo>
                    <a:pt x="4" y="730"/>
                  </a:lnTo>
                  <a:lnTo>
                    <a:pt x="0" y="663"/>
                  </a:lnTo>
                  <a:lnTo>
                    <a:pt x="2" y="603"/>
                  </a:lnTo>
                  <a:lnTo>
                    <a:pt x="10" y="546"/>
                  </a:lnTo>
                  <a:lnTo>
                    <a:pt x="23" y="489"/>
                  </a:lnTo>
                  <a:lnTo>
                    <a:pt x="41" y="434"/>
                  </a:lnTo>
                  <a:lnTo>
                    <a:pt x="62" y="382"/>
                  </a:lnTo>
                  <a:lnTo>
                    <a:pt x="89" y="332"/>
                  </a:lnTo>
                  <a:lnTo>
                    <a:pt x="118" y="285"/>
                  </a:lnTo>
                  <a:lnTo>
                    <a:pt x="153" y="240"/>
                  </a:lnTo>
                  <a:lnTo>
                    <a:pt x="190" y="199"/>
                  </a:lnTo>
                  <a:lnTo>
                    <a:pt x="231" y="160"/>
                  </a:lnTo>
                  <a:lnTo>
                    <a:pt x="274" y="126"/>
                  </a:lnTo>
                  <a:lnTo>
                    <a:pt x="322" y="95"/>
                  </a:lnTo>
                  <a:lnTo>
                    <a:pt x="370" y="67"/>
                  </a:lnTo>
                  <a:lnTo>
                    <a:pt x="422" y="45"/>
                  </a:lnTo>
                  <a:lnTo>
                    <a:pt x="476" y="26"/>
                  </a:lnTo>
                  <a:lnTo>
                    <a:pt x="533" y="13"/>
                  </a:lnTo>
                  <a:lnTo>
                    <a:pt x="619" y="163"/>
                  </a:lnTo>
                  <a:close/>
                </a:path>
              </a:pathLst>
            </a:custGeom>
            <a:solidFill>
              <a:srgbClr val="53FB25"/>
            </a:solidFill>
            <a:ln w="9525">
              <a:solidFill>
                <a:schemeClr val="tx1"/>
              </a:solidFill>
              <a:round/>
              <a:headEnd/>
              <a:tailEnd/>
            </a:ln>
          </p:spPr>
          <p:txBody>
            <a:bodyPr/>
            <a:lstStyle/>
            <a:p>
              <a:endParaRPr lang="en-US"/>
            </a:p>
          </p:txBody>
        </p:sp>
      </p:grpSp>
    </p:spTree>
    <p:extLst>
      <p:ext uri="{BB962C8B-B14F-4D97-AF65-F5344CB8AC3E}">
        <p14:creationId xmlns:p14="http://schemas.microsoft.com/office/powerpoint/2010/main" val="3692415910"/>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ltLang="ko-KR" dirty="0">
                <a:ea typeface="굴림" panose="020B0600000101010101" pitchFamily="34" charset="-127"/>
              </a:rPr>
              <a:t>ATM Bank server Example</a:t>
            </a:r>
          </a:p>
        </p:txBody>
      </p:sp>
      <p:sp>
        <p:nvSpPr>
          <p:cNvPr id="414723" name="Rectangle 3"/>
          <p:cNvSpPr>
            <a:spLocks noGrp="1" noChangeArrowheads="1"/>
          </p:cNvSpPr>
          <p:nvPr>
            <p:ph type="body" idx="1"/>
          </p:nvPr>
        </p:nvSpPr>
        <p:spPr>
          <a:xfrm>
            <a:off x="1066801" y="1143000"/>
            <a:ext cx="9982199" cy="5562600"/>
          </a:xfrm>
        </p:spPr>
        <p:txBody>
          <a:bodyPr/>
          <a:lstStyle/>
          <a:p>
            <a:pPr marL="0" indent="0" algn="ctr">
              <a:lnSpc>
                <a:spcPct val="75000"/>
              </a:lnSpc>
              <a:spcBef>
                <a:spcPct val="25000"/>
              </a:spcBef>
              <a:buNone/>
            </a:pPr>
            <a:r>
              <a:rPr lang="en-US" altLang="ko-KR" dirty="0">
                <a:ea typeface="굴림" panose="020B0600000101010101" pitchFamily="34" charset="-127"/>
              </a:rPr>
              <a:t>Suppose we wanted to implement a server process to handle requests from an ATM network:</a:t>
            </a:r>
          </a:p>
          <a:p>
            <a:pPr>
              <a:lnSpc>
                <a:spcPct val="75000"/>
              </a:lnSpc>
              <a:spcBef>
                <a:spcPct val="25000"/>
              </a:spcBef>
              <a:buFontTx/>
              <a:buNone/>
            </a:pPr>
            <a:r>
              <a:rPr lang="en-US" altLang="ko-KR" dirty="0">
                <a:ea typeface="굴림" panose="020B0600000101010101" pitchFamily="34" charset="-127"/>
              </a:rPr>
              <a:t>	</a:t>
            </a:r>
            <a:endParaRPr lang="en-US" altLang="ko-KR" sz="2000" dirty="0">
              <a:latin typeface="Courier New" panose="02070309020205020404" pitchFamily="49" charset="0"/>
              <a:ea typeface="굴림" panose="020B0600000101010101" pitchFamily="34" charset="-127"/>
            </a:endParaRPr>
          </a:p>
          <a:p>
            <a:pPr>
              <a:lnSpc>
                <a:spcPct val="75000"/>
              </a:lnSpc>
              <a:spcBef>
                <a:spcPct val="25000"/>
              </a:spcBef>
              <a:buFontTx/>
              <a:buNone/>
            </a:pPr>
            <a:r>
              <a:rPr lang="en-US" altLang="ko-KR" sz="2000" dirty="0">
                <a:latin typeface="Courier New" panose="02070309020205020404" pitchFamily="49" charset="0"/>
                <a:ea typeface="굴림" panose="020B0600000101010101" pitchFamily="34" charset="-127"/>
              </a:rPr>
              <a:t>  </a:t>
            </a:r>
            <a:r>
              <a:rPr lang="en-US" altLang="ko-KR" sz="2000" dirty="0" err="1">
                <a:latin typeface="Courier New" panose="02070309020205020404" pitchFamily="49" charset="0"/>
                <a:ea typeface="굴림" panose="020B0600000101010101" pitchFamily="34" charset="-127"/>
              </a:rPr>
              <a:t>BankServer</a:t>
            </a:r>
            <a:r>
              <a:rPr lang="en-US" altLang="ko-KR" sz="2000" dirty="0">
                <a:latin typeface="Courier New" panose="02070309020205020404" pitchFamily="49" charset="0"/>
                <a:ea typeface="굴림" panose="020B0600000101010101" pitchFamily="34" charset="-127"/>
              </a:rPr>
              <a:t>() {</a:t>
            </a:r>
            <a:br>
              <a:rPr lang="en-US" altLang="ko-KR" sz="2000" dirty="0">
                <a:latin typeface="Courier New" panose="02070309020205020404" pitchFamily="49" charset="0"/>
                <a:ea typeface="굴림" panose="020B0600000101010101" pitchFamily="34" charset="-127"/>
              </a:rPr>
            </a:br>
            <a:r>
              <a:rPr lang="en-US" altLang="ko-KR" sz="2000" dirty="0">
                <a:latin typeface="Courier New" panose="02070309020205020404" pitchFamily="49" charset="0"/>
                <a:ea typeface="굴림" panose="020B0600000101010101" pitchFamily="34" charset="-127"/>
              </a:rPr>
              <a:t>   while (TRUE) {</a:t>
            </a:r>
            <a:br>
              <a:rPr lang="en-US" altLang="ko-KR" sz="2000" dirty="0">
                <a:latin typeface="Courier New" panose="02070309020205020404" pitchFamily="49" charset="0"/>
                <a:ea typeface="굴림" panose="020B0600000101010101" pitchFamily="34" charset="-127"/>
              </a:rPr>
            </a:br>
            <a:r>
              <a:rPr lang="en-US" altLang="ko-KR" sz="2000" dirty="0">
                <a:latin typeface="Courier New" panose="02070309020205020404" pitchFamily="49" charset="0"/>
                <a:ea typeface="굴림" panose="020B0600000101010101" pitchFamily="34" charset="-127"/>
              </a:rPr>
              <a:t>      </a:t>
            </a:r>
            <a:r>
              <a:rPr lang="en-US" altLang="ko-KR" sz="2000" dirty="0" err="1">
                <a:latin typeface="Courier New" panose="02070309020205020404" pitchFamily="49" charset="0"/>
                <a:ea typeface="굴림" panose="020B0600000101010101" pitchFamily="34" charset="-127"/>
              </a:rPr>
              <a:t>ReceiveRequest</a:t>
            </a:r>
            <a:r>
              <a:rPr lang="en-US" altLang="ko-KR" sz="2000" dirty="0">
                <a:latin typeface="Courier New" panose="02070309020205020404" pitchFamily="49" charset="0"/>
                <a:ea typeface="굴림" panose="020B0600000101010101" pitchFamily="34" charset="-127"/>
              </a:rPr>
              <a:t>(&amp;op, &amp;</a:t>
            </a:r>
            <a:r>
              <a:rPr lang="en-US" altLang="ko-KR" sz="2000" dirty="0" err="1">
                <a:latin typeface="Courier New" panose="02070309020205020404" pitchFamily="49" charset="0"/>
                <a:ea typeface="굴림" panose="020B0600000101010101" pitchFamily="34" charset="-127"/>
              </a:rPr>
              <a:t>acctId</a:t>
            </a:r>
            <a:r>
              <a:rPr lang="en-US" altLang="ko-KR" sz="2000" dirty="0">
                <a:latin typeface="Courier New" panose="02070309020205020404" pitchFamily="49" charset="0"/>
                <a:ea typeface="굴림" panose="020B0600000101010101" pitchFamily="34" charset="-127"/>
              </a:rPr>
              <a:t>, &amp;amount);</a:t>
            </a:r>
            <a:br>
              <a:rPr lang="en-US" altLang="ko-KR" sz="2000" dirty="0">
                <a:latin typeface="Courier New" panose="02070309020205020404" pitchFamily="49" charset="0"/>
                <a:ea typeface="굴림" panose="020B0600000101010101" pitchFamily="34" charset="-127"/>
              </a:rPr>
            </a:br>
            <a:r>
              <a:rPr lang="en-US" altLang="ko-KR" sz="2000" dirty="0">
                <a:latin typeface="Courier New" panose="02070309020205020404" pitchFamily="49" charset="0"/>
                <a:ea typeface="굴림" panose="020B0600000101010101" pitchFamily="34" charset="-127"/>
              </a:rPr>
              <a:t>      </a:t>
            </a:r>
            <a:r>
              <a:rPr lang="en-US" altLang="ko-KR" sz="2000" dirty="0" err="1">
                <a:latin typeface="Courier New" panose="02070309020205020404" pitchFamily="49" charset="0"/>
                <a:ea typeface="굴림" panose="020B0600000101010101" pitchFamily="34" charset="-127"/>
              </a:rPr>
              <a:t>ProcessRequest</a:t>
            </a:r>
            <a:r>
              <a:rPr lang="en-US" altLang="ko-KR" sz="2000" dirty="0">
                <a:latin typeface="Courier New" panose="02070309020205020404" pitchFamily="49" charset="0"/>
                <a:ea typeface="굴림" panose="020B0600000101010101" pitchFamily="34" charset="-127"/>
              </a:rPr>
              <a:t>(op, </a:t>
            </a:r>
            <a:r>
              <a:rPr lang="en-US" altLang="ko-KR" sz="2000" dirty="0" err="1">
                <a:latin typeface="Courier New" panose="02070309020205020404" pitchFamily="49" charset="0"/>
                <a:ea typeface="굴림" panose="020B0600000101010101" pitchFamily="34" charset="-127"/>
              </a:rPr>
              <a:t>acctId</a:t>
            </a:r>
            <a:r>
              <a:rPr lang="en-US" altLang="ko-KR" sz="2000" dirty="0">
                <a:latin typeface="Courier New" panose="02070309020205020404" pitchFamily="49" charset="0"/>
                <a:ea typeface="굴림" panose="020B0600000101010101" pitchFamily="34" charset="-127"/>
              </a:rPr>
              <a:t>, amount);</a:t>
            </a:r>
            <a:br>
              <a:rPr lang="en-US" altLang="ko-KR" sz="2000" dirty="0">
                <a:latin typeface="Courier New" panose="02070309020205020404" pitchFamily="49" charset="0"/>
                <a:ea typeface="굴림" panose="020B0600000101010101" pitchFamily="34" charset="-127"/>
              </a:rPr>
            </a:br>
            <a:r>
              <a:rPr lang="en-US" altLang="ko-KR" sz="2000" dirty="0">
                <a:latin typeface="Courier New" panose="02070309020205020404" pitchFamily="49" charset="0"/>
                <a:ea typeface="굴림" panose="020B0600000101010101" pitchFamily="34" charset="-127"/>
              </a:rPr>
              <a:t>   }</a:t>
            </a:r>
            <a:br>
              <a:rPr lang="en-US" altLang="ko-KR" sz="2000" dirty="0">
                <a:latin typeface="Courier New" panose="02070309020205020404" pitchFamily="49" charset="0"/>
                <a:ea typeface="굴림" panose="020B0600000101010101" pitchFamily="34" charset="-127"/>
              </a:rPr>
            </a:br>
            <a:r>
              <a:rPr lang="en-US" altLang="ko-KR" sz="2000" dirty="0">
                <a:latin typeface="Courier New" panose="02070309020205020404" pitchFamily="49" charset="0"/>
                <a:ea typeface="굴림" panose="020B0600000101010101" pitchFamily="34" charset="-127"/>
              </a:rPr>
              <a:t>}</a:t>
            </a:r>
          </a:p>
          <a:p>
            <a:pPr>
              <a:lnSpc>
                <a:spcPct val="75000"/>
              </a:lnSpc>
              <a:spcBef>
                <a:spcPct val="25000"/>
              </a:spcBef>
              <a:buFontTx/>
              <a:buNone/>
            </a:pPr>
            <a:endParaRPr lang="en-US" altLang="ko-KR" sz="2000" dirty="0">
              <a:latin typeface="Courier New" panose="02070309020205020404" pitchFamily="49" charset="0"/>
              <a:ea typeface="굴림" panose="020B0600000101010101" pitchFamily="34" charset="-127"/>
            </a:endParaRPr>
          </a:p>
          <a:p>
            <a:pPr>
              <a:lnSpc>
                <a:spcPct val="75000"/>
              </a:lnSpc>
              <a:spcBef>
                <a:spcPct val="25000"/>
              </a:spcBef>
              <a:buFontTx/>
              <a:buNone/>
            </a:pPr>
            <a:r>
              <a:rPr lang="en-US" altLang="ko-KR" sz="2000" dirty="0">
                <a:latin typeface="Courier New" panose="02070309020205020404" pitchFamily="49" charset="0"/>
                <a:ea typeface="굴림" panose="020B0600000101010101" pitchFamily="34" charset="-127"/>
              </a:rPr>
              <a:t>	</a:t>
            </a:r>
            <a:r>
              <a:rPr lang="en-US" altLang="ko-KR" sz="2000" dirty="0" err="1">
                <a:latin typeface="Courier New" panose="02070309020205020404" pitchFamily="49" charset="0"/>
                <a:ea typeface="굴림" panose="020B0600000101010101" pitchFamily="34" charset="-127"/>
              </a:rPr>
              <a:t>ProcessRequest</a:t>
            </a:r>
            <a:r>
              <a:rPr lang="en-US" altLang="ko-KR" sz="2000" dirty="0">
                <a:latin typeface="Courier New" panose="02070309020205020404" pitchFamily="49" charset="0"/>
                <a:ea typeface="굴림" panose="020B0600000101010101" pitchFamily="34" charset="-127"/>
              </a:rPr>
              <a:t>(op, </a:t>
            </a:r>
            <a:r>
              <a:rPr lang="en-US" altLang="ko-KR" sz="2000" dirty="0" err="1">
                <a:latin typeface="Courier New" panose="02070309020205020404" pitchFamily="49" charset="0"/>
                <a:ea typeface="굴림" panose="020B0600000101010101" pitchFamily="34" charset="-127"/>
              </a:rPr>
              <a:t>acctId</a:t>
            </a:r>
            <a:r>
              <a:rPr lang="en-US" altLang="ko-KR" sz="2000" dirty="0">
                <a:latin typeface="Courier New" panose="02070309020205020404" pitchFamily="49" charset="0"/>
                <a:ea typeface="굴림" panose="020B0600000101010101" pitchFamily="34" charset="-127"/>
              </a:rPr>
              <a:t>, amount) {</a:t>
            </a:r>
            <a:br>
              <a:rPr lang="en-US" altLang="ko-KR" sz="2000" dirty="0">
                <a:latin typeface="Courier New" panose="02070309020205020404" pitchFamily="49" charset="0"/>
                <a:ea typeface="굴림" panose="020B0600000101010101" pitchFamily="34" charset="-127"/>
              </a:rPr>
            </a:br>
            <a:r>
              <a:rPr lang="en-US" altLang="ko-KR" sz="2000" dirty="0">
                <a:latin typeface="Courier New" panose="02070309020205020404" pitchFamily="49" charset="0"/>
                <a:ea typeface="굴림" panose="020B0600000101010101" pitchFamily="34" charset="-127"/>
              </a:rPr>
              <a:t>   if (op == deposit) Deposit(</a:t>
            </a:r>
            <a:r>
              <a:rPr lang="en-US" altLang="ko-KR" sz="2000" dirty="0" err="1">
                <a:latin typeface="Courier New" panose="02070309020205020404" pitchFamily="49" charset="0"/>
                <a:ea typeface="굴림" panose="020B0600000101010101" pitchFamily="34" charset="-127"/>
              </a:rPr>
              <a:t>acctId</a:t>
            </a:r>
            <a:r>
              <a:rPr lang="en-US" altLang="ko-KR" sz="2000" dirty="0">
                <a:latin typeface="Courier New" panose="02070309020205020404" pitchFamily="49" charset="0"/>
                <a:ea typeface="굴림" panose="020B0600000101010101" pitchFamily="34" charset="-127"/>
              </a:rPr>
              <a:t>, amount);</a:t>
            </a:r>
            <a:br>
              <a:rPr lang="en-US" altLang="ko-KR" sz="2000" dirty="0">
                <a:latin typeface="Courier New" panose="02070309020205020404" pitchFamily="49" charset="0"/>
                <a:ea typeface="굴림" panose="020B0600000101010101" pitchFamily="34" charset="-127"/>
              </a:rPr>
            </a:br>
            <a:r>
              <a:rPr lang="en-US" altLang="ko-KR" sz="2000" dirty="0">
                <a:latin typeface="Courier New" panose="02070309020205020404" pitchFamily="49" charset="0"/>
                <a:ea typeface="굴림" panose="020B0600000101010101" pitchFamily="34" charset="-127"/>
              </a:rPr>
              <a:t>   else if …</a:t>
            </a:r>
            <a:br>
              <a:rPr lang="en-US" altLang="ko-KR" sz="2000" dirty="0">
                <a:latin typeface="Courier New" panose="02070309020205020404" pitchFamily="49" charset="0"/>
                <a:ea typeface="굴림" panose="020B0600000101010101" pitchFamily="34" charset="-127"/>
              </a:rPr>
            </a:br>
            <a:r>
              <a:rPr lang="en-US" altLang="ko-KR" sz="2000" dirty="0">
                <a:latin typeface="Courier New" panose="02070309020205020404" pitchFamily="49" charset="0"/>
                <a:ea typeface="굴림" panose="020B0600000101010101" pitchFamily="34" charset="-127"/>
              </a:rPr>
              <a:t>}</a:t>
            </a:r>
          </a:p>
          <a:p>
            <a:pPr>
              <a:lnSpc>
                <a:spcPct val="75000"/>
              </a:lnSpc>
              <a:spcBef>
                <a:spcPct val="25000"/>
              </a:spcBef>
              <a:buFontTx/>
              <a:buNone/>
            </a:pPr>
            <a:endParaRPr lang="en-US" altLang="ko-KR" sz="2000" dirty="0">
              <a:latin typeface="Courier New" panose="02070309020205020404" pitchFamily="49" charset="0"/>
              <a:ea typeface="굴림" panose="020B0600000101010101" pitchFamily="34" charset="-127"/>
            </a:endParaRPr>
          </a:p>
          <a:p>
            <a:pPr>
              <a:lnSpc>
                <a:spcPct val="75000"/>
              </a:lnSpc>
              <a:spcBef>
                <a:spcPct val="25000"/>
              </a:spcBef>
              <a:buFontTx/>
              <a:buNone/>
            </a:pPr>
            <a:r>
              <a:rPr lang="en-US" altLang="ko-KR" sz="2000" dirty="0">
                <a:latin typeface="Courier New" panose="02070309020205020404" pitchFamily="49" charset="0"/>
                <a:ea typeface="굴림" panose="020B0600000101010101" pitchFamily="34" charset="-127"/>
              </a:rPr>
              <a:t>	Deposit(</a:t>
            </a:r>
            <a:r>
              <a:rPr lang="en-US" altLang="ko-KR" sz="2000" dirty="0" err="1">
                <a:latin typeface="Courier New" panose="02070309020205020404" pitchFamily="49" charset="0"/>
                <a:ea typeface="굴림" panose="020B0600000101010101" pitchFamily="34" charset="-127"/>
              </a:rPr>
              <a:t>acctId</a:t>
            </a:r>
            <a:r>
              <a:rPr lang="en-US" altLang="ko-KR" sz="2000" dirty="0">
                <a:latin typeface="Courier New" panose="02070309020205020404" pitchFamily="49" charset="0"/>
                <a:ea typeface="굴림" panose="020B0600000101010101" pitchFamily="34" charset="-127"/>
              </a:rPr>
              <a:t>, amount) {</a:t>
            </a:r>
            <a:br>
              <a:rPr lang="en-US" altLang="ko-KR" sz="2000" dirty="0">
                <a:latin typeface="Courier New" panose="02070309020205020404" pitchFamily="49" charset="0"/>
                <a:ea typeface="굴림" panose="020B0600000101010101" pitchFamily="34" charset="-127"/>
              </a:rPr>
            </a:br>
            <a:r>
              <a:rPr lang="en-US" altLang="ko-KR" sz="2000" dirty="0">
                <a:latin typeface="Courier New" panose="02070309020205020404" pitchFamily="49" charset="0"/>
                <a:ea typeface="굴림" panose="020B0600000101010101" pitchFamily="34" charset="-127"/>
              </a:rPr>
              <a:t>   acct = </a:t>
            </a:r>
            <a:r>
              <a:rPr lang="en-US" altLang="ko-KR" sz="2000" dirty="0" err="1">
                <a:latin typeface="Courier New" panose="02070309020205020404" pitchFamily="49" charset="0"/>
                <a:ea typeface="굴림" panose="020B0600000101010101" pitchFamily="34" charset="-127"/>
              </a:rPr>
              <a:t>GetAccount</a:t>
            </a:r>
            <a:r>
              <a:rPr lang="en-US" altLang="ko-KR" sz="2000" dirty="0">
                <a:latin typeface="Courier New" panose="02070309020205020404" pitchFamily="49" charset="0"/>
                <a:ea typeface="굴림" panose="020B0600000101010101" pitchFamily="34" charset="-127"/>
              </a:rPr>
              <a:t>(</a:t>
            </a:r>
            <a:r>
              <a:rPr lang="en-US" altLang="ko-KR" sz="2000" dirty="0" err="1">
                <a:latin typeface="Courier New" panose="02070309020205020404" pitchFamily="49" charset="0"/>
                <a:ea typeface="굴림" panose="020B0600000101010101" pitchFamily="34" charset="-127"/>
              </a:rPr>
              <a:t>acctId</a:t>
            </a:r>
            <a:r>
              <a:rPr lang="en-US" altLang="ko-KR" sz="2000" dirty="0">
                <a:latin typeface="Courier New" panose="02070309020205020404" pitchFamily="49" charset="0"/>
                <a:ea typeface="굴림" panose="020B0600000101010101" pitchFamily="34" charset="-127"/>
              </a:rPr>
              <a:t>); </a:t>
            </a:r>
            <a:r>
              <a:rPr lang="en-US" altLang="ko-KR" sz="2000" dirty="0">
                <a:solidFill>
                  <a:schemeClr val="hlink"/>
                </a:solidFill>
                <a:latin typeface="Courier New" panose="02070309020205020404" pitchFamily="49" charset="0"/>
                <a:ea typeface="굴림" panose="020B0600000101010101" pitchFamily="34" charset="-127"/>
              </a:rPr>
              <a:t>/* may use disk I/O */</a:t>
            </a:r>
            <a:br>
              <a:rPr lang="en-US" altLang="ko-KR" sz="2000" dirty="0">
                <a:latin typeface="Courier New" panose="02070309020205020404" pitchFamily="49" charset="0"/>
                <a:ea typeface="굴림" panose="020B0600000101010101" pitchFamily="34" charset="-127"/>
              </a:rPr>
            </a:br>
            <a:r>
              <a:rPr lang="en-US" altLang="ko-KR" sz="2000" dirty="0">
                <a:latin typeface="Courier New" panose="02070309020205020404" pitchFamily="49" charset="0"/>
                <a:ea typeface="굴림" panose="020B0600000101010101" pitchFamily="34" charset="-127"/>
              </a:rPr>
              <a:t>   acct-&gt;balance += amount;</a:t>
            </a:r>
            <a:br>
              <a:rPr lang="en-US" altLang="ko-KR" sz="2000" dirty="0">
                <a:latin typeface="Courier New" panose="02070309020205020404" pitchFamily="49" charset="0"/>
                <a:ea typeface="굴림" panose="020B0600000101010101" pitchFamily="34" charset="-127"/>
              </a:rPr>
            </a:br>
            <a:r>
              <a:rPr lang="en-US" altLang="ko-KR" sz="2000" dirty="0">
                <a:latin typeface="Courier New" panose="02070309020205020404" pitchFamily="49" charset="0"/>
                <a:ea typeface="굴림" panose="020B0600000101010101" pitchFamily="34" charset="-127"/>
              </a:rPr>
              <a:t>   </a:t>
            </a:r>
            <a:r>
              <a:rPr lang="en-US" altLang="ko-KR" sz="2000" dirty="0" err="1">
                <a:latin typeface="Courier New" panose="02070309020205020404" pitchFamily="49" charset="0"/>
                <a:ea typeface="굴림" panose="020B0600000101010101" pitchFamily="34" charset="-127"/>
              </a:rPr>
              <a:t>StoreAccount</a:t>
            </a:r>
            <a:r>
              <a:rPr lang="en-US" altLang="ko-KR" sz="2000" dirty="0">
                <a:latin typeface="Courier New" panose="02070309020205020404" pitchFamily="49" charset="0"/>
                <a:ea typeface="굴림" panose="020B0600000101010101" pitchFamily="34" charset="-127"/>
              </a:rPr>
              <a:t>(acct); </a:t>
            </a:r>
            <a:r>
              <a:rPr lang="en-US" altLang="ko-KR" sz="2000" dirty="0">
                <a:solidFill>
                  <a:schemeClr val="hlink"/>
                </a:solidFill>
                <a:latin typeface="Courier New" panose="02070309020205020404" pitchFamily="49" charset="0"/>
                <a:ea typeface="굴림" panose="020B0600000101010101" pitchFamily="34" charset="-127"/>
              </a:rPr>
              <a:t>/* requires disk I/O */</a:t>
            </a:r>
            <a:br>
              <a:rPr lang="en-US" altLang="ko-KR" sz="2000" dirty="0">
                <a:latin typeface="Courier New" panose="02070309020205020404" pitchFamily="49" charset="0"/>
                <a:ea typeface="굴림" panose="020B0600000101010101" pitchFamily="34" charset="-127"/>
              </a:rPr>
            </a:br>
            <a:r>
              <a:rPr lang="en-US" altLang="ko-KR" sz="2000" dirty="0">
                <a:latin typeface="Courier New" panose="02070309020205020404" pitchFamily="49" charset="0"/>
                <a:ea typeface="굴림" panose="020B0600000101010101" pitchFamily="34" charset="-127"/>
              </a:rPr>
              <a:t>}</a:t>
            </a:r>
          </a:p>
          <a:p>
            <a:pPr marL="457200" lvl="1" indent="0">
              <a:lnSpc>
                <a:spcPct val="75000"/>
              </a:lnSpc>
              <a:spcBef>
                <a:spcPct val="25000"/>
              </a:spcBef>
              <a:buNone/>
            </a:pPr>
            <a:endParaRPr lang="ko-KR" altLang="en-US" dirty="0">
              <a:ea typeface="굴림" panose="020B0600000101010101" pitchFamily="34" charset="-127"/>
            </a:endParaRPr>
          </a:p>
        </p:txBody>
      </p:sp>
    </p:spTree>
    <p:extLst>
      <p:ext uri="{BB962C8B-B14F-4D97-AF65-F5344CB8AC3E}">
        <p14:creationId xmlns:p14="http://schemas.microsoft.com/office/powerpoint/2010/main" val="290774119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472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472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altLang="ko-KR">
                <a:ea typeface="굴림" panose="020B0600000101010101" pitchFamily="34" charset="-127"/>
              </a:rPr>
              <a:t>Event Driven Version of ATM server</a:t>
            </a:r>
          </a:p>
        </p:txBody>
      </p:sp>
      <p:sp>
        <p:nvSpPr>
          <p:cNvPr id="415747" name="Rectangle 3"/>
          <p:cNvSpPr>
            <a:spLocks noGrp="1" noChangeArrowheads="1"/>
          </p:cNvSpPr>
          <p:nvPr>
            <p:ph type="body" idx="1"/>
          </p:nvPr>
        </p:nvSpPr>
        <p:spPr>
          <a:xfrm>
            <a:off x="914400" y="1219200"/>
            <a:ext cx="10591800" cy="5562600"/>
          </a:xfrm>
        </p:spPr>
        <p:txBody>
          <a:bodyPr/>
          <a:lstStyle/>
          <a:p>
            <a:pPr marL="0" indent="0" algn="ctr">
              <a:lnSpc>
                <a:spcPct val="80000"/>
              </a:lnSpc>
              <a:spcBef>
                <a:spcPct val="20000"/>
              </a:spcBef>
              <a:buNone/>
            </a:pPr>
            <a:r>
              <a:rPr lang="en-US" altLang="ko-KR" dirty="0">
                <a:ea typeface="굴림" panose="020B0600000101010101" pitchFamily="34" charset="-127"/>
              </a:rPr>
              <a:t>Suppose we only had one CPU. Still want to overlap I/O with computation. Without threads, we would have to rewrite in event-driven style:</a:t>
            </a:r>
          </a:p>
          <a:p>
            <a:pPr marL="0" indent="0">
              <a:lnSpc>
                <a:spcPct val="80000"/>
              </a:lnSpc>
              <a:spcBef>
                <a:spcPct val="20000"/>
              </a:spcBef>
              <a:buNone/>
            </a:pPr>
            <a:endParaRPr lang="en-US" altLang="ko-KR" u="sng" dirty="0">
              <a:ea typeface="굴림" panose="020B0600000101010101" pitchFamily="34" charset="-127"/>
            </a:endParaRPr>
          </a:p>
          <a:p>
            <a:pPr marL="0" indent="0">
              <a:lnSpc>
                <a:spcPct val="80000"/>
              </a:lnSpc>
              <a:spcBef>
                <a:spcPct val="20000"/>
              </a:spcBef>
              <a:buNone/>
            </a:pPr>
            <a:endParaRPr lang="en-US" altLang="ko-KR" dirty="0">
              <a:ea typeface="굴림" panose="020B0600000101010101" pitchFamily="34" charset="-127"/>
            </a:endParaRPr>
          </a:p>
          <a:p>
            <a:pPr>
              <a:lnSpc>
                <a:spcPct val="80000"/>
              </a:lnSpc>
              <a:spcBef>
                <a:spcPct val="20000"/>
              </a:spcBef>
              <a:buFontTx/>
              <a:buNone/>
            </a:pPr>
            <a:r>
              <a:rPr lang="en-US" altLang="ko-KR" dirty="0">
                <a:ea typeface="굴림" panose="020B0600000101010101" pitchFamily="34" charset="-127"/>
              </a:rPr>
              <a:t>		</a:t>
            </a:r>
            <a:r>
              <a:rPr lang="en-US" altLang="ko-KR" sz="2000" dirty="0" err="1">
                <a:latin typeface="Courier New" panose="02070309020205020404" pitchFamily="49" charset="0"/>
                <a:ea typeface="굴림" panose="020B0600000101010101" pitchFamily="34" charset="-127"/>
              </a:rPr>
              <a:t>BankServer</a:t>
            </a:r>
            <a:r>
              <a:rPr lang="en-US" altLang="ko-KR" sz="2000" dirty="0">
                <a:latin typeface="Courier New" panose="02070309020205020404" pitchFamily="49" charset="0"/>
                <a:ea typeface="굴림" panose="020B0600000101010101" pitchFamily="34" charset="-127"/>
              </a:rPr>
              <a:t>() {</a:t>
            </a:r>
            <a:br>
              <a:rPr lang="en-US" altLang="ko-KR" sz="2000" dirty="0">
                <a:latin typeface="Courier New" panose="02070309020205020404" pitchFamily="49" charset="0"/>
                <a:ea typeface="굴림" panose="020B0600000101010101" pitchFamily="34" charset="-127"/>
              </a:rPr>
            </a:br>
            <a:r>
              <a:rPr lang="en-US" altLang="ko-KR" sz="2000" dirty="0">
                <a:latin typeface="Courier New" panose="02070309020205020404" pitchFamily="49" charset="0"/>
                <a:ea typeface="굴림" panose="020B0600000101010101" pitchFamily="34" charset="-127"/>
              </a:rPr>
              <a:t>	   while(TRUE) {</a:t>
            </a:r>
            <a:br>
              <a:rPr lang="en-US" altLang="ko-KR" sz="2000" dirty="0">
                <a:latin typeface="Courier New" panose="02070309020205020404" pitchFamily="49" charset="0"/>
                <a:ea typeface="굴림" panose="020B0600000101010101" pitchFamily="34" charset="-127"/>
              </a:rPr>
            </a:br>
            <a:r>
              <a:rPr lang="en-US" altLang="ko-KR" sz="2000" dirty="0">
                <a:latin typeface="Courier New" panose="02070309020205020404" pitchFamily="49" charset="0"/>
                <a:ea typeface="굴림" panose="020B0600000101010101" pitchFamily="34" charset="-127"/>
              </a:rPr>
              <a:t>	      event = </a:t>
            </a:r>
            <a:r>
              <a:rPr lang="en-US" altLang="ko-KR" sz="2000" dirty="0" err="1">
                <a:latin typeface="Courier New" panose="02070309020205020404" pitchFamily="49" charset="0"/>
                <a:ea typeface="굴림" panose="020B0600000101010101" pitchFamily="34" charset="-127"/>
              </a:rPr>
              <a:t>WaitForNextEvent</a:t>
            </a:r>
            <a:r>
              <a:rPr lang="en-US" altLang="ko-KR" sz="2000" dirty="0">
                <a:latin typeface="Courier New" panose="02070309020205020404" pitchFamily="49" charset="0"/>
                <a:ea typeface="굴림" panose="020B0600000101010101" pitchFamily="34" charset="-127"/>
              </a:rPr>
              <a:t>();</a:t>
            </a:r>
            <a:br>
              <a:rPr lang="en-US" altLang="ko-KR" sz="2000" dirty="0">
                <a:latin typeface="Courier New" panose="02070309020205020404" pitchFamily="49" charset="0"/>
                <a:ea typeface="굴림" panose="020B0600000101010101" pitchFamily="34" charset="-127"/>
              </a:rPr>
            </a:br>
            <a:r>
              <a:rPr lang="en-US" altLang="ko-KR" sz="2000" dirty="0">
                <a:latin typeface="Courier New" panose="02070309020205020404" pitchFamily="49" charset="0"/>
                <a:ea typeface="굴림" panose="020B0600000101010101" pitchFamily="34" charset="-127"/>
              </a:rPr>
              <a:t>	      if (event == </a:t>
            </a:r>
            <a:r>
              <a:rPr lang="en-US" altLang="ko-KR" sz="2000" dirty="0" err="1">
                <a:latin typeface="Courier New" panose="02070309020205020404" pitchFamily="49" charset="0"/>
                <a:ea typeface="굴림" panose="020B0600000101010101" pitchFamily="34" charset="-127"/>
              </a:rPr>
              <a:t>ATMRequest</a:t>
            </a:r>
            <a:r>
              <a:rPr lang="en-US" altLang="ko-KR" sz="2000" dirty="0">
                <a:latin typeface="Courier New" panose="02070309020205020404" pitchFamily="49" charset="0"/>
                <a:ea typeface="굴림" panose="020B0600000101010101" pitchFamily="34" charset="-127"/>
              </a:rPr>
              <a:t>)</a:t>
            </a:r>
            <a:br>
              <a:rPr lang="en-US" altLang="ko-KR" sz="2000" dirty="0">
                <a:latin typeface="Courier New" panose="02070309020205020404" pitchFamily="49" charset="0"/>
                <a:ea typeface="굴림" panose="020B0600000101010101" pitchFamily="34" charset="-127"/>
              </a:rPr>
            </a:br>
            <a:r>
              <a:rPr lang="en-US" altLang="ko-KR" sz="2000" dirty="0">
                <a:latin typeface="Courier New" panose="02070309020205020404" pitchFamily="49" charset="0"/>
                <a:ea typeface="굴림" panose="020B0600000101010101" pitchFamily="34" charset="-127"/>
              </a:rPr>
              <a:t>	         </a:t>
            </a:r>
            <a:r>
              <a:rPr lang="en-US" altLang="ko-KR" sz="2000" dirty="0" err="1">
                <a:latin typeface="Courier New" panose="02070309020205020404" pitchFamily="49" charset="0"/>
                <a:ea typeface="굴림" panose="020B0600000101010101" pitchFamily="34" charset="-127"/>
              </a:rPr>
              <a:t>StartOnRequest</a:t>
            </a:r>
            <a:r>
              <a:rPr lang="en-US" altLang="ko-KR" sz="2000" dirty="0">
                <a:latin typeface="Courier New" panose="02070309020205020404" pitchFamily="49" charset="0"/>
                <a:ea typeface="굴림" panose="020B0600000101010101" pitchFamily="34" charset="-127"/>
              </a:rPr>
              <a:t>();</a:t>
            </a:r>
            <a:br>
              <a:rPr lang="en-US" altLang="ko-KR" sz="2000" dirty="0">
                <a:latin typeface="Courier New" panose="02070309020205020404" pitchFamily="49" charset="0"/>
                <a:ea typeface="굴림" panose="020B0600000101010101" pitchFamily="34" charset="-127"/>
              </a:rPr>
            </a:br>
            <a:r>
              <a:rPr lang="en-US" altLang="ko-KR" sz="2000" dirty="0">
                <a:latin typeface="Courier New" panose="02070309020205020404" pitchFamily="49" charset="0"/>
                <a:ea typeface="굴림" panose="020B0600000101010101" pitchFamily="34" charset="-127"/>
              </a:rPr>
              <a:t>	      else if (event == </a:t>
            </a:r>
            <a:r>
              <a:rPr lang="en-US" altLang="ko-KR" sz="2000" dirty="0" err="1">
                <a:latin typeface="Courier New" panose="02070309020205020404" pitchFamily="49" charset="0"/>
                <a:ea typeface="굴림" panose="020B0600000101010101" pitchFamily="34" charset="-127"/>
              </a:rPr>
              <a:t>AcctAvail</a:t>
            </a:r>
            <a:r>
              <a:rPr lang="en-US" altLang="ko-KR" sz="2000" dirty="0">
                <a:latin typeface="Courier New" panose="02070309020205020404" pitchFamily="49" charset="0"/>
                <a:ea typeface="굴림" panose="020B0600000101010101" pitchFamily="34" charset="-127"/>
              </a:rPr>
              <a:t>)</a:t>
            </a:r>
            <a:br>
              <a:rPr lang="en-US" altLang="ko-KR" sz="2000" dirty="0">
                <a:latin typeface="Courier New" panose="02070309020205020404" pitchFamily="49" charset="0"/>
                <a:ea typeface="굴림" panose="020B0600000101010101" pitchFamily="34" charset="-127"/>
              </a:rPr>
            </a:br>
            <a:r>
              <a:rPr lang="en-US" altLang="ko-KR" sz="2000" dirty="0">
                <a:latin typeface="Courier New" panose="02070309020205020404" pitchFamily="49" charset="0"/>
                <a:ea typeface="굴림" panose="020B0600000101010101" pitchFamily="34" charset="-127"/>
              </a:rPr>
              <a:t>	         </a:t>
            </a:r>
            <a:r>
              <a:rPr lang="en-US" altLang="ko-KR" sz="2000" dirty="0" err="1">
                <a:latin typeface="Courier New" panose="02070309020205020404" pitchFamily="49" charset="0"/>
                <a:ea typeface="굴림" panose="020B0600000101010101" pitchFamily="34" charset="-127"/>
              </a:rPr>
              <a:t>ContinueRequest</a:t>
            </a:r>
            <a:r>
              <a:rPr lang="en-US" altLang="ko-KR" sz="2000" dirty="0">
                <a:latin typeface="Courier New" panose="02070309020205020404" pitchFamily="49" charset="0"/>
                <a:ea typeface="굴림" panose="020B0600000101010101" pitchFamily="34" charset="-127"/>
              </a:rPr>
              <a:t>();</a:t>
            </a:r>
            <a:br>
              <a:rPr lang="en-US" altLang="ko-KR" sz="2000" dirty="0">
                <a:latin typeface="Courier New" panose="02070309020205020404" pitchFamily="49" charset="0"/>
                <a:ea typeface="굴림" panose="020B0600000101010101" pitchFamily="34" charset="-127"/>
              </a:rPr>
            </a:br>
            <a:r>
              <a:rPr lang="en-US" altLang="ko-KR" sz="2000" dirty="0">
                <a:latin typeface="Courier New" panose="02070309020205020404" pitchFamily="49" charset="0"/>
                <a:ea typeface="굴림" panose="020B0600000101010101" pitchFamily="34" charset="-127"/>
              </a:rPr>
              <a:t>	      else if (event == </a:t>
            </a:r>
            <a:r>
              <a:rPr lang="en-US" altLang="ko-KR" sz="2000" dirty="0" err="1">
                <a:latin typeface="Courier New" panose="02070309020205020404" pitchFamily="49" charset="0"/>
                <a:ea typeface="굴림" panose="020B0600000101010101" pitchFamily="34" charset="-127"/>
              </a:rPr>
              <a:t>AcctStored</a:t>
            </a:r>
            <a:r>
              <a:rPr lang="en-US" altLang="ko-KR" sz="2000" dirty="0">
                <a:latin typeface="Courier New" panose="02070309020205020404" pitchFamily="49" charset="0"/>
                <a:ea typeface="굴림" panose="020B0600000101010101" pitchFamily="34" charset="-127"/>
              </a:rPr>
              <a:t>)</a:t>
            </a:r>
            <a:br>
              <a:rPr lang="en-US" altLang="ko-KR" sz="2000" dirty="0">
                <a:latin typeface="Courier New" panose="02070309020205020404" pitchFamily="49" charset="0"/>
                <a:ea typeface="굴림" panose="020B0600000101010101" pitchFamily="34" charset="-127"/>
              </a:rPr>
            </a:br>
            <a:r>
              <a:rPr lang="en-US" altLang="ko-KR" sz="2000" dirty="0">
                <a:latin typeface="Courier New" panose="02070309020205020404" pitchFamily="49" charset="0"/>
                <a:ea typeface="굴림" panose="020B0600000101010101" pitchFamily="34" charset="-127"/>
              </a:rPr>
              <a:t>	         </a:t>
            </a:r>
            <a:r>
              <a:rPr lang="en-US" altLang="ko-KR" sz="2000" dirty="0" err="1">
                <a:latin typeface="Courier New" panose="02070309020205020404" pitchFamily="49" charset="0"/>
                <a:ea typeface="굴림" panose="020B0600000101010101" pitchFamily="34" charset="-127"/>
              </a:rPr>
              <a:t>FinishRequest</a:t>
            </a:r>
            <a:r>
              <a:rPr lang="en-US" altLang="ko-KR" sz="2000" dirty="0">
                <a:latin typeface="Courier New" panose="02070309020205020404" pitchFamily="49" charset="0"/>
                <a:ea typeface="굴림" panose="020B0600000101010101" pitchFamily="34" charset="-127"/>
              </a:rPr>
              <a:t>();</a:t>
            </a:r>
            <a:br>
              <a:rPr lang="en-US" altLang="ko-KR" sz="2000" dirty="0">
                <a:latin typeface="Courier New" panose="02070309020205020404" pitchFamily="49" charset="0"/>
                <a:ea typeface="굴림" panose="020B0600000101010101" pitchFamily="34" charset="-127"/>
              </a:rPr>
            </a:br>
            <a:r>
              <a:rPr lang="en-US" altLang="ko-KR" sz="2000" dirty="0">
                <a:latin typeface="Courier New" panose="02070309020205020404" pitchFamily="49" charset="0"/>
                <a:ea typeface="굴림" panose="020B0600000101010101" pitchFamily="34" charset="-127"/>
              </a:rPr>
              <a:t>	   }</a:t>
            </a:r>
            <a:br>
              <a:rPr lang="en-US" altLang="ko-KR" sz="2000" dirty="0">
                <a:latin typeface="Courier New" panose="02070309020205020404" pitchFamily="49" charset="0"/>
                <a:ea typeface="굴림" panose="020B0600000101010101" pitchFamily="34" charset="-127"/>
              </a:rPr>
            </a:br>
            <a:r>
              <a:rPr lang="en-US" altLang="ko-KR" sz="2000" dirty="0">
                <a:latin typeface="Courier New" panose="02070309020205020404" pitchFamily="49" charset="0"/>
                <a:ea typeface="굴림" panose="020B0600000101010101" pitchFamily="34" charset="-127"/>
              </a:rPr>
              <a:t>	}</a:t>
            </a:r>
          </a:p>
          <a:p>
            <a:pPr lvl="1">
              <a:lnSpc>
                <a:spcPct val="80000"/>
              </a:lnSpc>
              <a:spcBef>
                <a:spcPct val="20000"/>
              </a:spcBef>
            </a:pPr>
            <a:endParaRPr lang="en-US" altLang="ko-KR" dirty="0">
              <a:ea typeface="굴림" panose="020B0600000101010101" pitchFamily="34" charset="-127"/>
            </a:endParaRPr>
          </a:p>
        </p:txBody>
      </p:sp>
    </p:spTree>
    <p:extLst>
      <p:ext uri="{BB962C8B-B14F-4D97-AF65-F5344CB8AC3E}">
        <p14:creationId xmlns:p14="http://schemas.microsoft.com/office/powerpoint/2010/main" val="1430994213"/>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ltLang="ko-KR">
                <a:ea typeface="굴림" panose="020B0600000101010101" pitchFamily="34" charset="-127"/>
              </a:rPr>
              <a:t>Can Threads Make This Easier?</a:t>
            </a:r>
          </a:p>
        </p:txBody>
      </p:sp>
      <p:sp>
        <p:nvSpPr>
          <p:cNvPr id="416771" name="Rectangle 3"/>
          <p:cNvSpPr>
            <a:spLocks noGrp="1" noChangeArrowheads="1"/>
          </p:cNvSpPr>
          <p:nvPr>
            <p:ph type="body" idx="1"/>
          </p:nvPr>
        </p:nvSpPr>
        <p:spPr>
          <a:xfrm>
            <a:off x="838200" y="801687"/>
            <a:ext cx="10210800" cy="4837113"/>
          </a:xfrm>
        </p:spPr>
        <p:txBody>
          <a:bodyPr/>
          <a:lstStyle/>
          <a:p>
            <a:pPr marL="0" indent="0" algn="ctr">
              <a:buNone/>
              <a:tabLst>
                <a:tab pos="463550" algn="l"/>
                <a:tab pos="2166938" algn="ctr"/>
                <a:tab pos="4397375" algn="l"/>
                <a:tab pos="6338888" algn="ctr"/>
              </a:tabLst>
            </a:pPr>
            <a:endParaRPr lang="en-US" altLang="ko-KR" dirty="0">
              <a:ea typeface="굴림" panose="020B0600000101010101" pitchFamily="34" charset="-127"/>
            </a:endParaRPr>
          </a:p>
          <a:p>
            <a:pPr marL="0" indent="0" algn="ctr">
              <a:buNone/>
              <a:tabLst>
                <a:tab pos="463550" algn="l"/>
                <a:tab pos="2166938" algn="ctr"/>
                <a:tab pos="4397375" algn="l"/>
                <a:tab pos="6338888" algn="ctr"/>
              </a:tabLst>
            </a:pPr>
            <a:r>
              <a:rPr lang="en-US" altLang="ko-KR" dirty="0">
                <a:ea typeface="굴림" panose="020B0600000101010101" pitchFamily="34" charset="-127"/>
              </a:rPr>
              <a:t>Threads yield overlapped I/O and computation without “deconstructing” code into non-blocking fragments</a:t>
            </a:r>
          </a:p>
          <a:p>
            <a:pPr marL="0" indent="0" algn="ctr">
              <a:buNone/>
              <a:tabLst>
                <a:tab pos="463550" algn="l"/>
                <a:tab pos="2166938" algn="ctr"/>
                <a:tab pos="4397375" algn="l"/>
                <a:tab pos="6338888" algn="ctr"/>
              </a:tabLst>
            </a:pPr>
            <a:endParaRPr lang="en-US" altLang="ko-KR" dirty="0">
              <a:ea typeface="굴림" panose="020B0600000101010101" pitchFamily="34" charset="-127"/>
            </a:endParaRPr>
          </a:p>
          <a:p>
            <a:pPr marL="0" indent="0" algn="ctr">
              <a:buNone/>
              <a:tabLst>
                <a:tab pos="463550" algn="l"/>
                <a:tab pos="2166938" algn="ctr"/>
                <a:tab pos="4397375" algn="l"/>
                <a:tab pos="6338888" algn="ctr"/>
              </a:tabLst>
            </a:pPr>
            <a:endParaRPr lang="en-US" altLang="ko-KR" dirty="0">
              <a:ea typeface="굴림" panose="020B0600000101010101" pitchFamily="34" charset="-127"/>
            </a:endParaRPr>
          </a:p>
          <a:p>
            <a:pPr marL="0" indent="0" algn="ctr">
              <a:buNone/>
              <a:tabLst>
                <a:tab pos="463550" algn="l"/>
                <a:tab pos="2166938" algn="ctr"/>
                <a:tab pos="4397375" algn="l"/>
                <a:tab pos="6338888" algn="ctr"/>
              </a:tabLst>
            </a:pPr>
            <a:r>
              <a:rPr lang="en-US" altLang="ko-KR" dirty="0">
                <a:ea typeface="굴림" panose="020B0600000101010101" pitchFamily="34" charset="-127"/>
              </a:rPr>
              <a:t>One thread per request</a:t>
            </a:r>
          </a:p>
          <a:p>
            <a:pPr marL="0" indent="0" algn="ctr">
              <a:buNone/>
              <a:tabLst>
                <a:tab pos="463550" algn="l"/>
                <a:tab pos="2166938" algn="ctr"/>
                <a:tab pos="4397375" algn="l"/>
                <a:tab pos="6338888" algn="ctr"/>
              </a:tabLst>
            </a:pPr>
            <a:endParaRPr lang="en-US" altLang="ko-KR" dirty="0">
              <a:ea typeface="굴림" panose="020B0600000101010101" pitchFamily="34" charset="-127"/>
            </a:endParaRPr>
          </a:p>
          <a:p>
            <a:pPr marL="0" indent="0" algn="ctr">
              <a:buNone/>
              <a:tabLst>
                <a:tab pos="463550" algn="l"/>
                <a:tab pos="2166938" algn="ctr"/>
                <a:tab pos="4397375" algn="l"/>
                <a:tab pos="6338888" algn="ctr"/>
              </a:tabLst>
            </a:pPr>
            <a:endParaRPr lang="en-US" altLang="ko-KR" dirty="0">
              <a:ea typeface="굴림" panose="020B0600000101010101" pitchFamily="34" charset="-127"/>
            </a:endParaRPr>
          </a:p>
          <a:p>
            <a:pPr marL="0" indent="0" algn="ctr">
              <a:buNone/>
              <a:tabLst>
                <a:tab pos="463550" algn="l"/>
                <a:tab pos="2166938" algn="ctr"/>
                <a:tab pos="4397375" algn="l"/>
                <a:tab pos="6338888" algn="ctr"/>
              </a:tabLst>
            </a:pPr>
            <a:r>
              <a:rPr lang="en-US" altLang="ko-KR" dirty="0">
                <a:ea typeface="굴림" panose="020B0600000101010101" pitchFamily="34" charset="-127"/>
              </a:rPr>
              <a:t>Requests proceeds to completion, blocking as required</a:t>
            </a:r>
          </a:p>
          <a:p>
            <a:pPr marL="0" indent="0" algn="ctr">
              <a:buNone/>
              <a:tabLst>
                <a:tab pos="463550" algn="l"/>
                <a:tab pos="2166938" algn="ctr"/>
                <a:tab pos="4397375" algn="l"/>
                <a:tab pos="6338888" algn="ctr"/>
              </a:tabLst>
            </a:pPr>
            <a:endParaRPr lang="en-US" altLang="ko-KR" dirty="0">
              <a:ea typeface="굴림" panose="020B0600000101010101" pitchFamily="34" charset="-127"/>
            </a:endParaRPr>
          </a:p>
          <a:p>
            <a:pPr marL="0" indent="0" algn="ctr">
              <a:buNone/>
              <a:tabLst>
                <a:tab pos="463550" algn="l"/>
                <a:tab pos="2166938" algn="ctr"/>
                <a:tab pos="4397375" algn="l"/>
                <a:tab pos="6338888" algn="ctr"/>
              </a:tabLst>
            </a:pPr>
            <a:endParaRPr lang="en-US" altLang="ko-KR" dirty="0">
              <a:ea typeface="굴림" panose="020B0600000101010101" pitchFamily="34" charset="-127"/>
            </a:endParaRPr>
          </a:p>
          <a:p>
            <a:pPr algn="ctr">
              <a:buNone/>
              <a:tabLst>
                <a:tab pos="463550" algn="l"/>
                <a:tab pos="2166938" algn="ctr"/>
                <a:tab pos="4397375" algn="l"/>
                <a:tab pos="6338888" algn="ctr"/>
              </a:tabLst>
            </a:pPr>
            <a:r>
              <a:rPr lang="en-US" altLang="ko-KR" sz="2200" dirty="0">
                <a:latin typeface="Courier New" panose="02070309020205020404" pitchFamily="49" charset="0"/>
                <a:ea typeface="굴림" panose="020B0600000101010101" pitchFamily="34" charset="-127"/>
              </a:rPr>
              <a:t>		</a:t>
            </a:r>
            <a:endParaRPr lang="en-US" altLang="ko-KR" sz="2000" dirty="0">
              <a:ea typeface="굴림" panose="020B0600000101010101" pitchFamily="34" charset="-127"/>
            </a:endParaRPr>
          </a:p>
        </p:txBody>
      </p:sp>
    </p:spTree>
    <p:extLst>
      <p:ext uri="{BB962C8B-B14F-4D97-AF65-F5344CB8AC3E}">
        <p14:creationId xmlns:p14="http://schemas.microsoft.com/office/powerpoint/2010/main" val="3558324572"/>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ltLang="ko-KR" dirty="0">
                <a:ea typeface="굴림" panose="020B0600000101010101" pitchFamily="34" charset="-127"/>
              </a:rPr>
              <a:t>Can Threads Make This Easier?</a:t>
            </a:r>
          </a:p>
        </p:txBody>
      </p:sp>
      <p:sp>
        <p:nvSpPr>
          <p:cNvPr id="414723" name="Rectangle 3"/>
          <p:cNvSpPr>
            <a:spLocks noGrp="1" noChangeArrowheads="1"/>
          </p:cNvSpPr>
          <p:nvPr>
            <p:ph type="body" idx="1"/>
          </p:nvPr>
        </p:nvSpPr>
        <p:spPr>
          <a:xfrm>
            <a:off x="1066801" y="1143000"/>
            <a:ext cx="9982199" cy="5562600"/>
          </a:xfrm>
        </p:spPr>
        <p:txBody>
          <a:bodyPr/>
          <a:lstStyle/>
          <a:p>
            <a:pPr marL="0" indent="0" algn="ctr">
              <a:lnSpc>
                <a:spcPct val="75000"/>
              </a:lnSpc>
              <a:spcBef>
                <a:spcPct val="25000"/>
              </a:spcBef>
              <a:buNone/>
            </a:pPr>
            <a:r>
              <a:rPr lang="en-US" altLang="ko-KR" dirty="0">
                <a:ea typeface="굴림" panose="020B0600000101010101" pitchFamily="34" charset="-127"/>
              </a:rPr>
              <a:t>Suppose we wanted to implement a server process to handle requests from an ATM network:</a:t>
            </a:r>
          </a:p>
          <a:p>
            <a:pPr>
              <a:lnSpc>
                <a:spcPct val="75000"/>
              </a:lnSpc>
              <a:spcBef>
                <a:spcPct val="25000"/>
              </a:spcBef>
              <a:buFontTx/>
              <a:buNone/>
            </a:pPr>
            <a:r>
              <a:rPr lang="en-US" altLang="ko-KR" dirty="0">
                <a:ea typeface="굴림" panose="020B0600000101010101" pitchFamily="34" charset="-127"/>
              </a:rPr>
              <a:t>	</a:t>
            </a:r>
          </a:p>
          <a:p>
            <a:pPr>
              <a:lnSpc>
                <a:spcPct val="75000"/>
              </a:lnSpc>
              <a:spcBef>
                <a:spcPct val="25000"/>
              </a:spcBef>
              <a:buFontTx/>
              <a:buNone/>
            </a:pPr>
            <a:endParaRPr lang="en-US" altLang="ko-KR" sz="2000" dirty="0">
              <a:latin typeface="Courier New" panose="02070309020205020404" pitchFamily="49" charset="0"/>
              <a:ea typeface="굴림" panose="020B0600000101010101" pitchFamily="34" charset="-127"/>
            </a:endParaRPr>
          </a:p>
          <a:p>
            <a:pPr>
              <a:lnSpc>
                <a:spcPct val="75000"/>
              </a:lnSpc>
              <a:spcBef>
                <a:spcPct val="25000"/>
              </a:spcBef>
              <a:buFontTx/>
              <a:buNone/>
            </a:pPr>
            <a:r>
              <a:rPr lang="en-US" altLang="ko-KR" sz="2000" dirty="0">
                <a:latin typeface="Courier New" panose="02070309020205020404" pitchFamily="49" charset="0"/>
                <a:ea typeface="굴림" panose="020B0600000101010101" pitchFamily="34" charset="-127"/>
              </a:rPr>
              <a:t>  </a:t>
            </a:r>
            <a:r>
              <a:rPr lang="en-US" altLang="ko-KR" sz="2000" dirty="0" err="1">
                <a:latin typeface="Courier New" panose="02070309020205020404" pitchFamily="49" charset="0"/>
                <a:ea typeface="굴림" panose="020B0600000101010101" pitchFamily="34" charset="-127"/>
              </a:rPr>
              <a:t>BankServer</a:t>
            </a:r>
            <a:r>
              <a:rPr lang="en-US" altLang="ko-KR" sz="2000" dirty="0">
                <a:latin typeface="Courier New" panose="02070309020205020404" pitchFamily="49" charset="0"/>
                <a:ea typeface="굴림" panose="020B0600000101010101" pitchFamily="34" charset="-127"/>
              </a:rPr>
              <a:t>() {</a:t>
            </a:r>
            <a:br>
              <a:rPr lang="en-US" altLang="ko-KR" sz="2000" dirty="0">
                <a:latin typeface="Courier New" panose="02070309020205020404" pitchFamily="49" charset="0"/>
                <a:ea typeface="굴림" panose="020B0600000101010101" pitchFamily="34" charset="-127"/>
              </a:rPr>
            </a:br>
            <a:r>
              <a:rPr lang="en-US" altLang="ko-KR" sz="2000" dirty="0">
                <a:latin typeface="Courier New" panose="02070309020205020404" pitchFamily="49" charset="0"/>
                <a:ea typeface="굴림" panose="020B0600000101010101" pitchFamily="34" charset="-127"/>
              </a:rPr>
              <a:t>   while (TRUE) {</a:t>
            </a:r>
            <a:br>
              <a:rPr lang="en-US" altLang="ko-KR" sz="2000" dirty="0">
                <a:latin typeface="Courier New" panose="02070309020205020404" pitchFamily="49" charset="0"/>
                <a:ea typeface="굴림" panose="020B0600000101010101" pitchFamily="34" charset="-127"/>
              </a:rPr>
            </a:br>
            <a:r>
              <a:rPr lang="en-US" altLang="ko-KR" sz="2000" dirty="0">
                <a:latin typeface="Courier New" panose="02070309020205020404" pitchFamily="49" charset="0"/>
                <a:ea typeface="굴림" panose="020B0600000101010101" pitchFamily="34" charset="-127"/>
              </a:rPr>
              <a:t>      </a:t>
            </a:r>
            <a:r>
              <a:rPr lang="en-US" altLang="ko-KR" sz="2000" dirty="0" err="1">
                <a:latin typeface="Courier New" panose="02070309020205020404" pitchFamily="49" charset="0"/>
                <a:ea typeface="굴림" panose="020B0600000101010101" pitchFamily="34" charset="-127"/>
              </a:rPr>
              <a:t>ReceiveRequest</a:t>
            </a:r>
            <a:r>
              <a:rPr lang="en-US" altLang="ko-KR" sz="2000" dirty="0">
                <a:latin typeface="Courier New" panose="02070309020205020404" pitchFamily="49" charset="0"/>
                <a:ea typeface="굴림" panose="020B0600000101010101" pitchFamily="34" charset="-127"/>
              </a:rPr>
              <a:t>(&amp;op, &amp;</a:t>
            </a:r>
            <a:r>
              <a:rPr lang="en-US" altLang="ko-KR" sz="2000" dirty="0" err="1">
                <a:latin typeface="Courier New" panose="02070309020205020404" pitchFamily="49" charset="0"/>
                <a:ea typeface="굴림" panose="020B0600000101010101" pitchFamily="34" charset="-127"/>
              </a:rPr>
              <a:t>acctId</a:t>
            </a:r>
            <a:r>
              <a:rPr lang="en-US" altLang="ko-KR" sz="2000" dirty="0">
                <a:latin typeface="Courier New" panose="02070309020205020404" pitchFamily="49" charset="0"/>
                <a:ea typeface="굴림" panose="020B0600000101010101" pitchFamily="34" charset="-127"/>
              </a:rPr>
              <a:t>, &amp;amount);</a:t>
            </a:r>
            <a:br>
              <a:rPr lang="en-US" altLang="ko-KR" sz="2000" dirty="0">
                <a:latin typeface="Courier New" panose="02070309020205020404" pitchFamily="49" charset="0"/>
                <a:ea typeface="굴림" panose="020B0600000101010101" pitchFamily="34" charset="-127"/>
              </a:rPr>
            </a:br>
            <a:r>
              <a:rPr lang="en-US" altLang="ko-KR" sz="2000" dirty="0">
                <a:latin typeface="Courier New" panose="02070309020205020404" pitchFamily="49" charset="0"/>
                <a:ea typeface="굴림" panose="020B0600000101010101" pitchFamily="34" charset="-127"/>
              </a:rPr>
              <a:t>      </a:t>
            </a:r>
            <a:r>
              <a:rPr lang="en-US" altLang="ko-KR" sz="2000" b="1" dirty="0">
                <a:solidFill>
                  <a:srgbClr val="FF0000"/>
                </a:solidFill>
                <a:latin typeface="Courier New" panose="02070309020205020404" pitchFamily="49" charset="0"/>
                <a:ea typeface="굴림" panose="020B0600000101010101" pitchFamily="34" charset="-127"/>
              </a:rPr>
              <a:t>START_THREAD</a:t>
            </a:r>
            <a:r>
              <a:rPr lang="en-US" altLang="ko-KR" sz="2000" b="1" dirty="0">
                <a:latin typeface="Courier New" panose="02070309020205020404" pitchFamily="49" charset="0"/>
                <a:ea typeface="굴림" panose="020B0600000101010101" pitchFamily="34" charset="-127"/>
              </a:rPr>
              <a:t>(</a:t>
            </a:r>
            <a:r>
              <a:rPr lang="en-US" altLang="ko-KR" sz="2000" dirty="0" err="1">
                <a:latin typeface="Courier New" panose="02070309020205020404" pitchFamily="49" charset="0"/>
                <a:ea typeface="굴림" panose="020B0600000101010101" pitchFamily="34" charset="-127"/>
              </a:rPr>
              <a:t>ProcessRequest</a:t>
            </a:r>
            <a:r>
              <a:rPr lang="en-US" altLang="ko-KR" sz="2000" dirty="0">
                <a:latin typeface="Courier New" panose="02070309020205020404" pitchFamily="49" charset="0"/>
                <a:ea typeface="굴림" panose="020B0600000101010101" pitchFamily="34" charset="-127"/>
              </a:rPr>
              <a:t>(op, </a:t>
            </a:r>
            <a:r>
              <a:rPr lang="en-US" altLang="ko-KR" sz="2000" dirty="0" err="1">
                <a:latin typeface="Courier New" panose="02070309020205020404" pitchFamily="49" charset="0"/>
                <a:ea typeface="굴림" panose="020B0600000101010101" pitchFamily="34" charset="-127"/>
              </a:rPr>
              <a:t>acctId</a:t>
            </a:r>
            <a:r>
              <a:rPr lang="en-US" altLang="ko-KR" sz="2000" dirty="0">
                <a:latin typeface="Courier New" panose="02070309020205020404" pitchFamily="49" charset="0"/>
                <a:ea typeface="굴림" panose="020B0600000101010101" pitchFamily="34" charset="-127"/>
              </a:rPr>
              <a:t>, amount))</a:t>
            </a:r>
            <a:br>
              <a:rPr lang="en-US" altLang="ko-KR" sz="2000" dirty="0">
                <a:latin typeface="Courier New" panose="02070309020205020404" pitchFamily="49" charset="0"/>
                <a:ea typeface="굴림" panose="020B0600000101010101" pitchFamily="34" charset="-127"/>
              </a:rPr>
            </a:br>
            <a:r>
              <a:rPr lang="en-US" altLang="ko-KR" sz="2000" dirty="0">
                <a:latin typeface="Courier New" panose="02070309020205020404" pitchFamily="49" charset="0"/>
                <a:ea typeface="굴림" panose="020B0600000101010101" pitchFamily="34" charset="-127"/>
              </a:rPr>
              <a:t>   }</a:t>
            </a:r>
            <a:br>
              <a:rPr lang="en-US" altLang="ko-KR" sz="2000" dirty="0">
                <a:latin typeface="Courier New" panose="02070309020205020404" pitchFamily="49" charset="0"/>
                <a:ea typeface="굴림" panose="020B0600000101010101" pitchFamily="34" charset="-127"/>
              </a:rPr>
            </a:br>
            <a:r>
              <a:rPr lang="en-US" altLang="ko-KR" sz="2000" dirty="0">
                <a:latin typeface="Courier New" panose="02070309020205020404" pitchFamily="49" charset="0"/>
                <a:ea typeface="굴림" panose="020B0600000101010101" pitchFamily="34" charset="-127"/>
              </a:rPr>
              <a:t>}</a:t>
            </a:r>
          </a:p>
          <a:p>
            <a:pPr>
              <a:lnSpc>
                <a:spcPct val="75000"/>
              </a:lnSpc>
              <a:spcBef>
                <a:spcPct val="25000"/>
              </a:spcBef>
              <a:buFontTx/>
              <a:buNone/>
            </a:pPr>
            <a:endParaRPr lang="en-US" altLang="ko-KR" sz="2000" dirty="0">
              <a:latin typeface="Courier New" panose="02070309020205020404" pitchFamily="49" charset="0"/>
              <a:ea typeface="굴림" panose="020B0600000101010101" pitchFamily="34" charset="-127"/>
            </a:endParaRPr>
          </a:p>
          <a:p>
            <a:pPr>
              <a:lnSpc>
                <a:spcPct val="75000"/>
              </a:lnSpc>
              <a:spcBef>
                <a:spcPct val="25000"/>
              </a:spcBef>
              <a:buFontTx/>
              <a:buNone/>
            </a:pPr>
            <a:r>
              <a:rPr lang="en-US" altLang="ko-KR" sz="2000" dirty="0">
                <a:latin typeface="Courier New" panose="02070309020205020404" pitchFamily="49" charset="0"/>
                <a:ea typeface="굴림" panose="020B0600000101010101" pitchFamily="34" charset="-127"/>
              </a:rPr>
              <a:t>	</a:t>
            </a:r>
            <a:r>
              <a:rPr lang="en-US" altLang="ko-KR" sz="2000" dirty="0" err="1">
                <a:latin typeface="Courier New" panose="02070309020205020404" pitchFamily="49" charset="0"/>
                <a:ea typeface="굴림" panose="020B0600000101010101" pitchFamily="34" charset="-127"/>
              </a:rPr>
              <a:t>ProcessRequest</a:t>
            </a:r>
            <a:r>
              <a:rPr lang="en-US" altLang="ko-KR" sz="2000" dirty="0">
                <a:latin typeface="Courier New" panose="02070309020205020404" pitchFamily="49" charset="0"/>
                <a:ea typeface="굴림" panose="020B0600000101010101" pitchFamily="34" charset="-127"/>
              </a:rPr>
              <a:t>(op, </a:t>
            </a:r>
            <a:r>
              <a:rPr lang="en-US" altLang="ko-KR" sz="2000" dirty="0" err="1">
                <a:latin typeface="Courier New" panose="02070309020205020404" pitchFamily="49" charset="0"/>
                <a:ea typeface="굴림" panose="020B0600000101010101" pitchFamily="34" charset="-127"/>
              </a:rPr>
              <a:t>acctId</a:t>
            </a:r>
            <a:r>
              <a:rPr lang="en-US" altLang="ko-KR" sz="2000" dirty="0">
                <a:latin typeface="Courier New" panose="02070309020205020404" pitchFamily="49" charset="0"/>
                <a:ea typeface="굴림" panose="020B0600000101010101" pitchFamily="34" charset="-127"/>
              </a:rPr>
              <a:t>, amount) {</a:t>
            </a:r>
            <a:br>
              <a:rPr lang="en-US" altLang="ko-KR" sz="2000" dirty="0">
                <a:latin typeface="Courier New" panose="02070309020205020404" pitchFamily="49" charset="0"/>
                <a:ea typeface="굴림" panose="020B0600000101010101" pitchFamily="34" charset="-127"/>
              </a:rPr>
            </a:br>
            <a:r>
              <a:rPr lang="en-US" altLang="ko-KR" sz="2000" dirty="0">
                <a:latin typeface="Courier New" panose="02070309020205020404" pitchFamily="49" charset="0"/>
                <a:ea typeface="굴림" panose="020B0600000101010101" pitchFamily="34" charset="-127"/>
              </a:rPr>
              <a:t>   if (op == deposit) Deposit(</a:t>
            </a:r>
            <a:r>
              <a:rPr lang="en-US" altLang="ko-KR" sz="2000" dirty="0" err="1">
                <a:latin typeface="Courier New" panose="02070309020205020404" pitchFamily="49" charset="0"/>
                <a:ea typeface="굴림" panose="020B0600000101010101" pitchFamily="34" charset="-127"/>
              </a:rPr>
              <a:t>acctId</a:t>
            </a:r>
            <a:r>
              <a:rPr lang="en-US" altLang="ko-KR" sz="2000" dirty="0">
                <a:latin typeface="Courier New" panose="02070309020205020404" pitchFamily="49" charset="0"/>
                <a:ea typeface="굴림" panose="020B0600000101010101" pitchFamily="34" charset="-127"/>
              </a:rPr>
              <a:t>, amount);</a:t>
            </a:r>
            <a:br>
              <a:rPr lang="en-US" altLang="ko-KR" sz="2000" dirty="0">
                <a:latin typeface="Courier New" panose="02070309020205020404" pitchFamily="49" charset="0"/>
                <a:ea typeface="굴림" panose="020B0600000101010101" pitchFamily="34" charset="-127"/>
              </a:rPr>
            </a:br>
            <a:r>
              <a:rPr lang="en-US" altLang="ko-KR" sz="2000" dirty="0">
                <a:latin typeface="Courier New" panose="02070309020205020404" pitchFamily="49" charset="0"/>
                <a:ea typeface="굴림" panose="020B0600000101010101" pitchFamily="34" charset="-127"/>
              </a:rPr>
              <a:t>   else if …</a:t>
            </a:r>
            <a:br>
              <a:rPr lang="en-US" altLang="ko-KR" sz="2000" dirty="0">
                <a:latin typeface="Courier New" panose="02070309020205020404" pitchFamily="49" charset="0"/>
                <a:ea typeface="굴림" panose="020B0600000101010101" pitchFamily="34" charset="-127"/>
              </a:rPr>
            </a:br>
            <a:r>
              <a:rPr lang="en-US" altLang="ko-KR" sz="2000" dirty="0">
                <a:latin typeface="Courier New" panose="02070309020205020404" pitchFamily="49" charset="0"/>
                <a:ea typeface="굴림" panose="020B0600000101010101" pitchFamily="34" charset="-127"/>
              </a:rPr>
              <a:t>}</a:t>
            </a:r>
          </a:p>
          <a:p>
            <a:pPr>
              <a:lnSpc>
                <a:spcPct val="75000"/>
              </a:lnSpc>
              <a:spcBef>
                <a:spcPct val="25000"/>
              </a:spcBef>
              <a:buFontTx/>
              <a:buNone/>
            </a:pPr>
            <a:endParaRPr lang="en-US" altLang="ko-KR" sz="2000" dirty="0">
              <a:latin typeface="Courier New" panose="02070309020205020404" pitchFamily="49" charset="0"/>
              <a:ea typeface="굴림" panose="020B0600000101010101" pitchFamily="34" charset="-127"/>
            </a:endParaRPr>
          </a:p>
          <a:p>
            <a:pPr>
              <a:lnSpc>
                <a:spcPct val="75000"/>
              </a:lnSpc>
              <a:spcBef>
                <a:spcPct val="25000"/>
              </a:spcBef>
              <a:buFontTx/>
              <a:buNone/>
            </a:pPr>
            <a:r>
              <a:rPr lang="en-US" altLang="ko-KR" sz="2000" dirty="0">
                <a:latin typeface="Courier New" panose="02070309020205020404" pitchFamily="49" charset="0"/>
                <a:ea typeface="굴림" panose="020B0600000101010101" pitchFamily="34" charset="-127"/>
              </a:rPr>
              <a:t>	Deposit(</a:t>
            </a:r>
            <a:r>
              <a:rPr lang="en-US" altLang="ko-KR" sz="2000" dirty="0" err="1">
                <a:latin typeface="Courier New" panose="02070309020205020404" pitchFamily="49" charset="0"/>
                <a:ea typeface="굴림" panose="020B0600000101010101" pitchFamily="34" charset="-127"/>
              </a:rPr>
              <a:t>acctId</a:t>
            </a:r>
            <a:r>
              <a:rPr lang="en-US" altLang="ko-KR" sz="2000" dirty="0">
                <a:latin typeface="Courier New" panose="02070309020205020404" pitchFamily="49" charset="0"/>
                <a:ea typeface="굴림" panose="020B0600000101010101" pitchFamily="34" charset="-127"/>
              </a:rPr>
              <a:t>, amount) {</a:t>
            </a:r>
            <a:br>
              <a:rPr lang="en-US" altLang="ko-KR" sz="2000" dirty="0">
                <a:latin typeface="Courier New" panose="02070309020205020404" pitchFamily="49" charset="0"/>
                <a:ea typeface="굴림" panose="020B0600000101010101" pitchFamily="34" charset="-127"/>
              </a:rPr>
            </a:br>
            <a:r>
              <a:rPr lang="en-US" altLang="ko-KR" sz="2000" dirty="0">
                <a:latin typeface="Courier New" panose="02070309020205020404" pitchFamily="49" charset="0"/>
                <a:ea typeface="굴림" panose="020B0600000101010101" pitchFamily="34" charset="-127"/>
              </a:rPr>
              <a:t>   acct = </a:t>
            </a:r>
            <a:r>
              <a:rPr lang="en-US" altLang="ko-KR" sz="2000" dirty="0" err="1">
                <a:latin typeface="Courier New" panose="02070309020205020404" pitchFamily="49" charset="0"/>
                <a:ea typeface="굴림" panose="020B0600000101010101" pitchFamily="34" charset="-127"/>
              </a:rPr>
              <a:t>GetAccount</a:t>
            </a:r>
            <a:r>
              <a:rPr lang="en-US" altLang="ko-KR" sz="2000" dirty="0">
                <a:latin typeface="Courier New" panose="02070309020205020404" pitchFamily="49" charset="0"/>
                <a:ea typeface="굴림" panose="020B0600000101010101" pitchFamily="34" charset="-127"/>
              </a:rPr>
              <a:t>(</a:t>
            </a:r>
            <a:r>
              <a:rPr lang="en-US" altLang="ko-KR" sz="2000" dirty="0" err="1">
                <a:latin typeface="Courier New" panose="02070309020205020404" pitchFamily="49" charset="0"/>
                <a:ea typeface="굴림" panose="020B0600000101010101" pitchFamily="34" charset="-127"/>
              </a:rPr>
              <a:t>acctId</a:t>
            </a:r>
            <a:r>
              <a:rPr lang="en-US" altLang="ko-KR" sz="2000" dirty="0">
                <a:latin typeface="Courier New" panose="02070309020205020404" pitchFamily="49" charset="0"/>
                <a:ea typeface="굴림" panose="020B0600000101010101" pitchFamily="34" charset="-127"/>
              </a:rPr>
              <a:t>); </a:t>
            </a:r>
            <a:r>
              <a:rPr lang="en-US" altLang="ko-KR" sz="2000" dirty="0">
                <a:solidFill>
                  <a:schemeClr val="hlink"/>
                </a:solidFill>
                <a:latin typeface="Courier New" panose="02070309020205020404" pitchFamily="49" charset="0"/>
                <a:ea typeface="굴림" panose="020B0600000101010101" pitchFamily="34" charset="-127"/>
              </a:rPr>
              <a:t>/* may use disk I/O */</a:t>
            </a:r>
            <a:br>
              <a:rPr lang="en-US" altLang="ko-KR" sz="2000" dirty="0">
                <a:latin typeface="Courier New" panose="02070309020205020404" pitchFamily="49" charset="0"/>
                <a:ea typeface="굴림" panose="020B0600000101010101" pitchFamily="34" charset="-127"/>
              </a:rPr>
            </a:br>
            <a:r>
              <a:rPr lang="en-US" altLang="ko-KR" sz="2000" dirty="0">
                <a:latin typeface="Courier New" panose="02070309020205020404" pitchFamily="49" charset="0"/>
                <a:ea typeface="굴림" panose="020B0600000101010101" pitchFamily="34" charset="-127"/>
              </a:rPr>
              <a:t>   acct-&gt;balance += amount;</a:t>
            </a:r>
            <a:br>
              <a:rPr lang="en-US" altLang="ko-KR" sz="2000" dirty="0">
                <a:latin typeface="Courier New" panose="02070309020205020404" pitchFamily="49" charset="0"/>
                <a:ea typeface="굴림" panose="020B0600000101010101" pitchFamily="34" charset="-127"/>
              </a:rPr>
            </a:br>
            <a:r>
              <a:rPr lang="en-US" altLang="ko-KR" sz="2000" dirty="0">
                <a:latin typeface="Courier New" panose="02070309020205020404" pitchFamily="49" charset="0"/>
                <a:ea typeface="굴림" panose="020B0600000101010101" pitchFamily="34" charset="-127"/>
              </a:rPr>
              <a:t>   </a:t>
            </a:r>
            <a:r>
              <a:rPr lang="en-US" altLang="ko-KR" sz="2000" dirty="0" err="1">
                <a:latin typeface="Courier New" panose="02070309020205020404" pitchFamily="49" charset="0"/>
                <a:ea typeface="굴림" panose="020B0600000101010101" pitchFamily="34" charset="-127"/>
              </a:rPr>
              <a:t>StoreAccount</a:t>
            </a:r>
            <a:r>
              <a:rPr lang="en-US" altLang="ko-KR" sz="2000" dirty="0">
                <a:latin typeface="Courier New" panose="02070309020205020404" pitchFamily="49" charset="0"/>
                <a:ea typeface="굴림" panose="020B0600000101010101" pitchFamily="34" charset="-127"/>
              </a:rPr>
              <a:t>(acct); </a:t>
            </a:r>
            <a:r>
              <a:rPr lang="en-US" altLang="ko-KR" sz="2000" dirty="0">
                <a:solidFill>
                  <a:schemeClr val="hlink"/>
                </a:solidFill>
                <a:latin typeface="Courier New" panose="02070309020205020404" pitchFamily="49" charset="0"/>
                <a:ea typeface="굴림" panose="020B0600000101010101" pitchFamily="34" charset="-127"/>
              </a:rPr>
              <a:t>/* requires disk I/O */</a:t>
            </a:r>
            <a:br>
              <a:rPr lang="en-US" altLang="ko-KR" sz="2000" dirty="0">
                <a:latin typeface="Courier New" panose="02070309020205020404" pitchFamily="49" charset="0"/>
                <a:ea typeface="굴림" panose="020B0600000101010101" pitchFamily="34" charset="-127"/>
              </a:rPr>
            </a:br>
            <a:r>
              <a:rPr lang="en-US" altLang="ko-KR" sz="2000" dirty="0">
                <a:latin typeface="Courier New" panose="02070309020205020404" pitchFamily="49" charset="0"/>
                <a:ea typeface="굴림" panose="020B0600000101010101" pitchFamily="34" charset="-127"/>
              </a:rPr>
              <a:t>}</a:t>
            </a:r>
          </a:p>
          <a:p>
            <a:pPr marL="457200" lvl="1" indent="0">
              <a:lnSpc>
                <a:spcPct val="75000"/>
              </a:lnSpc>
              <a:spcBef>
                <a:spcPct val="25000"/>
              </a:spcBef>
              <a:buNone/>
            </a:pPr>
            <a:endParaRPr lang="ko-KR" altLang="en-US" dirty="0">
              <a:ea typeface="굴림" panose="020B0600000101010101" pitchFamily="34" charset="-127"/>
            </a:endParaRPr>
          </a:p>
        </p:txBody>
      </p:sp>
    </p:spTree>
    <p:extLst>
      <p:ext uri="{BB962C8B-B14F-4D97-AF65-F5344CB8AC3E}">
        <p14:creationId xmlns:p14="http://schemas.microsoft.com/office/powerpoint/2010/main" val="2862749"/>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ltLang="ko-KR" dirty="0">
                <a:ea typeface="굴림" panose="020B0600000101010101" pitchFamily="34" charset="-127"/>
              </a:rPr>
              <a:t>Remember the Race Condition …</a:t>
            </a:r>
          </a:p>
        </p:txBody>
      </p:sp>
      <p:sp>
        <p:nvSpPr>
          <p:cNvPr id="416771" name="Rectangle 3"/>
          <p:cNvSpPr>
            <a:spLocks noGrp="1" noChangeArrowheads="1"/>
          </p:cNvSpPr>
          <p:nvPr>
            <p:ph type="body" idx="1"/>
          </p:nvPr>
        </p:nvSpPr>
        <p:spPr>
          <a:xfrm>
            <a:off x="838200" y="1066800"/>
            <a:ext cx="10210800" cy="4038600"/>
          </a:xfrm>
        </p:spPr>
        <p:txBody>
          <a:bodyPr/>
          <a:lstStyle/>
          <a:p>
            <a:pPr marL="0" indent="0" algn="ctr">
              <a:buNone/>
              <a:tabLst>
                <a:tab pos="463550" algn="l"/>
                <a:tab pos="2166938" algn="ctr"/>
                <a:tab pos="4397375" algn="l"/>
                <a:tab pos="6338888" algn="ctr"/>
              </a:tabLst>
            </a:pPr>
            <a:r>
              <a:rPr lang="en-US" altLang="ko-KR" dirty="0">
                <a:ea typeface="굴림" panose="020B0600000101010101" pitchFamily="34" charset="-127"/>
              </a:rPr>
              <a:t>Shared state can get corrupted</a:t>
            </a:r>
          </a:p>
          <a:p>
            <a:pPr marL="0" indent="0">
              <a:buNone/>
              <a:tabLst>
                <a:tab pos="463550" algn="l"/>
                <a:tab pos="2166938" algn="ctr"/>
                <a:tab pos="4397375" algn="l"/>
                <a:tab pos="6338888" algn="ctr"/>
              </a:tabLst>
            </a:pPr>
            <a:endParaRPr lang="en-US" altLang="ko-KR" dirty="0">
              <a:ea typeface="굴림" panose="020B0600000101010101" pitchFamily="34" charset="-127"/>
            </a:endParaRPr>
          </a:p>
          <a:p>
            <a:pPr marL="0" indent="0">
              <a:buNone/>
              <a:tabLst>
                <a:tab pos="463550" algn="l"/>
                <a:tab pos="2166938" algn="ctr"/>
                <a:tab pos="4397375" algn="l"/>
                <a:tab pos="6338888" algn="ctr"/>
              </a:tabLst>
            </a:pPr>
            <a:r>
              <a:rPr lang="en-US" altLang="ko-KR" dirty="0">
                <a:ea typeface="굴림" panose="020B0600000101010101" pitchFamily="34" charset="-127"/>
              </a:rPr>
              <a:t>		</a:t>
            </a:r>
            <a:r>
              <a:rPr lang="en-US" altLang="ko-KR" sz="2000" u="sng" dirty="0">
                <a:ea typeface="굴림" panose="020B0600000101010101" pitchFamily="34" charset="-127"/>
              </a:rPr>
              <a:t>Thread 1</a:t>
            </a:r>
            <a:r>
              <a:rPr lang="en-US" altLang="ko-KR" sz="2000" dirty="0">
                <a:ea typeface="굴림" panose="020B0600000101010101" pitchFamily="34" charset="-127"/>
              </a:rPr>
              <a:t>		</a:t>
            </a:r>
            <a:r>
              <a:rPr lang="en-US" altLang="ko-KR" sz="2000" u="sng" dirty="0">
                <a:ea typeface="굴림" panose="020B0600000101010101" pitchFamily="34" charset="-127"/>
              </a:rPr>
              <a:t>Thread 2</a:t>
            </a:r>
            <a:br>
              <a:rPr lang="en-US" altLang="ko-KR" sz="2000" u="sng" dirty="0">
                <a:ea typeface="굴림" panose="020B0600000101010101" pitchFamily="34" charset="-127"/>
              </a:rPr>
            </a:br>
            <a:r>
              <a:rPr lang="en-US" altLang="ko-KR" sz="2000" dirty="0">
                <a:ea typeface="굴림" panose="020B0600000101010101" pitchFamily="34" charset="-127"/>
              </a:rPr>
              <a:t>	</a:t>
            </a:r>
          </a:p>
          <a:p>
            <a:pPr marL="0" indent="0">
              <a:buNone/>
              <a:tabLst>
                <a:tab pos="463550" algn="l"/>
                <a:tab pos="2166938" algn="ctr"/>
                <a:tab pos="4397375" algn="l"/>
                <a:tab pos="6338888" algn="ctr"/>
              </a:tabLst>
            </a:pPr>
            <a:r>
              <a:rPr lang="en-US" altLang="ko-KR" sz="2000" dirty="0">
                <a:ea typeface="굴림" panose="020B0600000101010101" pitchFamily="34" charset="-127"/>
              </a:rPr>
              <a:t>	</a:t>
            </a:r>
            <a:r>
              <a:rPr lang="en-US" altLang="ko-KR" sz="2000" dirty="0">
                <a:latin typeface="Courier New" panose="02070309020205020404" pitchFamily="49" charset="0"/>
                <a:ea typeface="굴림" panose="020B0600000101010101" pitchFamily="34" charset="-127"/>
              </a:rPr>
              <a:t>load r1, acct-&gt;balance</a:t>
            </a:r>
            <a:br>
              <a:rPr lang="en-US" altLang="ko-KR" sz="2000" dirty="0">
                <a:latin typeface="Courier New" panose="02070309020205020404" pitchFamily="49" charset="0"/>
                <a:ea typeface="굴림" panose="020B0600000101010101" pitchFamily="34" charset="-127"/>
              </a:rPr>
            </a:br>
            <a:r>
              <a:rPr lang="en-US" altLang="ko-KR" sz="2000" dirty="0">
                <a:latin typeface="Courier New" panose="02070309020205020404" pitchFamily="49" charset="0"/>
                <a:ea typeface="굴림" panose="020B0600000101010101" pitchFamily="34" charset="-127"/>
              </a:rPr>
              <a:t>			load r1, acct-&gt;balance</a:t>
            </a:r>
            <a:br>
              <a:rPr lang="en-US" altLang="ko-KR" sz="2000" dirty="0">
                <a:latin typeface="Courier New" panose="02070309020205020404" pitchFamily="49" charset="0"/>
                <a:ea typeface="굴림" panose="020B0600000101010101" pitchFamily="34" charset="-127"/>
              </a:rPr>
            </a:br>
            <a:r>
              <a:rPr lang="en-US" altLang="ko-KR" sz="2000" dirty="0">
                <a:latin typeface="Courier New" panose="02070309020205020404" pitchFamily="49" charset="0"/>
                <a:ea typeface="굴림" panose="020B0600000101010101" pitchFamily="34" charset="-127"/>
              </a:rPr>
              <a:t>			add r1, amount2</a:t>
            </a:r>
            <a:br>
              <a:rPr lang="en-US" altLang="ko-KR" sz="2000" dirty="0">
                <a:latin typeface="Courier New" panose="02070309020205020404" pitchFamily="49" charset="0"/>
                <a:ea typeface="굴림" panose="020B0600000101010101" pitchFamily="34" charset="-127"/>
              </a:rPr>
            </a:br>
            <a:r>
              <a:rPr lang="en-US" altLang="ko-KR" sz="2000" dirty="0">
                <a:latin typeface="Courier New" panose="02070309020205020404" pitchFamily="49" charset="0"/>
                <a:ea typeface="굴림" panose="020B0600000101010101" pitchFamily="34" charset="-127"/>
              </a:rPr>
              <a:t>			store r1, acct-&gt;balance</a:t>
            </a:r>
            <a:br>
              <a:rPr lang="en-US" altLang="ko-KR" sz="2000" dirty="0">
                <a:latin typeface="Courier New" panose="02070309020205020404" pitchFamily="49" charset="0"/>
                <a:ea typeface="굴림" panose="020B0600000101010101" pitchFamily="34" charset="-127"/>
              </a:rPr>
            </a:br>
            <a:r>
              <a:rPr lang="en-US" altLang="ko-KR" sz="2000" dirty="0">
                <a:latin typeface="Courier New" panose="02070309020205020404" pitchFamily="49" charset="0"/>
                <a:ea typeface="굴림" panose="020B0600000101010101" pitchFamily="34" charset="-127"/>
              </a:rPr>
              <a:t>	add r1, amount1</a:t>
            </a:r>
            <a:br>
              <a:rPr lang="en-US" altLang="ko-KR" sz="2000" dirty="0">
                <a:latin typeface="Courier New" panose="02070309020205020404" pitchFamily="49" charset="0"/>
                <a:ea typeface="굴림" panose="020B0600000101010101" pitchFamily="34" charset="-127"/>
              </a:rPr>
            </a:br>
            <a:r>
              <a:rPr lang="en-US" altLang="ko-KR" sz="2000" dirty="0">
                <a:latin typeface="Courier New" panose="02070309020205020404" pitchFamily="49" charset="0"/>
                <a:ea typeface="굴림" panose="020B0600000101010101" pitchFamily="34" charset="-127"/>
              </a:rPr>
              <a:t>	store r1, acct-&gt;balance</a:t>
            </a:r>
            <a:br>
              <a:rPr lang="en-US" altLang="ko-KR" sz="2000" dirty="0">
                <a:latin typeface="Courier New" panose="02070309020205020404" pitchFamily="49" charset="0"/>
                <a:ea typeface="굴림" panose="020B0600000101010101" pitchFamily="34" charset="-127"/>
              </a:rPr>
            </a:br>
            <a:endParaRPr lang="en-US" altLang="ko-KR" sz="2000" u="sng" dirty="0">
              <a:latin typeface="Courier New" panose="02070309020205020404" pitchFamily="49" charset="0"/>
              <a:ea typeface="굴림" panose="020B0600000101010101" pitchFamily="34" charset="-127"/>
            </a:endParaRPr>
          </a:p>
        </p:txBody>
      </p:sp>
    </p:spTree>
    <p:extLst>
      <p:ext uri="{BB962C8B-B14F-4D97-AF65-F5344CB8AC3E}">
        <p14:creationId xmlns:p14="http://schemas.microsoft.com/office/powerpoint/2010/main" val="3795259556"/>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96DEF-6CAD-48AA-9008-B957712DE07E}"/>
              </a:ext>
            </a:extLst>
          </p:cNvPr>
          <p:cNvSpPr>
            <a:spLocks noGrp="1"/>
          </p:cNvSpPr>
          <p:nvPr>
            <p:ph type="title"/>
          </p:nvPr>
        </p:nvSpPr>
        <p:spPr/>
        <p:txBody>
          <a:bodyPr/>
          <a:lstStyle/>
          <a:p>
            <a:r>
              <a:rPr lang="en-US" dirty="0"/>
              <a:t>Many Possible Executions</a:t>
            </a:r>
          </a:p>
        </p:txBody>
      </p:sp>
      <p:pic>
        <p:nvPicPr>
          <p:cNvPr id="6" name="Content Placeholder 5" descr="unpredictableSpeed.pdf">
            <a:extLst>
              <a:ext uri="{FF2B5EF4-FFF2-40B4-BE49-F238E27FC236}">
                <a16:creationId xmlns:a16="http://schemas.microsoft.com/office/drawing/2014/main" id="{AEF04A6A-88C7-4EF8-881B-76C4E52F38F7}"/>
              </a:ext>
            </a:extLst>
          </p:cNvPr>
          <p:cNvPicPr>
            <a:picLocks noChangeAspect="1"/>
          </p:cNvPicPr>
          <p:nvPr/>
        </p:nvPicPr>
        <p:blipFill rotWithShape="1">
          <a:blip r:embed="rId2"/>
          <a:srcRect l="2733" r="4148"/>
          <a:stretch/>
        </p:blipFill>
        <p:spPr>
          <a:xfrm>
            <a:off x="2286000" y="1066800"/>
            <a:ext cx="7520921" cy="4861510"/>
          </a:xfrm>
          <a:prstGeom prst="rect">
            <a:avLst/>
          </a:prstGeom>
        </p:spPr>
      </p:pic>
    </p:spTree>
    <p:extLst>
      <p:ext uri="{BB962C8B-B14F-4D97-AF65-F5344CB8AC3E}">
        <p14:creationId xmlns:p14="http://schemas.microsoft.com/office/powerpoint/2010/main" val="1877022135"/>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ltLang="ko-KR" dirty="0">
                <a:ea typeface="굴림" panose="020B0600000101010101" pitchFamily="34" charset="-127"/>
              </a:rPr>
              <a:t>Problem is at the Lowest Level</a:t>
            </a:r>
          </a:p>
        </p:txBody>
      </p:sp>
      <p:sp>
        <p:nvSpPr>
          <p:cNvPr id="409603" name="Rectangle 3"/>
          <p:cNvSpPr>
            <a:spLocks noGrp="1" noChangeArrowheads="1"/>
          </p:cNvSpPr>
          <p:nvPr>
            <p:ph type="body" idx="1"/>
          </p:nvPr>
        </p:nvSpPr>
        <p:spPr>
          <a:xfrm>
            <a:off x="1219200" y="684214"/>
            <a:ext cx="10209212" cy="6022975"/>
          </a:xfrm>
        </p:spPr>
        <p:txBody>
          <a:bodyPr>
            <a:noAutofit/>
          </a:bodyPr>
          <a:lstStyle/>
          <a:p>
            <a:pPr marL="0" indent="0" algn="ctr">
              <a:lnSpc>
                <a:spcPct val="85000"/>
              </a:lnSpc>
              <a:spcBef>
                <a:spcPct val="20000"/>
              </a:spcBef>
              <a:buNone/>
              <a:tabLst>
                <a:tab pos="2228850" algn="ctr"/>
                <a:tab pos="5548313" algn="ctr"/>
              </a:tabLst>
            </a:pPr>
            <a:endParaRPr lang="en-US" altLang="ko-KR" sz="2600" dirty="0">
              <a:ea typeface="굴림" panose="020B0600000101010101" pitchFamily="34" charset="-127"/>
            </a:endParaRPr>
          </a:p>
          <a:p>
            <a:pPr marL="0" indent="0" algn="ctr">
              <a:lnSpc>
                <a:spcPct val="85000"/>
              </a:lnSpc>
              <a:spcBef>
                <a:spcPct val="20000"/>
              </a:spcBef>
              <a:buNone/>
              <a:tabLst>
                <a:tab pos="2228850" algn="ctr"/>
                <a:tab pos="5548313" algn="ctr"/>
              </a:tabLst>
            </a:pPr>
            <a:r>
              <a:rPr lang="en-US" altLang="ko-KR" sz="2600" dirty="0">
                <a:ea typeface="굴림" panose="020B0600000101010101" pitchFamily="34" charset="-127"/>
              </a:rPr>
              <a:t>Most of the time, threads are working on separate data, so scheduling doesn’t matter</a:t>
            </a:r>
          </a:p>
          <a:p>
            <a:pPr marL="0" indent="0" algn="ctr">
              <a:lnSpc>
                <a:spcPct val="85000"/>
              </a:lnSpc>
              <a:spcBef>
                <a:spcPct val="20000"/>
              </a:spcBef>
              <a:buNone/>
              <a:tabLst>
                <a:tab pos="2228850" algn="ctr"/>
                <a:tab pos="5548313" algn="ctr"/>
              </a:tabLst>
            </a:pPr>
            <a:endParaRPr lang="en-US" altLang="ko-KR" sz="2000" dirty="0">
              <a:ea typeface="굴림" panose="020B0600000101010101" pitchFamily="34" charset="-127"/>
            </a:endParaRPr>
          </a:p>
          <a:p>
            <a:pPr algn="ctr">
              <a:lnSpc>
                <a:spcPct val="85000"/>
              </a:lnSpc>
              <a:spcBef>
                <a:spcPct val="20000"/>
              </a:spcBef>
              <a:buNone/>
              <a:tabLst>
                <a:tab pos="2228850" algn="ctr"/>
                <a:tab pos="5548313" algn="ctr"/>
              </a:tabLst>
            </a:pPr>
            <a:r>
              <a:rPr lang="en-US" altLang="ko-KR" sz="2000" dirty="0">
                <a:ea typeface="굴림" panose="020B0600000101010101" pitchFamily="34" charset="-127"/>
              </a:rPr>
              <a:t>	</a:t>
            </a:r>
            <a:r>
              <a:rPr lang="en-US" altLang="ko-KR" sz="2000" dirty="0">
                <a:solidFill>
                  <a:schemeClr val="hlink"/>
                </a:solidFill>
                <a:ea typeface="굴림" panose="020B0600000101010101" pitchFamily="34" charset="-127"/>
              </a:rPr>
              <a:t>	</a:t>
            </a:r>
            <a:r>
              <a:rPr lang="en-US" altLang="ko-KR" sz="2000" u="sng" dirty="0">
                <a:solidFill>
                  <a:schemeClr val="accent1"/>
                </a:solidFill>
                <a:ea typeface="굴림" panose="020B0600000101010101" pitchFamily="34" charset="-127"/>
              </a:rPr>
              <a:t>Thread A</a:t>
            </a:r>
            <a:r>
              <a:rPr lang="en-US" altLang="ko-KR" sz="2000" dirty="0">
                <a:solidFill>
                  <a:schemeClr val="accent1"/>
                </a:solidFill>
                <a:ea typeface="굴림" panose="020B0600000101010101" pitchFamily="34" charset="-127"/>
              </a:rPr>
              <a:t>	</a:t>
            </a:r>
            <a:r>
              <a:rPr lang="en-US" altLang="ko-KR" sz="2000" u="sng" dirty="0">
                <a:solidFill>
                  <a:schemeClr val="accent1"/>
                </a:solidFill>
                <a:ea typeface="굴림" panose="020B0600000101010101" pitchFamily="34" charset="-127"/>
              </a:rPr>
              <a:t>Thread B</a:t>
            </a:r>
          </a:p>
          <a:p>
            <a:pPr algn="ctr">
              <a:lnSpc>
                <a:spcPct val="85000"/>
              </a:lnSpc>
              <a:spcBef>
                <a:spcPct val="20000"/>
              </a:spcBef>
              <a:buNone/>
              <a:tabLst>
                <a:tab pos="2228850" algn="ctr"/>
                <a:tab pos="5548313" algn="ctr"/>
              </a:tabLst>
            </a:pPr>
            <a:r>
              <a:rPr lang="en-US" altLang="ko-KR" sz="2000" dirty="0">
                <a:solidFill>
                  <a:schemeClr val="accent1"/>
                </a:solidFill>
                <a:ea typeface="굴림" panose="020B0600000101010101" pitchFamily="34" charset="-127"/>
              </a:rPr>
              <a:t>		x = 1;	y = 2;	</a:t>
            </a:r>
          </a:p>
          <a:p>
            <a:pPr marL="0" indent="0" algn="ctr">
              <a:lnSpc>
                <a:spcPct val="85000"/>
              </a:lnSpc>
              <a:spcBef>
                <a:spcPct val="20000"/>
              </a:spcBef>
              <a:buNone/>
              <a:tabLst>
                <a:tab pos="2228850" algn="ctr"/>
                <a:tab pos="5548313" algn="ctr"/>
              </a:tabLst>
            </a:pPr>
            <a:endParaRPr lang="en-US" altLang="ko-KR" dirty="0">
              <a:ea typeface="굴림" panose="020B0600000101010101" pitchFamily="34" charset="-127"/>
            </a:endParaRPr>
          </a:p>
        </p:txBody>
      </p:sp>
      <p:sp>
        <p:nvSpPr>
          <p:cNvPr id="3" name="TextBox 2">
            <a:extLst>
              <a:ext uri="{FF2B5EF4-FFF2-40B4-BE49-F238E27FC236}">
                <a16:creationId xmlns:a16="http://schemas.microsoft.com/office/drawing/2014/main" id="{E41D2FB7-5703-91BB-7997-1087C97612CB}"/>
              </a:ext>
            </a:extLst>
          </p:cNvPr>
          <p:cNvSpPr txBox="1"/>
          <p:nvPr/>
        </p:nvSpPr>
        <p:spPr>
          <a:xfrm>
            <a:off x="1828800" y="3124200"/>
            <a:ext cx="8813800" cy="1822807"/>
          </a:xfrm>
          <a:prstGeom prst="rect">
            <a:avLst/>
          </a:prstGeom>
          <a:noFill/>
        </p:spPr>
        <p:txBody>
          <a:bodyPr wrap="square">
            <a:spAutoFit/>
          </a:bodyPr>
          <a:lstStyle/>
          <a:p>
            <a:pPr algn="ctr">
              <a:lnSpc>
                <a:spcPct val="85000"/>
              </a:lnSpc>
              <a:spcBef>
                <a:spcPct val="20000"/>
              </a:spcBef>
              <a:tabLst>
                <a:tab pos="2228850" algn="ctr"/>
                <a:tab pos="5548313" algn="ctr"/>
              </a:tabLst>
            </a:pPr>
            <a:r>
              <a:rPr lang="en-US" altLang="ko-KR" sz="2600" b="0" dirty="0">
                <a:latin typeface="+mn-lt"/>
                <a:ea typeface="굴림" panose="020B0600000101010101" pitchFamily="34" charset="-127"/>
              </a:rPr>
              <a:t>However, what about (Initially, y = 12):</a:t>
            </a:r>
          </a:p>
          <a:p>
            <a:pPr>
              <a:lnSpc>
                <a:spcPct val="85000"/>
              </a:lnSpc>
              <a:spcBef>
                <a:spcPct val="20000"/>
              </a:spcBef>
              <a:buNone/>
              <a:tabLst>
                <a:tab pos="2228850" algn="ctr"/>
                <a:tab pos="5548313" algn="ctr"/>
              </a:tabLst>
            </a:pPr>
            <a:r>
              <a:rPr lang="en-US" altLang="ko-KR" sz="2600" b="0" dirty="0">
                <a:latin typeface="+mn-lt"/>
                <a:ea typeface="굴림" panose="020B0600000101010101" pitchFamily="34" charset="-127"/>
              </a:rPr>
              <a:t>	</a:t>
            </a:r>
            <a:endParaRPr lang="en-US" altLang="ko-KR" sz="2600" b="0" dirty="0">
              <a:solidFill>
                <a:schemeClr val="hlink"/>
              </a:solidFill>
              <a:latin typeface="+mn-lt"/>
              <a:ea typeface="굴림" panose="020B0600000101010101" pitchFamily="34" charset="-127"/>
            </a:endParaRPr>
          </a:p>
          <a:p>
            <a:pPr algn="ctr">
              <a:lnSpc>
                <a:spcPct val="85000"/>
              </a:lnSpc>
              <a:spcBef>
                <a:spcPct val="20000"/>
              </a:spcBef>
              <a:buNone/>
              <a:tabLst>
                <a:tab pos="2228850" algn="ctr"/>
                <a:tab pos="5548313" algn="ctr"/>
              </a:tabLst>
            </a:pPr>
            <a:r>
              <a:rPr lang="en-US" altLang="ko-KR" sz="2000" b="0" u="sng" dirty="0">
                <a:solidFill>
                  <a:schemeClr val="accent1"/>
                </a:solidFill>
                <a:latin typeface="+mn-lt"/>
                <a:ea typeface="굴림" panose="020B0600000101010101" pitchFamily="34" charset="-127"/>
              </a:rPr>
              <a:t>Thread A</a:t>
            </a:r>
            <a:r>
              <a:rPr lang="en-US" altLang="ko-KR" sz="2000" b="0" dirty="0">
                <a:solidFill>
                  <a:schemeClr val="accent1"/>
                </a:solidFill>
                <a:latin typeface="+mn-lt"/>
                <a:ea typeface="굴림" panose="020B0600000101010101" pitchFamily="34" charset="-127"/>
              </a:rPr>
              <a:t>	   </a:t>
            </a:r>
            <a:r>
              <a:rPr lang="en-US" altLang="ko-KR" sz="2000" b="0" u="sng" dirty="0">
                <a:solidFill>
                  <a:schemeClr val="accent1"/>
                </a:solidFill>
                <a:latin typeface="+mn-lt"/>
                <a:ea typeface="굴림" panose="020B0600000101010101" pitchFamily="34" charset="-127"/>
              </a:rPr>
              <a:t>Thread B</a:t>
            </a:r>
          </a:p>
          <a:p>
            <a:pPr algn="ctr">
              <a:lnSpc>
                <a:spcPct val="85000"/>
              </a:lnSpc>
              <a:spcBef>
                <a:spcPct val="20000"/>
              </a:spcBef>
              <a:buNone/>
              <a:tabLst>
                <a:tab pos="2228850" algn="ctr"/>
                <a:tab pos="5548313" algn="ctr"/>
              </a:tabLst>
            </a:pPr>
            <a:r>
              <a:rPr lang="en-US" altLang="ko-KR" sz="2000" b="0" dirty="0">
                <a:solidFill>
                  <a:schemeClr val="accent1"/>
                </a:solidFill>
                <a:latin typeface="+mn-lt"/>
                <a:ea typeface="굴림" panose="020B0600000101010101" pitchFamily="34" charset="-127"/>
              </a:rPr>
              <a:t>x = 1;	     y = 2;</a:t>
            </a:r>
          </a:p>
          <a:p>
            <a:pPr algn="ctr">
              <a:lnSpc>
                <a:spcPct val="85000"/>
              </a:lnSpc>
              <a:spcBef>
                <a:spcPct val="20000"/>
              </a:spcBef>
              <a:buNone/>
              <a:tabLst>
                <a:tab pos="2228850" algn="ctr"/>
                <a:tab pos="5548313" algn="ctr"/>
              </a:tabLst>
            </a:pPr>
            <a:r>
              <a:rPr lang="en-US" altLang="ko-KR" sz="2000" b="0" dirty="0">
                <a:solidFill>
                  <a:schemeClr val="accent1"/>
                </a:solidFill>
                <a:latin typeface="+mn-lt"/>
                <a:ea typeface="굴림" panose="020B0600000101010101" pitchFamily="34" charset="-127"/>
              </a:rPr>
              <a:t>x = y+1;	   y = y*2;</a:t>
            </a:r>
          </a:p>
        </p:txBody>
      </p:sp>
      <p:sp>
        <p:nvSpPr>
          <p:cNvPr id="2" name="TextBox 1">
            <a:extLst>
              <a:ext uri="{FF2B5EF4-FFF2-40B4-BE49-F238E27FC236}">
                <a16:creationId xmlns:a16="http://schemas.microsoft.com/office/drawing/2014/main" id="{7C8E7309-C3F2-2BF1-F497-FB9920CD8EA4}"/>
              </a:ext>
            </a:extLst>
          </p:cNvPr>
          <p:cNvSpPr txBox="1"/>
          <p:nvPr/>
        </p:nvSpPr>
        <p:spPr>
          <a:xfrm>
            <a:off x="1916906" y="5486400"/>
            <a:ext cx="9511506" cy="433388"/>
          </a:xfrm>
          <a:prstGeom prst="rect">
            <a:avLst/>
          </a:prstGeom>
          <a:noFill/>
        </p:spPr>
        <p:txBody>
          <a:bodyPr wrap="square">
            <a:spAutoFit/>
          </a:bodyPr>
          <a:lstStyle/>
          <a:p>
            <a:pPr algn="ctr">
              <a:lnSpc>
                <a:spcPct val="85000"/>
              </a:lnSpc>
              <a:spcBef>
                <a:spcPct val="20000"/>
              </a:spcBef>
              <a:tabLst>
                <a:tab pos="2228850" algn="ctr"/>
                <a:tab pos="5548313" algn="ctr"/>
              </a:tabLst>
            </a:pPr>
            <a:r>
              <a:rPr lang="en-US" altLang="ko-KR" sz="2600" b="0" dirty="0">
                <a:latin typeface="+mn-lt"/>
                <a:ea typeface="굴림" panose="020B0600000101010101" pitchFamily="34" charset="-127"/>
              </a:rPr>
              <a:t>What if two threads are both writing to x? </a:t>
            </a:r>
            <a:endParaRPr lang="en-US" altLang="ko-KR" sz="2000" b="0" dirty="0">
              <a:solidFill>
                <a:schemeClr val="accent1"/>
              </a:solidFill>
              <a:latin typeface="+mn-lt"/>
              <a:ea typeface="굴림" panose="020B0600000101010101" pitchFamily="34" charset="-127"/>
            </a:endParaRPr>
          </a:p>
        </p:txBody>
      </p:sp>
    </p:spTree>
    <p:extLst>
      <p:ext uri="{BB962C8B-B14F-4D97-AF65-F5344CB8AC3E}">
        <p14:creationId xmlns:p14="http://schemas.microsoft.com/office/powerpoint/2010/main" val="219617282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960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09603">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0960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03" grpId="0" build="p"/>
      <p:bldP spid="3" grpId="0"/>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tLang="ko-KR">
                <a:ea typeface="굴림" panose="020B0600000101010101" pitchFamily="34" charset="-127"/>
              </a:rPr>
              <a:t>Atomic Operations</a:t>
            </a:r>
          </a:p>
        </p:txBody>
      </p:sp>
      <p:sp>
        <p:nvSpPr>
          <p:cNvPr id="20483" name="Rectangle 3"/>
          <p:cNvSpPr>
            <a:spLocks noGrp="1" noChangeArrowheads="1"/>
          </p:cNvSpPr>
          <p:nvPr>
            <p:ph type="body" idx="1"/>
          </p:nvPr>
        </p:nvSpPr>
        <p:spPr>
          <a:xfrm>
            <a:off x="533400" y="720970"/>
            <a:ext cx="10895012" cy="5943599"/>
          </a:xfrm>
        </p:spPr>
        <p:txBody>
          <a:bodyPr>
            <a:normAutofit/>
          </a:bodyPr>
          <a:lstStyle/>
          <a:p>
            <a:pPr marL="0" indent="0" algn="ctr">
              <a:lnSpc>
                <a:spcPct val="100000"/>
              </a:lnSpc>
              <a:buNone/>
            </a:pPr>
            <a:endParaRPr lang="en-US" altLang="ko-KR" dirty="0">
              <a:ea typeface="굴림" panose="020B0600000101010101" pitchFamily="34" charset="-127"/>
            </a:endParaRPr>
          </a:p>
          <a:p>
            <a:pPr marL="0" indent="0" algn="ctr">
              <a:lnSpc>
                <a:spcPct val="100000"/>
              </a:lnSpc>
              <a:buNone/>
            </a:pPr>
            <a:r>
              <a:rPr lang="en-US" altLang="ko-KR" dirty="0">
                <a:ea typeface="굴림" panose="020B0600000101010101" pitchFamily="34" charset="-127"/>
              </a:rPr>
              <a:t>An operation that always runs to completion, or not at all</a:t>
            </a:r>
          </a:p>
          <a:p>
            <a:pPr marL="0" indent="0" algn="ctr">
              <a:lnSpc>
                <a:spcPct val="100000"/>
              </a:lnSpc>
              <a:buNone/>
            </a:pPr>
            <a:endParaRPr lang="en-US" altLang="ko-KR" dirty="0">
              <a:ea typeface="굴림" panose="020B0600000101010101" pitchFamily="34" charset="-127"/>
            </a:endParaRPr>
          </a:p>
          <a:p>
            <a:pPr marL="0" indent="0" algn="ctr">
              <a:lnSpc>
                <a:spcPct val="100000"/>
              </a:lnSpc>
              <a:buNone/>
            </a:pPr>
            <a:r>
              <a:rPr lang="en-US" altLang="ko-KR" dirty="0">
                <a:ea typeface="굴림" panose="020B0600000101010101" pitchFamily="34" charset="-127"/>
              </a:rPr>
              <a:t>It is </a:t>
            </a:r>
            <a:r>
              <a:rPr lang="en-US" altLang="ko-KR" i="1" dirty="0">
                <a:ea typeface="굴림" panose="020B0600000101010101" pitchFamily="34" charset="-127"/>
              </a:rPr>
              <a:t>indivisible: </a:t>
            </a:r>
            <a:r>
              <a:rPr lang="en-US" altLang="ko-KR" dirty="0">
                <a:ea typeface="굴림" panose="020B0600000101010101" pitchFamily="34" charset="-127"/>
              </a:rPr>
              <a:t>it cannot be stopped in the middle, and state cannot be modified by someone else in the middle</a:t>
            </a:r>
          </a:p>
          <a:p>
            <a:pPr marL="0" indent="0" algn="ctr">
              <a:lnSpc>
                <a:spcPct val="100000"/>
              </a:lnSpc>
              <a:buNone/>
            </a:pPr>
            <a:endParaRPr lang="en-US" altLang="ko-KR" dirty="0">
              <a:ea typeface="굴림" panose="020B0600000101010101" pitchFamily="34" charset="-127"/>
            </a:endParaRPr>
          </a:p>
          <a:p>
            <a:pPr marL="0" indent="0" algn="ctr">
              <a:lnSpc>
                <a:spcPct val="100000"/>
              </a:lnSpc>
              <a:buNone/>
            </a:pPr>
            <a:r>
              <a:rPr lang="en-US" altLang="ko-KR" dirty="0">
                <a:solidFill>
                  <a:schemeClr val="accent1"/>
                </a:solidFill>
                <a:ea typeface="굴림" panose="020B0600000101010101" pitchFamily="34" charset="-127"/>
              </a:rPr>
              <a:t>Fundamental building block </a:t>
            </a:r>
          </a:p>
          <a:p>
            <a:pPr marL="0" indent="0" algn="ctr">
              <a:lnSpc>
                <a:spcPct val="100000"/>
              </a:lnSpc>
              <a:buNone/>
            </a:pPr>
            <a:r>
              <a:rPr lang="en-US" altLang="ko-KR" dirty="0">
                <a:ea typeface="굴림" panose="020B0600000101010101" pitchFamily="34" charset="-127"/>
              </a:rPr>
              <a:t> If no atomic operations, then have no way for threads to work together</a:t>
            </a:r>
            <a:endParaRPr lang="en-US" altLang="ko-KR" sz="1200" dirty="0">
              <a:ea typeface="굴림" panose="020B0600000101010101" pitchFamily="34" charset="-127"/>
            </a:endParaRPr>
          </a:p>
          <a:p>
            <a:pPr>
              <a:lnSpc>
                <a:spcPct val="100000"/>
              </a:lnSpc>
            </a:pPr>
            <a:endParaRPr lang="ko-KR" altLang="en-US" dirty="0">
              <a:ea typeface="굴림" panose="020B0600000101010101" pitchFamily="34" charset="-127"/>
            </a:endParaRPr>
          </a:p>
        </p:txBody>
      </p:sp>
    </p:spTree>
    <p:extLst>
      <p:ext uri="{BB962C8B-B14F-4D97-AF65-F5344CB8AC3E}">
        <p14:creationId xmlns:p14="http://schemas.microsoft.com/office/powerpoint/2010/main" val="251056554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48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48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483">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48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tLang="ko-KR">
                <a:ea typeface="굴림" panose="020B0600000101010101" pitchFamily="34" charset="-127"/>
              </a:rPr>
              <a:t>Atomic Operations</a:t>
            </a:r>
          </a:p>
        </p:txBody>
      </p:sp>
      <p:sp>
        <p:nvSpPr>
          <p:cNvPr id="20483" name="Rectangle 3"/>
          <p:cNvSpPr>
            <a:spLocks noGrp="1" noChangeArrowheads="1"/>
          </p:cNvSpPr>
          <p:nvPr>
            <p:ph type="body" idx="1"/>
          </p:nvPr>
        </p:nvSpPr>
        <p:spPr>
          <a:xfrm>
            <a:off x="533400" y="1295400"/>
            <a:ext cx="10895012" cy="5369169"/>
          </a:xfrm>
        </p:spPr>
        <p:txBody>
          <a:bodyPr>
            <a:normAutofit/>
          </a:bodyPr>
          <a:lstStyle/>
          <a:p>
            <a:pPr marL="0" indent="0" algn="ctr">
              <a:lnSpc>
                <a:spcPct val="100000"/>
              </a:lnSpc>
              <a:buNone/>
            </a:pPr>
            <a:r>
              <a:rPr lang="en-US" altLang="ko-KR" dirty="0">
                <a:ea typeface="굴림" panose="020B0600000101010101" pitchFamily="34" charset="-127"/>
              </a:rPr>
              <a:t>On most machines, memory references and assignments (i.e. loads and stores) of words are atomic</a:t>
            </a:r>
          </a:p>
          <a:p>
            <a:pPr marL="0" indent="0" algn="ctr">
              <a:lnSpc>
                <a:spcPct val="100000"/>
              </a:lnSpc>
              <a:buNone/>
            </a:pPr>
            <a:endParaRPr lang="en-US" altLang="ko-KR" dirty="0">
              <a:ea typeface="굴림" panose="020B0600000101010101" pitchFamily="34" charset="-127"/>
            </a:endParaRPr>
          </a:p>
          <a:p>
            <a:pPr marL="0" indent="0" algn="ctr">
              <a:lnSpc>
                <a:spcPct val="100000"/>
              </a:lnSpc>
              <a:buNone/>
            </a:pPr>
            <a:r>
              <a:rPr lang="en-US" altLang="ko-KR" dirty="0">
                <a:ea typeface="굴림" panose="020B0600000101010101" pitchFamily="34" charset="-127"/>
              </a:rPr>
              <a:t>Consequently – weird examples with partial writes to </a:t>
            </a:r>
            <a:r>
              <a:rPr lang="en-US" altLang="ko-KR" dirty="0" err="1">
                <a:ea typeface="굴림" panose="020B0600000101010101" pitchFamily="34" charset="-127"/>
              </a:rPr>
              <a:t>ints</a:t>
            </a:r>
            <a:r>
              <a:rPr lang="en-US" altLang="ko-KR" dirty="0">
                <a:ea typeface="굴림" panose="020B0600000101010101" pitchFamily="34" charset="-127"/>
              </a:rPr>
              <a:t> can’t happen</a:t>
            </a:r>
          </a:p>
          <a:p>
            <a:pPr lvl="1" algn="ctr">
              <a:lnSpc>
                <a:spcPct val="100000"/>
              </a:lnSpc>
            </a:pPr>
            <a:endParaRPr lang="en-US" altLang="ko-KR" sz="1100" dirty="0">
              <a:ea typeface="굴림" panose="020B0600000101010101" pitchFamily="34" charset="-127"/>
            </a:endParaRPr>
          </a:p>
          <a:p>
            <a:pPr marL="457200" lvl="1" indent="0" algn="ctr">
              <a:lnSpc>
                <a:spcPct val="100000"/>
              </a:lnSpc>
              <a:buNone/>
            </a:pPr>
            <a:endParaRPr lang="en-US" altLang="ko-KR" sz="1100" dirty="0">
              <a:ea typeface="굴림" panose="020B0600000101010101" pitchFamily="34" charset="-127"/>
            </a:endParaRPr>
          </a:p>
          <a:p>
            <a:pPr marL="457200" lvl="1" indent="0" algn="ctr">
              <a:lnSpc>
                <a:spcPct val="100000"/>
              </a:lnSpc>
              <a:buNone/>
            </a:pPr>
            <a:endParaRPr lang="en-US" altLang="ko-KR" sz="1100" dirty="0">
              <a:ea typeface="굴림" panose="020B0600000101010101" pitchFamily="34" charset="-127"/>
            </a:endParaRPr>
          </a:p>
          <a:p>
            <a:pPr marL="0" indent="0" algn="ctr">
              <a:lnSpc>
                <a:spcPct val="100000"/>
              </a:lnSpc>
              <a:buNone/>
            </a:pPr>
            <a:r>
              <a:rPr lang="en-US" altLang="ko-KR" dirty="0">
                <a:ea typeface="굴림" panose="020B0600000101010101" pitchFamily="34" charset="-127"/>
              </a:rPr>
              <a:t>Many instructions are not atomic</a:t>
            </a:r>
          </a:p>
          <a:p>
            <a:pPr lvl="1" algn="ctr">
              <a:lnSpc>
                <a:spcPct val="100000"/>
              </a:lnSpc>
            </a:pPr>
            <a:r>
              <a:rPr lang="en-US" altLang="ko-KR" dirty="0">
                <a:ea typeface="굴림" panose="020B0600000101010101" pitchFamily="34" charset="-127"/>
              </a:rPr>
              <a:t>Double-precision floating point store often not atomic</a:t>
            </a:r>
          </a:p>
          <a:p>
            <a:pPr lvl="1" algn="ctr">
              <a:lnSpc>
                <a:spcPct val="100000"/>
              </a:lnSpc>
            </a:pPr>
            <a:r>
              <a:rPr lang="en-US" altLang="ko-KR" dirty="0">
                <a:ea typeface="굴림" panose="020B0600000101010101" pitchFamily="34" charset="-127"/>
              </a:rPr>
              <a:t>VAX and IBM 360 had an instruction to copy a whole array</a:t>
            </a:r>
          </a:p>
          <a:p>
            <a:pPr algn="ctr">
              <a:lnSpc>
                <a:spcPct val="100000"/>
              </a:lnSpc>
            </a:pPr>
            <a:endParaRPr lang="ko-KR" altLang="en-US" dirty="0">
              <a:ea typeface="굴림" panose="020B0600000101010101" pitchFamily="34" charset="-127"/>
            </a:endParaRPr>
          </a:p>
        </p:txBody>
      </p:sp>
    </p:spTree>
    <p:extLst>
      <p:ext uri="{BB962C8B-B14F-4D97-AF65-F5344CB8AC3E}">
        <p14:creationId xmlns:p14="http://schemas.microsoft.com/office/powerpoint/2010/main" val="161097682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48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0483">
                                            <p:txEl>
                                              <p:pRg st="6" end="6"/>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483">
                                            <p:txEl>
                                              <p:pRg st="7" end="7"/>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48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27FDA-695D-F584-7FA1-302C4ABA58E9}"/>
              </a:ext>
            </a:extLst>
          </p:cNvPr>
          <p:cNvSpPr>
            <a:spLocks noGrp="1"/>
          </p:cNvSpPr>
          <p:nvPr>
            <p:ph type="title"/>
          </p:nvPr>
        </p:nvSpPr>
        <p:spPr/>
        <p:txBody>
          <a:bodyPr/>
          <a:lstStyle/>
          <a:p>
            <a:r>
              <a:rPr lang="en-US" dirty="0"/>
              <a:t>What is a thread?</a:t>
            </a:r>
            <a:endParaRPr lang="en-US" dirty="0">
              <a:latin typeface="+mj-lt"/>
            </a:endParaRPr>
          </a:p>
        </p:txBody>
      </p:sp>
      <p:sp>
        <p:nvSpPr>
          <p:cNvPr id="9" name="TextBox 8">
            <a:extLst>
              <a:ext uri="{FF2B5EF4-FFF2-40B4-BE49-F238E27FC236}">
                <a16:creationId xmlns:a16="http://schemas.microsoft.com/office/drawing/2014/main" id="{878B3301-7B6C-AEA5-E41A-48A3D464E753}"/>
              </a:ext>
            </a:extLst>
          </p:cNvPr>
          <p:cNvSpPr txBox="1"/>
          <p:nvPr/>
        </p:nvSpPr>
        <p:spPr>
          <a:xfrm>
            <a:off x="0" y="1447800"/>
            <a:ext cx="12192000" cy="4154984"/>
          </a:xfrm>
          <a:prstGeom prst="rect">
            <a:avLst/>
          </a:prstGeom>
          <a:noFill/>
        </p:spPr>
        <p:txBody>
          <a:bodyPr wrap="square">
            <a:spAutoFit/>
          </a:bodyPr>
          <a:lstStyle/>
          <a:p>
            <a:pPr algn="ctr"/>
            <a:r>
              <a:rPr lang="en-US" sz="2400" b="0" dirty="0">
                <a:latin typeface="+mn-lt"/>
              </a:rPr>
              <a:t>A </a:t>
            </a:r>
            <a:r>
              <a:rPr lang="en-US" sz="2400" b="0" dirty="0">
                <a:solidFill>
                  <a:schemeClr val="accent1"/>
                </a:solidFill>
                <a:latin typeface="+mn-lt"/>
              </a:rPr>
              <a:t>single execution sequence </a:t>
            </a:r>
            <a:r>
              <a:rPr lang="en-US" sz="2400" b="0" dirty="0">
                <a:latin typeface="+mn-lt"/>
              </a:rPr>
              <a:t>that represents </a:t>
            </a:r>
          </a:p>
          <a:p>
            <a:pPr algn="ctr"/>
            <a:r>
              <a:rPr lang="en-US" sz="2400" b="0" dirty="0">
                <a:latin typeface="+mn-lt"/>
              </a:rPr>
              <a:t>a separately schedulable task.</a:t>
            </a:r>
          </a:p>
          <a:p>
            <a:pPr algn="ctr"/>
            <a:endParaRPr lang="en-US" sz="2400" b="0" dirty="0">
              <a:latin typeface="+mn-lt"/>
            </a:endParaRPr>
          </a:p>
          <a:p>
            <a:pPr algn="ctr"/>
            <a:endParaRPr lang="en-US" sz="2400" b="0" dirty="0">
              <a:latin typeface="+mn-lt"/>
            </a:endParaRPr>
          </a:p>
          <a:p>
            <a:pPr algn="ctr"/>
            <a:r>
              <a:rPr lang="en-US" sz="2400" b="0" dirty="0">
                <a:solidFill>
                  <a:schemeClr val="accent1"/>
                </a:solidFill>
                <a:latin typeface="+mn-lt"/>
              </a:rPr>
              <a:t>Virtualizes the processor</a:t>
            </a:r>
            <a:r>
              <a:rPr lang="en-US" sz="2400" b="0" dirty="0">
                <a:latin typeface="+mn-lt"/>
              </a:rPr>
              <a:t>.</a:t>
            </a:r>
            <a:r>
              <a:rPr lang="en-US" sz="2400" b="0" dirty="0">
                <a:solidFill>
                  <a:schemeClr val="accent1"/>
                </a:solidFill>
                <a:latin typeface="+mn-lt"/>
              </a:rPr>
              <a:t> </a:t>
            </a:r>
            <a:endParaRPr lang="en-US" sz="2400" b="0" dirty="0">
              <a:latin typeface="+mn-lt"/>
            </a:endParaRPr>
          </a:p>
          <a:p>
            <a:pPr algn="ctr"/>
            <a:r>
              <a:rPr lang="en-US" sz="2400" b="0" dirty="0">
                <a:latin typeface="+mn-lt"/>
              </a:rPr>
              <a:t>Each thread runs on a dedicated virtual processor (with variable speed).</a:t>
            </a:r>
            <a:br>
              <a:rPr lang="en-US" sz="2400" b="0" dirty="0">
                <a:latin typeface="+mn-lt"/>
              </a:rPr>
            </a:br>
            <a:r>
              <a:rPr lang="en-US" sz="2400" b="0" dirty="0">
                <a:latin typeface="+mn-lt"/>
              </a:rPr>
              <a:t>Infinitely many such processors.</a:t>
            </a:r>
          </a:p>
          <a:p>
            <a:pPr algn="ctr"/>
            <a:endParaRPr lang="en-US" sz="2400" b="0" dirty="0">
              <a:latin typeface="+mn-lt"/>
            </a:endParaRPr>
          </a:p>
          <a:p>
            <a:pPr algn="ctr"/>
            <a:endParaRPr lang="en-US" sz="2400" b="0" dirty="0">
              <a:latin typeface="+mn-lt"/>
            </a:endParaRPr>
          </a:p>
          <a:p>
            <a:pPr algn="ctr"/>
            <a:endParaRPr lang="en-US" sz="2400" b="0" dirty="0">
              <a:latin typeface="+mn-lt"/>
            </a:endParaRPr>
          </a:p>
          <a:p>
            <a:pPr algn="ctr"/>
            <a:r>
              <a:rPr lang="en-US" sz="2400" b="0" dirty="0">
                <a:latin typeface="+mn-lt"/>
              </a:rPr>
              <a:t>Threads let users define each task with </a:t>
            </a:r>
            <a:r>
              <a:rPr lang="en-US" sz="2400" b="0" dirty="0">
                <a:solidFill>
                  <a:schemeClr val="accent1"/>
                </a:solidFill>
                <a:latin typeface="+mn-lt"/>
              </a:rPr>
              <a:t>sequential code</a:t>
            </a:r>
            <a:r>
              <a:rPr lang="en-US" sz="2400" b="0" dirty="0">
                <a:latin typeface="+mn-lt"/>
              </a:rPr>
              <a:t>. But run each task </a:t>
            </a:r>
            <a:r>
              <a:rPr lang="en-US" sz="2400" b="0" dirty="0">
                <a:solidFill>
                  <a:schemeClr val="accent1"/>
                </a:solidFill>
                <a:latin typeface="+mn-lt"/>
              </a:rPr>
              <a:t>concurrently.</a:t>
            </a:r>
          </a:p>
        </p:txBody>
      </p:sp>
    </p:spTree>
    <p:custDataLst>
      <p:tags r:id="rId1"/>
    </p:custDataLst>
    <p:extLst>
      <p:ext uri="{BB962C8B-B14F-4D97-AF65-F5344CB8AC3E}">
        <p14:creationId xmlns:p14="http://schemas.microsoft.com/office/powerpoint/2010/main" val="2795707777"/>
      </p:ext>
    </p:extLst>
  </p:cSld>
  <p:clrMapOvr>
    <a:masterClrMapping/>
  </p:clrMapOvr>
  <p:transition advTm="317166"/>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ko-KR">
                <a:ea typeface="굴림" panose="020B0600000101010101" pitchFamily="34" charset="-127"/>
              </a:rPr>
              <a:t>Another Concurrent Program Example</a:t>
            </a:r>
          </a:p>
        </p:txBody>
      </p:sp>
      <p:sp>
        <p:nvSpPr>
          <p:cNvPr id="419843" name="Rectangle 3"/>
          <p:cNvSpPr>
            <a:spLocks noGrp="1" noChangeArrowheads="1"/>
          </p:cNvSpPr>
          <p:nvPr>
            <p:ph type="body" idx="1"/>
          </p:nvPr>
        </p:nvSpPr>
        <p:spPr>
          <a:xfrm>
            <a:off x="1143000" y="1066800"/>
            <a:ext cx="9982200" cy="5562600"/>
          </a:xfrm>
        </p:spPr>
        <p:txBody>
          <a:bodyPr/>
          <a:lstStyle/>
          <a:p>
            <a:pPr marL="0" indent="0">
              <a:buNone/>
              <a:tabLst>
                <a:tab pos="1541463" algn="l"/>
                <a:tab pos="2517775" algn="ctr"/>
                <a:tab pos="4684713" algn="l"/>
                <a:tab pos="5599113" algn="ctr"/>
              </a:tabLst>
            </a:pPr>
            <a:r>
              <a:rPr lang="en-US" altLang="ko-KR" dirty="0">
                <a:ea typeface="굴림" panose="020B0600000101010101" pitchFamily="34" charset="-127"/>
              </a:rPr>
              <a:t>Two threads, A and B, compete with each other</a:t>
            </a:r>
          </a:p>
          <a:p>
            <a:pPr>
              <a:buNone/>
              <a:tabLst>
                <a:tab pos="1541463" algn="l"/>
                <a:tab pos="2517775" algn="ctr"/>
                <a:tab pos="4684713" algn="l"/>
                <a:tab pos="5599113" algn="ctr"/>
              </a:tabLst>
            </a:pPr>
            <a:r>
              <a:rPr lang="en-US" altLang="ko-KR" dirty="0">
                <a:ea typeface="굴림" panose="020B0600000101010101" pitchFamily="34" charset="-127"/>
              </a:rPr>
              <a:t>			</a:t>
            </a:r>
          </a:p>
          <a:p>
            <a:pPr>
              <a:buNone/>
              <a:tabLst>
                <a:tab pos="1541463" algn="l"/>
                <a:tab pos="2517775" algn="ctr"/>
                <a:tab pos="4684713" algn="l"/>
                <a:tab pos="5599113" algn="ctr"/>
              </a:tabLst>
            </a:pPr>
            <a:r>
              <a:rPr lang="en-US" altLang="ko-KR" sz="2000" dirty="0">
                <a:ea typeface="굴림" panose="020B0600000101010101" pitchFamily="34" charset="-127"/>
              </a:rPr>
              <a:t>			</a:t>
            </a:r>
            <a:r>
              <a:rPr lang="en-US" altLang="ko-KR" sz="2000" u="sng" dirty="0">
                <a:ea typeface="굴림" panose="020B0600000101010101" pitchFamily="34" charset="-127"/>
              </a:rPr>
              <a:t>Thread A</a:t>
            </a:r>
            <a:r>
              <a:rPr lang="en-US" altLang="ko-KR" sz="2000" dirty="0">
                <a:ea typeface="굴림" panose="020B0600000101010101" pitchFamily="34" charset="-127"/>
              </a:rPr>
              <a:t>		</a:t>
            </a:r>
            <a:r>
              <a:rPr lang="en-US" altLang="ko-KR" sz="2000" u="sng" dirty="0">
                <a:ea typeface="굴림" panose="020B0600000101010101" pitchFamily="34" charset="-127"/>
              </a:rPr>
              <a:t>Thread B</a:t>
            </a:r>
          </a:p>
          <a:p>
            <a:pPr>
              <a:buNone/>
              <a:tabLst>
                <a:tab pos="1541463" algn="l"/>
                <a:tab pos="2517775" algn="ctr"/>
                <a:tab pos="4684713" algn="l"/>
                <a:tab pos="5599113" algn="ctr"/>
              </a:tabLst>
            </a:pPr>
            <a:r>
              <a:rPr lang="en-US" altLang="ko-KR" sz="2000" dirty="0">
                <a:ea typeface="굴림" panose="020B0600000101010101" pitchFamily="34" charset="-127"/>
              </a:rPr>
              <a:t>		</a:t>
            </a:r>
            <a:r>
              <a:rPr lang="en-US" altLang="ko-KR" sz="2000" dirty="0" err="1">
                <a:latin typeface="Consolas" panose="020B0609020204030204" pitchFamily="49" charset="0"/>
                <a:ea typeface="굴림" panose="020B0600000101010101" pitchFamily="34" charset="-127"/>
              </a:rPr>
              <a:t>i</a:t>
            </a:r>
            <a:r>
              <a:rPr lang="en-US" altLang="ko-KR" sz="2000" dirty="0">
                <a:latin typeface="Consolas" panose="020B0609020204030204" pitchFamily="49" charset="0"/>
                <a:ea typeface="굴림" panose="020B0600000101010101" pitchFamily="34" charset="-127"/>
              </a:rPr>
              <a:t> = 0;		</a:t>
            </a:r>
            <a:r>
              <a:rPr lang="en-US" altLang="ko-KR" sz="2000" dirty="0" err="1">
                <a:latin typeface="Consolas" panose="020B0609020204030204" pitchFamily="49" charset="0"/>
                <a:ea typeface="굴림" panose="020B0600000101010101" pitchFamily="34" charset="-127"/>
              </a:rPr>
              <a:t>i</a:t>
            </a:r>
            <a:r>
              <a:rPr lang="en-US" altLang="ko-KR" sz="2000" dirty="0">
                <a:latin typeface="Consolas" panose="020B0609020204030204" pitchFamily="49" charset="0"/>
                <a:ea typeface="굴림" panose="020B0600000101010101" pitchFamily="34" charset="-127"/>
              </a:rPr>
              <a:t> = 0;</a:t>
            </a:r>
            <a:br>
              <a:rPr lang="en-US" altLang="ko-KR" sz="2000" dirty="0">
                <a:latin typeface="Consolas" panose="020B0609020204030204" pitchFamily="49" charset="0"/>
                <a:ea typeface="굴림" panose="020B0600000101010101" pitchFamily="34" charset="-127"/>
              </a:rPr>
            </a:br>
            <a:r>
              <a:rPr lang="en-US" altLang="ko-KR" sz="2000" dirty="0">
                <a:latin typeface="Consolas" panose="020B0609020204030204" pitchFamily="49" charset="0"/>
                <a:ea typeface="굴림" panose="020B0600000101010101" pitchFamily="34" charset="-127"/>
              </a:rPr>
              <a:t>	while (</a:t>
            </a:r>
            <a:r>
              <a:rPr lang="en-US" altLang="ko-KR" sz="2000" dirty="0" err="1">
                <a:latin typeface="Consolas" panose="020B0609020204030204" pitchFamily="49" charset="0"/>
                <a:ea typeface="굴림" panose="020B0600000101010101" pitchFamily="34" charset="-127"/>
              </a:rPr>
              <a:t>i</a:t>
            </a:r>
            <a:r>
              <a:rPr lang="en-US" altLang="ko-KR" sz="2000" dirty="0">
                <a:latin typeface="Consolas" panose="020B0609020204030204" pitchFamily="49" charset="0"/>
                <a:ea typeface="굴림" panose="020B0600000101010101" pitchFamily="34" charset="-127"/>
              </a:rPr>
              <a:t> &lt; 10)	while (</a:t>
            </a:r>
            <a:r>
              <a:rPr lang="en-US" altLang="ko-KR" sz="2000" dirty="0" err="1">
                <a:latin typeface="Consolas" panose="020B0609020204030204" pitchFamily="49" charset="0"/>
                <a:ea typeface="굴림" panose="020B0600000101010101" pitchFamily="34" charset="-127"/>
              </a:rPr>
              <a:t>i</a:t>
            </a:r>
            <a:r>
              <a:rPr lang="en-US" altLang="ko-KR" sz="2000" dirty="0">
                <a:latin typeface="Consolas" panose="020B0609020204030204" pitchFamily="49" charset="0"/>
                <a:ea typeface="굴림" panose="020B0600000101010101" pitchFamily="34" charset="-127"/>
              </a:rPr>
              <a:t> &gt; -10)</a:t>
            </a:r>
            <a:br>
              <a:rPr lang="en-US" altLang="ko-KR" sz="2000" dirty="0">
                <a:latin typeface="Consolas" panose="020B0609020204030204" pitchFamily="49" charset="0"/>
                <a:ea typeface="굴림" panose="020B0600000101010101" pitchFamily="34" charset="-127"/>
              </a:rPr>
            </a:br>
            <a:r>
              <a:rPr lang="en-US" altLang="ko-KR" sz="2000" dirty="0">
                <a:latin typeface="Consolas" panose="020B0609020204030204" pitchFamily="49" charset="0"/>
                <a:ea typeface="굴림" panose="020B0600000101010101" pitchFamily="34" charset="-127"/>
              </a:rPr>
              <a:t>	   </a:t>
            </a:r>
            <a:r>
              <a:rPr lang="en-US" altLang="ko-KR" sz="2000" dirty="0" err="1">
                <a:latin typeface="Consolas" panose="020B0609020204030204" pitchFamily="49" charset="0"/>
                <a:ea typeface="굴림" panose="020B0600000101010101" pitchFamily="34" charset="-127"/>
              </a:rPr>
              <a:t>i</a:t>
            </a:r>
            <a:r>
              <a:rPr lang="en-US" altLang="ko-KR" sz="2000" dirty="0">
                <a:latin typeface="Consolas" panose="020B0609020204030204" pitchFamily="49" charset="0"/>
                <a:ea typeface="굴림" panose="020B0600000101010101" pitchFamily="34" charset="-127"/>
              </a:rPr>
              <a:t> = </a:t>
            </a:r>
            <a:r>
              <a:rPr lang="en-US" altLang="ko-KR" sz="2000" dirty="0" err="1">
                <a:latin typeface="Consolas" panose="020B0609020204030204" pitchFamily="49" charset="0"/>
                <a:ea typeface="굴림" panose="020B0600000101010101" pitchFamily="34" charset="-127"/>
              </a:rPr>
              <a:t>i</a:t>
            </a:r>
            <a:r>
              <a:rPr lang="en-US" altLang="ko-KR" sz="2000" dirty="0">
                <a:latin typeface="Consolas" panose="020B0609020204030204" pitchFamily="49" charset="0"/>
                <a:ea typeface="굴림" panose="020B0600000101010101" pitchFamily="34" charset="-127"/>
              </a:rPr>
              <a:t> + 1;	   </a:t>
            </a:r>
            <a:r>
              <a:rPr lang="en-US" altLang="ko-KR" sz="2000" dirty="0" err="1">
                <a:latin typeface="Consolas" panose="020B0609020204030204" pitchFamily="49" charset="0"/>
                <a:ea typeface="굴림" panose="020B0600000101010101" pitchFamily="34" charset="-127"/>
              </a:rPr>
              <a:t>i</a:t>
            </a:r>
            <a:r>
              <a:rPr lang="en-US" altLang="ko-KR" sz="2000" dirty="0">
                <a:latin typeface="Consolas" panose="020B0609020204030204" pitchFamily="49" charset="0"/>
                <a:ea typeface="굴림" panose="020B0600000101010101" pitchFamily="34" charset="-127"/>
              </a:rPr>
              <a:t> = </a:t>
            </a:r>
            <a:r>
              <a:rPr lang="en-US" altLang="ko-KR" sz="2000" dirty="0" err="1">
                <a:latin typeface="Consolas" panose="020B0609020204030204" pitchFamily="49" charset="0"/>
                <a:ea typeface="굴림" panose="020B0600000101010101" pitchFamily="34" charset="-127"/>
              </a:rPr>
              <a:t>i</a:t>
            </a:r>
            <a:r>
              <a:rPr lang="en-US" altLang="ko-KR" sz="2000" dirty="0">
                <a:latin typeface="Consolas" panose="020B0609020204030204" pitchFamily="49" charset="0"/>
                <a:ea typeface="굴림" panose="020B0600000101010101" pitchFamily="34" charset="-127"/>
              </a:rPr>
              <a:t> – 1;</a:t>
            </a:r>
            <a:br>
              <a:rPr lang="en-US" altLang="ko-KR" sz="2000" dirty="0">
                <a:latin typeface="Consolas" panose="020B0609020204030204" pitchFamily="49" charset="0"/>
                <a:ea typeface="굴림" panose="020B0600000101010101" pitchFamily="34" charset="-127"/>
              </a:rPr>
            </a:br>
            <a:r>
              <a:rPr lang="en-US" altLang="ko-KR" sz="2000" dirty="0">
                <a:latin typeface="Consolas" panose="020B0609020204030204" pitchFamily="49" charset="0"/>
                <a:ea typeface="굴림" panose="020B0600000101010101" pitchFamily="34" charset="-127"/>
              </a:rPr>
              <a:t>	</a:t>
            </a:r>
            <a:r>
              <a:rPr lang="en-US" altLang="ko-KR" sz="2000" dirty="0" err="1">
                <a:latin typeface="Consolas" panose="020B0609020204030204" pitchFamily="49" charset="0"/>
                <a:ea typeface="굴림" panose="020B0600000101010101" pitchFamily="34" charset="-127"/>
              </a:rPr>
              <a:t>printf</a:t>
            </a:r>
            <a:r>
              <a:rPr lang="en-US" altLang="ko-KR" sz="2000" dirty="0">
                <a:latin typeface="Consolas" panose="020B0609020204030204" pitchFamily="49" charset="0"/>
                <a:ea typeface="굴림" panose="020B0600000101010101" pitchFamily="34" charset="-127"/>
              </a:rPr>
              <a:t>(“A wins!”);	</a:t>
            </a:r>
            <a:r>
              <a:rPr lang="en-US" altLang="ko-KR" sz="2000" dirty="0" err="1">
                <a:latin typeface="Consolas" panose="020B0609020204030204" pitchFamily="49" charset="0"/>
                <a:ea typeface="굴림" panose="020B0600000101010101" pitchFamily="34" charset="-127"/>
              </a:rPr>
              <a:t>printf</a:t>
            </a:r>
            <a:r>
              <a:rPr lang="en-US" altLang="ko-KR" sz="2000" dirty="0">
                <a:latin typeface="Consolas" panose="020B0609020204030204" pitchFamily="49" charset="0"/>
                <a:ea typeface="굴림" panose="020B0600000101010101" pitchFamily="34" charset="-127"/>
              </a:rPr>
              <a:t>(“B wins!”);</a:t>
            </a:r>
            <a:endParaRPr lang="en-US" altLang="ko-KR" dirty="0">
              <a:latin typeface="Consolas" panose="020B0609020204030204" pitchFamily="49" charset="0"/>
              <a:ea typeface="굴림" panose="020B0600000101010101" pitchFamily="34" charset="-127"/>
            </a:endParaRPr>
          </a:p>
          <a:p>
            <a:pPr marL="0" indent="0">
              <a:buNone/>
              <a:tabLst>
                <a:tab pos="1541463" algn="l"/>
                <a:tab pos="2517775" algn="ctr"/>
                <a:tab pos="4684713" algn="l"/>
                <a:tab pos="5599113" algn="ctr"/>
              </a:tabLst>
            </a:pPr>
            <a:endParaRPr lang="en-US" altLang="ko-KR" dirty="0">
              <a:ea typeface="굴림" panose="020B0600000101010101" pitchFamily="34" charset="-127"/>
            </a:endParaRPr>
          </a:p>
          <a:p>
            <a:pPr marL="0" indent="0" algn="ctr">
              <a:buNone/>
              <a:tabLst>
                <a:tab pos="1541463" algn="l"/>
                <a:tab pos="2517775" algn="ctr"/>
                <a:tab pos="4684713" algn="l"/>
                <a:tab pos="5599113" algn="ctr"/>
              </a:tabLst>
            </a:pPr>
            <a:r>
              <a:rPr lang="en-US" altLang="ko-KR" dirty="0">
                <a:ea typeface="굴림" panose="020B0600000101010101" pitchFamily="34" charset="-127"/>
              </a:rPr>
              <a:t>Assume that memory loads and stores are atomic, but incrementing and decrementing are </a:t>
            </a:r>
            <a:r>
              <a:rPr lang="en-US" altLang="ko-KR" i="1" dirty="0">
                <a:solidFill>
                  <a:schemeClr val="accent1"/>
                </a:solidFill>
                <a:ea typeface="굴림" panose="020B0600000101010101" pitchFamily="34" charset="-127"/>
              </a:rPr>
              <a:t>not</a:t>
            </a:r>
            <a:r>
              <a:rPr lang="en-US" altLang="ko-KR" dirty="0">
                <a:ea typeface="굴림" panose="020B0600000101010101" pitchFamily="34" charset="-127"/>
              </a:rPr>
              <a:t> atomic </a:t>
            </a:r>
          </a:p>
          <a:p>
            <a:pPr marL="0" indent="0" algn="ctr">
              <a:buNone/>
              <a:tabLst>
                <a:tab pos="1541463" algn="l"/>
                <a:tab pos="2517775" algn="ctr"/>
                <a:tab pos="4684713" algn="l"/>
                <a:tab pos="5599113" algn="ctr"/>
              </a:tabLst>
            </a:pPr>
            <a:endParaRPr lang="en-US" altLang="ko-KR" dirty="0">
              <a:ea typeface="굴림" panose="020B0600000101010101" pitchFamily="34" charset="-127"/>
            </a:endParaRPr>
          </a:p>
          <a:p>
            <a:pPr marL="0" indent="0" algn="ctr">
              <a:buNone/>
              <a:tabLst>
                <a:tab pos="1541463" algn="l"/>
                <a:tab pos="2517775" algn="ctr"/>
                <a:tab pos="4684713" algn="l"/>
                <a:tab pos="5599113" algn="ctr"/>
              </a:tabLst>
            </a:pPr>
            <a:r>
              <a:rPr lang="en-US" altLang="ko-KR" dirty="0">
                <a:ea typeface="굴림" panose="020B0600000101010101" pitchFamily="34" charset="-127"/>
              </a:rPr>
              <a:t>What happens?</a:t>
            </a:r>
          </a:p>
        </p:txBody>
      </p:sp>
    </p:spTree>
    <p:extLst>
      <p:ext uri="{BB962C8B-B14F-4D97-AF65-F5344CB8AC3E}">
        <p14:creationId xmlns:p14="http://schemas.microsoft.com/office/powerpoint/2010/main" val="1765637704"/>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ko-KR">
                <a:ea typeface="굴림" panose="020B0600000101010101" pitchFamily="34" charset="-127"/>
              </a:rPr>
              <a:t>Definitions</a:t>
            </a:r>
          </a:p>
        </p:txBody>
      </p:sp>
      <p:sp>
        <p:nvSpPr>
          <p:cNvPr id="26627" name="Rectangle 3"/>
          <p:cNvSpPr>
            <a:spLocks noGrp="1" noChangeArrowheads="1"/>
          </p:cNvSpPr>
          <p:nvPr>
            <p:ph type="body" idx="1"/>
          </p:nvPr>
        </p:nvSpPr>
        <p:spPr>
          <a:xfrm>
            <a:off x="1447800" y="714375"/>
            <a:ext cx="9423400" cy="5791200"/>
          </a:xfrm>
        </p:spPr>
        <p:txBody>
          <a:bodyPr>
            <a:normAutofit/>
          </a:bodyPr>
          <a:lstStyle/>
          <a:p>
            <a:pPr marL="0" indent="0" algn="ctr">
              <a:lnSpc>
                <a:spcPct val="100000"/>
              </a:lnSpc>
              <a:buNone/>
            </a:pPr>
            <a:endParaRPr lang="en-US" altLang="ko-KR" dirty="0">
              <a:solidFill>
                <a:schemeClr val="hlink"/>
              </a:solidFill>
              <a:ea typeface="굴림" panose="020B0600000101010101" pitchFamily="34" charset="-127"/>
            </a:endParaRPr>
          </a:p>
          <a:p>
            <a:pPr marL="0" indent="0" algn="ctr">
              <a:lnSpc>
                <a:spcPct val="100000"/>
              </a:lnSpc>
              <a:buNone/>
            </a:pPr>
            <a:r>
              <a:rPr lang="en-US" altLang="ko-KR" dirty="0">
                <a:solidFill>
                  <a:schemeClr val="accent1"/>
                </a:solidFill>
                <a:ea typeface="굴림" panose="020B0600000101010101" pitchFamily="34" charset="-127"/>
              </a:rPr>
              <a:t>Synchronization</a:t>
            </a:r>
          </a:p>
          <a:p>
            <a:pPr marL="0" indent="0" algn="ctr">
              <a:lnSpc>
                <a:spcPct val="100000"/>
              </a:lnSpc>
              <a:buNone/>
            </a:pPr>
            <a:r>
              <a:rPr lang="en-US" altLang="ko-KR" dirty="0">
                <a:ea typeface="굴림" panose="020B0600000101010101" pitchFamily="34" charset="-127"/>
              </a:rPr>
              <a:t>Using atomic operations to ensure cooperation between threads</a:t>
            </a:r>
            <a:endParaRPr lang="en-US" altLang="ko-KR" sz="1200" dirty="0">
              <a:ea typeface="굴림" panose="020B0600000101010101" pitchFamily="34" charset="-127"/>
            </a:endParaRPr>
          </a:p>
          <a:p>
            <a:pPr algn="ctr">
              <a:lnSpc>
                <a:spcPct val="100000"/>
              </a:lnSpc>
            </a:pPr>
            <a:endParaRPr lang="en-US" altLang="ko-KR" dirty="0">
              <a:solidFill>
                <a:schemeClr val="hlink"/>
              </a:solidFill>
              <a:ea typeface="굴림" panose="020B0600000101010101" pitchFamily="34" charset="-127"/>
            </a:endParaRPr>
          </a:p>
          <a:p>
            <a:pPr marL="0" indent="0" algn="ctr">
              <a:lnSpc>
                <a:spcPct val="100000"/>
              </a:lnSpc>
              <a:buNone/>
            </a:pPr>
            <a:r>
              <a:rPr lang="en-US" altLang="ko-KR" dirty="0">
                <a:solidFill>
                  <a:schemeClr val="accent1"/>
                </a:solidFill>
                <a:ea typeface="굴림" panose="020B0600000101010101" pitchFamily="34" charset="-127"/>
              </a:rPr>
              <a:t>Mutual Exclusion </a:t>
            </a:r>
          </a:p>
          <a:p>
            <a:pPr marL="0" indent="0" algn="ctr">
              <a:lnSpc>
                <a:spcPct val="100000"/>
              </a:lnSpc>
              <a:buNone/>
            </a:pPr>
            <a:r>
              <a:rPr lang="en-US" altLang="ko-KR" dirty="0">
                <a:ea typeface="굴림" panose="020B0600000101010101" pitchFamily="34" charset="-127"/>
              </a:rPr>
              <a:t>Ensuring that only one thread does a particular thing at a time</a:t>
            </a:r>
          </a:p>
          <a:p>
            <a:pPr lvl="1" algn="ctr">
              <a:lnSpc>
                <a:spcPct val="100000"/>
              </a:lnSpc>
            </a:pPr>
            <a:endParaRPr lang="en-US" altLang="ko-KR" sz="1000" dirty="0">
              <a:ea typeface="굴림" panose="020B0600000101010101" pitchFamily="34" charset="-127"/>
            </a:endParaRPr>
          </a:p>
          <a:p>
            <a:pPr marL="0" indent="0" algn="ctr">
              <a:lnSpc>
                <a:spcPct val="100000"/>
              </a:lnSpc>
              <a:buNone/>
            </a:pPr>
            <a:endParaRPr lang="en-US" altLang="ko-KR" dirty="0">
              <a:solidFill>
                <a:schemeClr val="accent1"/>
              </a:solidFill>
              <a:ea typeface="굴림" panose="020B0600000101010101" pitchFamily="34" charset="-127"/>
            </a:endParaRPr>
          </a:p>
          <a:p>
            <a:pPr marL="0" indent="0" algn="ctr">
              <a:lnSpc>
                <a:spcPct val="100000"/>
              </a:lnSpc>
              <a:buNone/>
            </a:pPr>
            <a:r>
              <a:rPr lang="en-US" altLang="ko-KR" dirty="0">
                <a:solidFill>
                  <a:schemeClr val="accent1"/>
                </a:solidFill>
                <a:ea typeface="굴림" panose="020B0600000101010101" pitchFamily="34" charset="-127"/>
              </a:rPr>
              <a:t>Critical Section</a:t>
            </a:r>
          </a:p>
          <a:p>
            <a:pPr marL="0" indent="0" algn="ctr">
              <a:lnSpc>
                <a:spcPct val="100000"/>
              </a:lnSpc>
              <a:buNone/>
            </a:pPr>
            <a:r>
              <a:rPr lang="en-US" altLang="ko-KR" dirty="0">
                <a:ea typeface="굴림" panose="020B0600000101010101" pitchFamily="34" charset="-127"/>
              </a:rPr>
              <a:t>Piece of code that only one thread can execute at once. Only one thread at a time will get into this section of code</a:t>
            </a:r>
          </a:p>
        </p:txBody>
      </p:sp>
    </p:spTree>
    <p:extLst>
      <p:ext uri="{BB962C8B-B14F-4D97-AF65-F5344CB8AC3E}">
        <p14:creationId xmlns:p14="http://schemas.microsoft.com/office/powerpoint/2010/main" val="379132455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627">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6627">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6627">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6627">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627">
                                            <p:txEl>
                                              <p:pRg st="8" end="8"/>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662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uiExpand="1"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1ADB2-8FB5-4EF2-B74E-E43176185D4A}"/>
              </a:ext>
            </a:extLst>
          </p:cNvPr>
          <p:cNvSpPr>
            <a:spLocks noGrp="1"/>
          </p:cNvSpPr>
          <p:nvPr>
            <p:ph type="title"/>
          </p:nvPr>
        </p:nvSpPr>
        <p:spPr/>
        <p:txBody>
          <a:bodyPr/>
          <a:lstStyle/>
          <a:p>
            <a:r>
              <a:rPr lang="en-US" dirty="0"/>
              <a:t>Locks</a:t>
            </a:r>
          </a:p>
        </p:txBody>
      </p:sp>
      <p:sp>
        <p:nvSpPr>
          <p:cNvPr id="3" name="Content Placeholder 2">
            <a:extLst>
              <a:ext uri="{FF2B5EF4-FFF2-40B4-BE49-F238E27FC236}">
                <a16:creationId xmlns:a16="http://schemas.microsoft.com/office/drawing/2014/main" id="{C3B0BFF8-25C7-4F66-91F9-90FF9CBB0C60}"/>
              </a:ext>
            </a:extLst>
          </p:cNvPr>
          <p:cNvSpPr>
            <a:spLocks noGrp="1"/>
          </p:cNvSpPr>
          <p:nvPr>
            <p:ph idx="1"/>
          </p:nvPr>
        </p:nvSpPr>
        <p:spPr>
          <a:xfrm>
            <a:off x="1041312" y="762000"/>
            <a:ext cx="9808752" cy="5943600"/>
          </a:xfrm>
        </p:spPr>
        <p:txBody>
          <a:bodyPr/>
          <a:lstStyle/>
          <a:p>
            <a:pPr marL="0" indent="0" algn="ctr">
              <a:spcBef>
                <a:spcPct val="25000"/>
              </a:spcBef>
              <a:buNone/>
            </a:pPr>
            <a:endParaRPr lang="en-US" altLang="ko-KR" dirty="0">
              <a:ea typeface="굴림" panose="020B0600000101010101" pitchFamily="34" charset="-127"/>
            </a:endParaRPr>
          </a:p>
          <a:p>
            <a:pPr marL="0" indent="0" algn="ctr">
              <a:spcBef>
                <a:spcPct val="25000"/>
              </a:spcBef>
              <a:buNone/>
            </a:pPr>
            <a:r>
              <a:rPr lang="en-US" altLang="ko-KR" dirty="0">
                <a:ea typeface="굴림" panose="020B0600000101010101" pitchFamily="34" charset="-127"/>
              </a:rPr>
              <a:t>Prevents someone from doing something</a:t>
            </a:r>
          </a:p>
          <a:p>
            <a:pPr marL="457200" lvl="1" indent="0" algn="ctr">
              <a:spcBef>
                <a:spcPct val="25000"/>
              </a:spcBef>
              <a:buNone/>
            </a:pPr>
            <a:endParaRPr lang="en-US" altLang="ko-KR" dirty="0">
              <a:solidFill>
                <a:srgbClr val="FF0000"/>
              </a:solidFill>
              <a:latin typeface="Consolas" panose="020B0609020204030204" pitchFamily="49" charset="0"/>
              <a:ea typeface="굴림" panose="020B0600000101010101" pitchFamily="34" charset="-127"/>
            </a:endParaRPr>
          </a:p>
          <a:p>
            <a:pPr marL="457200" lvl="1" indent="0" algn="ctr">
              <a:spcBef>
                <a:spcPct val="25000"/>
              </a:spcBef>
              <a:buNone/>
            </a:pPr>
            <a:r>
              <a:rPr lang="en-US" altLang="ko-KR" dirty="0">
                <a:solidFill>
                  <a:schemeClr val="accent1"/>
                </a:solidFill>
                <a:latin typeface="Consolas" panose="020B0609020204030204" pitchFamily="49" charset="0"/>
                <a:ea typeface="굴림" panose="020B0600000101010101" pitchFamily="34" charset="-127"/>
              </a:rPr>
              <a:t>Lock() </a:t>
            </a:r>
            <a:r>
              <a:rPr lang="en-US" altLang="ko-KR" dirty="0">
                <a:ea typeface="굴림" panose="020B0600000101010101" pitchFamily="34" charset="-127"/>
              </a:rPr>
              <a:t>before entering critical section and before accessing shared data</a:t>
            </a:r>
          </a:p>
          <a:p>
            <a:pPr marL="457200" lvl="1" indent="0" algn="ctr">
              <a:spcBef>
                <a:spcPct val="25000"/>
              </a:spcBef>
              <a:buNone/>
            </a:pPr>
            <a:endParaRPr lang="en-US" altLang="ko-KR" dirty="0">
              <a:solidFill>
                <a:srgbClr val="FF0000"/>
              </a:solidFill>
              <a:latin typeface="Consolas" panose="020B0609020204030204" pitchFamily="49" charset="0"/>
              <a:ea typeface="굴림" panose="020B0600000101010101" pitchFamily="34" charset="-127"/>
            </a:endParaRPr>
          </a:p>
          <a:p>
            <a:pPr marL="457200" lvl="1" indent="0" algn="ctr">
              <a:spcBef>
                <a:spcPct val="25000"/>
              </a:spcBef>
              <a:buNone/>
            </a:pPr>
            <a:r>
              <a:rPr lang="en-US" altLang="ko-KR" dirty="0">
                <a:solidFill>
                  <a:schemeClr val="accent1"/>
                </a:solidFill>
                <a:latin typeface="Consolas" panose="020B0609020204030204" pitchFamily="49" charset="0"/>
                <a:ea typeface="굴림" panose="020B0600000101010101" pitchFamily="34" charset="-127"/>
              </a:rPr>
              <a:t>Unlock() </a:t>
            </a:r>
            <a:r>
              <a:rPr lang="en-US" altLang="ko-KR" dirty="0">
                <a:ea typeface="굴림" panose="020B0600000101010101" pitchFamily="34" charset="-127"/>
              </a:rPr>
              <a:t>when leaving, after accessing shared data</a:t>
            </a:r>
          </a:p>
          <a:p>
            <a:pPr marL="457200" lvl="1" indent="0" algn="ctr">
              <a:spcBef>
                <a:spcPct val="25000"/>
              </a:spcBef>
              <a:buNone/>
            </a:pPr>
            <a:endParaRPr lang="en-US" altLang="ko-KR" dirty="0">
              <a:solidFill>
                <a:srgbClr val="FF0000"/>
              </a:solidFill>
              <a:ea typeface="굴림" panose="020B0600000101010101" pitchFamily="34" charset="-127"/>
            </a:endParaRPr>
          </a:p>
          <a:p>
            <a:pPr marL="457200" lvl="1" indent="0" algn="ctr">
              <a:spcBef>
                <a:spcPct val="25000"/>
              </a:spcBef>
              <a:buNone/>
            </a:pPr>
            <a:r>
              <a:rPr lang="en-US" altLang="ko-KR" dirty="0">
                <a:solidFill>
                  <a:schemeClr val="accent1"/>
                </a:solidFill>
                <a:ea typeface="굴림" panose="020B0600000101010101" pitchFamily="34" charset="-127"/>
              </a:rPr>
              <a:t>Wait</a:t>
            </a:r>
            <a:r>
              <a:rPr lang="en-US" altLang="ko-KR" dirty="0">
                <a:ea typeface="굴림" panose="020B0600000101010101" pitchFamily="34" charset="-127"/>
              </a:rPr>
              <a:t> if locked</a:t>
            </a:r>
          </a:p>
          <a:p>
            <a:pPr marL="457200" lvl="1" indent="0" algn="ctr">
              <a:spcBef>
                <a:spcPct val="25000"/>
              </a:spcBef>
              <a:buNone/>
            </a:pPr>
            <a:endParaRPr lang="en-US" altLang="ko-KR" dirty="0">
              <a:solidFill>
                <a:schemeClr val="hlink"/>
              </a:solidFill>
              <a:ea typeface="굴림" panose="020B0600000101010101" pitchFamily="34" charset="-127"/>
            </a:endParaRPr>
          </a:p>
          <a:p>
            <a:pPr marL="457200" lvl="1" indent="0" algn="ctr">
              <a:spcBef>
                <a:spcPct val="25000"/>
              </a:spcBef>
              <a:buNone/>
            </a:pPr>
            <a:r>
              <a:rPr lang="en-US" altLang="ko-KR" b="1" dirty="0">
                <a:solidFill>
                  <a:schemeClr val="accent1"/>
                </a:solidFill>
                <a:ea typeface="굴림" panose="020B0600000101010101" pitchFamily="34" charset="-127"/>
              </a:rPr>
              <a:t>Important idea: </a:t>
            </a:r>
          </a:p>
          <a:p>
            <a:pPr marL="457200" lvl="1" indent="0" algn="ctr">
              <a:spcBef>
                <a:spcPct val="25000"/>
              </a:spcBef>
              <a:buNone/>
            </a:pPr>
            <a:r>
              <a:rPr lang="en-US" altLang="ko-KR" b="1" dirty="0">
                <a:solidFill>
                  <a:schemeClr val="accent1"/>
                </a:solidFill>
                <a:ea typeface="굴림" panose="020B0600000101010101" pitchFamily="34" charset="-127"/>
              </a:rPr>
              <a:t>All synchronization involves waiting</a:t>
            </a:r>
          </a:p>
        </p:txBody>
      </p:sp>
      <p:grpSp>
        <p:nvGrpSpPr>
          <p:cNvPr id="5" name="Group 4"/>
          <p:cNvGrpSpPr/>
          <p:nvPr/>
        </p:nvGrpSpPr>
        <p:grpSpPr>
          <a:xfrm>
            <a:off x="10866206" y="1219200"/>
            <a:ext cx="853735" cy="960452"/>
            <a:chOff x="10119065" y="3459148"/>
            <a:chExt cx="853735" cy="960452"/>
          </a:xfrm>
        </p:grpSpPr>
        <p:sp>
          <p:nvSpPr>
            <p:cNvPr id="6" name="AutoShape 8"/>
            <p:cNvSpPr>
              <a:spLocks noChangeAspect="1" noChangeArrowheads="1" noTextEdit="1"/>
            </p:cNvSpPr>
            <p:nvPr/>
          </p:nvSpPr>
          <p:spPr bwMode="auto">
            <a:xfrm>
              <a:off x="10119065" y="3459148"/>
              <a:ext cx="853735" cy="9604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Lst>
          </p:spPr>
          <p:txBody>
            <a:bodyPr/>
            <a:lstStyle/>
            <a:p>
              <a:endParaRPr lang="en-US"/>
            </a:p>
          </p:txBody>
        </p:sp>
        <p:sp>
          <p:nvSpPr>
            <p:cNvPr id="7" name="Freeform 10"/>
            <p:cNvSpPr>
              <a:spLocks/>
            </p:cNvSpPr>
            <p:nvPr/>
          </p:nvSpPr>
          <p:spPr bwMode="auto">
            <a:xfrm>
              <a:off x="10194395" y="3682586"/>
              <a:ext cx="778405" cy="737014"/>
            </a:xfrm>
            <a:custGeom>
              <a:avLst/>
              <a:gdLst>
                <a:gd name="T0" fmla="*/ 4 w 1303"/>
                <a:gd name="T1" fmla="*/ 79 h 1327"/>
                <a:gd name="T2" fmla="*/ 7 w 1303"/>
                <a:gd name="T3" fmla="*/ 86 h 1327"/>
                <a:gd name="T4" fmla="*/ 13 w 1303"/>
                <a:gd name="T5" fmla="*/ 97 h 1327"/>
                <a:gd name="T6" fmla="*/ 19 w 1303"/>
                <a:gd name="T7" fmla="*/ 109 h 1327"/>
                <a:gd name="T8" fmla="*/ 28 w 1303"/>
                <a:gd name="T9" fmla="*/ 121 h 1327"/>
                <a:gd name="T10" fmla="*/ 38 w 1303"/>
                <a:gd name="T11" fmla="*/ 132 h 1327"/>
                <a:gd name="T12" fmla="*/ 50 w 1303"/>
                <a:gd name="T13" fmla="*/ 140 h 1327"/>
                <a:gd name="T14" fmla="*/ 63 w 1303"/>
                <a:gd name="T15" fmla="*/ 145 h 1327"/>
                <a:gd name="T16" fmla="*/ 76 w 1303"/>
                <a:gd name="T17" fmla="*/ 147 h 1327"/>
                <a:gd name="T18" fmla="*/ 90 w 1303"/>
                <a:gd name="T19" fmla="*/ 146 h 1327"/>
                <a:gd name="T20" fmla="*/ 104 w 1303"/>
                <a:gd name="T21" fmla="*/ 142 h 1327"/>
                <a:gd name="T22" fmla="*/ 116 w 1303"/>
                <a:gd name="T23" fmla="*/ 136 h 1327"/>
                <a:gd name="T24" fmla="*/ 128 w 1303"/>
                <a:gd name="T25" fmla="*/ 126 h 1327"/>
                <a:gd name="T26" fmla="*/ 136 w 1303"/>
                <a:gd name="T27" fmla="*/ 116 h 1327"/>
                <a:gd name="T28" fmla="*/ 142 w 1303"/>
                <a:gd name="T29" fmla="*/ 105 h 1327"/>
                <a:gd name="T30" fmla="*/ 144 w 1303"/>
                <a:gd name="T31" fmla="*/ 94 h 1327"/>
                <a:gd name="T32" fmla="*/ 145 w 1303"/>
                <a:gd name="T33" fmla="*/ 82 h 1327"/>
                <a:gd name="T34" fmla="*/ 143 w 1303"/>
                <a:gd name="T35" fmla="*/ 71 h 1327"/>
                <a:gd name="T36" fmla="*/ 140 w 1303"/>
                <a:gd name="T37" fmla="*/ 59 h 1327"/>
                <a:gd name="T38" fmla="*/ 136 w 1303"/>
                <a:gd name="T39" fmla="*/ 48 h 1327"/>
                <a:gd name="T40" fmla="*/ 132 w 1303"/>
                <a:gd name="T41" fmla="*/ 37 h 1327"/>
                <a:gd name="T42" fmla="*/ 128 w 1303"/>
                <a:gd name="T43" fmla="*/ 27 h 1327"/>
                <a:gd name="T44" fmla="*/ 123 w 1303"/>
                <a:gd name="T45" fmla="*/ 18 h 1327"/>
                <a:gd name="T46" fmla="*/ 117 w 1303"/>
                <a:gd name="T47" fmla="*/ 11 h 1327"/>
                <a:gd name="T48" fmla="*/ 111 w 1303"/>
                <a:gd name="T49" fmla="*/ 5 h 1327"/>
                <a:gd name="T50" fmla="*/ 104 w 1303"/>
                <a:gd name="T51" fmla="*/ 1 h 1327"/>
                <a:gd name="T52" fmla="*/ 98 w 1303"/>
                <a:gd name="T53" fmla="*/ 0 h 1327"/>
                <a:gd name="T54" fmla="*/ 93 w 1303"/>
                <a:gd name="T55" fmla="*/ 0 h 1327"/>
                <a:gd name="T56" fmla="*/ 89 w 1303"/>
                <a:gd name="T57" fmla="*/ 3 h 1327"/>
                <a:gd name="T58" fmla="*/ 85 w 1303"/>
                <a:gd name="T59" fmla="*/ 6 h 1327"/>
                <a:gd name="T60" fmla="*/ 84 w 1303"/>
                <a:gd name="T61" fmla="*/ 10 h 1327"/>
                <a:gd name="T62" fmla="*/ 83 w 1303"/>
                <a:gd name="T63" fmla="*/ 15 h 1327"/>
                <a:gd name="T64" fmla="*/ 83 w 1303"/>
                <a:gd name="T65" fmla="*/ 20 h 1327"/>
                <a:gd name="T66" fmla="*/ 83 w 1303"/>
                <a:gd name="T67" fmla="*/ 25 h 1327"/>
                <a:gd name="T68" fmla="*/ 84 w 1303"/>
                <a:gd name="T69" fmla="*/ 28 h 1327"/>
                <a:gd name="T70" fmla="*/ 85 w 1303"/>
                <a:gd name="T71" fmla="*/ 32 h 1327"/>
                <a:gd name="T72" fmla="*/ 85 w 1303"/>
                <a:gd name="T73" fmla="*/ 36 h 1327"/>
                <a:gd name="T74" fmla="*/ 82 w 1303"/>
                <a:gd name="T75" fmla="*/ 40 h 1327"/>
                <a:gd name="T76" fmla="*/ 78 w 1303"/>
                <a:gd name="T77" fmla="*/ 41 h 1327"/>
                <a:gd name="T78" fmla="*/ 73 w 1303"/>
                <a:gd name="T79" fmla="*/ 43 h 1327"/>
                <a:gd name="T80" fmla="*/ 68 w 1303"/>
                <a:gd name="T81" fmla="*/ 45 h 1327"/>
                <a:gd name="T82" fmla="*/ 63 w 1303"/>
                <a:gd name="T83" fmla="*/ 47 h 1327"/>
                <a:gd name="T84" fmla="*/ 58 w 1303"/>
                <a:gd name="T85" fmla="*/ 49 h 1327"/>
                <a:gd name="T86" fmla="*/ 54 w 1303"/>
                <a:gd name="T87" fmla="*/ 52 h 1327"/>
                <a:gd name="T88" fmla="*/ 50 w 1303"/>
                <a:gd name="T89" fmla="*/ 55 h 1327"/>
                <a:gd name="T90" fmla="*/ 45 w 1303"/>
                <a:gd name="T91" fmla="*/ 57 h 1327"/>
                <a:gd name="T92" fmla="*/ 41 w 1303"/>
                <a:gd name="T93" fmla="*/ 55 h 1327"/>
                <a:gd name="T94" fmla="*/ 38 w 1303"/>
                <a:gd name="T95" fmla="*/ 52 h 1327"/>
                <a:gd name="T96" fmla="*/ 34 w 1303"/>
                <a:gd name="T97" fmla="*/ 48 h 1327"/>
                <a:gd name="T98" fmla="*/ 29 w 1303"/>
                <a:gd name="T99" fmla="*/ 44 h 1327"/>
                <a:gd name="T100" fmla="*/ 24 w 1303"/>
                <a:gd name="T101" fmla="*/ 41 h 1327"/>
                <a:gd name="T102" fmla="*/ 17 w 1303"/>
                <a:gd name="T103" fmla="*/ 40 h 1327"/>
                <a:gd name="T104" fmla="*/ 11 w 1303"/>
                <a:gd name="T105" fmla="*/ 41 h 1327"/>
                <a:gd name="T106" fmla="*/ 5 w 1303"/>
                <a:gd name="T107" fmla="*/ 45 h 1327"/>
                <a:gd name="T108" fmla="*/ 1 w 1303"/>
                <a:gd name="T109" fmla="*/ 51 h 1327"/>
                <a:gd name="T110" fmla="*/ 0 w 1303"/>
                <a:gd name="T111" fmla="*/ 58 h 1327"/>
                <a:gd name="T112" fmla="*/ 0 w 1303"/>
                <a:gd name="T113" fmla="*/ 65 h 1327"/>
                <a:gd name="T114" fmla="*/ 2 w 1303"/>
                <a:gd name="T115" fmla="*/ 71 h 1327"/>
                <a:gd name="T116" fmla="*/ 3 w 1303"/>
                <a:gd name="T117" fmla="*/ 75 h 1327"/>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1303" h="1327">
                  <a:moveTo>
                    <a:pt x="28" y="680"/>
                  </a:moveTo>
                  <a:lnTo>
                    <a:pt x="28" y="681"/>
                  </a:lnTo>
                  <a:lnTo>
                    <a:pt x="30" y="684"/>
                  </a:lnTo>
                  <a:lnTo>
                    <a:pt x="30" y="686"/>
                  </a:lnTo>
                  <a:lnTo>
                    <a:pt x="30" y="688"/>
                  </a:lnTo>
                  <a:lnTo>
                    <a:pt x="33" y="691"/>
                  </a:lnTo>
                  <a:lnTo>
                    <a:pt x="34" y="697"/>
                  </a:lnTo>
                  <a:lnTo>
                    <a:pt x="36" y="698"/>
                  </a:lnTo>
                  <a:lnTo>
                    <a:pt x="36" y="704"/>
                  </a:lnTo>
                  <a:lnTo>
                    <a:pt x="37" y="708"/>
                  </a:lnTo>
                  <a:lnTo>
                    <a:pt x="40" y="714"/>
                  </a:lnTo>
                  <a:lnTo>
                    <a:pt x="43" y="720"/>
                  </a:lnTo>
                  <a:lnTo>
                    <a:pt x="44" y="725"/>
                  </a:lnTo>
                  <a:lnTo>
                    <a:pt x="47" y="733"/>
                  </a:lnTo>
                  <a:lnTo>
                    <a:pt x="51" y="740"/>
                  </a:lnTo>
                  <a:lnTo>
                    <a:pt x="53" y="745"/>
                  </a:lnTo>
                  <a:lnTo>
                    <a:pt x="55" y="752"/>
                  </a:lnTo>
                  <a:lnTo>
                    <a:pt x="60" y="761"/>
                  </a:lnTo>
                  <a:lnTo>
                    <a:pt x="64" y="769"/>
                  </a:lnTo>
                  <a:lnTo>
                    <a:pt x="67" y="778"/>
                  </a:lnTo>
                  <a:lnTo>
                    <a:pt x="70" y="785"/>
                  </a:lnTo>
                  <a:lnTo>
                    <a:pt x="74" y="795"/>
                  </a:lnTo>
                  <a:lnTo>
                    <a:pt x="80" y="804"/>
                  </a:lnTo>
                  <a:lnTo>
                    <a:pt x="84" y="812"/>
                  </a:lnTo>
                  <a:lnTo>
                    <a:pt x="87" y="822"/>
                  </a:lnTo>
                  <a:lnTo>
                    <a:pt x="92" y="832"/>
                  </a:lnTo>
                  <a:lnTo>
                    <a:pt x="98" y="842"/>
                  </a:lnTo>
                  <a:lnTo>
                    <a:pt x="101" y="852"/>
                  </a:lnTo>
                  <a:lnTo>
                    <a:pt x="108" y="861"/>
                  </a:lnTo>
                  <a:lnTo>
                    <a:pt x="114" y="872"/>
                  </a:lnTo>
                  <a:lnTo>
                    <a:pt x="118" y="883"/>
                  </a:lnTo>
                  <a:lnTo>
                    <a:pt x="124" y="893"/>
                  </a:lnTo>
                  <a:lnTo>
                    <a:pt x="129" y="903"/>
                  </a:lnTo>
                  <a:lnTo>
                    <a:pt x="136" y="915"/>
                  </a:lnTo>
                  <a:lnTo>
                    <a:pt x="142" y="926"/>
                  </a:lnTo>
                  <a:lnTo>
                    <a:pt x="148" y="936"/>
                  </a:lnTo>
                  <a:lnTo>
                    <a:pt x="153" y="947"/>
                  </a:lnTo>
                  <a:lnTo>
                    <a:pt x="161" y="959"/>
                  </a:lnTo>
                  <a:lnTo>
                    <a:pt x="168" y="969"/>
                  </a:lnTo>
                  <a:lnTo>
                    <a:pt x="173" y="980"/>
                  </a:lnTo>
                  <a:lnTo>
                    <a:pt x="180" y="991"/>
                  </a:lnTo>
                  <a:lnTo>
                    <a:pt x="189" y="1003"/>
                  </a:lnTo>
                  <a:lnTo>
                    <a:pt x="196" y="1014"/>
                  </a:lnTo>
                  <a:lnTo>
                    <a:pt x="202" y="1024"/>
                  </a:lnTo>
                  <a:lnTo>
                    <a:pt x="210" y="1035"/>
                  </a:lnTo>
                  <a:lnTo>
                    <a:pt x="219" y="1047"/>
                  </a:lnTo>
                  <a:lnTo>
                    <a:pt x="226" y="1058"/>
                  </a:lnTo>
                  <a:lnTo>
                    <a:pt x="233" y="1068"/>
                  </a:lnTo>
                  <a:lnTo>
                    <a:pt x="243" y="1078"/>
                  </a:lnTo>
                  <a:lnTo>
                    <a:pt x="250" y="1091"/>
                  </a:lnTo>
                  <a:lnTo>
                    <a:pt x="260" y="1101"/>
                  </a:lnTo>
                  <a:lnTo>
                    <a:pt x="269" y="1111"/>
                  </a:lnTo>
                  <a:lnTo>
                    <a:pt x="277" y="1122"/>
                  </a:lnTo>
                  <a:lnTo>
                    <a:pt x="286" y="1131"/>
                  </a:lnTo>
                  <a:lnTo>
                    <a:pt x="296" y="1141"/>
                  </a:lnTo>
                  <a:lnTo>
                    <a:pt x="304" y="1152"/>
                  </a:lnTo>
                  <a:lnTo>
                    <a:pt x="314" y="1161"/>
                  </a:lnTo>
                  <a:lnTo>
                    <a:pt x="324" y="1171"/>
                  </a:lnTo>
                  <a:lnTo>
                    <a:pt x="333" y="1181"/>
                  </a:lnTo>
                  <a:lnTo>
                    <a:pt x="342" y="1188"/>
                  </a:lnTo>
                  <a:lnTo>
                    <a:pt x="352" y="1199"/>
                  </a:lnTo>
                  <a:lnTo>
                    <a:pt x="362" y="1206"/>
                  </a:lnTo>
                  <a:lnTo>
                    <a:pt x="372" y="1215"/>
                  </a:lnTo>
                  <a:lnTo>
                    <a:pt x="382" y="1222"/>
                  </a:lnTo>
                  <a:lnTo>
                    <a:pt x="394" y="1230"/>
                  </a:lnTo>
                  <a:lnTo>
                    <a:pt x="405" y="1237"/>
                  </a:lnTo>
                  <a:lnTo>
                    <a:pt x="415" y="1245"/>
                  </a:lnTo>
                  <a:lnTo>
                    <a:pt x="425" y="1252"/>
                  </a:lnTo>
                  <a:lnTo>
                    <a:pt x="436" y="1259"/>
                  </a:lnTo>
                  <a:lnTo>
                    <a:pt x="448" y="1264"/>
                  </a:lnTo>
                  <a:lnTo>
                    <a:pt x="459" y="1270"/>
                  </a:lnTo>
                  <a:lnTo>
                    <a:pt x="469" y="1274"/>
                  </a:lnTo>
                  <a:lnTo>
                    <a:pt x="480" y="1281"/>
                  </a:lnTo>
                  <a:lnTo>
                    <a:pt x="492" y="1286"/>
                  </a:lnTo>
                  <a:lnTo>
                    <a:pt x="504" y="1290"/>
                  </a:lnTo>
                  <a:lnTo>
                    <a:pt x="516" y="1294"/>
                  </a:lnTo>
                  <a:lnTo>
                    <a:pt x="527" y="1299"/>
                  </a:lnTo>
                  <a:lnTo>
                    <a:pt x="539" y="1301"/>
                  </a:lnTo>
                  <a:lnTo>
                    <a:pt x="551" y="1307"/>
                  </a:lnTo>
                  <a:lnTo>
                    <a:pt x="563" y="1310"/>
                  </a:lnTo>
                  <a:lnTo>
                    <a:pt x="576" y="1313"/>
                  </a:lnTo>
                  <a:lnTo>
                    <a:pt x="587" y="1316"/>
                  </a:lnTo>
                  <a:lnTo>
                    <a:pt x="600" y="1317"/>
                  </a:lnTo>
                  <a:lnTo>
                    <a:pt x="611" y="1318"/>
                  </a:lnTo>
                  <a:lnTo>
                    <a:pt x="624" y="1321"/>
                  </a:lnTo>
                  <a:lnTo>
                    <a:pt x="637" y="1323"/>
                  </a:lnTo>
                  <a:lnTo>
                    <a:pt x="648" y="1324"/>
                  </a:lnTo>
                  <a:lnTo>
                    <a:pt x="661" y="1324"/>
                  </a:lnTo>
                  <a:lnTo>
                    <a:pt x="674" y="1326"/>
                  </a:lnTo>
                  <a:lnTo>
                    <a:pt x="686" y="1327"/>
                  </a:lnTo>
                  <a:lnTo>
                    <a:pt x="698" y="1327"/>
                  </a:lnTo>
                  <a:lnTo>
                    <a:pt x="710" y="1327"/>
                  </a:lnTo>
                  <a:lnTo>
                    <a:pt x="723" y="1327"/>
                  </a:lnTo>
                  <a:lnTo>
                    <a:pt x="736" y="1326"/>
                  </a:lnTo>
                  <a:lnTo>
                    <a:pt x="749" y="1326"/>
                  </a:lnTo>
                  <a:lnTo>
                    <a:pt x="762" y="1324"/>
                  </a:lnTo>
                  <a:lnTo>
                    <a:pt x="772" y="1323"/>
                  </a:lnTo>
                  <a:lnTo>
                    <a:pt x="786" y="1321"/>
                  </a:lnTo>
                  <a:lnTo>
                    <a:pt x="799" y="1318"/>
                  </a:lnTo>
                  <a:lnTo>
                    <a:pt x="810" y="1317"/>
                  </a:lnTo>
                  <a:lnTo>
                    <a:pt x="823" y="1314"/>
                  </a:lnTo>
                  <a:lnTo>
                    <a:pt x="836" y="1311"/>
                  </a:lnTo>
                  <a:lnTo>
                    <a:pt x="848" y="1310"/>
                  </a:lnTo>
                  <a:lnTo>
                    <a:pt x="860" y="1306"/>
                  </a:lnTo>
                  <a:lnTo>
                    <a:pt x="872" y="1301"/>
                  </a:lnTo>
                  <a:lnTo>
                    <a:pt x="885" y="1299"/>
                  </a:lnTo>
                  <a:lnTo>
                    <a:pt x="897" y="1296"/>
                  </a:lnTo>
                  <a:lnTo>
                    <a:pt x="908" y="1290"/>
                  </a:lnTo>
                  <a:lnTo>
                    <a:pt x="921" y="1287"/>
                  </a:lnTo>
                  <a:lnTo>
                    <a:pt x="934" y="1281"/>
                  </a:lnTo>
                  <a:lnTo>
                    <a:pt x="945" y="1277"/>
                  </a:lnTo>
                  <a:lnTo>
                    <a:pt x="958" y="1272"/>
                  </a:lnTo>
                  <a:lnTo>
                    <a:pt x="969" y="1266"/>
                  </a:lnTo>
                  <a:lnTo>
                    <a:pt x="980" y="1262"/>
                  </a:lnTo>
                  <a:lnTo>
                    <a:pt x="992" y="1256"/>
                  </a:lnTo>
                  <a:lnTo>
                    <a:pt x="1003" y="1249"/>
                  </a:lnTo>
                  <a:lnTo>
                    <a:pt x="1016" y="1242"/>
                  </a:lnTo>
                  <a:lnTo>
                    <a:pt x="1026" y="1235"/>
                  </a:lnTo>
                  <a:lnTo>
                    <a:pt x="1039" y="1230"/>
                  </a:lnTo>
                  <a:lnTo>
                    <a:pt x="1049" y="1222"/>
                  </a:lnTo>
                  <a:lnTo>
                    <a:pt x="1060" y="1215"/>
                  </a:lnTo>
                  <a:lnTo>
                    <a:pt x="1070" y="1206"/>
                  </a:lnTo>
                  <a:lnTo>
                    <a:pt x="1081" y="1200"/>
                  </a:lnTo>
                  <a:lnTo>
                    <a:pt x="1093" y="1190"/>
                  </a:lnTo>
                  <a:lnTo>
                    <a:pt x="1103" y="1183"/>
                  </a:lnTo>
                  <a:lnTo>
                    <a:pt x="1114" y="1175"/>
                  </a:lnTo>
                  <a:lnTo>
                    <a:pt x="1125" y="1168"/>
                  </a:lnTo>
                  <a:lnTo>
                    <a:pt x="1134" y="1158"/>
                  </a:lnTo>
                  <a:lnTo>
                    <a:pt x="1144" y="1149"/>
                  </a:lnTo>
                  <a:lnTo>
                    <a:pt x="1152" y="1139"/>
                  </a:lnTo>
                  <a:lnTo>
                    <a:pt x="1162" y="1131"/>
                  </a:lnTo>
                  <a:lnTo>
                    <a:pt x="1171" y="1122"/>
                  </a:lnTo>
                  <a:lnTo>
                    <a:pt x="1179" y="1112"/>
                  </a:lnTo>
                  <a:lnTo>
                    <a:pt x="1186" y="1104"/>
                  </a:lnTo>
                  <a:lnTo>
                    <a:pt x="1195" y="1095"/>
                  </a:lnTo>
                  <a:lnTo>
                    <a:pt x="1202" y="1084"/>
                  </a:lnTo>
                  <a:lnTo>
                    <a:pt x="1209" y="1075"/>
                  </a:lnTo>
                  <a:lnTo>
                    <a:pt x="1215" y="1067"/>
                  </a:lnTo>
                  <a:lnTo>
                    <a:pt x="1223" y="1057"/>
                  </a:lnTo>
                  <a:lnTo>
                    <a:pt x="1229" y="1047"/>
                  </a:lnTo>
                  <a:lnTo>
                    <a:pt x="1235" y="1038"/>
                  </a:lnTo>
                  <a:lnTo>
                    <a:pt x="1240" y="1028"/>
                  </a:lnTo>
                  <a:lnTo>
                    <a:pt x="1246" y="1018"/>
                  </a:lnTo>
                  <a:lnTo>
                    <a:pt x="1252" y="1008"/>
                  </a:lnTo>
                  <a:lnTo>
                    <a:pt x="1256" y="998"/>
                  </a:lnTo>
                  <a:lnTo>
                    <a:pt x="1260" y="989"/>
                  </a:lnTo>
                  <a:lnTo>
                    <a:pt x="1266" y="979"/>
                  </a:lnTo>
                  <a:lnTo>
                    <a:pt x="1269" y="969"/>
                  </a:lnTo>
                  <a:lnTo>
                    <a:pt x="1273" y="960"/>
                  </a:lnTo>
                  <a:lnTo>
                    <a:pt x="1276" y="949"/>
                  </a:lnTo>
                  <a:lnTo>
                    <a:pt x="1282" y="940"/>
                  </a:lnTo>
                  <a:lnTo>
                    <a:pt x="1283" y="929"/>
                  </a:lnTo>
                  <a:lnTo>
                    <a:pt x="1286" y="919"/>
                  </a:lnTo>
                  <a:lnTo>
                    <a:pt x="1289" y="907"/>
                  </a:lnTo>
                  <a:lnTo>
                    <a:pt x="1292" y="899"/>
                  </a:lnTo>
                  <a:lnTo>
                    <a:pt x="1293" y="888"/>
                  </a:lnTo>
                  <a:lnTo>
                    <a:pt x="1296" y="879"/>
                  </a:lnTo>
                  <a:lnTo>
                    <a:pt x="1297" y="868"/>
                  </a:lnTo>
                  <a:lnTo>
                    <a:pt x="1299" y="858"/>
                  </a:lnTo>
                  <a:lnTo>
                    <a:pt x="1300" y="848"/>
                  </a:lnTo>
                  <a:lnTo>
                    <a:pt x="1300" y="836"/>
                  </a:lnTo>
                  <a:lnTo>
                    <a:pt x="1302" y="826"/>
                  </a:lnTo>
                  <a:lnTo>
                    <a:pt x="1303" y="816"/>
                  </a:lnTo>
                  <a:lnTo>
                    <a:pt x="1303" y="805"/>
                  </a:lnTo>
                  <a:lnTo>
                    <a:pt x="1303" y="795"/>
                  </a:lnTo>
                  <a:lnTo>
                    <a:pt x="1303" y="784"/>
                  </a:lnTo>
                  <a:lnTo>
                    <a:pt x="1303" y="774"/>
                  </a:lnTo>
                  <a:lnTo>
                    <a:pt x="1303" y="764"/>
                  </a:lnTo>
                  <a:lnTo>
                    <a:pt x="1303" y="752"/>
                  </a:lnTo>
                  <a:lnTo>
                    <a:pt x="1302" y="742"/>
                  </a:lnTo>
                  <a:lnTo>
                    <a:pt x="1302" y="733"/>
                  </a:lnTo>
                  <a:lnTo>
                    <a:pt x="1300" y="721"/>
                  </a:lnTo>
                  <a:lnTo>
                    <a:pt x="1300" y="711"/>
                  </a:lnTo>
                  <a:lnTo>
                    <a:pt x="1299" y="701"/>
                  </a:lnTo>
                  <a:lnTo>
                    <a:pt x="1297" y="691"/>
                  </a:lnTo>
                  <a:lnTo>
                    <a:pt x="1296" y="680"/>
                  </a:lnTo>
                  <a:lnTo>
                    <a:pt x="1294" y="669"/>
                  </a:lnTo>
                  <a:lnTo>
                    <a:pt x="1293" y="659"/>
                  </a:lnTo>
                  <a:lnTo>
                    <a:pt x="1290" y="649"/>
                  </a:lnTo>
                  <a:lnTo>
                    <a:pt x="1289" y="637"/>
                  </a:lnTo>
                  <a:lnTo>
                    <a:pt x="1287" y="627"/>
                  </a:lnTo>
                  <a:lnTo>
                    <a:pt x="1285" y="616"/>
                  </a:lnTo>
                  <a:lnTo>
                    <a:pt x="1283" y="607"/>
                  </a:lnTo>
                  <a:lnTo>
                    <a:pt x="1280" y="596"/>
                  </a:lnTo>
                  <a:lnTo>
                    <a:pt x="1277" y="586"/>
                  </a:lnTo>
                  <a:lnTo>
                    <a:pt x="1275" y="576"/>
                  </a:lnTo>
                  <a:lnTo>
                    <a:pt x="1272" y="566"/>
                  </a:lnTo>
                  <a:lnTo>
                    <a:pt x="1269" y="555"/>
                  </a:lnTo>
                  <a:lnTo>
                    <a:pt x="1266" y="545"/>
                  </a:lnTo>
                  <a:lnTo>
                    <a:pt x="1263" y="533"/>
                  </a:lnTo>
                  <a:lnTo>
                    <a:pt x="1260" y="525"/>
                  </a:lnTo>
                  <a:lnTo>
                    <a:pt x="1256" y="515"/>
                  </a:lnTo>
                  <a:lnTo>
                    <a:pt x="1253" y="504"/>
                  </a:lnTo>
                  <a:lnTo>
                    <a:pt x="1250" y="494"/>
                  </a:lnTo>
                  <a:lnTo>
                    <a:pt x="1246" y="484"/>
                  </a:lnTo>
                  <a:lnTo>
                    <a:pt x="1243" y="474"/>
                  </a:lnTo>
                  <a:lnTo>
                    <a:pt x="1239" y="464"/>
                  </a:lnTo>
                  <a:lnTo>
                    <a:pt x="1236" y="452"/>
                  </a:lnTo>
                  <a:lnTo>
                    <a:pt x="1233" y="442"/>
                  </a:lnTo>
                  <a:lnTo>
                    <a:pt x="1229" y="432"/>
                  </a:lnTo>
                  <a:lnTo>
                    <a:pt x="1226" y="422"/>
                  </a:lnTo>
                  <a:lnTo>
                    <a:pt x="1222" y="413"/>
                  </a:lnTo>
                  <a:lnTo>
                    <a:pt x="1219" y="403"/>
                  </a:lnTo>
                  <a:lnTo>
                    <a:pt x="1213" y="393"/>
                  </a:lnTo>
                  <a:lnTo>
                    <a:pt x="1212" y="383"/>
                  </a:lnTo>
                  <a:lnTo>
                    <a:pt x="1208" y="373"/>
                  </a:lnTo>
                  <a:lnTo>
                    <a:pt x="1205" y="364"/>
                  </a:lnTo>
                  <a:lnTo>
                    <a:pt x="1201" y="354"/>
                  </a:lnTo>
                  <a:lnTo>
                    <a:pt x="1196" y="343"/>
                  </a:lnTo>
                  <a:lnTo>
                    <a:pt x="1192" y="334"/>
                  </a:lnTo>
                  <a:lnTo>
                    <a:pt x="1188" y="326"/>
                  </a:lnTo>
                  <a:lnTo>
                    <a:pt x="1185" y="316"/>
                  </a:lnTo>
                  <a:lnTo>
                    <a:pt x="1181" y="306"/>
                  </a:lnTo>
                  <a:lnTo>
                    <a:pt x="1178" y="297"/>
                  </a:lnTo>
                  <a:lnTo>
                    <a:pt x="1174" y="287"/>
                  </a:lnTo>
                  <a:lnTo>
                    <a:pt x="1169" y="279"/>
                  </a:lnTo>
                  <a:lnTo>
                    <a:pt x="1165" y="270"/>
                  </a:lnTo>
                  <a:lnTo>
                    <a:pt x="1161" y="260"/>
                  </a:lnTo>
                  <a:lnTo>
                    <a:pt x="1157" y="252"/>
                  </a:lnTo>
                  <a:lnTo>
                    <a:pt x="1152" y="243"/>
                  </a:lnTo>
                  <a:lnTo>
                    <a:pt x="1148" y="235"/>
                  </a:lnTo>
                  <a:lnTo>
                    <a:pt x="1144" y="226"/>
                  </a:lnTo>
                  <a:lnTo>
                    <a:pt x="1140" y="219"/>
                  </a:lnTo>
                  <a:lnTo>
                    <a:pt x="1135" y="209"/>
                  </a:lnTo>
                  <a:lnTo>
                    <a:pt x="1131" y="202"/>
                  </a:lnTo>
                  <a:lnTo>
                    <a:pt x="1127" y="193"/>
                  </a:lnTo>
                  <a:lnTo>
                    <a:pt x="1123" y="185"/>
                  </a:lnTo>
                  <a:lnTo>
                    <a:pt x="1117" y="178"/>
                  </a:lnTo>
                  <a:lnTo>
                    <a:pt x="1113" y="171"/>
                  </a:lnTo>
                  <a:lnTo>
                    <a:pt x="1107" y="162"/>
                  </a:lnTo>
                  <a:lnTo>
                    <a:pt x="1103" y="155"/>
                  </a:lnTo>
                  <a:lnTo>
                    <a:pt x="1098" y="148"/>
                  </a:lnTo>
                  <a:lnTo>
                    <a:pt x="1094" y="141"/>
                  </a:lnTo>
                  <a:lnTo>
                    <a:pt x="1088" y="134"/>
                  </a:lnTo>
                  <a:lnTo>
                    <a:pt x="1083" y="127"/>
                  </a:lnTo>
                  <a:lnTo>
                    <a:pt x="1078" y="120"/>
                  </a:lnTo>
                  <a:lnTo>
                    <a:pt x="1073" y="114"/>
                  </a:lnTo>
                  <a:lnTo>
                    <a:pt x="1067" y="107"/>
                  </a:lnTo>
                  <a:lnTo>
                    <a:pt x="1064" y="101"/>
                  </a:lnTo>
                  <a:lnTo>
                    <a:pt x="1057" y="95"/>
                  </a:lnTo>
                  <a:lnTo>
                    <a:pt x="1052" y="90"/>
                  </a:lnTo>
                  <a:lnTo>
                    <a:pt x="1047" y="84"/>
                  </a:lnTo>
                  <a:lnTo>
                    <a:pt x="1042" y="78"/>
                  </a:lnTo>
                  <a:lnTo>
                    <a:pt x="1036" y="73"/>
                  </a:lnTo>
                  <a:lnTo>
                    <a:pt x="1030" y="67"/>
                  </a:lnTo>
                  <a:lnTo>
                    <a:pt x="1025" y="63"/>
                  </a:lnTo>
                  <a:lnTo>
                    <a:pt x="1019" y="57"/>
                  </a:lnTo>
                  <a:lnTo>
                    <a:pt x="1013" y="53"/>
                  </a:lnTo>
                  <a:lnTo>
                    <a:pt x="1007" y="47"/>
                  </a:lnTo>
                  <a:lnTo>
                    <a:pt x="1000" y="44"/>
                  </a:lnTo>
                  <a:lnTo>
                    <a:pt x="995" y="40"/>
                  </a:lnTo>
                  <a:lnTo>
                    <a:pt x="989" y="37"/>
                  </a:lnTo>
                  <a:lnTo>
                    <a:pt x="983" y="33"/>
                  </a:lnTo>
                  <a:lnTo>
                    <a:pt x="978" y="30"/>
                  </a:lnTo>
                  <a:lnTo>
                    <a:pt x="971" y="27"/>
                  </a:lnTo>
                  <a:lnTo>
                    <a:pt x="963" y="23"/>
                  </a:lnTo>
                  <a:lnTo>
                    <a:pt x="958" y="20"/>
                  </a:lnTo>
                  <a:lnTo>
                    <a:pt x="952" y="17"/>
                  </a:lnTo>
                  <a:lnTo>
                    <a:pt x="945" y="14"/>
                  </a:lnTo>
                  <a:lnTo>
                    <a:pt x="939" y="13"/>
                  </a:lnTo>
                  <a:lnTo>
                    <a:pt x="932" y="10"/>
                  </a:lnTo>
                  <a:lnTo>
                    <a:pt x="926" y="9"/>
                  </a:lnTo>
                  <a:lnTo>
                    <a:pt x="922" y="7"/>
                  </a:lnTo>
                  <a:lnTo>
                    <a:pt x="915" y="6"/>
                  </a:lnTo>
                  <a:lnTo>
                    <a:pt x="909" y="4"/>
                  </a:lnTo>
                  <a:lnTo>
                    <a:pt x="904" y="3"/>
                  </a:lnTo>
                  <a:lnTo>
                    <a:pt x="899" y="3"/>
                  </a:lnTo>
                  <a:lnTo>
                    <a:pt x="892" y="0"/>
                  </a:lnTo>
                  <a:lnTo>
                    <a:pt x="887" y="0"/>
                  </a:lnTo>
                  <a:lnTo>
                    <a:pt x="882" y="0"/>
                  </a:lnTo>
                  <a:lnTo>
                    <a:pt x="878" y="0"/>
                  </a:lnTo>
                  <a:lnTo>
                    <a:pt x="872" y="0"/>
                  </a:lnTo>
                  <a:lnTo>
                    <a:pt x="867" y="0"/>
                  </a:lnTo>
                  <a:lnTo>
                    <a:pt x="863" y="0"/>
                  </a:lnTo>
                  <a:lnTo>
                    <a:pt x="858" y="0"/>
                  </a:lnTo>
                  <a:lnTo>
                    <a:pt x="853" y="0"/>
                  </a:lnTo>
                  <a:lnTo>
                    <a:pt x="848" y="1"/>
                  </a:lnTo>
                  <a:lnTo>
                    <a:pt x="845" y="3"/>
                  </a:lnTo>
                  <a:lnTo>
                    <a:pt x="841" y="4"/>
                  </a:lnTo>
                  <a:lnTo>
                    <a:pt x="836" y="4"/>
                  </a:lnTo>
                  <a:lnTo>
                    <a:pt x="831" y="6"/>
                  </a:lnTo>
                  <a:lnTo>
                    <a:pt x="827" y="7"/>
                  </a:lnTo>
                  <a:lnTo>
                    <a:pt x="824" y="9"/>
                  </a:lnTo>
                  <a:lnTo>
                    <a:pt x="818" y="10"/>
                  </a:lnTo>
                  <a:lnTo>
                    <a:pt x="817" y="11"/>
                  </a:lnTo>
                  <a:lnTo>
                    <a:pt x="811" y="13"/>
                  </a:lnTo>
                  <a:lnTo>
                    <a:pt x="809" y="16"/>
                  </a:lnTo>
                  <a:lnTo>
                    <a:pt x="806" y="17"/>
                  </a:lnTo>
                  <a:lnTo>
                    <a:pt x="801" y="20"/>
                  </a:lnTo>
                  <a:lnTo>
                    <a:pt x="799" y="23"/>
                  </a:lnTo>
                  <a:lnTo>
                    <a:pt x="796" y="26"/>
                  </a:lnTo>
                  <a:lnTo>
                    <a:pt x="793" y="29"/>
                  </a:lnTo>
                  <a:lnTo>
                    <a:pt x="789" y="31"/>
                  </a:lnTo>
                  <a:lnTo>
                    <a:pt x="786" y="34"/>
                  </a:lnTo>
                  <a:lnTo>
                    <a:pt x="783" y="37"/>
                  </a:lnTo>
                  <a:lnTo>
                    <a:pt x="780" y="40"/>
                  </a:lnTo>
                  <a:lnTo>
                    <a:pt x="777" y="43"/>
                  </a:lnTo>
                  <a:lnTo>
                    <a:pt x="774" y="46"/>
                  </a:lnTo>
                  <a:lnTo>
                    <a:pt x="773" y="50"/>
                  </a:lnTo>
                  <a:lnTo>
                    <a:pt x="770" y="53"/>
                  </a:lnTo>
                  <a:lnTo>
                    <a:pt x="769" y="57"/>
                  </a:lnTo>
                  <a:lnTo>
                    <a:pt x="767" y="60"/>
                  </a:lnTo>
                  <a:lnTo>
                    <a:pt x="764" y="64"/>
                  </a:lnTo>
                  <a:lnTo>
                    <a:pt x="763" y="68"/>
                  </a:lnTo>
                  <a:lnTo>
                    <a:pt x="762" y="71"/>
                  </a:lnTo>
                  <a:lnTo>
                    <a:pt x="759" y="75"/>
                  </a:lnTo>
                  <a:lnTo>
                    <a:pt x="757" y="80"/>
                  </a:lnTo>
                  <a:lnTo>
                    <a:pt x="756" y="84"/>
                  </a:lnTo>
                  <a:lnTo>
                    <a:pt x="755" y="88"/>
                  </a:lnTo>
                  <a:lnTo>
                    <a:pt x="753" y="91"/>
                  </a:lnTo>
                  <a:lnTo>
                    <a:pt x="753" y="97"/>
                  </a:lnTo>
                  <a:lnTo>
                    <a:pt x="752" y="101"/>
                  </a:lnTo>
                  <a:lnTo>
                    <a:pt x="750" y="107"/>
                  </a:lnTo>
                  <a:lnTo>
                    <a:pt x="749" y="111"/>
                  </a:lnTo>
                  <a:lnTo>
                    <a:pt x="749" y="115"/>
                  </a:lnTo>
                  <a:lnTo>
                    <a:pt x="749" y="120"/>
                  </a:lnTo>
                  <a:lnTo>
                    <a:pt x="749" y="124"/>
                  </a:lnTo>
                  <a:lnTo>
                    <a:pt x="749" y="128"/>
                  </a:lnTo>
                  <a:lnTo>
                    <a:pt x="749" y="135"/>
                  </a:lnTo>
                  <a:lnTo>
                    <a:pt x="747" y="138"/>
                  </a:lnTo>
                  <a:lnTo>
                    <a:pt x="747" y="144"/>
                  </a:lnTo>
                  <a:lnTo>
                    <a:pt x="747" y="148"/>
                  </a:lnTo>
                  <a:lnTo>
                    <a:pt x="747" y="152"/>
                  </a:lnTo>
                  <a:lnTo>
                    <a:pt x="747" y="157"/>
                  </a:lnTo>
                  <a:lnTo>
                    <a:pt x="747" y="162"/>
                  </a:lnTo>
                  <a:lnTo>
                    <a:pt x="747" y="166"/>
                  </a:lnTo>
                  <a:lnTo>
                    <a:pt x="747" y="171"/>
                  </a:lnTo>
                  <a:lnTo>
                    <a:pt x="747" y="175"/>
                  </a:lnTo>
                  <a:lnTo>
                    <a:pt x="747" y="178"/>
                  </a:lnTo>
                  <a:lnTo>
                    <a:pt x="749" y="182"/>
                  </a:lnTo>
                  <a:lnTo>
                    <a:pt x="749" y="188"/>
                  </a:lnTo>
                  <a:lnTo>
                    <a:pt x="749" y="191"/>
                  </a:lnTo>
                  <a:lnTo>
                    <a:pt x="749" y="195"/>
                  </a:lnTo>
                  <a:lnTo>
                    <a:pt x="750" y="199"/>
                  </a:lnTo>
                  <a:lnTo>
                    <a:pt x="750" y="203"/>
                  </a:lnTo>
                  <a:lnTo>
                    <a:pt x="750" y="206"/>
                  </a:lnTo>
                  <a:lnTo>
                    <a:pt x="752" y="209"/>
                  </a:lnTo>
                  <a:lnTo>
                    <a:pt x="752" y="215"/>
                  </a:lnTo>
                  <a:lnTo>
                    <a:pt x="752" y="218"/>
                  </a:lnTo>
                  <a:lnTo>
                    <a:pt x="752" y="221"/>
                  </a:lnTo>
                  <a:lnTo>
                    <a:pt x="752" y="225"/>
                  </a:lnTo>
                  <a:lnTo>
                    <a:pt x="753" y="228"/>
                  </a:lnTo>
                  <a:lnTo>
                    <a:pt x="755" y="232"/>
                  </a:lnTo>
                  <a:lnTo>
                    <a:pt x="755" y="235"/>
                  </a:lnTo>
                  <a:lnTo>
                    <a:pt x="755" y="239"/>
                  </a:lnTo>
                  <a:lnTo>
                    <a:pt x="755" y="243"/>
                  </a:lnTo>
                  <a:lnTo>
                    <a:pt x="756" y="246"/>
                  </a:lnTo>
                  <a:lnTo>
                    <a:pt x="756" y="249"/>
                  </a:lnTo>
                  <a:lnTo>
                    <a:pt x="757" y="252"/>
                  </a:lnTo>
                  <a:lnTo>
                    <a:pt x="757" y="255"/>
                  </a:lnTo>
                  <a:lnTo>
                    <a:pt x="759" y="259"/>
                  </a:lnTo>
                  <a:lnTo>
                    <a:pt x="759" y="260"/>
                  </a:lnTo>
                  <a:lnTo>
                    <a:pt x="760" y="265"/>
                  </a:lnTo>
                  <a:lnTo>
                    <a:pt x="760" y="266"/>
                  </a:lnTo>
                  <a:lnTo>
                    <a:pt x="762" y="270"/>
                  </a:lnTo>
                  <a:lnTo>
                    <a:pt x="762" y="272"/>
                  </a:lnTo>
                  <a:lnTo>
                    <a:pt x="762" y="275"/>
                  </a:lnTo>
                  <a:lnTo>
                    <a:pt x="762" y="277"/>
                  </a:lnTo>
                  <a:lnTo>
                    <a:pt x="763" y="280"/>
                  </a:lnTo>
                  <a:lnTo>
                    <a:pt x="764" y="286"/>
                  </a:lnTo>
                  <a:lnTo>
                    <a:pt x="764" y="290"/>
                  </a:lnTo>
                  <a:lnTo>
                    <a:pt x="766" y="296"/>
                  </a:lnTo>
                  <a:lnTo>
                    <a:pt x="767" y="300"/>
                  </a:lnTo>
                  <a:lnTo>
                    <a:pt x="767" y="304"/>
                  </a:lnTo>
                  <a:lnTo>
                    <a:pt x="767" y="309"/>
                  </a:lnTo>
                  <a:lnTo>
                    <a:pt x="769" y="313"/>
                  </a:lnTo>
                  <a:lnTo>
                    <a:pt x="769" y="317"/>
                  </a:lnTo>
                  <a:lnTo>
                    <a:pt x="769" y="320"/>
                  </a:lnTo>
                  <a:lnTo>
                    <a:pt x="769" y="324"/>
                  </a:lnTo>
                  <a:lnTo>
                    <a:pt x="769" y="327"/>
                  </a:lnTo>
                  <a:lnTo>
                    <a:pt x="770" y="331"/>
                  </a:lnTo>
                  <a:lnTo>
                    <a:pt x="767" y="333"/>
                  </a:lnTo>
                  <a:lnTo>
                    <a:pt x="767" y="337"/>
                  </a:lnTo>
                  <a:lnTo>
                    <a:pt x="764" y="339"/>
                  </a:lnTo>
                  <a:lnTo>
                    <a:pt x="762" y="341"/>
                  </a:lnTo>
                  <a:lnTo>
                    <a:pt x="757" y="344"/>
                  </a:lnTo>
                  <a:lnTo>
                    <a:pt x="753" y="347"/>
                  </a:lnTo>
                  <a:lnTo>
                    <a:pt x="749" y="350"/>
                  </a:lnTo>
                  <a:lnTo>
                    <a:pt x="743" y="354"/>
                  </a:lnTo>
                  <a:lnTo>
                    <a:pt x="740" y="356"/>
                  </a:lnTo>
                  <a:lnTo>
                    <a:pt x="737" y="356"/>
                  </a:lnTo>
                  <a:lnTo>
                    <a:pt x="735" y="358"/>
                  </a:lnTo>
                  <a:lnTo>
                    <a:pt x="730" y="360"/>
                  </a:lnTo>
                  <a:lnTo>
                    <a:pt x="728" y="361"/>
                  </a:lnTo>
                  <a:lnTo>
                    <a:pt x="723" y="363"/>
                  </a:lnTo>
                  <a:lnTo>
                    <a:pt x="720" y="364"/>
                  </a:lnTo>
                  <a:lnTo>
                    <a:pt x="716" y="366"/>
                  </a:lnTo>
                  <a:lnTo>
                    <a:pt x="712" y="367"/>
                  </a:lnTo>
                  <a:lnTo>
                    <a:pt x="709" y="368"/>
                  </a:lnTo>
                  <a:lnTo>
                    <a:pt x="705" y="370"/>
                  </a:lnTo>
                  <a:lnTo>
                    <a:pt x="701" y="371"/>
                  </a:lnTo>
                  <a:lnTo>
                    <a:pt x="696" y="373"/>
                  </a:lnTo>
                  <a:lnTo>
                    <a:pt x="692" y="374"/>
                  </a:lnTo>
                  <a:lnTo>
                    <a:pt x="689" y="376"/>
                  </a:lnTo>
                  <a:lnTo>
                    <a:pt x="683" y="378"/>
                  </a:lnTo>
                  <a:lnTo>
                    <a:pt x="679" y="380"/>
                  </a:lnTo>
                  <a:lnTo>
                    <a:pt x="674" y="381"/>
                  </a:lnTo>
                  <a:lnTo>
                    <a:pt x="669" y="383"/>
                  </a:lnTo>
                  <a:lnTo>
                    <a:pt x="665" y="384"/>
                  </a:lnTo>
                  <a:lnTo>
                    <a:pt x="659" y="385"/>
                  </a:lnTo>
                  <a:lnTo>
                    <a:pt x="655" y="387"/>
                  </a:lnTo>
                  <a:lnTo>
                    <a:pt x="652" y="388"/>
                  </a:lnTo>
                  <a:lnTo>
                    <a:pt x="647" y="390"/>
                  </a:lnTo>
                  <a:lnTo>
                    <a:pt x="642" y="391"/>
                  </a:lnTo>
                  <a:lnTo>
                    <a:pt x="637" y="393"/>
                  </a:lnTo>
                  <a:lnTo>
                    <a:pt x="631" y="394"/>
                  </a:lnTo>
                  <a:lnTo>
                    <a:pt x="628" y="395"/>
                  </a:lnTo>
                  <a:lnTo>
                    <a:pt x="621" y="398"/>
                  </a:lnTo>
                  <a:lnTo>
                    <a:pt x="617" y="400"/>
                  </a:lnTo>
                  <a:lnTo>
                    <a:pt x="612" y="401"/>
                  </a:lnTo>
                  <a:lnTo>
                    <a:pt x="607" y="404"/>
                  </a:lnTo>
                  <a:lnTo>
                    <a:pt x="602" y="405"/>
                  </a:lnTo>
                  <a:lnTo>
                    <a:pt x="598" y="408"/>
                  </a:lnTo>
                  <a:lnTo>
                    <a:pt x="593" y="410"/>
                  </a:lnTo>
                  <a:lnTo>
                    <a:pt x="588" y="411"/>
                  </a:lnTo>
                  <a:lnTo>
                    <a:pt x="583" y="414"/>
                  </a:lnTo>
                  <a:lnTo>
                    <a:pt x="578" y="415"/>
                  </a:lnTo>
                  <a:lnTo>
                    <a:pt x="573" y="417"/>
                  </a:lnTo>
                  <a:lnTo>
                    <a:pt x="568" y="418"/>
                  </a:lnTo>
                  <a:lnTo>
                    <a:pt x="563" y="421"/>
                  </a:lnTo>
                  <a:lnTo>
                    <a:pt x="558" y="422"/>
                  </a:lnTo>
                  <a:lnTo>
                    <a:pt x="554" y="424"/>
                  </a:lnTo>
                  <a:lnTo>
                    <a:pt x="550" y="427"/>
                  </a:lnTo>
                  <a:lnTo>
                    <a:pt x="546" y="430"/>
                  </a:lnTo>
                  <a:lnTo>
                    <a:pt x="541" y="432"/>
                  </a:lnTo>
                  <a:lnTo>
                    <a:pt x="537" y="434"/>
                  </a:lnTo>
                  <a:lnTo>
                    <a:pt x="533" y="437"/>
                  </a:lnTo>
                  <a:lnTo>
                    <a:pt x="529" y="438"/>
                  </a:lnTo>
                  <a:lnTo>
                    <a:pt x="524" y="441"/>
                  </a:lnTo>
                  <a:lnTo>
                    <a:pt x="520" y="442"/>
                  </a:lnTo>
                  <a:lnTo>
                    <a:pt x="516" y="445"/>
                  </a:lnTo>
                  <a:lnTo>
                    <a:pt x="512" y="448"/>
                  </a:lnTo>
                  <a:lnTo>
                    <a:pt x="507" y="449"/>
                  </a:lnTo>
                  <a:lnTo>
                    <a:pt x="503" y="452"/>
                  </a:lnTo>
                  <a:lnTo>
                    <a:pt x="500" y="454"/>
                  </a:lnTo>
                  <a:lnTo>
                    <a:pt x="496" y="455"/>
                  </a:lnTo>
                  <a:lnTo>
                    <a:pt x="492" y="458"/>
                  </a:lnTo>
                  <a:lnTo>
                    <a:pt x="490" y="461"/>
                  </a:lnTo>
                  <a:lnTo>
                    <a:pt x="487" y="464"/>
                  </a:lnTo>
                  <a:lnTo>
                    <a:pt x="482" y="465"/>
                  </a:lnTo>
                  <a:lnTo>
                    <a:pt x="479" y="468"/>
                  </a:lnTo>
                  <a:lnTo>
                    <a:pt x="477" y="471"/>
                  </a:lnTo>
                  <a:lnTo>
                    <a:pt x="475" y="474"/>
                  </a:lnTo>
                  <a:lnTo>
                    <a:pt x="472" y="474"/>
                  </a:lnTo>
                  <a:lnTo>
                    <a:pt x="469" y="477"/>
                  </a:lnTo>
                  <a:lnTo>
                    <a:pt x="466" y="478"/>
                  </a:lnTo>
                  <a:lnTo>
                    <a:pt x="463" y="481"/>
                  </a:lnTo>
                  <a:lnTo>
                    <a:pt x="456" y="485"/>
                  </a:lnTo>
                  <a:lnTo>
                    <a:pt x="452" y="489"/>
                  </a:lnTo>
                  <a:lnTo>
                    <a:pt x="448" y="492"/>
                  </a:lnTo>
                  <a:lnTo>
                    <a:pt x="443" y="496"/>
                  </a:lnTo>
                  <a:lnTo>
                    <a:pt x="438" y="499"/>
                  </a:lnTo>
                  <a:lnTo>
                    <a:pt x="435" y="502"/>
                  </a:lnTo>
                  <a:lnTo>
                    <a:pt x="429" y="505"/>
                  </a:lnTo>
                  <a:lnTo>
                    <a:pt x="425" y="508"/>
                  </a:lnTo>
                  <a:lnTo>
                    <a:pt x="421" y="508"/>
                  </a:lnTo>
                  <a:lnTo>
                    <a:pt x="418" y="511"/>
                  </a:lnTo>
                  <a:lnTo>
                    <a:pt x="414" y="512"/>
                  </a:lnTo>
                  <a:lnTo>
                    <a:pt x="409" y="513"/>
                  </a:lnTo>
                  <a:lnTo>
                    <a:pt x="406" y="515"/>
                  </a:lnTo>
                  <a:lnTo>
                    <a:pt x="401" y="515"/>
                  </a:lnTo>
                  <a:lnTo>
                    <a:pt x="398" y="513"/>
                  </a:lnTo>
                  <a:lnTo>
                    <a:pt x="394" y="513"/>
                  </a:lnTo>
                  <a:lnTo>
                    <a:pt x="389" y="511"/>
                  </a:lnTo>
                  <a:lnTo>
                    <a:pt x="387" y="509"/>
                  </a:lnTo>
                  <a:lnTo>
                    <a:pt x="382" y="506"/>
                  </a:lnTo>
                  <a:lnTo>
                    <a:pt x="378" y="505"/>
                  </a:lnTo>
                  <a:lnTo>
                    <a:pt x="374" y="501"/>
                  </a:lnTo>
                  <a:lnTo>
                    <a:pt x="369" y="498"/>
                  </a:lnTo>
                  <a:lnTo>
                    <a:pt x="367" y="495"/>
                  </a:lnTo>
                  <a:lnTo>
                    <a:pt x="364" y="492"/>
                  </a:lnTo>
                  <a:lnTo>
                    <a:pt x="362" y="489"/>
                  </a:lnTo>
                  <a:lnTo>
                    <a:pt x="360" y="486"/>
                  </a:lnTo>
                  <a:lnTo>
                    <a:pt x="357" y="484"/>
                  </a:lnTo>
                  <a:lnTo>
                    <a:pt x="354" y="479"/>
                  </a:lnTo>
                  <a:lnTo>
                    <a:pt x="351" y="477"/>
                  </a:lnTo>
                  <a:lnTo>
                    <a:pt x="348" y="475"/>
                  </a:lnTo>
                  <a:lnTo>
                    <a:pt x="345" y="471"/>
                  </a:lnTo>
                  <a:lnTo>
                    <a:pt x="342" y="468"/>
                  </a:lnTo>
                  <a:lnTo>
                    <a:pt x="340" y="464"/>
                  </a:lnTo>
                  <a:lnTo>
                    <a:pt x="335" y="461"/>
                  </a:lnTo>
                  <a:lnTo>
                    <a:pt x="333" y="457"/>
                  </a:lnTo>
                  <a:lnTo>
                    <a:pt x="330" y="454"/>
                  </a:lnTo>
                  <a:lnTo>
                    <a:pt x="327" y="451"/>
                  </a:lnTo>
                  <a:lnTo>
                    <a:pt x="324" y="448"/>
                  </a:lnTo>
                  <a:lnTo>
                    <a:pt x="318" y="444"/>
                  </a:lnTo>
                  <a:lnTo>
                    <a:pt x="315" y="440"/>
                  </a:lnTo>
                  <a:lnTo>
                    <a:pt x="311" y="437"/>
                  </a:lnTo>
                  <a:lnTo>
                    <a:pt x="308" y="432"/>
                  </a:lnTo>
                  <a:lnTo>
                    <a:pt x="304" y="428"/>
                  </a:lnTo>
                  <a:lnTo>
                    <a:pt x="300" y="424"/>
                  </a:lnTo>
                  <a:lnTo>
                    <a:pt x="296" y="421"/>
                  </a:lnTo>
                  <a:lnTo>
                    <a:pt x="291" y="418"/>
                  </a:lnTo>
                  <a:lnTo>
                    <a:pt x="287" y="414"/>
                  </a:lnTo>
                  <a:lnTo>
                    <a:pt x="283" y="411"/>
                  </a:lnTo>
                  <a:lnTo>
                    <a:pt x="279" y="408"/>
                  </a:lnTo>
                  <a:lnTo>
                    <a:pt x="276" y="404"/>
                  </a:lnTo>
                  <a:lnTo>
                    <a:pt x="270" y="401"/>
                  </a:lnTo>
                  <a:lnTo>
                    <a:pt x="266" y="397"/>
                  </a:lnTo>
                  <a:lnTo>
                    <a:pt x="261" y="394"/>
                  </a:lnTo>
                  <a:lnTo>
                    <a:pt x="257" y="391"/>
                  </a:lnTo>
                  <a:lnTo>
                    <a:pt x="252" y="387"/>
                  </a:lnTo>
                  <a:lnTo>
                    <a:pt x="247" y="384"/>
                  </a:lnTo>
                  <a:lnTo>
                    <a:pt x="242" y="381"/>
                  </a:lnTo>
                  <a:lnTo>
                    <a:pt x="237" y="380"/>
                  </a:lnTo>
                  <a:lnTo>
                    <a:pt x="232" y="376"/>
                  </a:lnTo>
                  <a:lnTo>
                    <a:pt x="227" y="373"/>
                  </a:lnTo>
                  <a:lnTo>
                    <a:pt x="223" y="371"/>
                  </a:lnTo>
                  <a:lnTo>
                    <a:pt x="217" y="370"/>
                  </a:lnTo>
                  <a:lnTo>
                    <a:pt x="212" y="367"/>
                  </a:lnTo>
                  <a:lnTo>
                    <a:pt x="207" y="364"/>
                  </a:lnTo>
                  <a:lnTo>
                    <a:pt x="202" y="364"/>
                  </a:lnTo>
                  <a:lnTo>
                    <a:pt x="196" y="361"/>
                  </a:lnTo>
                  <a:lnTo>
                    <a:pt x="192" y="361"/>
                  </a:lnTo>
                  <a:lnTo>
                    <a:pt x="185" y="358"/>
                  </a:lnTo>
                  <a:lnTo>
                    <a:pt x="179" y="358"/>
                  </a:lnTo>
                  <a:lnTo>
                    <a:pt x="175" y="357"/>
                  </a:lnTo>
                  <a:lnTo>
                    <a:pt x="168" y="356"/>
                  </a:lnTo>
                  <a:lnTo>
                    <a:pt x="163" y="356"/>
                  </a:lnTo>
                  <a:lnTo>
                    <a:pt x="156" y="356"/>
                  </a:lnTo>
                  <a:lnTo>
                    <a:pt x="151" y="356"/>
                  </a:lnTo>
                  <a:lnTo>
                    <a:pt x="145" y="356"/>
                  </a:lnTo>
                  <a:lnTo>
                    <a:pt x="139" y="356"/>
                  </a:lnTo>
                  <a:lnTo>
                    <a:pt x="134" y="356"/>
                  </a:lnTo>
                  <a:lnTo>
                    <a:pt x="128" y="358"/>
                  </a:lnTo>
                  <a:lnTo>
                    <a:pt x="121" y="358"/>
                  </a:lnTo>
                  <a:lnTo>
                    <a:pt x="117" y="360"/>
                  </a:lnTo>
                  <a:lnTo>
                    <a:pt x="109" y="361"/>
                  </a:lnTo>
                  <a:lnTo>
                    <a:pt x="104" y="364"/>
                  </a:lnTo>
                  <a:lnTo>
                    <a:pt x="98" y="366"/>
                  </a:lnTo>
                  <a:lnTo>
                    <a:pt x="91" y="370"/>
                  </a:lnTo>
                  <a:lnTo>
                    <a:pt x="85" y="371"/>
                  </a:lnTo>
                  <a:lnTo>
                    <a:pt x="80" y="376"/>
                  </a:lnTo>
                  <a:lnTo>
                    <a:pt x="71" y="380"/>
                  </a:lnTo>
                  <a:lnTo>
                    <a:pt x="67" y="383"/>
                  </a:lnTo>
                  <a:lnTo>
                    <a:pt x="61" y="385"/>
                  </a:lnTo>
                  <a:lnTo>
                    <a:pt x="55" y="390"/>
                  </a:lnTo>
                  <a:lnTo>
                    <a:pt x="50" y="394"/>
                  </a:lnTo>
                  <a:lnTo>
                    <a:pt x="46" y="398"/>
                  </a:lnTo>
                  <a:lnTo>
                    <a:pt x="41" y="404"/>
                  </a:lnTo>
                  <a:lnTo>
                    <a:pt x="37" y="410"/>
                  </a:lnTo>
                  <a:lnTo>
                    <a:pt x="33" y="414"/>
                  </a:lnTo>
                  <a:lnTo>
                    <a:pt x="30" y="418"/>
                  </a:lnTo>
                  <a:lnTo>
                    <a:pt x="26" y="424"/>
                  </a:lnTo>
                  <a:lnTo>
                    <a:pt x="23" y="430"/>
                  </a:lnTo>
                  <a:lnTo>
                    <a:pt x="20" y="435"/>
                  </a:lnTo>
                  <a:lnTo>
                    <a:pt x="17" y="441"/>
                  </a:lnTo>
                  <a:lnTo>
                    <a:pt x="14" y="448"/>
                  </a:lnTo>
                  <a:lnTo>
                    <a:pt x="13" y="452"/>
                  </a:lnTo>
                  <a:lnTo>
                    <a:pt x="11" y="458"/>
                  </a:lnTo>
                  <a:lnTo>
                    <a:pt x="9" y="465"/>
                  </a:lnTo>
                  <a:lnTo>
                    <a:pt x="7" y="471"/>
                  </a:lnTo>
                  <a:lnTo>
                    <a:pt x="6" y="478"/>
                  </a:lnTo>
                  <a:lnTo>
                    <a:pt x="4" y="484"/>
                  </a:lnTo>
                  <a:lnTo>
                    <a:pt x="3" y="491"/>
                  </a:lnTo>
                  <a:lnTo>
                    <a:pt x="3" y="498"/>
                  </a:lnTo>
                  <a:lnTo>
                    <a:pt x="3" y="504"/>
                  </a:lnTo>
                  <a:lnTo>
                    <a:pt x="1" y="509"/>
                  </a:lnTo>
                  <a:lnTo>
                    <a:pt x="0" y="516"/>
                  </a:lnTo>
                  <a:lnTo>
                    <a:pt x="0" y="523"/>
                  </a:lnTo>
                  <a:lnTo>
                    <a:pt x="0" y="529"/>
                  </a:lnTo>
                  <a:lnTo>
                    <a:pt x="0" y="535"/>
                  </a:lnTo>
                  <a:lnTo>
                    <a:pt x="0" y="542"/>
                  </a:lnTo>
                  <a:lnTo>
                    <a:pt x="1" y="549"/>
                  </a:lnTo>
                  <a:lnTo>
                    <a:pt x="1" y="555"/>
                  </a:lnTo>
                  <a:lnTo>
                    <a:pt x="1" y="560"/>
                  </a:lnTo>
                  <a:lnTo>
                    <a:pt x="3" y="568"/>
                  </a:lnTo>
                  <a:lnTo>
                    <a:pt x="3" y="573"/>
                  </a:lnTo>
                  <a:lnTo>
                    <a:pt x="4" y="580"/>
                  </a:lnTo>
                  <a:lnTo>
                    <a:pt x="4" y="585"/>
                  </a:lnTo>
                  <a:lnTo>
                    <a:pt x="6" y="590"/>
                  </a:lnTo>
                  <a:lnTo>
                    <a:pt x="6" y="596"/>
                  </a:lnTo>
                  <a:lnTo>
                    <a:pt x="7" y="603"/>
                  </a:lnTo>
                  <a:lnTo>
                    <a:pt x="9" y="607"/>
                  </a:lnTo>
                  <a:lnTo>
                    <a:pt x="9" y="613"/>
                  </a:lnTo>
                  <a:lnTo>
                    <a:pt x="10" y="617"/>
                  </a:lnTo>
                  <a:lnTo>
                    <a:pt x="11" y="624"/>
                  </a:lnTo>
                  <a:lnTo>
                    <a:pt x="13" y="629"/>
                  </a:lnTo>
                  <a:lnTo>
                    <a:pt x="14" y="633"/>
                  </a:lnTo>
                  <a:lnTo>
                    <a:pt x="14" y="637"/>
                  </a:lnTo>
                  <a:lnTo>
                    <a:pt x="16" y="643"/>
                  </a:lnTo>
                  <a:lnTo>
                    <a:pt x="17" y="646"/>
                  </a:lnTo>
                  <a:lnTo>
                    <a:pt x="19" y="651"/>
                  </a:lnTo>
                  <a:lnTo>
                    <a:pt x="19" y="654"/>
                  </a:lnTo>
                  <a:lnTo>
                    <a:pt x="20" y="659"/>
                  </a:lnTo>
                  <a:lnTo>
                    <a:pt x="20" y="661"/>
                  </a:lnTo>
                  <a:lnTo>
                    <a:pt x="23" y="664"/>
                  </a:lnTo>
                  <a:lnTo>
                    <a:pt x="23" y="667"/>
                  </a:lnTo>
                  <a:lnTo>
                    <a:pt x="24" y="670"/>
                  </a:lnTo>
                  <a:lnTo>
                    <a:pt x="26" y="673"/>
                  </a:lnTo>
                  <a:lnTo>
                    <a:pt x="27" y="677"/>
                  </a:lnTo>
                  <a:lnTo>
                    <a:pt x="27" y="680"/>
                  </a:lnTo>
                  <a:lnTo>
                    <a:pt x="28" y="680"/>
                  </a:lnTo>
                  <a:close/>
                </a:path>
              </a:pathLst>
            </a:custGeom>
            <a:solidFill>
              <a:schemeClr val="tx1"/>
            </a:solidFill>
            <a:ln w="9525">
              <a:solidFill>
                <a:schemeClr val="tx1"/>
              </a:solidFill>
              <a:round/>
              <a:headEnd/>
              <a:tailEnd/>
            </a:ln>
          </p:spPr>
          <p:txBody>
            <a:bodyPr/>
            <a:lstStyle/>
            <a:p>
              <a:endParaRPr lang="en-US"/>
            </a:p>
          </p:txBody>
        </p:sp>
        <p:sp>
          <p:nvSpPr>
            <p:cNvPr id="8" name="Freeform 11"/>
            <p:cNvSpPr>
              <a:spLocks/>
            </p:cNvSpPr>
            <p:nvPr/>
          </p:nvSpPr>
          <p:spPr bwMode="auto">
            <a:xfrm>
              <a:off x="10599739" y="4094447"/>
              <a:ext cx="170388" cy="228441"/>
            </a:xfrm>
            <a:custGeom>
              <a:avLst/>
              <a:gdLst>
                <a:gd name="T0" fmla="*/ 31 w 285"/>
                <a:gd name="T1" fmla="*/ 35 h 411"/>
                <a:gd name="T2" fmla="*/ 30 w 285"/>
                <a:gd name="T3" fmla="*/ 33 h 411"/>
                <a:gd name="T4" fmla="*/ 29 w 285"/>
                <a:gd name="T5" fmla="*/ 30 h 411"/>
                <a:gd name="T6" fmla="*/ 27 w 285"/>
                <a:gd name="T7" fmla="*/ 28 h 411"/>
                <a:gd name="T8" fmla="*/ 26 w 285"/>
                <a:gd name="T9" fmla="*/ 25 h 411"/>
                <a:gd name="T10" fmla="*/ 25 w 285"/>
                <a:gd name="T11" fmla="*/ 23 h 411"/>
                <a:gd name="T12" fmla="*/ 25 w 285"/>
                <a:gd name="T13" fmla="*/ 21 h 411"/>
                <a:gd name="T14" fmla="*/ 25 w 285"/>
                <a:gd name="T15" fmla="*/ 19 h 411"/>
                <a:gd name="T16" fmla="*/ 26 w 285"/>
                <a:gd name="T17" fmla="*/ 17 h 411"/>
                <a:gd name="T18" fmla="*/ 26 w 285"/>
                <a:gd name="T19" fmla="*/ 15 h 411"/>
                <a:gd name="T20" fmla="*/ 26 w 285"/>
                <a:gd name="T21" fmla="*/ 13 h 411"/>
                <a:gd name="T22" fmla="*/ 26 w 285"/>
                <a:gd name="T23" fmla="*/ 11 h 411"/>
                <a:gd name="T24" fmla="*/ 26 w 285"/>
                <a:gd name="T25" fmla="*/ 10 h 411"/>
                <a:gd name="T26" fmla="*/ 25 w 285"/>
                <a:gd name="T27" fmla="*/ 8 h 411"/>
                <a:gd name="T28" fmla="*/ 25 w 285"/>
                <a:gd name="T29" fmla="*/ 6 h 411"/>
                <a:gd name="T30" fmla="*/ 23 w 285"/>
                <a:gd name="T31" fmla="*/ 4 h 411"/>
                <a:gd name="T32" fmla="*/ 21 w 285"/>
                <a:gd name="T33" fmla="*/ 2 h 411"/>
                <a:gd name="T34" fmla="*/ 19 w 285"/>
                <a:gd name="T35" fmla="*/ 1 h 411"/>
                <a:gd name="T36" fmla="*/ 18 w 285"/>
                <a:gd name="T37" fmla="*/ 1 h 411"/>
                <a:gd name="T38" fmla="*/ 16 w 285"/>
                <a:gd name="T39" fmla="*/ 0 h 411"/>
                <a:gd name="T40" fmla="*/ 14 w 285"/>
                <a:gd name="T41" fmla="*/ 0 h 411"/>
                <a:gd name="T42" fmla="*/ 12 w 285"/>
                <a:gd name="T43" fmla="*/ 0 h 411"/>
                <a:gd name="T44" fmla="*/ 10 w 285"/>
                <a:gd name="T45" fmla="*/ 0 h 411"/>
                <a:gd name="T46" fmla="*/ 9 w 285"/>
                <a:gd name="T47" fmla="*/ 1 h 411"/>
                <a:gd name="T48" fmla="*/ 7 w 285"/>
                <a:gd name="T49" fmla="*/ 2 h 411"/>
                <a:gd name="T50" fmla="*/ 5 w 285"/>
                <a:gd name="T51" fmla="*/ 3 h 411"/>
                <a:gd name="T52" fmla="*/ 2 w 285"/>
                <a:gd name="T53" fmla="*/ 6 h 411"/>
                <a:gd name="T54" fmla="*/ 1 w 285"/>
                <a:gd name="T55" fmla="*/ 8 h 411"/>
                <a:gd name="T56" fmla="*/ 0 w 285"/>
                <a:gd name="T57" fmla="*/ 9 h 411"/>
                <a:gd name="T58" fmla="*/ 0 w 285"/>
                <a:gd name="T59" fmla="*/ 12 h 411"/>
                <a:gd name="T60" fmla="*/ 0 w 285"/>
                <a:gd name="T61" fmla="*/ 14 h 411"/>
                <a:gd name="T62" fmla="*/ 1 w 285"/>
                <a:gd name="T63" fmla="*/ 17 h 411"/>
                <a:gd name="T64" fmla="*/ 2 w 285"/>
                <a:gd name="T65" fmla="*/ 19 h 411"/>
                <a:gd name="T66" fmla="*/ 4 w 285"/>
                <a:gd name="T67" fmla="*/ 21 h 411"/>
                <a:gd name="T68" fmla="*/ 6 w 285"/>
                <a:gd name="T69" fmla="*/ 23 h 411"/>
                <a:gd name="T70" fmla="*/ 8 w 285"/>
                <a:gd name="T71" fmla="*/ 24 h 411"/>
                <a:gd name="T72" fmla="*/ 10 w 285"/>
                <a:gd name="T73" fmla="*/ 25 h 411"/>
                <a:gd name="T74" fmla="*/ 11 w 285"/>
                <a:gd name="T75" fmla="*/ 26 h 411"/>
                <a:gd name="T76" fmla="*/ 12 w 285"/>
                <a:gd name="T77" fmla="*/ 28 h 411"/>
                <a:gd name="T78" fmla="*/ 13 w 285"/>
                <a:gd name="T79" fmla="*/ 31 h 411"/>
                <a:gd name="T80" fmla="*/ 13 w 285"/>
                <a:gd name="T81" fmla="*/ 33 h 411"/>
                <a:gd name="T82" fmla="*/ 14 w 285"/>
                <a:gd name="T83" fmla="*/ 34 h 411"/>
                <a:gd name="T84" fmla="*/ 15 w 285"/>
                <a:gd name="T85" fmla="*/ 36 h 411"/>
                <a:gd name="T86" fmla="*/ 16 w 285"/>
                <a:gd name="T87" fmla="*/ 38 h 411"/>
                <a:gd name="T88" fmla="*/ 17 w 285"/>
                <a:gd name="T89" fmla="*/ 40 h 411"/>
                <a:gd name="T90" fmla="*/ 18 w 285"/>
                <a:gd name="T91" fmla="*/ 42 h 411"/>
                <a:gd name="T92" fmla="*/ 20 w 285"/>
                <a:gd name="T93" fmla="*/ 44 h 411"/>
                <a:gd name="T94" fmla="*/ 23 w 285"/>
                <a:gd name="T95" fmla="*/ 45 h 411"/>
                <a:gd name="T96" fmla="*/ 25 w 285"/>
                <a:gd name="T97" fmla="*/ 46 h 411"/>
                <a:gd name="T98" fmla="*/ 28 w 285"/>
                <a:gd name="T99" fmla="*/ 45 h 411"/>
                <a:gd name="T100" fmla="*/ 29 w 285"/>
                <a:gd name="T101" fmla="*/ 44 h 411"/>
                <a:gd name="T102" fmla="*/ 31 w 285"/>
                <a:gd name="T103" fmla="*/ 42 h 411"/>
                <a:gd name="T104" fmla="*/ 31 w 285"/>
                <a:gd name="T105" fmla="*/ 40 h 411"/>
                <a:gd name="T106" fmla="*/ 32 w 285"/>
                <a:gd name="T107" fmla="*/ 38 h 411"/>
                <a:gd name="T108" fmla="*/ 32 w 285"/>
                <a:gd name="T109" fmla="*/ 37 h 41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85" h="411">
                  <a:moveTo>
                    <a:pt x="284" y="330"/>
                  </a:moveTo>
                  <a:lnTo>
                    <a:pt x="283" y="326"/>
                  </a:lnTo>
                  <a:lnTo>
                    <a:pt x="283" y="323"/>
                  </a:lnTo>
                  <a:lnTo>
                    <a:pt x="281" y="319"/>
                  </a:lnTo>
                  <a:lnTo>
                    <a:pt x="280" y="316"/>
                  </a:lnTo>
                  <a:lnTo>
                    <a:pt x="278" y="312"/>
                  </a:lnTo>
                  <a:lnTo>
                    <a:pt x="277" y="307"/>
                  </a:lnTo>
                  <a:lnTo>
                    <a:pt x="275" y="303"/>
                  </a:lnTo>
                  <a:lnTo>
                    <a:pt x="274" y="300"/>
                  </a:lnTo>
                  <a:lnTo>
                    <a:pt x="270" y="294"/>
                  </a:lnTo>
                  <a:lnTo>
                    <a:pt x="268" y="290"/>
                  </a:lnTo>
                  <a:lnTo>
                    <a:pt x="266" y="286"/>
                  </a:lnTo>
                  <a:lnTo>
                    <a:pt x="264" y="282"/>
                  </a:lnTo>
                  <a:lnTo>
                    <a:pt x="261" y="277"/>
                  </a:lnTo>
                  <a:lnTo>
                    <a:pt x="258" y="272"/>
                  </a:lnTo>
                  <a:lnTo>
                    <a:pt x="256" y="267"/>
                  </a:lnTo>
                  <a:lnTo>
                    <a:pt x="254" y="263"/>
                  </a:lnTo>
                  <a:lnTo>
                    <a:pt x="251" y="257"/>
                  </a:lnTo>
                  <a:lnTo>
                    <a:pt x="248" y="253"/>
                  </a:lnTo>
                  <a:lnTo>
                    <a:pt x="246" y="248"/>
                  </a:lnTo>
                  <a:lnTo>
                    <a:pt x="243" y="243"/>
                  </a:lnTo>
                  <a:lnTo>
                    <a:pt x="240" y="239"/>
                  </a:lnTo>
                  <a:lnTo>
                    <a:pt x="239" y="235"/>
                  </a:lnTo>
                  <a:lnTo>
                    <a:pt x="236" y="230"/>
                  </a:lnTo>
                  <a:lnTo>
                    <a:pt x="233" y="226"/>
                  </a:lnTo>
                  <a:lnTo>
                    <a:pt x="231" y="222"/>
                  </a:lnTo>
                  <a:lnTo>
                    <a:pt x="230" y="219"/>
                  </a:lnTo>
                  <a:lnTo>
                    <a:pt x="229" y="213"/>
                  </a:lnTo>
                  <a:lnTo>
                    <a:pt x="227" y="212"/>
                  </a:lnTo>
                  <a:lnTo>
                    <a:pt x="224" y="206"/>
                  </a:lnTo>
                  <a:lnTo>
                    <a:pt x="224" y="203"/>
                  </a:lnTo>
                  <a:lnTo>
                    <a:pt x="224" y="201"/>
                  </a:lnTo>
                  <a:lnTo>
                    <a:pt x="224" y="199"/>
                  </a:lnTo>
                  <a:lnTo>
                    <a:pt x="223" y="196"/>
                  </a:lnTo>
                  <a:lnTo>
                    <a:pt x="223" y="193"/>
                  </a:lnTo>
                  <a:lnTo>
                    <a:pt x="223" y="191"/>
                  </a:lnTo>
                  <a:lnTo>
                    <a:pt x="223" y="188"/>
                  </a:lnTo>
                  <a:lnTo>
                    <a:pt x="223" y="184"/>
                  </a:lnTo>
                  <a:lnTo>
                    <a:pt x="224" y="181"/>
                  </a:lnTo>
                  <a:lnTo>
                    <a:pt x="224" y="175"/>
                  </a:lnTo>
                  <a:lnTo>
                    <a:pt x="226" y="172"/>
                  </a:lnTo>
                  <a:lnTo>
                    <a:pt x="226" y="168"/>
                  </a:lnTo>
                  <a:lnTo>
                    <a:pt x="227" y="164"/>
                  </a:lnTo>
                  <a:lnTo>
                    <a:pt x="229" y="159"/>
                  </a:lnTo>
                  <a:lnTo>
                    <a:pt x="230" y="154"/>
                  </a:lnTo>
                  <a:lnTo>
                    <a:pt x="230" y="148"/>
                  </a:lnTo>
                  <a:lnTo>
                    <a:pt x="230" y="144"/>
                  </a:lnTo>
                  <a:lnTo>
                    <a:pt x="231" y="138"/>
                  </a:lnTo>
                  <a:lnTo>
                    <a:pt x="233" y="134"/>
                  </a:lnTo>
                  <a:lnTo>
                    <a:pt x="233" y="131"/>
                  </a:lnTo>
                  <a:lnTo>
                    <a:pt x="233" y="127"/>
                  </a:lnTo>
                  <a:lnTo>
                    <a:pt x="233" y="124"/>
                  </a:lnTo>
                  <a:lnTo>
                    <a:pt x="233" y="121"/>
                  </a:lnTo>
                  <a:lnTo>
                    <a:pt x="233" y="118"/>
                  </a:lnTo>
                  <a:lnTo>
                    <a:pt x="233" y="115"/>
                  </a:lnTo>
                  <a:lnTo>
                    <a:pt x="233" y="112"/>
                  </a:lnTo>
                  <a:lnTo>
                    <a:pt x="233" y="111"/>
                  </a:lnTo>
                  <a:lnTo>
                    <a:pt x="233" y="107"/>
                  </a:lnTo>
                  <a:lnTo>
                    <a:pt x="233" y="104"/>
                  </a:lnTo>
                  <a:lnTo>
                    <a:pt x="233" y="101"/>
                  </a:lnTo>
                  <a:lnTo>
                    <a:pt x="233" y="98"/>
                  </a:lnTo>
                  <a:lnTo>
                    <a:pt x="233" y="95"/>
                  </a:lnTo>
                  <a:lnTo>
                    <a:pt x="233" y="92"/>
                  </a:lnTo>
                  <a:lnTo>
                    <a:pt x="231" y="90"/>
                  </a:lnTo>
                  <a:lnTo>
                    <a:pt x="231" y="87"/>
                  </a:lnTo>
                  <a:lnTo>
                    <a:pt x="230" y="84"/>
                  </a:lnTo>
                  <a:lnTo>
                    <a:pt x="230" y="81"/>
                  </a:lnTo>
                  <a:lnTo>
                    <a:pt x="230" y="78"/>
                  </a:lnTo>
                  <a:lnTo>
                    <a:pt x="229" y="75"/>
                  </a:lnTo>
                  <a:lnTo>
                    <a:pt x="227" y="71"/>
                  </a:lnTo>
                  <a:lnTo>
                    <a:pt x="226" y="68"/>
                  </a:lnTo>
                  <a:lnTo>
                    <a:pt x="224" y="65"/>
                  </a:lnTo>
                  <a:lnTo>
                    <a:pt x="224" y="63"/>
                  </a:lnTo>
                  <a:lnTo>
                    <a:pt x="223" y="60"/>
                  </a:lnTo>
                  <a:lnTo>
                    <a:pt x="221" y="57"/>
                  </a:lnTo>
                  <a:lnTo>
                    <a:pt x="220" y="54"/>
                  </a:lnTo>
                  <a:lnTo>
                    <a:pt x="219" y="51"/>
                  </a:lnTo>
                  <a:lnTo>
                    <a:pt x="214" y="47"/>
                  </a:lnTo>
                  <a:lnTo>
                    <a:pt x="210" y="40"/>
                  </a:lnTo>
                  <a:lnTo>
                    <a:pt x="207" y="37"/>
                  </a:lnTo>
                  <a:lnTo>
                    <a:pt x="206" y="34"/>
                  </a:lnTo>
                  <a:lnTo>
                    <a:pt x="203" y="31"/>
                  </a:lnTo>
                  <a:lnTo>
                    <a:pt x="202" y="30"/>
                  </a:lnTo>
                  <a:lnTo>
                    <a:pt x="196" y="26"/>
                  </a:lnTo>
                  <a:lnTo>
                    <a:pt x="190" y="21"/>
                  </a:lnTo>
                  <a:lnTo>
                    <a:pt x="186" y="19"/>
                  </a:lnTo>
                  <a:lnTo>
                    <a:pt x="183" y="16"/>
                  </a:lnTo>
                  <a:lnTo>
                    <a:pt x="180" y="16"/>
                  </a:lnTo>
                  <a:lnTo>
                    <a:pt x="177" y="13"/>
                  </a:lnTo>
                  <a:lnTo>
                    <a:pt x="175" y="11"/>
                  </a:lnTo>
                  <a:lnTo>
                    <a:pt x="173" y="10"/>
                  </a:lnTo>
                  <a:lnTo>
                    <a:pt x="170" y="9"/>
                  </a:lnTo>
                  <a:lnTo>
                    <a:pt x="167" y="7"/>
                  </a:lnTo>
                  <a:lnTo>
                    <a:pt x="163" y="7"/>
                  </a:lnTo>
                  <a:lnTo>
                    <a:pt x="160" y="6"/>
                  </a:lnTo>
                  <a:lnTo>
                    <a:pt x="158" y="4"/>
                  </a:lnTo>
                  <a:lnTo>
                    <a:pt x="155" y="4"/>
                  </a:lnTo>
                  <a:lnTo>
                    <a:pt x="150" y="3"/>
                  </a:lnTo>
                  <a:lnTo>
                    <a:pt x="148" y="3"/>
                  </a:lnTo>
                  <a:lnTo>
                    <a:pt x="143" y="1"/>
                  </a:lnTo>
                  <a:lnTo>
                    <a:pt x="140" y="1"/>
                  </a:lnTo>
                  <a:lnTo>
                    <a:pt x="138" y="1"/>
                  </a:lnTo>
                  <a:lnTo>
                    <a:pt x="133" y="0"/>
                  </a:lnTo>
                  <a:lnTo>
                    <a:pt x="131" y="0"/>
                  </a:lnTo>
                  <a:lnTo>
                    <a:pt x="128" y="0"/>
                  </a:lnTo>
                  <a:lnTo>
                    <a:pt x="123" y="0"/>
                  </a:lnTo>
                  <a:lnTo>
                    <a:pt x="121" y="0"/>
                  </a:lnTo>
                  <a:lnTo>
                    <a:pt x="118" y="0"/>
                  </a:lnTo>
                  <a:lnTo>
                    <a:pt x="115" y="1"/>
                  </a:lnTo>
                  <a:lnTo>
                    <a:pt x="111" y="1"/>
                  </a:lnTo>
                  <a:lnTo>
                    <a:pt x="108" y="1"/>
                  </a:lnTo>
                  <a:lnTo>
                    <a:pt x="104" y="1"/>
                  </a:lnTo>
                  <a:lnTo>
                    <a:pt x="101" y="3"/>
                  </a:lnTo>
                  <a:lnTo>
                    <a:pt x="96" y="3"/>
                  </a:lnTo>
                  <a:lnTo>
                    <a:pt x="94" y="3"/>
                  </a:lnTo>
                  <a:lnTo>
                    <a:pt x="91" y="4"/>
                  </a:lnTo>
                  <a:lnTo>
                    <a:pt x="88" y="4"/>
                  </a:lnTo>
                  <a:lnTo>
                    <a:pt x="84" y="6"/>
                  </a:lnTo>
                  <a:lnTo>
                    <a:pt x="81" y="7"/>
                  </a:lnTo>
                  <a:lnTo>
                    <a:pt x="77" y="7"/>
                  </a:lnTo>
                  <a:lnTo>
                    <a:pt x="74" y="9"/>
                  </a:lnTo>
                  <a:lnTo>
                    <a:pt x="71" y="10"/>
                  </a:lnTo>
                  <a:lnTo>
                    <a:pt x="68" y="11"/>
                  </a:lnTo>
                  <a:lnTo>
                    <a:pt x="65" y="13"/>
                  </a:lnTo>
                  <a:lnTo>
                    <a:pt x="62" y="16"/>
                  </a:lnTo>
                  <a:lnTo>
                    <a:pt x="59" y="16"/>
                  </a:lnTo>
                  <a:lnTo>
                    <a:pt x="57" y="19"/>
                  </a:lnTo>
                  <a:lnTo>
                    <a:pt x="52" y="20"/>
                  </a:lnTo>
                  <a:lnTo>
                    <a:pt x="50" y="23"/>
                  </a:lnTo>
                  <a:lnTo>
                    <a:pt x="45" y="26"/>
                  </a:lnTo>
                  <a:lnTo>
                    <a:pt x="40" y="30"/>
                  </a:lnTo>
                  <a:lnTo>
                    <a:pt x="34" y="34"/>
                  </a:lnTo>
                  <a:lnTo>
                    <a:pt x="30" y="38"/>
                  </a:lnTo>
                  <a:lnTo>
                    <a:pt x="25" y="44"/>
                  </a:lnTo>
                  <a:lnTo>
                    <a:pt x="21" y="50"/>
                  </a:lnTo>
                  <a:lnTo>
                    <a:pt x="17" y="54"/>
                  </a:lnTo>
                  <a:lnTo>
                    <a:pt x="14" y="60"/>
                  </a:lnTo>
                  <a:lnTo>
                    <a:pt x="11" y="64"/>
                  </a:lnTo>
                  <a:lnTo>
                    <a:pt x="8" y="70"/>
                  </a:lnTo>
                  <a:lnTo>
                    <a:pt x="7" y="73"/>
                  </a:lnTo>
                  <a:lnTo>
                    <a:pt x="5" y="75"/>
                  </a:lnTo>
                  <a:lnTo>
                    <a:pt x="5" y="78"/>
                  </a:lnTo>
                  <a:lnTo>
                    <a:pt x="5" y="81"/>
                  </a:lnTo>
                  <a:lnTo>
                    <a:pt x="3" y="84"/>
                  </a:lnTo>
                  <a:lnTo>
                    <a:pt x="3" y="85"/>
                  </a:lnTo>
                  <a:lnTo>
                    <a:pt x="3" y="90"/>
                  </a:lnTo>
                  <a:lnTo>
                    <a:pt x="3" y="92"/>
                  </a:lnTo>
                  <a:lnTo>
                    <a:pt x="0" y="97"/>
                  </a:lnTo>
                  <a:lnTo>
                    <a:pt x="0" y="104"/>
                  </a:lnTo>
                  <a:lnTo>
                    <a:pt x="0" y="107"/>
                  </a:lnTo>
                  <a:lnTo>
                    <a:pt x="0" y="110"/>
                  </a:lnTo>
                  <a:lnTo>
                    <a:pt x="0" y="112"/>
                  </a:lnTo>
                  <a:lnTo>
                    <a:pt x="0" y="115"/>
                  </a:lnTo>
                  <a:lnTo>
                    <a:pt x="0" y="120"/>
                  </a:lnTo>
                  <a:lnTo>
                    <a:pt x="1" y="125"/>
                  </a:lnTo>
                  <a:lnTo>
                    <a:pt x="3" y="131"/>
                  </a:lnTo>
                  <a:lnTo>
                    <a:pt x="4" y="135"/>
                  </a:lnTo>
                  <a:lnTo>
                    <a:pt x="5" y="141"/>
                  </a:lnTo>
                  <a:lnTo>
                    <a:pt x="7" y="145"/>
                  </a:lnTo>
                  <a:lnTo>
                    <a:pt x="8" y="149"/>
                  </a:lnTo>
                  <a:lnTo>
                    <a:pt x="11" y="154"/>
                  </a:lnTo>
                  <a:lnTo>
                    <a:pt x="13" y="159"/>
                  </a:lnTo>
                  <a:lnTo>
                    <a:pt x="14" y="165"/>
                  </a:lnTo>
                  <a:lnTo>
                    <a:pt x="17" y="168"/>
                  </a:lnTo>
                  <a:lnTo>
                    <a:pt x="21" y="172"/>
                  </a:lnTo>
                  <a:lnTo>
                    <a:pt x="23" y="176"/>
                  </a:lnTo>
                  <a:lnTo>
                    <a:pt x="27" y="181"/>
                  </a:lnTo>
                  <a:lnTo>
                    <a:pt x="30" y="185"/>
                  </a:lnTo>
                  <a:lnTo>
                    <a:pt x="34" y="188"/>
                  </a:lnTo>
                  <a:lnTo>
                    <a:pt x="37" y="191"/>
                  </a:lnTo>
                  <a:lnTo>
                    <a:pt x="40" y="193"/>
                  </a:lnTo>
                  <a:lnTo>
                    <a:pt x="44" y="196"/>
                  </a:lnTo>
                  <a:lnTo>
                    <a:pt x="47" y="199"/>
                  </a:lnTo>
                  <a:lnTo>
                    <a:pt x="50" y="201"/>
                  </a:lnTo>
                  <a:lnTo>
                    <a:pt x="55" y="203"/>
                  </a:lnTo>
                  <a:lnTo>
                    <a:pt x="58" y="205"/>
                  </a:lnTo>
                  <a:lnTo>
                    <a:pt x="59" y="206"/>
                  </a:lnTo>
                  <a:lnTo>
                    <a:pt x="62" y="209"/>
                  </a:lnTo>
                  <a:lnTo>
                    <a:pt x="65" y="212"/>
                  </a:lnTo>
                  <a:lnTo>
                    <a:pt x="68" y="212"/>
                  </a:lnTo>
                  <a:lnTo>
                    <a:pt x="71" y="213"/>
                  </a:lnTo>
                  <a:lnTo>
                    <a:pt x="75" y="216"/>
                  </a:lnTo>
                  <a:lnTo>
                    <a:pt x="79" y="219"/>
                  </a:lnTo>
                  <a:lnTo>
                    <a:pt x="84" y="220"/>
                  </a:lnTo>
                  <a:lnTo>
                    <a:pt x="86" y="222"/>
                  </a:lnTo>
                  <a:lnTo>
                    <a:pt x="89" y="225"/>
                  </a:lnTo>
                  <a:lnTo>
                    <a:pt x="92" y="228"/>
                  </a:lnTo>
                  <a:lnTo>
                    <a:pt x="95" y="230"/>
                  </a:lnTo>
                  <a:lnTo>
                    <a:pt x="98" y="233"/>
                  </a:lnTo>
                  <a:lnTo>
                    <a:pt x="99" y="238"/>
                  </a:lnTo>
                  <a:lnTo>
                    <a:pt x="102" y="243"/>
                  </a:lnTo>
                  <a:lnTo>
                    <a:pt x="104" y="246"/>
                  </a:lnTo>
                  <a:lnTo>
                    <a:pt x="105" y="249"/>
                  </a:lnTo>
                  <a:lnTo>
                    <a:pt x="105" y="252"/>
                  </a:lnTo>
                  <a:lnTo>
                    <a:pt x="108" y="256"/>
                  </a:lnTo>
                  <a:lnTo>
                    <a:pt x="109" y="259"/>
                  </a:lnTo>
                  <a:lnTo>
                    <a:pt x="109" y="265"/>
                  </a:lnTo>
                  <a:lnTo>
                    <a:pt x="111" y="269"/>
                  </a:lnTo>
                  <a:lnTo>
                    <a:pt x="113" y="275"/>
                  </a:lnTo>
                  <a:lnTo>
                    <a:pt x="115" y="279"/>
                  </a:lnTo>
                  <a:lnTo>
                    <a:pt x="116" y="283"/>
                  </a:lnTo>
                  <a:lnTo>
                    <a:pt x="118" y="286"/>
                  </a:lnTo>
                  <a:lnTo>
                    <a:pt x="118" y="289"/>
                  </a:lnTo>
                  <a:lnTo>
                    <a:pt x="119" y="293"/>
                  </a:lnTo>
                  <a:lnTo>
                    <a:pt x="121" y="296"/>
                  </a:lnTo>
                  <a:lnTo>
                    <a:pt x="122" y="297"/>
                  </a:lnTo>
                  <a:lnTo>
                    <a:pt x="123" y="302"/>
                  </a:lnTo>
                  <a:lnTo>
                    <a:pt x="123" y="304"/>
                  </a:lnTo>
                  <a:lnTo>
                    <a:pt x="125" y="307"/>
                  </a:lnTo>
                  <a:lnTo>
                    <a:pt x="126" y="310"/>
                  </a:lnTo>
                  <a:lnTo>
                    <a:pt x="128" y="313"/>
                  </a:lnTo>
                  <a:lnTo>
                    <a:pt x="129" y="317"/>
                  </a:lnTo>
                  <a:lnTo>
                    <a:pt x="131" y="320"/>
                  </a:lnTo>
                  <a:lnTo>
                    <a:pt x="131" y="324"/>
                  </a:lnTo>
                  <a:lnTo>
                    <a:pt x="133" y="327"/>
                  </a:lnTo>
                  <a:lnTo>
                    <a:pt x="136" y="330"/>
                  </a:lnTo>
                  <a:lnTo>
                    <a:pt x="136" y="331"/>
                  </a:lnTo>
                  <a:lnTo>
                    <a:pt x="139" y="334"/>
                  </a:lnTo>
                  <a:lnTo>
                    <a:pt x="140" y="337"/>
                  </a:lnTo>
                  <a:lnTo>
                    <a:pt x="140" y="341"/>
                  </a:lnTo>
                  <a:lnTo>
                    <a:pt x="143" y="344"/>
                  </a:lnTo>
                  <a:lnTo>
                    <a:pt x="145" y="347"/>
                  </a:lnTo>
                  <a:lnTo>
                    <a:pt x="146" y="350"/>
                  </a:lnTo>
                  <a:lnTo>
                    <a:pt x="148" y="354"/>
                  </a:lnTo>
                  <a:lnTo>
                    <a:pt x="150" y="357"/>
                  </a:lnTo>
                  <a:lnTo>
                    <a:pt x="152" y="358"/>
                  </a:lnTo>
                  <a:lnTo>
                    <a:pt x="153" y="363"/>
                  </a:lnTo>
                  <a:lnTo>
                    <a:pt x="155" y="364"/>
                  </a:lnTo>
                  <a:lnTo>
                    <a:pt x="158" y="367"/>
                  </a:lnTo>
                  <a:lnTo>
                    <a:pt x="160" y="374"/>
                  </a:lnTo>
                  <a:lnTo>
                    <a:pt x="166" y="378"/>
                  </a:lnTo>
                  <a:lnTo>
                    <a:pt x="170" y="384"/>
                  </a:lnTo>
                  <a:lnTo>
                    <a:pt x="175" y="388"/>
                  </a:lnTo>
                  <a:lnTo>
                    <a:pt x="179" y="393"/>
                  </a:lnTo>
                  <a:lnTo>
                    <a:pt x="183" y="395"/>
                  </a:lnTo>
                  <a:lnTo>
                    <a:pt x="187" y="400"/>
                  </a:lnTo>
                  <a:lnTo>
                    <a:pt x="193" y="403"/>
                  </a:lnTo>
                  <a:lnTo>
                    <a:pt x="199" y="405"/>
                  </a:lnTo>
                  <a:lnTo>
                    <a:pt x="204" y="408"/>
                  </a:lnTo>
                  <a:lnTo>
                    <a:pt x="207" y="408"/>
                  </a:lnTo>
                  <a:lnTo>
                    <a:pt x="209" y="410"/>
                  </a:lnTo>
                  <a:lnTo>
                    <a:pt x="212" y="411"/>
                  </a:lnTo>
                  <a:lnTo>
                    <a:pt x="214" y="411"/>
                  </a:lnTo>
                  <a:lnTo>
                    <a:pt x="220" y="411"/>
                  </a:lnTo>
                  <a:lnTo>
                    <a:pt x="224" y="411"/>
                  </a:lnTo>
                  <a:lnTo>
                    <a:pt x="230" y="411"/>
                  </a:lnTo>
                  <a:lnTo>
                    <a:pt x="234" y="411"/>
                  </a:lnTo>
                  <a:lnTo>
                    <a:pt x="239" y="410"/>
                  </a:lnTo>
                  <a:lnTo>
                    <a:pt x="244" y="408"/>
                  </a:lnTo>
                  <a:lnTo>
                    <a:pt x="248" y="408"/>
                  </a:lnTo>
                  <a:lnTo>
                    <a:pt x="251" y="407"/>
                  </a:lnTo>
                  <a:lnTo>
                    <a:pt x="254" y="404"/>
                  </a:lnTo>
                  <a:lnTo>
                    <a:pt x="257" y="403"/>
                  </a:lnTo>
                  <a:lnTo>
                    <a:pt x="261" y="398"/>
                  </a:lnTo>
                  <a:lnTo>
                    <a:pt x="264" y="395"/>
                  </a:lnTo>
                  <a:lnTo>
                    <a:pt x="267" y="393"/>
                  </a:lnTo>
                  <a:lnTo>
                    <a:pt x="268" y="390"/>
                  </a:lnTo>
                  <a:lnTo>
                    <a:pt x="271" y="387"/>
                  </a:lnTo>
                  <a:lnTo>
                    <a:pt x="274" y="384"/>
                  </a:lnTo>
                  <a:lnTo>
                    <a:pt x="275" y="381"/>
                  </a:lnTo>
                  <a:lnTo>
                    <a:pt x="277" y="377"/>
                  </a:lnTo>
                  <a:lnTo>
                    <a:pt x="278" y="374"/>
                  </a:lnTo>
                  <a:lnTo>
                    <a:pt x="280" y="370"/>
                  </a:lnTo>
                  <a:lnTo>
                    <a:pt x="280" y="366"/>
                  </a:lnTo>
                  <a:lnTo>
                    <a:pt x="281" y="363"/>
                  </a:lnTo>
                  <a:lnTo>
                    <a:pt x="283" y="358"/>
                  </a:lnTo>
                  <a:lnTo>
                    <a:pt x="284" y="356"/>
                  </a:lnTo>
                  <a:lnTo>
                    <a:pt x="284" y="351"/>
                  </a:lnTo>
                  <a:lnTo>
                    <a:pt x="284" y="348"/>
                  </a:lnTo>
                  <a:lnTo>
                    <a:pt x="284" y="344"/>
                  </a:lnTo>
                  <a:lnTo>
                    <a:pt x="285" y="341"/>
                  </a:lnTo>
                  <a:lnTo>
                    <a:pt x="284" y="337"/>
                  </a:lnTo>
                  <a:lnTo>
                    <a:pt x="284" y="334"/>
                  </a:lnTo>
                  <a:lnTo>
                    <a:pt x="284" y="331"/>
                  </a:lnTo>
                  <a:lnTo>
                    <a:pt x="284" y="330"/>
                  </a:lnTo>
                  <a:close/>
                </a:path>
              </a:pathLst>
            </a:custGeom>
            <a:solidFill>
              <a:srgbClr val="FFFFFF"/>
            </a:solidFill>
            <a:ln w="9525">
              <a:solidFill>
                <a:schemeClr val="tx1"/>
              </a:solidFill>
              <a:round/>
              <a:headEnd/>
              <a:tailEnd/>
            </a:ln>
          </p:spPr>
          <p:txBody>
            <a:bodyPr/>
            <a:lstStyle/>
            <a:p>
              <a:endParaRPr lang="en-US"/>
            </a:p>
          </p:txBody>
        </p:sp>
        <p:sp>
          <p:nvSpPr>
            <p:cNvPr id="9" name="Freeform 12"/>
            <p:cNvSpPr>
              <a:spLocks/>
            </p:cNvSpPr>
            <p:nvPr/>
          </p:nvSpPr>
          <p:spPr bwMode="auto">
            <a:xfrm>
              <a:off x="10119065" y="3459148"/>
              <a:ext cx="563178" cy="463551"/>
            </a:xfrm>
            <a:custGeom>
              <a:avLst/>
              <a:gdLst>
                <a:gd name="T0" fmla="*/ 10 w 942"/>
                <a:gd name="T1" fmla="*/ 24 h 833"/>
                <a:gd name="T2" fmla="*/ 17 w 942"/>
                <a:gd name="T3" fmla="*/ 16 h 833"/>
                <a:gd name="T4" fmla="*/ 24 w 942"/>
                <a:gd name="T5" fmla="*/ 10 h 833"/>
                <a:gd name="T6" fmla="*/ 33 w 942"/>
                <a:gd name="T7" fmla="*/ 5 h 833"/>
                <a:gd name="T8" fmla="*/ 41 w 942"/>
                <a:gd name="T9" fmla="*/ 2 h 833"/>
                <a:gd name="T10" fmla="*/ 49 w 942"/>
                <a:gd name="T11" fmla="*/ 0 h 833"/>
                <a:gd name="T12" fmla="*/ 56 w 942"/>
                <a:gd name="T13" fmla="*/ 0 h 833"/>
                <a:gd name="T14" fmla="*/ 63 w 942"/>
                <a:gd name="T15" fmla="*/ 0 h 833"/>
                <a:gd name="T16" fmla="*/ 68 w 942"/>
                <a:gd name="T17" fmla="*/ 1 h 833"/>
                <a:gd name="T18" fmla="*/ 73 w 942"/>
                <a:gd name="T19" fmla="*/ 2 h 833"/>
                <a:gd name="T20" fmla="*/ 77 w 942"/>
                <a:gd name="T21" fmla="*/ 4 h 833"/>
                <a:gd name="T22" fmla="*/ 81 w 942"/>
                <a:gd name="T23" fmla="*/ 6 h 833"/>
                <a:gd name="T24" fmla="*/ 83 w 942"/>
                <a:gd name="T25" fmla="*/ 10 h 833"/>
                <a:gd name="T26" fmla="*/ 87 w 942"/>
                <a:gd name="T27" fmla="*/ 13 h 833"/>
                <a:gd name="T28" fmla="*/ 91 w 942"/>
                <a:gd name="T29" fmla="*/ 12 h 833"/>
                <a:gd name="T30" fmla="*/ 94 w 942"/>
                <a:gd name="T31" fmla="*/ 11 h 833"/>
                <a:gd name="T32" fmla="*/ 99 w 942"/>
                <a:gd name="T33" fmla="*/ 11 h 833"/>
                <a:gd name="T34" fmla="*/ 103 w 942"/>
                <a:gd name="T35" fmla="*/ 14 h 833"/>
                <a:gd name="T36" fmla="*/ 105 w 942"/>
                <a:gd name="T37" fmla="*/ 19 h 833"/>
                <a:gd name="T38" fmla="*/ 104 w 942"/>
                <a:gd name="T39" fmla="*/ 22 h 833"/>
                <a:gd name="T40" fmla="*/ 104 w 942"/>
                <a:gd name="T41" fmla="*/ 26 h 833"/>
                <a:gd name="T42" fmla="*/ 102 w 942"/>
                <a:gd name="T43" fmla="*/ 30 h 833"/>
                <a:gd name="T44" fmla="*/ 98 w 942"/>
                <a:gd name="T45" fmla="*/ 34 h 833"/>
                <a:gd name="T46" fmla="*/ 92 w 942"/>
                <a:gd name="T47" fmla="*/ 36 h 833"/>
                <a:gd name="T48" fmla="*/ 87 w 942"/>
                <a:gd name="T49" fmla="*/ 34 h 833"/>
                <a:gd name="T50" fmla="*/ 87 w 942"/>
                <a:gd name="T51" fmla="*/ 30 h 833"/>
                <a:gd name="T52" fmla="*/ 85 w 942"/>
                <a:gd name="T53" fmla="*/ 26 h 833"/>
                <a:gd name="T54" fmla="*/ 81 w 942"/>
                <a:gd name="T55" fmla="*/ 25 h 833"/>
                <a:gd name="T56" fmla="*/ 76 w 942"/>
                <a:gd name="T57" fmla="*/ 27 h 833"/>
                <a:gd name="T58" fmla="*/ 72 w 942"/>
                <a:gd name="T59" fmla="*/ 27 h 833"/>
                <a:gd name="T60" fmla="*/ 68 w 942"/>
                <a:gd name="T61" fmla="*/ 25 h 833"/>
                <a:gd name="T62" fmla="*/ 63 w 942"/>
                <a:gd name="T63" fmla="*/ 24 h 833"/>
                <a:gd name="T64" fmla="*/ 56 w 942"/>
                <a:gd name="T65" fmla="*/ 23 h 833"/>
                <a:gd name="T66" fmla="*/ 49 w 942"/>
                <a:gd name="T67" fmla="*/ 24 h 833"/>
                <a:gd name="T68" fmla="*/ 40 w 942"/>
                <a:gd name="T69" fmla="*/ 27 h 833"/>
                <a:gd name="T70" fmla="*/ 34 w 942"/>
                <a:gd name="T71" fmla="*/ 32 h 833"/>
                <a:gd name="T72" fmla="*/ 30 w 942"/>
                <a:gd name="T73" fmla="*/ 37 h 833"/>
                <a:gd name="T74" fmla="*/ 27 w 942"/>
                <a:gd name="T75" fmla="*/ 43 h 833"/>
                <a:gd name="T76" fmla="*/ 26 w 942"/>
                <a:gd name="T77" fmla="*/ 49 h 833"/>
                <a:gd name="T78" fmla="*/ 26 w 942"/>
                <a:gd name="T79" fmla="*/ 55 h 833"/>
                <a:gd name="T80" fmla="*/ 26 w 942"/>
                <a:gd name="T81" fmla="*/ 60 h 833"/>
                <a:gd name="T82" fmla="*/ 26 w 942"/>
                <a:gd name="T83" fmla="*/ 65 h 833"/>
                <a:gd name="T84" fmla="*/ 27 w 942"/>
                <a:gd name="T85" fmla="*/ 69 h 833"/>
                <a:gd name="T86" fmla="*/ 29 w 942"/>
                <a:gd name="T87" fmla="*/ 72 h 833"/>
                <a:gd name="T88" fmla="*/ 31 w 942"/>
                <a:gd name="T89" fmla="*/ 77 h 833"/>
                <a:gd name="T90" fmla="*/ 27 w 942"/>
                <a:gd name="T91" fmla="*/ 80 h 833"/>
                <a:gd name="T92" fmla="*/ 24 w 942"/>
                <a:gd name="T93" fmla="*/ 80 h 833"/>
                <a:gd name="T94" fmla="*/ 19 w 942"/>
                <a:gd name="T95" fmla="*/ 82 h 833"/>
                <a:gd name="T96" fmla="*/ 15 w 942"/>
                <a:gd name="T97" fmla="*/ 85 h 833"/>
                <a:gd name="T98" fmla="*/ 11 w 942"/>
                <a:gd name="T99" fmla="*/ 89 h 833"/>
                <a:gd name="T100" fmla="*/ 10 w 942"/>
                <a:gd name="T101" fmla="*/ 92 h 833"/>
                <a:gd name="T102" fmla="*/ 6 w 942"/>
                <a:gd name="T103" fmla="*/ 91 h 833"/>
                <a:gd name="T104" fmla="*/ 4 w 942"/>
                <a:gd name="T105" fmla="*/ 87 h 833"/>
                <a:gd name="T106" fmla="*/ 2 w 942"/>
                <a:gd name="T107" fmla="*/ 78 h 833"/>
                <a:gd name="T108" fmla="*/ 0 w 942"/>
                <a:gd name="T109" fmla="*/ 68 h 833"/>
                <a:gd name="T110" fmla="*/ 0 w 942"/>
                <a:gd name="T111" fmla="*/ 56 h 833"/>
                <a:gd name="T112" fmla="*/ 1 w 942"/>
                <a:gd name="T113" fmla="*/ 44 h 833"/>
                <a:gd name="T114" fmla="*/ 5 w 942"/>
                <a:gd name="T115" fmla="*/ 34 h 833"/>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942" h="833">
                  <a:moveTo>
                    <a:pt x="44" y="304"/>
                  </a:moveTo>
                  <a:lnTo>
                    <a:pt x="47" y="294"/>
                  </a:lnTo>
                  <a:lnTo>
                    <a:pt x="53" y="284"/>
                  </a:lnTo>
                  <a:lnTo>
                    <a:pt x="57" y="274"/>
                  </a:lnTo>
                  <a:lnTo>
                    <a:pt x="61" y="265"/>
                  </a:lnTo>
                  <a:lnTo>
                    <a:pt x="67" y="255"/>
                  </a:lnTo>
                  <a:lnTo>
                    <a:pt x="72" y="246"/>
                  </a:lnTo>
                  <a:lnTo>
                    <a:pt x="77" y="238"/>
                  </a:lnTo>
                  <a:lnTo>
                    <a:pt x="84" y="229"/>
                  </a:lnTo>
                  <a:lnTo>
                    <a:pt x="88" y="220"/>
                  </a:lnTo>
                  <a:lnTo>
                    <a:pt x="94" y="212"/>
                  </a:lnTo>
                  <a:lnTo>
                    <a:pt x="99" y="202"/>
                  </a:lnTo>
                  <a:lnTo>
                    <a:pt x="107" y="195"/>
                  </a:lnTo>
                  <a:lnTo>
                    <a:pt x="112" y="188"/>
                  </a:lnTo>
                  <a:lnTo>
                    <a:pt x="118" y="181"/>
                  </a:lnTo>
                  <a:lnTo>
                    <a:pt x="125" y="172"/>
                  </a:lnTo>
                  <a:lnTo>
                    <a:pt x="131" y="165"/>
                  </a:lnTo>
                  <a:lnTo>
                    <a:pt x="136" y="158"/>
                  </a:lnTo>
                  <a:lnTo>
                    <a:pt x="144" y="152"/>
                  </a:lnTo>
                  <a:lnTo>
                    <a:pt x="149" y="145"/>
                  </a:lnTo>
                  <a:lnTo>
                    <a:pt x="158" y="138"/>
                  </a:lnTo>
                  <a:lnTo>
                    <a:pt x="162" y="132"/>
                  </a:lnTo>
                  <a:lnTo>
                    <a:pt x="171" y="127"/>
                  </a:lnTo>
                  <a:lnTo>
                    <a:pt x="178" y="119"/>
                  </a:lnTo>
                  <a:lnTo>
                    <a:pt x="185" y="114"/>
                  </a:lnTo>
                  <a:lnTo>
                    <a:pt x="192" y="108"/>
                  </a:lnTo>
                  <a:lnTo>
                    <a:pt x="198" y="104"/>
                  </a:lnTo>
                  <a:lnTo>
                    <a:pt x="206" y="98"/>
                  </a:lnTo>
                  <a:lnTo>
                    <a:pt x="212" y="92"/>
                  </a:lnTo>
                  <a:lnTo>
                    <a:pt x="220" y="87"/>
                  </a:lnTo>
                  <a:lnTo>
                    <a:pt x="226" y="82"/>
                  </a:lnTo>
                  <a:lnTo>
                    <a:pt x="234" y="78"/>
                  </a:lnTo>
                  <a:lnTo>
                    <a:pt x="242" y="74"/>
                  </a:lnTo>
                  <a:lnTo>
                    <a:pt x="249" y="70"/>
                  </a:lnTo>
                  <a:lnTo>
                    <a:pt x="256" y="65"/>
                  </a:lnTo>
                  <a:lnTo>
                    <a:pt x="264" y="61"/>
                  </a:lnTo>
                  <a:lnTo>
                    <a:pt x="271" y="57"/>
                  </a:lnTo>
                  <a:lnTo>
                    <a:pt x="278" y="53"/>
                  </a:lnTo>
                  <a:lnTo>
                    <a:pt x="287" y="50"/>
                  </a:lnTo>
                  <a:lnTo>
                    <a:pt x="294" y="47"/>
                  </a:lnTo>
                  <a:lnTo>
                    <a:pt x="301" y="44"/>
                  </a:lnTo>
                  <a:lnTo>
                    <a:pt x="310" y="40"/>
                  </a:lnTo>
                  <a:lnTo>
                    <a:pt x="317" y="37"/>
                  </a:lnTo>
                  <a:lnTo>
                    <a:pt x="324" y="34"/>
                  </a:lnTo>
                  <a:lnTo>
                    <a:pt x="332" y="31"/>
                  </a:lnTo>
                  <a:lnTo>
                    <a:pt x="340" y="28"/>
                  </a:lnTo>
                  <a:lnTo>
                    <a:pt x="348" y="27"/>
                  </a:lnTo>
                  <a:lnTo>
                    <a:pt x="355" y="24"/>
                  </a:lnTo>
                  <a:lnTo>
                    <a:pt x="362" y="21"/>
                  </a:lnTo>
                  <a:lnTo>
                    <a:pt x="371" y="20"/>
                  </a:lnTo>
                  <a:lnTo>
                    <a:pt x="378" y="17"/>
                  </a:lnTo>
                  <a:lnTo>
                    <a:pt x="385" y="16"/>
                  </a:lnTo>
                  <a:lnTo>
                    <a:pt x="394" y="14"/>
                  </a:lnTo>
                  <a:lnTo>
                    <a:pt x="401" y="11"/>
                  </a:lnTo>
                  <a:lnTo>
                    <a:pt x="408" y="10"/>
                  </a:lnTo>
                  <a:lnTo>
                    <a:pt x="415" y="9"/>
                  </a:lnTo>
                  <a:lnTo>
                    <a:pt x="423" y="9"/>
                  </a:lnTo>
                  <a:lnTo>
                    <a:pt x="429" y="6"/>
                  </a:lnTo>
                  <a:lnTo>
                    <a:pt x="438" y="6"/>
                  </a:lnTo>
                  <a:lnTo>
                    <a:pt x="445" y="4"/>
                  </a:lnTo>
                  <a:lnTo>
                    <a:pt x="452" y="4"/>
                  </a:lnTo>
                  <a:lnTo>
                    <a:pt x="459" y="3"/>
                  </a:lnTo>
                  <a:lnTo>
                    <a:pt x="466" y="3"/>
                  </a:lnTo>
                  <a:lnTo>
                    <a:pt x="473" y="1"/>
                  </a:lnTo>
                  <a:lnTo>
                    <a:pt x="482" y="1"/>
                  </a:lnTo>
                  <a:lnTo>
                    <a:pt x="487" y="1"/>
                  </a:lnTo>
                  <a:lnTo>
                    <a:pt x="492" y="0"/>
                  </a:lnTo>
                  <a:lnTo>
                    <a:pt x="497" y="0"/>
                  </a:lnTo>
                  <a:lnTo>
                    <a:pt x="503" y="0"/>
                  </a:lnTo>
                  <a:lnTo>
                    <a:pt x="507" y="0"/>
                  </a:lnTo>
                  <a:lnTo>
                    <a:pt x="514" y="0"/>
                  </a:lnTo>
                  <a:lnTo>
                    <a:pt x="519" y="0"/>
                  </a:lnTo>
                  <a:lnTo>
                    <a:pt x="526" y="0"/>
                  </a:lnTo>
                  <a:lnTo>
                    <a:pt x="531" y="0"/>
                  </a:lnTo>
                  <a:lnTo>
                    <a:pt x="536" y="0"/>
                  </a:lnTo>
                  <a:lnTo>
                    <a:pt x="541" y="1"/>
                  </a:lnTo>
                  <a:lnTo>
                    <a:pt x="547" y="1"/>
                  </a:lnTo>
                  <a:lnTo>
                    <a:pt x="551" y="1"/>
                  </a:lnTo>
                  <a:lnTo>
                    <a:pt x="557" y="3"/>
                  </a:lnTo>
                  <a:lnTo>
                    <a:pt x="563" y="3"/>
                  </a:lnTo>
                  <a:lnTo>
                    <a:pt x="568" y="4"/>
                  </a:lnTo>
                  <a:lnTo>
                    <a:pt x="573" y="4"/>
                  </a:lnTo>
                  <a:lnTo>
                    <a:pt x="578" y="6"/>
                  </a:lnTo>
                  <a:lnTo>
                    <a:pt x="583" y="6"/>
                  </a:lnTo>
                  <a:lnTo>
                    <a:pt x="588" y="6"/>
                  </a:lnTo>
                  <a:lnTo>
                    <a:pt x="594" y="7"/>
                  </a:lnTo>
                  <a:lnTo>
                    <a:pt x="598" y="9"/>
                  </a:lnTo>
                  <a:lnTo>
                    <a:pt x="604" y="9"/>
                  </a:lnTo>
                  <a:lnTo>
                    <a:pt x="608" y="9"/>
                  </a:lnTo>
                  <a:lnTo>
                    <a:pt x="614" y="10"/>
                  </a:lnTo>
                  <a:lnTo>
                    <a:pt x="618" y="11"/>
                  </a:lnTo>
                  <a:lnTo>
                    <a:pt x="622" y="11"/>
                  </a:lnTo>
                  <a:lnTo>
                    <a:pt x="628" y="14"/>
                  </a:lnTo>
                  <a:lnTo>
                    <a:pt x="632" y="16"/>
                  </a:lnTo>
                  <a:lnTo>
                    <a:pt x="637" y="16"/>
                  </a:lnTo>
                  <a:lnTo>
                    <a:pt x="642" y="17"/>
                  </a:lnTo>
                  <a:lnTo>
                    <a:pt x="647" y="18"/>
                  </a:lnTo>
                  <a:lnTo>
                    <a:pt x="651" y="20"/>
                  </a:lnTo>
                  <a:lnTo>
                    <a:pt x="654" y="21"/>
                  </a:lnTo>
                  <a:lnTo>
                    <a:pt x="658" y="21"/>
                  </a:lnTo>
                  <a:lnTo>
                    <a:pt x="662" y="23"/>
                  </a:lnTo>
                  <a:lnTo>
                    <a:pt x="666" y="24"/>
                  </a:lnTo>
                  <a:lnTo>
                    <a:pt x="671" y="24"/>
                  </a:lnTo>
                  <a:lnTo>
                    <a:pt x="675" y="27"/>
                  </a:lnTo>
                  <a:lnTo>
                    <a:pt x="678" y="28"/>
                  </a:lnTo>
                  <a:lnTo>
                    <a:pt x="681" y="30"/>
                  </a:lnTo>
                  <a:lnTo>
                    <a:pt x="685" y="30"/>
                  </a:lnTo>
                  <a:lnTo>
                    <a:pt x="688" y="31"/>
                  </a:lnTo>
                  <a:lnTo>
                    <a:pt x="691" y="33"/>
                  </a:lnTo>
                  <a:lnTo>
                    <a:pt x="695" y="34"/>
                  </a:lnTo>
                  <a:lnTo>
                    <a:pt x="698" y="36"/>
                  </a:lnTo>
                  <a:lnTo>
                    <a:pt x="701" y="37"/>
                  </a:lnTo>
                  <a:lnTo>
                    <a:pt x="703" y="38"/>
                  </a:lnTo>
                  <a:lnTo>
                    <a:pt x="709" y="40"/>
                  </a:lnTo>
                  <a:lnTo>
                    <a:pt x="715" y="44"/>
                  </a:lnTo>
                  <a:lnTo>
                    <a:pt x="718" y="47"/>
                  </a:lnTo>
                  <a:lnTo>
                    <a:pt x="722" y="50"/>
                  </a:lnTo>
                  <a:lnTo>
                    <a:pt x="725" y="51"/>
                  </a:lnTo>
                  <a:lnTo>
                    <a:pt x="729" y="54"/>
                  </a:lnTo>
                  <a:lnTo>
                    <a:pt x="730" y="57"/>
                  </a:lnTo>
                  <a:lnTo>
                    <a:pt x="732" y="58"/>
                  </a:lnTo>
                  <a:lnTo>
                    <a:pt x="732" y="61"/>
                  </a:lnTo>
                  <a:lnTo>
                    <a:pt x="733" y="64"/>
                  </a:lnTo>
                  <a:lnTo>
                    <a:pt x="735" y="67"/>
                  </a:lnTo>
                  <a:lnTo>
                    <a:pt x="736" y="71"/>
                  </a:lnTo>
                  <a:lnTo>
                    <a:pt x="737" y="74"/>
                  </a:lnTo>
                  <a:lnTo>
                    <a:pt x="739" y="78"/>
                  </a:lnTo>
                  <a:lnTo>
                    <a:pt x="740" y="81"/>
                  </a:lnTo>
                  <a:lnTo>
                    <a:pt x="745" y="87"/>
                  </a:lnTo>
                  <a:lnTo>
                    <a:pt x="746" y="90"/>
                  </a:lnTo>
                  <a:lnTo>
                    <a:pt x="750" y="95"/>
                  </a:lnTo>
                  <a:lnTo>
                    <a:pt x="753" y="100"/>
                  </a:lnTo>
                  <a:lnTo>
                    <a:pt x="759" y="104"/>
                  </a:lnTo>
                  <a:lnTo>
                    <a:pt x="762" y="107"/>
                  </a:lnTo>
                  <a:lnTo>
                    <a:pt x="767" y="111"/>
                  </a:lnTo>
                  <a:lnTo>
                    <a:pt x="769" y="112"/>
                  </a:lnTo>
                  <a:lnTo>
                    <a:pt x="772" y="114"/>
                  </a:lnTo>
                  <a:lnTo>
                    <a:pt x="777" y="115"/>
                  </a:lnTo>
                  <a:lnTo>
                    <a:pt x="779" y="117"/>
                  </a:lnTo>
                  <a:lnTo>
                    <a:pt x="784" y="118"/>
                  </a:lnTo>
                  <a:lnTo>
                    <a:pt x="790" y="118"/>
                  </a:lnTo>
                  <a:lnTo>
                    <a:pt x="793" y="118"/>
                  </a:lnTo>
                  <a:lnTo>
                    <a:pt x="796" y="118"/>
                  </a:lnTo>
                  <a:lnTo>
                    <a:pt x="799" y="118"/>
                  </a:lnTo>
                  <a:lnTo>
                    <a:pt x="803" y="117"/>
                  </a:lnTo>
                  <a:lnTo>
                    <a:pt x="806" y="115"/>
                  </a:lnTo>
                  <a:lnTo>
                    <a:pt x="808" y="114"/>
                  </a:lnTo>
                  <a:lnTo>
                    <a:pt x="813" y="114"/>
                  </a:lnTo>
                  <a:lnTo>
                    <a:pt x="816" y="112"/>
                  </a:lnTo>
                  <a:lnTo>
                    <a:pt x="818" y="111"/>
                  </a:lnTo>
                  <a:lnTo>
                    <a:pt x="821" y="110"/>
                  </a:lnTo>
                  <a:lnTo>
                    <a:pt x="824" y="108"/>
                  </a:lnTo>
                  <a:lnTo>
                    <a:pt x="828" y="107"/>
                  </a:lnTo>
                  <a:lnTo>
                    <a:pt x="831" y="105"/>
                  </a:lnTo>
                  <a:lnTo>
                    <a:pt x="834" y="104"/>
                  </a:lnTo>
                  <a:lnTo>
                    <a:pt x="838" y="102"/>
                  </a:lnTo>
                  <a:lnTo>
                    <a:pt x="841" y="100"/>
                  </a:lnTo>
                  <a:lnTo>
                    <a:pt x="845" y="100"/>
                  </a:lnTo>
                  <a:lnTo>
                    <a:pt x="848" y="98"/>
                  </a:lnTo>
                  <a:lnTo>
                    <a:pt x="850" y="97"/>
                  </a:lnTo>
                  <a:lnTo>
                    <a:pt x="854" y="97"/>
                  </a:lnTo>
                  <a:lnTo>
                    <a:pt x="855" y="94"/>
                  </a:lnTo>
                  <a:lnTo>
                    <a:pt x="861" y="92"/>
                  </a:lnTo>
                  <a:lnTo>
                    <a:pt x="862" y="92"/>
                  </a:lnTo>
                  <a:lnTo>
                    <a:pt x="865" y="92"/>
                  </a:lnTo>
                  <a:lnTo>
                    <a:pt x="871" y="92"/>
                  </a:lnTo>
                  <a:lnTo>
                    <a:pt x="875" y="92"/>
                  </a:lnTo>
                  <a:lnTo>
                    <a:pt x="880" y="95"/>
                  </a:lnTo>
                  <a:lnTo>
                    <a:pt x="887" y="97"/>
                  </a:lnTo>
                  <a:lnTo>
                    <a:pt x="892" y="98"/>
                  </a:lnTo>
                  <a:lnTo>
                    <a:pt x="897" y="101"/>
                  </a:lnTo>
                  <a:lnTo>
                    <a:pt x="901" y="102"/>
                  </a:lnTo>
                  <a:lnTo>
                    <a:pt x="905" y="105"/>
                  </a:lnTo>
                  <a:lnTo>
                    <a:pt x="909" y="108"/>
                  </a:lnTo>
                  <a:lnTo>
                    <a:pt x="914" y="111"/>
                  </a:lnTo>
                  <a:lnTo>
                    <a:pt x="916" y="114"/>
                  </a:lnTo>
                  <a:lnTo>
                    <a:pt x="921" y="117"/>
                  </a:lnTo>
                  <a:lnTo>
                    <a:pt x="924" y="119"/>
                  </a:lnTo>
                  <a:lnTo>
                    <a:pt x="926" y="124"/>
                  </a:lnTo>
                  <a:lnTo>
                    <a:pt x="928" y="128"/>
                  </a:lnTo>
                  <a:lnTo>
                    <a:pt x="931" y="131"/>
                  </a:lnTo>
                  <a:lnTo>
                    <a:pt x="932" y="135"/>
                  </a:lnTo>
                  <a:lnTo>
                    <a:pt x="935" y="139"/>
                  </a:lnTo>
                  <a:lnTo>
                    <a:pt x="936" y="144"/>
                  </a:lnTo>
                  <a:lnTo>
                    <a:pt x="939" y="148"/>
                  </a:lnTo>
                  <a:lnTo>
                    <a:pt x="939" y="154"/>
                  </a:lnTo>
                  <a:lnTo>
                    <a:pt x="939" y="158"/>
                  </a:lnTo>
                  <a:lnTo>
                    <a:pt x="941" y="164"/>
                  </a:lnTo>
                  <a:lnTo>
                    <a:pt x="941" y="168"/>
                  </a:lnTo>
                  <a:lnTo>
                    <a:pt x="941" y="171"/>
                  </a:lnTo>
                  <a:lnTo>
                    <a:pt x="941" y="174"/>
                  </a:lnTo>
                  <a:lnTo>
                    <a:pt x="941" y="176"/>
                  </a:lnTo>
                  <a:lnTo>
                    <a:pt x="942" y="181"/>
                  </a:lnTo>
                  <a:lnTo>
                    <a:pt x="941" y="183"/>
                  </a:lnTo>
                  <a:lnTo>
                    <a:pt x="941" y="186"/>
                  </a:lnTo>
                  <a:lnTo>
                    <a:pt x="941" y="189"/>
                  </a:lnTo>
                  <a:lnTo>
                    <a:pt x="941" y="192"/>
                  </a:lnTo>
                  <a:lnTo>
                    <a:pt x="939" y="195"/>
                  </a:lnTo>
                  <a:lnTo>
                    <a:pt x="939" y="198"/>
                  </a:lnTo>
                  <a:lnTo>
                    <a:pt x="939" y="201"/>
                  </a:lnTo>
                  <a:lnTo>
                    <a:pt x="939" y="205"/>
                  </a:lnTo>
                  <a:lnTo>
                    <a:pt x="936" y="208"/>
                  </a:lnTo>
                  <a:lnTo>
                    <a:pt x="936" y="210"/>
                  </a:lnTo>
                  <a:lnTo>
                    <a:pt x="936" y="215"/>
                  </a:lnTo>
                  <a:lnTo>
                    <a:pt x="935" y="218"/>
                  </a:lnTo>
                  <a:lnTo>
                    <a:pt x="934" y="220"/>
                  </a:lnTo>
                  <a:lnTo>
                    <a:pt x="934" y="225"/>
                  </a:lnTo>
                  <a:lnTo>
                    <a:pt x="934" y="228"/>
                  </a:lnTo>
                  <a:lnTo>
                    <a:pt x="934" y="233"/>
                  </a:lnTo>
                  <a:lnTo>
                    <a:pt x="932" y="235"/>
                  </a:lnTo>
                  <a:lnTo>
                    <a:pt x="931" y="238"/>
                  </a:lnTo>
                  <a:lnTo>
                    <a:pt x="931" y="240"/>
                  </a:lnTo>
                  <a:lnTo>
                    <a:pt x="929" y="243"/>
                  </a:lnTo>
                  <a:lnTo>
                    <a:pt x="928" y="246"/>
                  </a:lnTo>
                  <a:lnTo>
                    <a:pt x="926" y="249"/>
                  </a:lnTo>
                  <a:lnTo>
                    <a:pt x="926" y="252"/>
                  </a:lnTo>
                  <a:lnTo>
                    <a:pt x="925" y="255"/>
                  </a:lnTo>
                  <a:lnTo>
                    <a:pt x="924" y="259"/>
                  </a:lnTo>
                  <a:lnTo>
                    <a:pt x="921" y="265"/>
                  </a:lnTo>
                  <a:lnTo>
                    <a:pt x="918" y="270"/>
                  </a:lnTo>
                  <a:lnTo>
                    <a:pt x="915" y="274"/>
                  </a:lnTo>
                  <a:lnTo>
                    <a:pt x="911" y="279"/>
                  </a:lnTo>
                  <a:lnTo>
                    <a:pt x="908" y="283"/>
                  </a:lnTo>
                  <a:lnTo>
                    <a:pt x="904" y="289"/>
                  </a:lnTo>
                  <a:lnTo>
                    <a:pt x="901" y="292"/>
                  </a:lnTo>
                  <a:lnTo>
                    <a:pt x="897" y="296"/>
                  </a:lnTo>
                  <a:lnTo>
                    <a:pt x="892" y="299"/>
                  </a:lnTo>
                  <a:lnTo>
                    <a:pt x="889" y="302"/>
                  </a:lnTo>
                  <a:lnTo>
                    <a:pt x="885" y="306"/>
                  </a:lnTo>
                  <a:lnTo>
                    <a:pt x="880" y="309"/>
                  </a:lnTo>
                  <a:lnTo>
                    <a:pt x="877" y="310"/>
                  </a:lnTo>
                  <a:lnTo>
                    <a:pt x="871" y="313"/>
                  </a:lnTo>
                  <a:lnTo>
                    <a:pt x="867" y="316"/>
                  </a:lnTo>
                  <a:lnTo>
                    <a:pt x="862" y="317"/>
                  </a:lnTo>
                  <a:lnTo>
                    <a:pt x="858" y="319"/>
                  </a:lnTo>
                  <a:lnTo>
                    <a:pt x="853" y="320"/>
                  </a:lnTo>
                  <a:lnTo>
                    <a:pt x="848" y="321"/>
                  </a:lnTo>
                  <a:lnTo>
                    <a:pt x="843" y="321"/>
                  </a:lnTo>
                  <a:lnTo>
                    <a:pt x="837" y="323"/>
                  </a:lnTo>
                  <a:lnTo>
                    <a:pt x="831" y="323"/>
                  </a:lnTo>
                  <a:lnTo>
                    <a:pt x="827" y="323"/>
                  </a:lnTo>
                  <a:lnTo>
                    <a:pt x="821" y="321"/>
                  </a:lnTo>
                  <a:lnTo>
                    <a:pt x="816" y="320"/>
                  </a:lnTo>
                  <a:lnTo>
                    <a:pt x="811" y="320"/>
                  </a:lnTo>
                  <a:lnTo>
                    <a:pt x="807" y="319"/>
                  </a:lnTo>
                  <a:lnTo>
                    <a:pt x="803" y="317"/>
                  </a:lnTo>
                  <a:lnTo>
                    <a:pt x="799" y="313"/>
                  </a:lnTo>
                  <a:lnTo>
                    <a:pt x="794" y="311"/>
                  </a:lnTo>
                  <a:lnTo>
                    <a:pt x="791" y="310"/>
                  </a:lnTo>
                  <a:lnTo>
                    <a:pt x="787" y="304"/>
                  </a:lnTo>
                  <a:lnTo>
                    <a:pt x="784" y="300"/>
                  </a:lnTo>
                  <a:lnTo>
                    <a:pt x="783" y="296"/>
                  </a:lnTo>
                  <a:lnTo>
                    <a:pt x="781" y="293"/>
                  </a:lnTo>
                  <a:lnTo>
                    <a:pt x="780" y="290"/>
                  </a:lnTo>
                  <a:lnTo>
                    <a:pt x="779" y="287"/>
                  </a:lnTo>
                  <a:lnTo>
                    <a:pt x="779" y="283"/>
                  </a:lnTo>
                  <a:lnTo>
                    <a:pt x="779" y="280"/>
                  </a:lnTo>
                  <a:lnTo>
                    <a:pt x="779" y="277"/>
                  </a:lnTo>
                  <a:lnTo>
                    <a:pt x="779" y="274"/>
                  </a:lnTo>
                  <a:lnTo>
                    <a:pt x="779" y="270"/>
                  </a:lnTo>
                  <a:lnTo>
                    <a:pt x="777" y="267"/>
                  </a:lnTo>
                  <a:lnTo>
                    <a:pt x="777" y="265"/>
                  </a:lnTo>
                  <a:lnTo>
                    <a:pt x="777" y="260"/>
                  </a:lnTo>
                  <a:lnTo>
                    <a:pt x="776" y="257"/>
                  </a:lnTo>
                  <a:lnTo>
                    <a:pt x="774" y="255"/>
                  </a:lnTo>
                  <a:lnTo>
                    <a:pt x="773" y="252"/>
                  </a:lnTo>
                  <a:lnTo>
                    <a:pt x="772" y="249"/>
                  </a:lnTo>
                  <a:lnTo>
                    <a:pt x="769" y="243"/>
                  </a:lnTo>
                  <a:lnTo>
                    <a:pt x="766" y="239"/>
                  </a:lnTo>
                  <a:lnTo>
                    <a:pt x="762" y="236"/>
                  </a:lnTo>
                  <a:lnTo>
                    <a:pt x="759" y="235"/>
                  </a:lnTo>
                  <a:lnTo>
                    <a:pt x="756" y="233"/>
                  </a:lnTo>
                  <a:lnTo>
                    <a:pt x="753" y="233"/>
                  </a:lnTo>
                  <a:lnTo>
                    <a:pt x="749" y="230"/>
                  </a:lnTo>
                  <a:lnTo>
                    <a:pt x="746" y="229"/>
                  </a:lnTo>
                  <a:lnTo>
                    <a:pt x="743" y="229"/>
                  </a:lnTo>
                  <a:lnTo>
                    <a:pt x="739" y="229"/>
                  </a:lnTo>
                  <a:lnTo>
                    <a:pt x="735" y="226"/>
                  </a:lnTo>
                  <a:lnTo>
                    <a:pt x="730" y="226"/>
                  </a:lnTo>
                  <a:lnTo>
                    <a:pt x="725" y="226"/>
                  </a:lnTo>
                  <a:lnTo>
                    <a:pt x="722" y="228"/>
                  </a:lnTo>
                  <a:lnTo>
                    <a:pt x="716" y="229"/>
                  </a:lnTo>
                  <a:lnTo>
                    <a:pt x="713" y="229"/>
                  </a:lnTo>
                  <a:lnTo>
                    <a:pt x="709" y="232"/>
                  </a:lnTo>
                  <a:lnTo>
                    <a:pt x="705" y="233"/>
                  </a:lnTo>
                  <a:lnTo>
                    <a:pt x="701" y="235"/>
                  </a:lnTo>
                  <a:lnTo>
                    <a:pt x="696" y="238"/>
                  </a:lnTo>
                  <a:lnTo>
                    <a:pt x="691" y="239"/>
                  </a:lnTo>
                  <a:lnTo>
                    <a:pt x="685" y="242"/>
                  </a:lnTo>
                  <a:lnTo>
                    <a:pt x="683" y="243"/>
                  </a:lnTo>
                  <a:lnTo>
                    <a:pt x="681" y="245"/>
                  </a:lnTo>
                  <a:lnTo>
                    <a:pt x="678" y="246"/>
                  </a:lnTo>
                  <a:lnTo>
                    <a:pt x="675" y="247"/>
                  </a:lnTo>
                  <a:lnTo>
                    <a:pt x="672" y="246"/>
                  </a:lnTo>
                  <a:lnTo>
                    <a:pt x="669" y="246"/>
                  </a:lnTo>
                  <a:lnTo>
                    <a:pt x="666" y="246"/>
                  </a:lnTo>
                  <a:lnTo>
                    <a:pt x="662" y="245"/>
                  </a:lnTo>
                  <a:lnTo>
                    <a:pt x="656" y="243"/>
                  </a:lnTo>
                  <a:lnTo>
                    <a:pt x="651" y="242"/>
                  </a:lnTo>
                  <a:lnTo>
                    <a:pt x="649" y="240"/>
                  </a:lnTo>
                  <a:lnTo>
                    <a:pt x="647" y="239"/>
                  </a:lnTo>
                  <a:lnTo>
                    <a:pt x="644" y="238"/>
                  </a:lnTo>
                  <a:lnTo>
                    <a:pt x="641" y="236"/>
                  </a:lnTo>
                  <a:lnTo>
                    <a:pt x="637" y="236"/>
                  </a:lnTo>
                  <a:lnTo>
                    <a:pt x="632" y="233"/>
                  </a:lnTo>
                  <a:lnTo>
                    <a:pt x="628" y="233"/>
                  </a:lnTo>
                  <a:lnTo>
                    <a:pt x="625" y="230"/>
                  </a:lnTo>
                  <a:lnTo>
                    <a:pt x="621" y="229"/>
                  </a:lnTo>
                  <a:lnTo>
                    <a:pt x="617" y="228"/>
                  </a:lnTo>
                  <a:lnTo>
                    <a:pt x="614" y="226"/>
                  </a:lnTo>
                  <a:lnTo>
                    <a:pt x="610" y="225"/>
                  </a:lnTo>
                  <a:lnTo>
                    <a:pt x="604" y="223"/>
                  </a:lnTo>
                  <a:lnTo>
                    <a:pt x="600" y="220"/>
                  </a:lnTo>
                  <a:lnTo>
                    <a:pt x="597" y="220"/>
                  </a:lnTo>
                  <a:lnTo>
                    <a:pt x="591" y="218"/>
                  </a:lnTo>
                  <a:lnTo>
                    <a:pt x="585" y="218"/>
                  </a:lnTo>
                  <a:lnTo>
                    <a:pt x="581" y="216"/>
                  </a:lnTo>
                  <a:lnTo>
                    <a:pt x="575" y="215"/>
                  </a:lnTo>
                  <a:lnTo>
                    <a:pt x="571" y="213"/>
                  </a:lnTo>
                  <a:lnTo>
                    <a:pt x="566" y="212"/>
                  </a:lnTo>
                  <a:lnTo>
                    <a:pt x="560" y="210"/>
                  </a:lnTo>
                  <a:lnTo>
                    <a:pt x="554" y="210"/>
                  </a:lnTo>
                  <a:lnTo>
                    <a:pt x="550" y="210"/>
                  </a:lnTo>
                  <a:lnTo>
                    <a:pt x="543" y="208"/>
                  </a:lnTo>
                  <a:lnTo>
                    <a:pt x="537" y="208"/>
                  </a:lnTo>
                  <a:lnTo>
                    <a:pt x="531" y="208"/>
                  </a:lnTo>
                  <a:lnTo>
                    <a:pt x="526" y="208"/>
                  </a:lnTo>
                  <a:lnTo>
                    <a:pt x="519" y="206"/>
                  </a:lnTo>
                  <a:lnTo>
                    <a:pt x="513" y="206"/>
                  </a:lnTo>
                  <a:lnTo>
                    <a:pt x="507" y="206"/>
                  </a:lnTo>
                  <a:lnTo>
                    <a:pt x="500" y="206"/>
                  </a:lnTo>
                  <a:lnTo>
                    <a:pt x="494" y="206"/>
                  </a:lnTo>
                  <a:lnTo>
                    <a:pt x="487" y="206"/>
                  </a:lnTo>
                  <a:lnTo>
                    <a:pt x="482" y="208"/>
                  </a:lnTo>
                  <a:lnTo>
                    <a:pt x="475" y="209"/>
                  </a:lnTo>
                  <a:lnTo>
                    <a:pt x="467" y="209"/>
                  </a:lnTo>
                  <a:lnTo>
                    <a:pt x="460" y="210"/>
                  </a:lnTo>
                  <a:lnTo>
                    <a:pt x="453" y="212"/>
                  </a:lnTo>
                  <a:lnTo>
                    <a:pt x="446" y="212"/>
                  </a:lnTo>
                  <a:lnTo>
                    <a:pt x="439" y="215"/>
                  </a:lnTo>
                  <a:lnTo>
                    <a:pt x="432" y="216"/>
                  </a:lnTo>
                  <a:lnTo>
                    <a:pt x="425" y="218"/>
                  </a:lnTo>
                  <a:lnTo>
                    <a:pt x="418" y="220"/>
                  </a:lnTo>
                  <a:lnTo>
                    <a:pt x="411" y="223"/>
                  </a:lnTo>
                  <a:lnTo>
                    <a:pt x="404" y="226"/>
                  </a:lnTo>
                  <a:lnTo>
                    <a:pt x="395" y="229"/>
                  </a:lnTo>
                  <a:lnTo>
                    <a:pt x="388" y="233"/>
                  </a:lnTo>
                  <a:lnTo>
                    <a:pt x="379" y="236"/>
                  </a:lnTo>
                  <a:lnTo>
                    <a:pt x="372" y="242"/>
                  </a:lnTo>
                  <a:lnTo>
                    <a:pt x="364" y="245"/>
                  </a:lnTo>
                  <a:lnTo>
                    <a:pt x="357" y="249"/>
                  </a:lnTo>
                  <a:lnTo>
                    <a:pt x="351" y="252"/>
                  </a:lnTo>
                  <a:lnTo>
                    <a:pt x="344" y="257"/>
                  </a:lnTo>
                  <a:lnTo>
                    <a:pt x="340" y="260"/>
                  </a:lnTo>
                  <a:lnTo>
                    <a:pt x="332" y="265"/>
                  </a:lnTo>
                  <a:lnTo>
                    <a:pt x="327" y="269"/>
                  </a:lnTo>
                  <a:lnTo>
                    <a:pt x="323" y="273"/>
                  </a:lnTo>
                  <a:lnTo>
                    <a:pt x="318" y="277"/>
                  </a:lnTo>
                  <a:lnTo>
                    <a:pt x="314" y="282"/>
                  </a:lnTo>
                  <a:lnTo>
                    <a:pt x="308" y="286"/>
                  </a:lnTo>
                  <a:lnTo>
                    <a:pt x="304" y="292"/>
                  </a:lnTo>
                  <a:lnTo>
                    <a:pt x="300" y="296"/>
                  </a:lnTo>
                  <a:lnTo>
                    <a:pt x="296" y="300"/>
                  </a:lnTo>
                  <a:lnTo>
                    <a:pt x="290" y="304"/>
                  </a:lnTo>
                  <a:lnTo>
                    <a:pt x="288" y="310"/>
                  </a:lnTo>
                  <a:lnTo>
                    <a:pt x="284" y="314"/>
                  </a:lnTo>
                  <a:lnTo>
                    <a:pt x="280" y="320"/>
                  </a:lnTo>
                  <a:lnTo>
                    <a:pt x="277" y="324"/>
                  </a:lnTo>
                  <a:lnTo>
                    <a:pt x="273" y="330"/>
                  </a:lnTo>
                  <a:lnTo>
                    <a:pt x="270" y="334"/>
                  </a:lnTo>
                  <a:lnTo>
                    <a:pt x="269" y="338"/>
                  </a:lnTo>
                  <a:lnTo>
                    <a:pt x="264" y="346"/>
                  </a:lnTo>
                  <a:lnTo>
                    <a:pt x="263" y="350"/>
                  </a:lnTo>
                  <a:lnTo>
                    <a:pt x="260" y="356"/>
                  </a:lnTo>
                  <a:lnTo>
                    <a:pt x="259" y="361"/>
                  </a:lnTo>
                  <a:lnTo>
                    <a:pt x="254" y="366"/>
                  </a:lnTo>
                  <a:lnTo>
                    <a:pt x="253" y="373"/>
                  </a:lnTo>
                  <a:lnTo>
                    <a:pt x="250" y="377"/>
                  </a:lnTo>
                  <a:lnTo>
                    <a:pt x="249" y="383"/>
                  </a:lnTo>
                  <a:lnTo>
                    <a:pt x="247" y="387"/>
                  </a:lnTo>
                  <a:lnTo>
                    <a:pt x="246" y="393"/>
                  </a:lnTo>
                  <a:lnTo>
                    <a:pt x="243" y="398"/>
                  </a:lnTo>
                  <a:lnTo>
                    <a:pt x="243" y="404"/>
                  </a:lnTo>
                  <a:lnTo>
                    <a:pt x="242" y="408"/>
                  </a:lnTo>
                  <a:lnTo>
                    <a:pt x="240" y="414"/>
                  </a:lnTo>
                  <a:lnTo>
                    <a:pt x="239" y="420"/>
                  </a:lnTo>
                  <a:lnTo>
                    <a:pt x="239" y="425"/>
                  </a:lnTo>
                  <a:lnTo>
                    <a:pt x="237" y="431"/>
                  </a:lnTo>
                  <a:lnTo>
                    <a:pt x="236" y="437"/>
                  </a:lnTo>
                  <a:lnTo>
                    <a:pt x="236" y="441"/>
                  </a:lnTo>
                  <a:lnTo>
                    <a:pt x="234" y="447"/>
                  </a:lnTo>
                  <a:lnTo>
                    <a:pt x="233" y="454"/>
                  </a:lnTo>
                  <a:lnTo>
                    <a:pt x="233" y="458"/>
                  </a:lnTo>
                  <a:lnTo>
                    <a:pt x="233" y="464"/>
                  </a:lnTo>
                  <a:lnTo>
                    <a:pt x="233" y="469"/>
                  </a:lnTo>
                  <a:lnTo>
                    <a:pt x="232" y="474"/>
                  </a:lnTo>
                  <a:lnTo>
                    <a:pt x="232" y="479"/>
                  </a:lnTo>
                  <a:lnTo>
                    <a:pt x="232" y="485"/>
                  </a:lnTo>
                  <a:lnTo>
                    <a:pt x="232" y="491"/>
                  </a:lnTo>
                  <a:lnTo>
                    <a:pt x="230" y="495"/>
                  </a:lnTo>
                  <a:lnTo>
                    <a:pt x="230" y="499"/>
                  </a:lnTo>
                  <a:lnTo>
                    <a:pt x="230" y="505"/>
                  </a:lnTo>
                  <a:lnTo>
                    <a:pt x="230" y="511"/>
                  </a:lnTo>
                  <a:lnTo>
                    <a:pt x="230" y="515"/>
                  </a:lnTo>
                  <a:lnTo>
                    <a:pt x="230" y="519"/>
                  </a:lnTo>
                  <a:lnTo>
                    <a:pt x="230" y="525"/>
                  </a:lnTo>
                  <a:lnTo>
                    <a:pt x="232" y="529"/>
                  </a:lnTo>
                  <a:lnTo>
                    <a:pt x="232" y="535"/>
                  </a:lnTo>
                  <a:lnTo>
                    <a:pt x="232" y="539"/>
                  </a:lnTo>
                  <a:lnTo>
                    <a:pt x="232" y="543"/>
                  </a:lnTo>
                  <a:lnTo>
                    <a:pt x="232" y="548"/>
                  </a:lnTo>
                  <a:lnTo>
                    <a:pt x="232" y="552"/>
                  </a:lnTo>
                  <a:lnTo>
                    <a:pt x="233" y="556"/>
                  </a:lnTo>
                  <a:lnTo>
                    <a:pt x="233" y="560"/>
                  </a:lnTo>
                  <a:lnTo>
                    <a:pt x="233" y="566"/>
                  </a:lnTo>
                  <a:lnTo>
                    <a:pt x="233" y="569"/>
                  </a:lnTo>
                  <a:lnTo>
                    <a:pt x="233" y="573"/>
                  </a:lnTo>
                  <a:lnTo>
                    <a:pt x="233" y="576"/>
                  </a:lnTo>
                  <a:lnTo>
                    <a:pt x="234" y="580"/>
                  </a:lnTo>
                  <a:lnTo>
                    <a:pt x="234" y="585"/>
                  </a:lnTo>
                  <a:lnTo>
                    <a:pt x="236" y="589"/>
                  </a:lnTo>
                  <a:lnTo>
                    <a:pt x="236" y="592"/>
                  </a:lnTo>
                  <a:lnTo>
                    <a:pt x="237" y="596"/>
                  </a:lnTo>
                  <a:lnTo>
                    <a:pt x="239" y="599"/>
                  </a:lnTo>
                  <a:lnTo>
                    <a:pt x="239" y="603"/>
                  </a:lnTo>
                  <a:lnTo>
                    <a:pt x="239" y="606"/>
                  </a:lnTo>
                  <a:lnTo>
                    <a:pt x="240" y="610"/>
                  </a:lnTo>
                  <a:lnTo>
                    <a:pt x="242" y="613"/>
                  </a:lnTo>
                  <a:lnTo>
                    <a:pt x="242" y="616"/>
                  </a:lnTo>
                  <a:lnTo>
                    <a:pt x="243" y="620"/>
                  </a:lnTo>
                  <a:lnTo>
                    <a:pt x="244" y="623"/>
                  </a:lnTo>
                  <a:lnTo>
                    <a:pt x="246" y="626"/>
                  </a:lnTo>
                  <a:lnTo>
                    <a:pt x="246" y="629"/>
                  </a:lnTo>
                  <a:lnTo>
                    <a:pt x="247" y="631"/>
                  </a:lnTo>
                  <a:lnTo>
                    <a:pt x="249" y="634"/>
                  </a:lnTo>
                  <a:lnTo>
                    <a:pt x="250" y="637"/>
                  </a:lnTo>
                  <a:lnTo>
                    <a:pt x="251" y="640"/>
                  </a:lnTo>
                  <a:lnTo>
                    <a:pt x="253" y="643"/>
                  </a:lnTo>
                  <a:lnTo>
                    <a:pt x="254" y="646"/>
                  </a:lnTo>
                  <a:lnTo>
                    <a:pt x="257" y="651"/>
                  </a:lnTo>
                  <a:lnTo>
                    <a:pt x="259" y="656"/>
                  </a:lnTo>
                  <a:lnTo>
                    <a:pt x="261" y="660"/>
                  </a:lnTo>
                  <a:lnTo>
                    <a:pt x="264" y="666"/>
                  </a:lnTo>
                  <a:lnTo>
                    <a:pt x="267" y="670"/>
                  </a:lnTo>
                  <a:lnTo>
                    <a:pt x="269" y="674"/>
                  </a:lnTo>
                  <a:lnTo>
                    <a:pt x="270" y="678"/>
                  </a:lnTo>
                  <a:lnTo>
                    <a:pt x="273" y="681"/>
                  </a:lnTo>
                  <a:lnTo>
                    <a:pt x="273" y="684"/>
                  </a:lnTo>
                  <a:lnTo>
                    <a:pt x="276" y="688"/>
                  </a:lnTo>
                  <a:lnTo>
                    <a:pt x="276" y="691"/>
                  </a:lnTo>
                  <a:lnTo>
                    <a:pt x="277" y="694"/>
                  </a:lnTo>
                  <a:lnTo>
                    <a:pt x="277" y="700"/>
                  </a:lnTo>
                  <a:lnTo>
                    <a:pt x="277" y="704"/>
                  </a:lnTo>
                  <a:lnTo>
                    <a:pt x="276" y="707"/>
                  </a:lnTo>
                  <a:lnTo>
                    <a:pt x="271" y="711"/>
                  </a:lnTo>
                  <a:lnTo>
                    <a:pt x="266" y="713"/>
                  </a:lnTo>
                  <a:lnTo>
                    <a:pt x="261" y="714"/>
                  </a:lnTo>
                  <a:lnTo>
                    <a:pt x="257" y="714"/>
                  </a:lnTo>
                  <a:lnTo>
                    <a:pt x="251" y="715"/>
                  </a:lnTo>
                  <a:lnTo>
                    <a:pt x="247" y="715"/>
                  </a:lnTo>
                  <a:lnTo>
                    <a:pt x="242" y="715"/>
                  </a:lnTo>
                  <a:lnTo>
                    <a:pt x="239" y="715"/>
                  </a:lnTo>
                  <a:lnTo>
                    <a:pt x="237" y="715"/>
                  </a:lnTo>
                  <a:lnTo>
                    <a:pt x="233" y="715"/>
                  </a:lnTo>
                  <a:lnTo>
                    <a:pt x="232" y="717"/>
                  </a:lnTo>
                  <a:lnTo>
                    <a:pt x="227" y="717"/>
                  </a:lnTo>
                  <a:lnTo>
                    <a:pt x="223" y="718"/>
                  </a:lnTo>
                  <a:lnTo>
                    <a:pt x="220" y="718"/>
                  </a:lnTo>
                  <a:lnTo>
                    <a:pt x="216" y="720"/>
                  </a:lnTo>
                  <a:lnTo>
                    <a:pt x="212" y="721"/>
                  </a:lnTo>
                  <a:lnTo>
                    <a:pt x="207" y="722"/>
                  </a:lnTo>
                  <a:lnTo>
                    <a:pt x="203" y="725"/>
                  </a:lnTo>
                  <a:lnTo>
                    <a:pt x="199" y="727"/>
                  </a:lnTo>
                  <a:lnTo>
                    <a:pt x="193" y="728"/>
                  </a:lnTo>
                  <a:lnTo>
                    <a:pt x="188" y="731"/>
                  </a:lnTo>
                  <a:lnTo>
                    <a:pt x="185" y="734"/>
                  </a:lnTo>
                  <a:lnTo>
                    <a:pt x="182" y="734"/>
                  </a:lnTo>
                  <a:lnTo>
                    <a:pt x="179" y="735"/>
                  </a:lnTo>
                  <a:lnTo>
                    <a:pt x="176" y="738"/>
                  </a:lnTo>
                  <a:lnTo>
                    <a:pt x="172" y="740"/>
                  </a:lnTo>
                  <a:lnTo>
                    <a:pt x="169" y="741"/>
                  </a:lnTo>
                  <a:lnTo>
                    <a:pt x="165" y="742"/>
                  </a:lnTo>
                  <a:lnTo>
                    <a:pt x="162" y="745"/>
                  </a:lnTo>
                  <a:lnTo>
                    <a:pt x="159" y="747"/>
                  </a:lnTo>
                  <a:lnTo>
                    <a:pt x="155" y="750"/>
                  </a:lnTo>
                  <a:lnTo>
                    <a:pt x="152" y="752"/>
                  </a:lnTo>
                  <a:lnTo>
                    <a:pt x="149" y="757"/>
                  </a:lnTo>
                  <a:lnTo>
                    <a:pt x="144" y="758"/>
                  </a:lnTo>
                  <a:lnTo>
                    <a:pt x="139" y="761"/>
                  </a:lnTo>
                  <a:lnTo>
                    <a:pt x="136" y="762"/>
                  </a:lnTo>
                  <a:lnTo>
                    <a:pt x="134" y="765"/>
                  </a:lnTo>
                  <a:lnTo>
                    <a:pt x="131" y="768"/>
                  </a:lnTo>
                  <a:lnTo>
                    <a:pt x="126" y="771"/>
                  </a:lnTo>
                  <a:lnTo>
                    <a:pt x="125" y="772"/>
                  </a:lnTo>
                  <a:lnTo>
                    <a:pt x="122" y="775"/>
                  </a:lnTo>
                  <a:lnTo>
                    <a:pt x="117" y="779"/>
                  </a:lnTo>
                  <a:lnTo>
                    <a:pt x="114" y="784"/>
                  </a:lnTo>
                  <a:lnTo>
                    <a:pt x="108" y="788"/>
                  </a:lnTo>
                  <a:lnTo>
                    <a:pt x="105" y="792"/>
                  </a:lnTo>
                  <a:lnTo>
                    <a:pt x="102" y="796"/>
                  </a:lnTo>
                  <a:lnTo>
                    <a:pt x="99" y="799"/>
                  </a:lnTo>
                  <a:lnTo>
                    <a:pt x="98" y="802"/>
                  </a:lnTo>
                  <a:lnTo>
                    <a:pt x="97" y="808"/>
                  </a:lnTo>
                  <a:lnTo>
                    <a:pt x="94" y="809"/>
                  </a:lnTo>
                  <a:lnTo>
                    <a:pt x="94" y="812"/>
                  </a:lnTo>
                  <a:lnTo>
                    <a:pt x="92" y="816"/>
                  </a:lnTo>
                  <a:lnTo>
                    <a:pt x="92" y="819"/>
                  </a:lnTo>
                  <a:lnTo>
                    <a:pt x="90" y="822"/>
                  </a:lnTo>
                  <a:lnTo>
                    <a:pt x="90" y="826"/>
                  </a:lnTo>
                  <a:lnTo>
                    <a:pt x="87" y="831"/>
                  </a:lnTo>
                  <a:lnTo>
                    <a:pt x="85" y="832"/>
                  </a:lnTo>
                  <a:lnTo>
                    <a:pt x="82" y="833"/>
                  </a:lnTo>
                  <a:lnTo>
                    <a:pt x="78" y="833"/>
                  </a:lnTo>
                  <a:lnTo>
                    <a:pt x="77" y="833"/>
                  </a:lnTo>
                  <a:lnTo>
                    <a:pt x="74" y="833"/>
                  </a:lnTo>
                  <a:lnTo>
                    <a:pt x="71" y="832"/>
                  </a:lnTo>
                  <a:lnTo>
                    <a:pt x="68" y="832"/>
                  </a:lnTo>
                  <a:lnTo>
                    <a:pt x="64" y="829"/>
                  </a:lnTo>
                  <a:lnTo>
                    <a:pt x="60" y="825"/>
                  </a:lnTo>
                  <a:lnTo>
                    <a:pt x="57" y="822"/>
                  </a:lnTo>
                  <a:lnTo>
                    <a:pt x="55" y="819"/>
                  </a:lnTo>
                  <a:lnTo>
                    <a:pt x="53" y="818"/>
                  </a:lnTo>
                  <a:lnTo>
                    <a:pt x="51" y="815"/>
                  </a:lnTo>
                  <a:lnTo>
                    <a:pt x="48" y="809"/>
                  </a:lnTo>
                  <a:lnTo>
                    <a:pt x="47" y="805"/>
                  </a:lnTo>
                  <a:lnTo>
                    <a:pt x="44" y="799"/>
                  </a:lnTo>
                  <a:lnTo>
                    <a:pt x="43" y="795"/>
                  </a:lnTo>
                  <a:lnTo>
                    <a:pt x="40" y="789"/>
                  </a:lnTo>
                  <a:lnTo>
                    <a:pt x="40" y="785"/>
                  </a:lnTo>
                  <a:lnTo>
                    <a:pt x="36" y="779"/>
                  </a:lnTo>
                  <a:lnTo>
                    <a:pt x="34" y="772"/>
                  </a:lnTo>
                  <a:lnTo>
                    <a:pt x="31" y="765"/>
                  </a:lnTo>
                  <a:lnTo>
                    <a:pt x="30" y="759"/>
                  </a:lnTo>
                  <a:lnTo>
                    <a:pt x="28" y="751"/>
                  </a:lnTo>
                  <a:lnTo>
                    <a:pt x="27" y="744"/>
                  </a:lnTo>
                  <a:lnTo>
                    <a:pt x="24" y="735"/>
                  </a:lnTo>
                  <a:lnTo>
                    <a:pt x="21" y="728"/>
                  </a:lnTo>
                  <a:lnTo>
                    <a:pt x="20" y="721"/>
                  </a:lnTo>
                  <a:lnTo>
                    <a:pt x="18" y="713"/>
                  </a:lnTo>
                  <a:lnTo>
                    <a:pt x="16" y="704"/>
                  </a:lnTo>
                  <a:lnTo>
                    <a:pt x="16" y="694"/>
                  </a:lnTo>
                  <a:lnTo>
                    <a:pt x="13" y="686"/>
                  </a:lnTo>
                  <a:lnTo>
                    <a:pt x="13" y="677"/>
                  </a:lnTo>
                  <a:lnTo>
                    <a:pt x="10" y="667"/>
                  </a:lnTo>
                  <a:lnTo>
                    <a:pt x="9" y="657"/>
                  </a:lnTo>
                  <a:lnTo>
                    <a:pt x="7" y="649"/>
                  </a:lnTo>
                  <a:lnTo>
                    <a:pt x="6" y="639"/>
                  </a:lnTo>
                  <a:lnTo>
                    <a:pt x="6" y="629"/>
                  </a:lnTo>
                  <a:lnTo>
                    <a:pt x="4" y="619"/>
                  </a:lnTo>
                  <a:lnTo>
                    <a:pt x="3" y="607"/>
                  </a:lnTo>
                  <a:lnTo>
                    <a:pt x="3" y="599"/>
                  </a:lnTo>
                  <a:lnTo>
                    <a:pt x="1" y="589"/>
                  </a:lnTo>
                  <a:lnTo>
                    <a:pt x="0" y="577"/>
                  </a:lnTo>
                  <a:lnTo>
                    <a:pt x="0" y="567"/>
                  </a:lnTo>
                  <a:lnTo>
                    <a:pt x="0" y="556"/>
                  </a:lnTo>
                  <a:lnTo>
                    <a:pt x="0" y="545"/>
                  </a:lnTo>
                  <a:lnTo>
                    <a:pt x="0" y="535"/>
                  </a:lnTo>
                  <a:lnTo>
                    <a:pt x="0" y="525"/>
                  </a:lnTo>
                  <a:lnTo>
                    <a:pt x="0" y="513"/>
                  </a:lnTo>
                  <a:lnTo>
                    <a:pt x="0" y="502"/>
                  </a:lnTo>
                  <a:lnTo>
                    <a:pt x="0" y="492"/>
                  </a:lnTo>
                  <a:lnTo>
                    <a:pt x="1" y="482"/>
                  </a:lnTo>
                  <a:lnTo>
                    <a:pt x="3" y="469"/>
                  </a:lnTo>
                  <a:lnTo>
                    <a:pt x="3" y="459"/>
                  </a:lnTo>
                  <a:lnTo>
                    <a:pt x="4" y="448"/>
                  </a:lnTo>
                  <a:lnTo>
                    <a:pt x="6" y="438"/>
                  </a:lnTo>
                  <a:lnTo>
                    <a:pt x="9" y="427"/>
                  </a:lnTo>
                  <a:lnTo>
                    <a:pt x="9" y="415"/>
                  </a:lnTo>
                  <a:lnTo>
                    <a:pt x="11" y="405"/>
                  </a:lnTo>
                  <a:lnTo>
                    <a:pt x="13" y="394"/>
                  </a:lnTo>
                  <a:lnTo>
                    <a:pt x="16" y="384"/>
                  </a:lnTo>
                  <a:lnTo>
                    <a:pt x="18" y="374"/>
                  </a:lnTo>
                  <a:lnTo>
                    <a:pt x="21" y="363"/>
                  </a:lnTo>
                  <a:lnTo>
                    <a:pt x="24" y="354"/>
                  </a:lnTo>
                  <a:lnTo>
                    <a:pt x="27" y="343"/>
                  </a:lnTo>
                  <a:lnTo>
                    <a:pt x="30" y="333"/>
                  </a:lnTo>
                  <a:lnTo>
                    <a:pt x="34" y="324"/>
                  </a:lnTo>
                  <a:lnTo>
                    <a:pt x="40" y="313"/>
                  </a:lnTo>
                  <a:lnTo>
                    <a:pt x="44" y="304"/>
                  </a:lnTo>
                  <a:close/>
                </a:path>
              </a:pathLst>
            </a:custGeom>
            <a:solidFill>
              <a:schemeClr val="tx1"/>
            </a:solidFill>
            <a:ln w="9525">
              <a:solidFill>
                <a:schemeClr val="tx1"/>
              </a:solidFill>
              <a:round/>
              <a:headEnd/>
              <a:tailEnd/>
            </a:ln>
          </p:spPr>
          <p:txBody>
            <a:bodyPr/>
            <a:lstStyle/>
            <a:p>
              <a:endParaRPr lang="en-US"/>
            </a:p>
          </p:txBody>
        </p:sp>
        <p:sp>
          <p:nvSpPr>
            <p:cNvPr id="10" name="Freeform 13"/>
            <p:cNvSpPr>
              <a:spLocks/>
            </p:cNvSpPr>
            <p:nvPr/>
          </p:nvSpPr>
          <p:spPr bwMode="auto">
            <a:xfrm>
              <a:off x="10382718" y="3500834"/>
              <a:ext cx="145278" cy="48356"/>
            </a:xfrm>
            <a:custGeom>
              <a:avLst/>
              <a:gdLst>
                <a:gd name="T0" fmla="*/ 9 w 243"/>
                <a:gd name="T1" fmla="*/ 0 h 87"/>
                <a:gd name="T2" fmla="*/ 10 w 243"/>
                <a:gd name="T3" fmla="*/ 0 h 87"/>
                <a:gd name="T4" fmla="*/ 12 w 243"/>
                <a:gd name="T5" fmla="*/ 0 h 87"/>
                <a:gd name="T6" fmla="*/ 13 w 243"/>
                <a:gd name="T7" fmla="*/ 0 h 87"/>
                <a:gd name="T8" fmla="*/ 14 w 243"/>
                <a:gd name="T9" fmla="*/ 0 h 87"/>
                <a:gd name="T10" fmla="*/ 15 w 243"/>
                <a:gd name="T11" fmla="*/ 0 h 87"/>
                <a:gd name="T12" fmla="*/ 17 w 243"/>
                <a:gd name="T13" fmla="*/ 0 h 87"/>
                <a:gd name="T14" fmla="*/ 18 w 243"/>
                <a:gd name="T15" fmla="*/ 0 h 87"/>
                <a:gd name="T16" fmla="*/ 19 w 243"/>
                <a:gd name="T17" fmla="*/ 1 h 87"/>
                <a:gd name="T18" fmla="*/ 21 w 243"/>
                <a:gd name="T19" fmla="*/ 1 h 87"/>
                <a:gd name="T20" fmla="*/ 22 w 243"/>
                <a:gd name="T21" fmla="*/ 2 h 87"/>
                <a:gd name="T22" fmla="*/ 24 w 243"/>
                <a:gd name="T23" fmla="*/ 3 h 87"/>
                <a:gd name="T24" fmla="*/ 25 w 243"/>
                <a:gd name="T25" fmla="*/ 3 h 87"/>
                <a:gd name="T26" fmla="*/ 26 w 243"/>
                <a:gd name="T27" fmla="*/ 4 h 87"/>
                <a:gd name="T28" fmla="*/ 27 w 243"/>
                <a:gd name="T29" fmla="*/ 5 h 87"/>
                <a:gd name="T30" fmla="*/ 26 w 243"/>
                <a:gd name="T31" fmla="*/ 6 h 87"/>
                <a:gd name="T32" fmla="*/ 25 w 243"/>
                <a:gd name="T33" fmla="*/ 7 h 87"/>
                <a:gd name="T34" fmla="*/ 24 w 243"/>
                <a:gd name="T35" fmla="*/ 7 h 87"/>
                <a:gd name="T36" fmla="*/ 23 w 243"/>
                <a:gd name="T37" fmla="*/ 6 h 87"/>
                <a:gd name="T38" fmla="*/ 22 w 243"/>
                <a:gd name="T39" fmla="*/ 6 h 87"/>
                <a:gd name="T40" fmla="*/ 20 w 243"/>
                <a:gd name="T41" fmla="*/ 6 h 87"/>
                <a:gd name="T42" fmla="*/ 19 w 243"/>
                <a:gd name="T43" fmla="*/ 6 h 87"/>
                <a:gd name="T44" fmla="*/ 18 w 243"/>
                <a:gd name="T45" fmla="*/ 5 h 87"/>
                <a:gd name="T46" fmla="*/ 16 w 243"/>
                <a:gd name="T47" fmla="*/ 5 h 87"/>
                <a:gd name="T48" fmla="*/ 15 w 243"/>
                <a:gd name="T49" fmla="*/ 5 h 87"/>
                <a:gd name="T50" fmla="*/ 13 w 243"/>
                <a:gd name="T51" fmla="*/ 6 h 87"/>
                <a:gd name="T52" fmla="*/ 11 w 243"/>
                <a:gd name="T53" fmla="*/ 6 h 87"/>
                <a:gd name="T54" fmla="*/ 10 w 243"/>
                <a:gd name="T55" fmla="*/ 7 h 87"/>
                <a:gd name="T56" fmla="*/ 9 w 243"/>
                <a:gd name="T57" fmla="*/ 7 h 87"/>
                <a:gd name="T58" fmla="*/ 7 w 243"/>
                <a:gd name="T59" fmla="*/ 8 h 87"/>
                <a:gd name="T60" fmla="*/ 6 w 243"/>
                <a:gd name="T61" fmla="*/ 9 h 87"/>
                <a:gd name="T62" fmla="*/ 5 w 243"/>
                <a:gd name="T63" fmla="*/ 9 h 87"/>
                <a:gd name="T64" fmla="*/ 4 w 243"/>
                <a:gd name="T65" fmla="*/ 9 h 87"/>
                <a:gd name="T66" fmla="*/ 3 w 243"/>
                <a:gd name="T67" fmla="*/ 10 h 87"/>
                <a:gd name="T68" fmla="*/ 1 w 243"/>
                <a:gd name="T69" fmla="*/ 9 h 87"/>
                <a:gd name="T70" fmla="*/ 0 w 243"/>
                <a:gd name="T71" fmla="*/ 8 h 87"/>
                <a:gd name="T72" fmla="*/ 0 w 243"/>
                <a:gd name="T73" fmla="*/ 7 h 87"/>
                <a:gd name="T74" fmla="*/ 0 w 243"/>
                <a:gd name="T75" fmla="*/ 6 h 87"/>
                <a:gd name="T76" fmla="*/ 1 w 243"/>
                <a:gd name="T77" fmla="*/ 4 h 87"/>
                <a:gd name="T78" fmla="*/ 2 w 243"/>
                <a:gd name="T79" fmla="*/ 4 h 87"/>
                <a:gd name="T80" fmla="*/ 3 w 243"/>
                <a:gd name="T81" fmla="*/ 3 h 87"/>
                <a:gd name="T82" fmla="*/ 4 w 243"/>
                <a:gd name="T83" fmla="*/ 2 h 87"/>
                <a:gd name="T84" fmla="*/ 5 w 243"/>
                <a:gd name="T85" fmla="*/ 2 h 87"/>
                <a:gd name="T86" fmla="*/ 7 w 243"/>
                <a:gd name="T87" fmla="*/ 1 h 87"/>
                <a:gd name="T88" fmla="*/ 8 w 243"/>
                <a:gd name="T89" fmla="*/ 1 h 87"/>
                <a:gd name="T90" fmla="*/ 9 w 243"/>
                <a:gd name="T91" fmla="*/ 1 h 8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243" h="87">
                  <a:moveTo>
                    <a:pt x="77" y="6"/>
                  </a:moveTo>
                  <a:lnTo>
                    <a:pt x="80" y="4"/>
                  </a:lnTo>
                  <a:lnTo>
                    <a:pt x="83" y="3"/>
                  </a:lnTo>
                  <a:lnTo>
                    <a:pt x="86" y="3"/>
                  </a:lnTo>
                  <a:lnTo>
                    <a:pt x="90" y="3"/>
                  </a:lnTo>
                  <a:lnTo>
                    <a:pt x="94" y="1"/>
                  </a:lnTo>
                  <a:lnTo>
                    <a:pt x="96" y="0"/>
                  </a:lnTo>
                  <a:lnTo>
                    <a:pt x="100" y="0"/>
                  </a:lnTo>
                  <a:lnTo>
                    <a:pt x="104" y="0"/>
                  </a:lnTo>
                  <a:lnTo>
                    <a:pt x="107" y="0"/>
                  </a:lnTo>
                  <a:lnTo>
                    <a:pt x="111" y="0"/>
                  </a:lnTo>
                  <a:lnTo>
                    <a:pt x="114" y="0"/>
                  </a:lnTo>
                  <a:lnTo>
                    <a:pt x="118" y="0"/>
                  </a:lnTo>
                  <a:lnTo>
                    <a:pt x="123" y="0"/>
                  </a:lnTo>
                  <a:lnTo>
                    <a:pt x="126" y="0"/>
                  </a:lnTo>
                  <a:lnTo>
                    <a:pt x="130" y="0"/>
                  </a:lnTo>
                  <a:lnTo>
                    <a:pt x="134" y="0"/>
                  </a:lnTo>
                  <a:lnTo>
                    <a:pt x="137" y="0"/>
                  </a:lnTo>
                  <a:lnTo>
                    <a:pt x="141" y="0"/>
                  </a:lnTo>
                  <a:lnTo>
                    <a:pt x="145" y="1"/>
                  </a:lnTo>
                  <a:lnTo>
                    <a:pt x="150" y="3"/>
                  </a:lnTo>
                  <a:lnTo>
                    <a:pt x="154" y="3"/>
                  </a:lnTo>
                  <a:lnTo>
                    <a:pt x="157" y="3"/>
                  </a:lnTo>
                  <a:lnTo>
                    <a:pt x="161" y="4"/>
                  </a:lnTo>
                  <a:lnTo>
                    <a:pt x="165" y="6"/>
                  </a:lnTo>
                  <a:lnTo>
                    <a:pt x="170" y="7"/>
                  </a:lnTo>
                  <a:lnTo>
                    <a:pt x="175" y="7"/>
                  </a:lnTo>
                  <a:lnTo>
                    <a:pt x="180" y="10"/>
                  </a:lnTo>
                  <a:lnTo>
                    <a:pt x="182" y="11"/>
                  </a:lnTo>
                  <a:lnTo>
                    <a:pt x="188" y="13"/>
                  </a:lnTo>
                  <a:lnTo>
                    <a:pt x="192" y="16"/>
                  </a:lnTo>
                  <a:lnTo>
                    <a:pt x="197" y="17"/>
                  </a:lnTo>
                  <a:lnTo>
                    <a:pt x="202" y="18"/>
                  </a:lnTo>
                  <a:lnTo>
                    <a:pt x="207" y="21"/>
                  </a:lnTo>
                  <a:lnTo>
                    <a:pt x="211" y="23"/>
                  </a:lnTo>
                  <a:lnTo>
                    <a:pt x="214" y="26"/>
                  </a:lnTo>
                  <a:lnTo>
                    <a:pt x="218" y="27"/>
                  </a:lnTo>
                  <a:lnTo>
                    <a:pt x="221" y="28"/>
                  </a:lnTo>
                  <a:lnTo>
                    <a:pt x="224" y="31"/>
                  </a:lnTo>
                  <a:lnTo>
                    <a:pt x="228" y="33"/>
                  </a:lnTo>
                  <a:lnTo>
                    <a:pt x="231" y="36"/>
                  </a:lnTo>
                  <a:lnTo>
                    <a:pt x="235" y="37"/>
                  </a:lnTo>
                  <a:lnTo>
                    <a:pt x="238" y="40"/>
                  </a:lnTo>
                  <a:lnTo>
                    <a:pt x="241" y="43"/>
                  </a:lnTo>
                  <a:lnTo>
                    <a:pt x="243" y="45"/>
                  </a:lnTo>
                  <a:lnTo>
                    <a:pt x="243" y="50"/>
                  </a:lnTo>
                  <a:lnTo>
                    <a:pt x="241" y="54"/>
                  </a:lnTo>
                  <a:lnTo>
                    <a:pt x="238" y="55"/>
                  </a:lnTo>
                  <a:lnTo>
                    <a:pt x="235" y="57"/>
                  </a:lnTo>
                  <a:lnTo>
                    <a:pt x="232" y="58"/>
                  </a:lnTo>
                  <a:lnTo>
                    <a:pt x="228" y="60"/>
                  </a:lnTo>
                  <a:lnTo>
                    <a:pt x="222" y="60"/>
                  </a:lnTo>
                  <a:lnTo>
                    <a:pt x="216" y="60"/>
                  </a:lnTo>
                  <a:lnTo>
                    <a:pt x="214" y="60"/>
                  </a:lnTo>
                  <a:lnTo>
                    <a:pt x="211" y="60"/>
                  </a:lnTo>
                  <a:lnTo>
                    <a:pt x="208" y="60"/>
                  </a:lnTo>
                  <a:lnTo>
                    <a:pt x="205" y="58"/>
                  </a:lnTo>
                  <a:lnTo>
                    <a:pt x="202" y="57"/>
                  </a:lnTo>
                  <a:lnTo>
                    <a:pt x="198" y="57"/>
                  </a:lnTo>
                  <a:lnTo>
                    <a:pt x="194" y="55"/>
                  </a:lnTo>
                  <a:lnTo>
                    <a:pt x="191" y="54"/>
                  </a:lnTo>
                  <a:lnTo>
                    <a:pt x="188" y="54"/>
                  </a:lnTo>
                  <a:lnTo>
                    <a:pt x="184" y="53"/>
                  </a:lnTo>
                  <a:lnTo>
                    <a:pt x="181" y="53"/>
                  </a:lnTo>
                  <a:lnTo>
                    <a:pt x="177" y="51"/>
                  </a:lnTo>
                  <a:lnTo>
                    <a:pt x="174" y="50"/>
                  </a:lnTo>
                  <a:lnTo>
                    <a:pt x="168" y="50"/>
                  </a:lnTo>
                  <a:lnTo>
                    <a:pt x="164" y="47"/>
                  </a:lnTo>
                  <a:lnTo>
                    <a:pt x="161" y="47"/>
                  </a:lnTo>
                  <a:lnTo>
                    <a:pt x="157" y="47"/>
                  </a:lnTo>
                  <a:lnTo>
                    <a:pt x="151" y="45"/>
                  </a:lnTo>
                  <a:lnTo>
                    <a:pt x="148" y="45"/>
                  </a:lnTo>
                  <a:lnTo>
                    <a:pt x="143" y="47"/>
                  </a:lnTo>
                  <a:lnTo>
                    <a:pt x="138" y="47"/>
                  </a:lnTo>
                  <a:lnTo>
                    <a:pt x="133" y="47"/>
                  </a:lnTo>
                  <a:lnTo>
                    <a:pt x="128" y="47"/>
                  </a:lnTo>
                  <a:lnTo>
                    <a:pt x="124" y="50"/>
                  </a:lnTo>
                  <a:lnTo>
                    <a:pt x="118" y="51"/>
                  </a:lnTo>
                  <a:lnTo>
                    <a:pt x="113" y="53"/>
                  </a:lnTo>
                  <a:lnTo>
                    <a:pt x="108" y="54"/>
                  </a:lnTo>
                  <a:lnTo>
                    <a:pt x="103" y="57"/>
                  </a:lnTo>
                  <a:lnTo>
                    <a:pt x="100" y="58"/>
                  </a:lnTo>
                  <a:lnTo>
                    <a:pt x="97" y="60"/>
                  </a:lnTo>
                  <a:lnTo>
                    <a:pt x="94" y="60"/>
                  </a:lnTo>
                  <a:lnTo>
                    <a:pt x="93" y="63"/>
                  </a:lnTo>
                  <a:lnTo>
                    <a:pt x="86" y="64"/>
                  </a:lnTo>
                  <a:lnTo>
                    <a:pt x="81" y="67"/>
                  </a:lnTo>
                  <a:lnTo>
                    <a:pt x="76" y="68"/>
                  </a:lnTo>
                  <a:lnTo>
                    <a:pt x="72" y="71"/>
                  </a:lnTo>
                  <a:lnTo>
                    <a:pt x="67" y="71"/>
                  </a:lnTo>
                  <a:lnTo>
                    <a:pt x="63" y="74"/>
                  </a:lnTo>
                  <a:lnTo>
                    <a:pt x="57" y="75"/>
                  </a:lnTo>
                  <a:lnTo>
                    <a:pt x="53" y="78"/>
                  </a:lnTo>
                  <a:lnTo>
                    <a:pt x="49" y="78"/>
                  </a:lnTo>
                  <a:lnTo>
                    <a:pt x="46" y="81"/>
                  </a:lnTo>
                  <a:lnTo>
                    <a:pt x="42" y="81"/>
                  </a:lnTo>
                  <a:lnTo>
                    <a:pt x="39" y="84"/>
                  </a:lnTo>
                  <a:lnTo>
                    <a:pt x="36" y="84"/>
                  </a:lnTo>
                  <a:lnTo>
                    <a:pt x="32" y="85"/>
                  </a:lnTo>
                  <a:lnTo>
                    <a:pt x="29" y="85"/>
                  </a:lnTo>
                  <a:lnTo>
                    <a:pt x="26" y="87"/>
                  </a:lnTo>
                  <a:lnTo>
                    <a:pt x="23" y="87"/>
                  </a:lnTo>
                  <a:lnTo>
                    <a:pt x="20" y="87"/>
                  </a:lnTo>
                  <a:lnTo>
                    <a:pt x="15" y="87"/>
                  </a:lnTo>
                  <a:lnTo>
                    <a:pt x="10" y="85"/>
                  </a:lnTo>
                  <a:lnTo>
                    <a:pt x="6" y="82"/>
                  </a:lnTo>
                  <a:lnTo>
                    <a:pt x="3" y="80"/>
                  </a:lnTo>
                  <a:lnTo>
                    <a:pt x="2" y="75"/>
                  </a:lnTo>
                  <a:lnTo>
                    <a:pt x="0" y="71"/>
                  </a:lnTo>
                  <a:lnTo>
                    <a:pt x="0" y="68"/>
                  </a:lnTo>
                  <a:lnTo>
                    <a:pt x="0" y="65"/>
                  </a:lnTo>
                  <a:lnTo>
                    <a:pt x="0" y="63"/>
                  </a:lnTo>
                  <a:lnTo>
                    <a:pt x="0" y="60"/>
                  </a:lnTo>
                  <a:lnTo>
                    <a:pt x="2" y="54"/>
                  </a:lnTo>
                  <a:lnTo>
                    <a:pt x="5" y="50"/>
                  </a:lnTo>
                  <a:lnTo>
                    <a:pt x="9" y="44"/>
                  </a:lnTo>
                  <a:lnTo>
                    <a:pt x="12" y="40"/>
                  </a:lnTo>
                  <a:lnTo>
                    <a:pt x="15" y="37"/>
                  </a:lnTo>
                  <a:lnTo>
                    <a:pt x="18" y="36"/>
                  </a:lnTo>
                  <a:lnTo>
                    <a:pt x="20" y="33"/>
                  </a:lnTo>
                  <a:lnTo>
                    <a:pt x="23" y="31"/>
                  </a:lnTo>
                  <a:lnTo>
                    <a:pt x="26" y="28"/>
                  </a:lnTo>
                  <a:lnTo>
                    <a:pt x="29" y="26"/>
                  </a:lnTo>
                  <a:lnTo>
                    <a:pt x="32" y="24"/>
                  </a:lnTo>
                  <a:lnTo>
                    <a:pt x="36" y="23"/>
                  </a:lnTo>
                  <a:lnTo>
                    <a:pt x="39" y="21"/>
                  </a:lnTo>
                  <a:lnTo>
                    <a:pt x="42" y="18"/>
                  </a:lnTo>
                  <a:lnTo>
                    <a:pt x="46" y="17"/>
                  </a:lnTo>
                  <a:lnTo>
                    <a:pt x="49" y="16"/>
                  </a:lnTo>
                  <a:lnTo>
                    <a:pt x="52" y="14"/>
                  </a:lnTo>
                  <a:lnTo>
                    <a:pt x="56" y="13"/>
                  </a:lnTo>
                  <a:lnTo>
                    <a:pt x="59" y="10"/>
                  </a:lnTo>
                  <a:lnTo>
                    <a:pt x="64" y="10"/>
                  </a:lnTo>
                  <a:lnTo>
                    <a:pt x="67" y="7"/>
                  </a:lnTo>
                  <a:lnTo>
                    <a:pt x="70" y="7"/>
                  </a:lnTo>
                  <a:lnTo>
                    <a:pt x="73" y="6"/>
                  </a:lnTo>
                  <a:lnTo>
                    <a:pt x="77" y="6"/>
                  </a:lnTo>
                  <a:close/>
                </a:path>
              </a:pathLst>
            </a:custGeom>
            <a:solidFill>
              <a:srgbClr val="FFFFFF"/>
            </a:solidFill>
            <a:ln w="9525">
              <a:solidFill>
                <a:schemeClr val="tx1"/>
              </a:solidFill>
              <a:round/>
              <a:headEnd/>
              <a:tailEnd/>
            </a:ln>
          </p:spPr>
          <p:txBody>
            <a:bodyPr/>
            <a:lstStyle/>
            <a:p>
              <a:endParaRPr lang="en-US"/>
            </a:p>
          </p:txBody>
        </p:sp>
        <p:sp>
          <p:nvSpPr>
            <p:cNvPr id="11" name="Freeform 14"/>
            <p:cNvSpPr>
              <a:spLocks/>
            </p:cNvSpPr>
            <p:nvPr/>
          </p:nvSpPr>
          <p:spPr bwMode="auto">
            <a:xfrm>
              <a:off x="10861599" y="3961051"/>
              <a:ext cx="60981" cy="183420"/>
            </a:xfrm>
            <a:custGeom>
              <a:avLst/>
              <a:gdLst>
                <a:gd name="T0" fmla="*/ 2 w 102"/>
                <a:gd name="T1" fmla="*/ 12 h 330"/>
                <a:gd name="T2" fmla="*/ 2 w 102"/>
                <a:gd name="T3" fmla="*/ 13 h 330"/>
                <a:gd name="T4" fmla="*/ 2 w 102"/>
                <a:gd name="T5" fmla="*/ 14 h 330"/>
                <a:gd name="T6" fmla="*/ 2 w 102"/>
                <a:gd name="T7" fmla="*/ 16 h 330"/>
                <a:gd name="T8" fmla="*/ 2 w 102"/>
                <a:gd name="T9" fmla="*/ 17 h 330"/>
                <a:gd name="T10" fmla="*/ 2 w 102"/>
                <a:gd name="T11" fmla="*/ 19 h 330"/>
                <a:gd name="T12" fmla="*/ 2 w 102"/>
                <a:gd name="T13" fmla="*/ 20 h 330"/>
                <a:gd name="T14" fmla="*/ 2 w 102"/>
                <a:gd name="T15" fmla="*/ 22 h 330"/>
                <a:gd name="T16" fmla="*/ 2 w 102"/>
                <a:gd name="T17" fmla="*/ 23 h 330"/>
                <a:gd name="T18" fmla="*/ 2 w 102"/>
                <a:gd name="T19" fmla="*/ 25 h 330"/>
                <a:gd name="T20" fmla="*/ 2 w 102"/>
                <a:gd name="T21" fmla="*/ 27 h 330"/>
                <a:gd name="T22" fmla="*/ 2 w 102"/>
                <a:gd name="T23" fmla="*/ 28 h 330"/>
                <a:gd name="T24" fmla="*/ 2 w 102"/>
                <a:gd name="T25" fmla="*/ 29 h 330"/>
                <a:gd name="T26" fmla="*/ 2 w 102"/>
                <a:gd name="T27" fmla="*/ 30 h 330"/>
                <a:gd name="T28" fmla="*/ 2 w 102"/>
                <a:gd name="T29" fmla="*/ 32 h 330"/>
                <a:gd name="T30" fmla="*/ 2 w 102"/>
                <a:gd name="T31" fmla="*/ 33 h 330"/>
                <a:gd name="T32" fmla="*/ 2 w 102"/>
                <a:gd name="T33" fmla="*/ 34 h 330"/>
                <a:gd name="T34" fmla="*/ 3 w 102"/>
                <a:gd name="T35" fmla="*/ 35 h 330"/>
                <a:gd name="T36" fmla="*/ 4 w 102"/>
                <a:gd name="T37" fmla="*/ 36 h 330"/>
                <a:gd name="T38" fmla="*/ 5 w 102"/>
                <a:gd name="T39" fmla="*/ 36 h 330"/>
                <a:gd name="T40" fmla="*/ 7 w 102"/>
                <a:gd name="T41" fmla="*/ 36 h 330"/>
                <a:gd name="T42" fmla="*/ 8 w 102"/>
                <a:gd name="T43" fmla="*/ 36 h 330"/>
                <a:gd name="T44" fmla="*/ 9 w 102"/>
                <a:gd name="T45" fmla="*/ 35 h 330"/>
                <a:gd name="T46" fmla="*/ 10 w 102"/>
                <a:gd name="T47" fmla="*/ 34 h 330"/>
                <a:gd name="T48" fmla="*/ 11 w 102"/>
                <a:gd name="T49" fmla="*/ 33 h 330"/>
                <a:gd name="T50" fmla="*/ 11 w 102"/>
                <a:gd name="T51" fmla="*/ 31 h 330"/>
                <a:gd name="T52" fmla="*/ 11 w 102"/>
                <a:gd name="T53" fmla="*/ 30 h 330"/>
                <a:gd name="T54" fmla="*/ 11 w 102"/>
                <a:gd name="T55" fmla="*/ 28 h 330"/>
                <a:gd name="T56" fmla="*/ 11 w 102"/>
                <a:gd name="T57" fmla="*/ 27 h 330"/>
                <a:gd name="T58" fmla="*/ 11 w 102"/>
                <a:gd name="T59" fmla="*/ 25 h 330"/>
                <a:gd name="T60" fmla="*/ 11 w 102"/>
                <a:gd name="T61" fmla="*/ 24 h 330"/>
                <a:gd name="T62" fmla="*/ 11 w 102"/>
                <a:gd name="T63" fmla="*/ 23 h 330"/>
                <a:gd name="T64" fmla="*/ 11 w 102"/>
                <a:gd name="T65" fmla="*/ 22 h 330"/>
                <a:gd name="T66" fmla="*/ 10 w 102"/>
                <a:gd name="T67" fmla="*/ 21 h 330"/>
                <a:gd name="T68" fmla="*/ 10 w 102"/>
                <a:gd name="T69" fmla="*/ 19 h 330"/>
                <a:gd name="T70" fmla="*/ 10 w 102"/>
                <a:gd name="T71" fmla="*/ 18 h 330"/>
                <a:gd name="T72" fmla="*/ 9 w 102"/>
                <a:gd name="T73" fmla="*/ 16 h 330"/>
                <a:gd name="T74" fmla="*/ 9 w 102"/>
                <a:gd name="T75" fmla="*/ 14 h 330"/>
                <a:gd name="T76" fmla="*/ 8 w 102"/>
                <a:gd name="T77" fmla="*/ 13 h 330"/>
                <a:gd name="T78" fmla="*/ 8 w 102"/>
                <a:gd name="T79" fmla="*/ 11 h 330"/>
                <a:gd name="T80" fmla="*/ 7 w 102"/>
                <a:gd name="T81" fmla="*/ 9 h 330"/>
                <a:gd name="T82" fmla="*/ 7 w 102"/>
                <a:gd name="T83" fmla="*/ 8 h 330"/>
                <a:gd name="T84" fmla="*/ 6 w 102"/>
                <a:gd name="T85" fmla="*/ 6 h 330"/>
                <a:gd name="T86" fmla="*/ 6 w 102"/>
                <a:gd name="T87" fmla="*/ 5 h 330"/>
                <a:gd name="T88" fmla="*/ 5 w 102"/>
                <a:gd name="T89" fmla="*/ 3 h 330"/>
                <a:gd name="T90" fmla="*/ 4 w 102"/>
                <a:gd name="T91" fmla="*/ 2 h 330"/>
                <a:gd name="T92" fmla="*/ 4 w 102"/>
                <a:gd name="T93" fmla="*/ 2 h 330"/>
                <a:gd name="T94" fmla="*/ 3 w 102"/>
                <a:gd name="T95" fmla="*/ 0 h 330"/>
                <a:gd name="T96" fmla="*/ 2 w 102"/>
                <a:gd name="T97" fmla="*/ 0 h 330"/>
                <a:gd name="T98" fmla="*/ 0 w 102"/>
                <a:gd name="T99" fmla="*/ 2 h 330"/>
                <a:gd name="T100" fmla="*/ 0 w 102"/>
                <a:gd name="T101" fmla="*/ 2 h 330"/>
                <a:gd name="T102" fmla="*/ 0 w 102"/>
                <a:gd name="T103" fmla="*/ 4 h 330"/>
                <a:gd name="T104" fmla="*/ 0 w 102"/>
                <a:gd name="T105" fmla="*/ 5 h 330"/>
                <a:gd name="T106" fmla="*/ 0 w 102"/>
                <a:gd name="T107" fmla="*/ 6 h 330"/>
                <a:gd name="T108" fmla="*/ 1 w 102"/>
                <a:gd name="T109" fmla="*/ 7 h 330"/>
                <a:gd name="T110" fmla="*/ 1 w 102"/>
                <a:gd name="T111" fmla="*/ 9 h 330"/>
                <a:gd name="T112" fmla="*/ 2 w 102"/>
                <a:gd name="T113" fmla="*/ 9 h 330"/>
                <a:gd name="T114" fmla="*/ 2 w 102"/>
                <a:gd name="T115" fmla="*/ 11 h 33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102" h="330">
                  <a:moveTo>
                    <a:pt x="18" y="99"/>
                  </a:moveTo>
                  <a:lnTo>
                    <a:pt x="18" y="102"/>
                  </a:lnTo>
                  <a:lnTo>
                    <a:pt x="18" y="105"/>
                  </a:lnTo>
                  <a:lnTo>
                    <a:pt x="18" y="109"/>
                  </a:lnTo>
                  <a:lnTo>
                    <a:pt x="20" y="112"/>
                  </a:lnTo>
                  <a:lnTo>
                    <a:pt x="20" y="116"/>
                  </a:lnTo>
                  <a:lnTo>
                    <a:pt x="21" y="119"/>
                  </a:lnTo>
                  <a:lnTo>
                    <a:pt x="21" y="125"/>
                  </a:lnTo>
                  <a:lnTo>
                    <a:pt x="21" y="129"/>
                  </a:lnTo>
                  <a:lnTo>
                    <a:pt x="21" y="132"/>
                  </a:lnTo>
                  <a:lnTo>
                    <a:pt x="21" y="136"/>
                  </a:lnTo>
                  <a:lnTo>
                    <a:pt x="21" y="140"/>
                  </a:lnTo>
                  <a:lnTo>
                    <a:pt x="21" y="145"/>
                  </a:lnTo>
                  <a:lnTo>
                    <a:pt x="21" y="150"/>
                  </a:lnTo>
                  <a:lnTo>
                    <a:pt x="21" y="155"/>
                  </a:lnTo>
                  <a:lnTo>
                    <a:pt x="21" y="159"/>
                  </a:lnTo>
                  <a:lnTo>
                    <a:pt x="23" y="163"/>
                  </a:lnTo>
                  <a:lnTo>
                    <a:pt x="21" y="168"/>
                  </a:lnTo>
                  <a:lnTo>
                    <a:pt x="21" y="172"/>
                  </a:lnTo>
                  <a:lnTo>
                    <a:pt x="21" y="177"/>
                  </a:lnTo>
                  <a:lnTo>
                    <a:pt x="21" y="182"/>
                  </a:lnTo>
                  <a:lnTo>
                    <a:pt x="20" y="187"/>
                  </a:lnTo>
                  <a:lnTo>
                    <a:pt x="20" y="190"/>
                  </a:lnTo>
                  <a:lnTo>
                    <a:pt x="20" y="196"/>
                  </a:lnTo>
                  <a:lnTo>
                    <a:pt x="20" y="200"/>
                  </a:lnTo>
                  <a:lnTo>
                    <a:pt x="18" y="206"/>
                  </a:lnTo>
                  <a:lnTo>
                    <a:pt x="18" y="210"/>
                  </a:lnTo>
                  <a:lnTo>
                    <a:pt x="18" y="214"/>
                  </a:lnTo>
                  <a:lnTo>
                    <a:pt x="18" y="219"/>
                  </a:lnTo>
                  <a:lnTo>
                    <a:pt x="18" y="224"/>
                  </a:lnTo>
                  <a:lnTo>
                    <a:pt x="18" y="227"/>
                  </a:lnTo>
                  <a:lnTo>
                    <a:pt x="18" y="233"/>
                  </a:lnTo>
                  <a:lnTo>
                    <a:pt x="18" y="239"/>
                  </a:lnTo>
                  <a:lnTo>
                    <a:pt x="17" y="243"/>
                  </a:lnTo>
                  <a:lnTo>
                    <a:pt x="17" y="246"/>
                  </a:lnTo>
                  <a:lnTo>
                    <a:pt x="15" y="250"/>
                  </a:lnTo>
                  <a:lnTo>
                    <a:pt x="15" y="254"/>
                  </a:lnTo>
                  <a:lnTo>
                    <a:pt x="15" y="259"/>
                  </a:lnTo>
                  <a:lnTo>
                    <a:pt x="15" y="263"/>
                  </a:lnTo>
                  <a:lnTo>
                    <a:pt x="15" y="267"/>
                  </a:lnTo>
                  <a:lnTo>
                    <a:pt x="17" y="271"/>
                  </a:lnTo>
                  <a:lnTo>
                    <a:pt x="17" y="274"/>
                  </a:lnTo>
                  <a:lnTo>
                    <a:pt x="17" y="278"/>
                  </a:lnTo>
                  <a:lnTo>
                    <a:pt x="17" y="281"/>
                  </a:lnTo>
                  <a:lnTo>
                    <a:pt x="17" y="287"/>
                  </a:lnTo>
                  <a:lnTo>
                    <a:pt x="17" y="290"/>
                  </a:lnTo>
                  <a:lnTo>
                    <a:pt x="18" y="293"/>
                  </a:lnTo>
                  <a:lnTo>
                    <a:pt x="18" y="296"/>
                  </a:lnTo>
                  <a:lnTo>
                    <a:pt x="18" y="300"/>
                  </a:lnTo>
                  <a:lnTo>
                    <a:pt x="18" y="303"/>
                  </a:lnTo>
                  <a:lnTo>
                    <a:pt x="20" y="305"/>
                  </a:lnTo>
                  <a:lnTo>
                    <a:pt x="21" y="308"/>
                  </a:lnTo>
                  <a:lnTo>
                    <a:pt x="23" y="310"/>
                  </a:lnTo>
                  <a:lnTo>
                    <a:pt x="25" y="315"/>
                  </a:lnTo>
                  <a:lnTo>
                    <a:pt x="28" y="320"/>
                  </a:lnTo>
                  <a:lnTo>
                    <a:pt x="31" y="323"/>
                  </a:lnTo>
                  <a:lnTo>
                    <a:pt x="34" y="325"/>
                  </a:lnTo>
                  <a:lnTo>
                    <a:pt x="40" y="327"/>
                  </a:lnTo>
                  <a:lnTo>
                    <a:pt x="44" y="328"/>
                  </a:lnTo>
                  <a:lnTo>
                    <a:pt x="48" y="328"/>
                  </a:lnTo>
                  <a:lnTo>
                    <a:pt x="54" y="330"/>
                  </a:lnTo>
                  <a:lnTo>
                    <a:pt x="58" y="328"/>
                  </a:lnTo>
                  <a:lnTo>
                    <a:pt x="62" y="328"/>
                  </a:lnTo>
                  <a:lnTo>
                    <a:pt x="65" y="327"/>
                  </a:lnTo>
                  <a:lnTo>
                    <a:pt x="69" y="325"/>
                  </a:lnTo>
                  <a:lnTo>
                    <a:pt x="72" y="324"/>
                  </a:lnTo>
                  <a:lnTo>
                    <a:pt x="77" y="323"/>
                  </a:lnTo>
                  <a:lnTo>
                    <a:pt x="79" y="320"/>
                  </a:lnTo>
                  <a:lnTo>
                    <a:pt x="82" y="317"/>
                  </a:lnTo>
                  <a:lnTo>
                    <a:pt x="85" y="314"/>
                  </a:lnTo>
                  <a:lnTo>
                    <a:pt x="87" y="311"/>
                  </a:lnTo>
                  <a:lnTo>
                    <a:pt x="89" y="308"/>
                  </a:lnTo>
                  <a:lnTo>
                    <a:pt x="91" y="304"/>
                  </a:lnTo>
                  <a:lnTo>
                    <a:pt x="92" y="300"/>
                  </a:lnTo>
                  <a:lnTo>
                    <a:pt x="95" y="297"/>
                  </a:lnTo>
                  <a:lnTo>
                    <a:pt x="95" y="293"/>
                  </a:lnTo>
                  <a:lnTo>
                    <a:pt x="96" y="288"/>
                  </a:lnTo>
                  <a:lnTo>
                    <a:pt x="98" y="283"/>
                  </a:lnTo>
                  <a:lnTo>
                    <a:pt x="99" y="278"/>
                  </a:lnTo>
                  <a:lnTo>
                    <a:pt x="99" y="274"/>
                  </a:lnTo>
                  <a:lnTo>
                    <a:pt x="99" y="270"/>
                  </a:lnTo>
                  <a:lnTo>
                    <a:pt x="101" y="266"/>
                  </a:lnTo>
                  <a:lnTo>
                    <a:pt x="102" y="260"/>
                  </a:lnTo>
                  <a:lnTo>
                    <a:pt x="102" y="256"/>
                  </a:lnTo>
                  <a:lnTo>
                    <a:pt x="102" y="250"/>
                  </a:lnTo>
                  <a:lnTo>
                    <a:pt x="102" y="244"/>
                  </a:lnTo>
                  <a:lnTo>
                    <a:pt x="102" y="240"/>
                  </a:lnTo>
                  <a:lnTo>
                    <a:pt x="102" y="236"/>
                  </a:lnTo>
                  <a:lnTo>
                    <a:pt x="102" y="230"/>
                  </a:lnTo>
                  <a:lnTo>
                    <a:pt x="101" y="226"/>
                  </a:lnTo>
                  <a:lnTo>
                    <a:pt x="101" y="222"/>
                  </a:lnTo>
                  <a:lnTo>
                    <a:pt x="99" y="219"/>
                  </a:lnTo>
                  <a:lnTo>
                    <a:pt x="99" y="216"/>
                  </a:lnTo>
                  <a:lnTo>
                    <a:pt x="99" y="213"/>
                  </a:lnTo>
                  <a:lnTo>
                    <a:pt x="99" y="210"/>
                  </a:lnTo>
                  <a:lnTo>
                    <a:pt x="98" y="207"/>
                  </a:lnTo>
                  <a:lnTo>
                    <a:pt x="96" y="204"/>
                  </a:lnTo>
                  <a:lnTo>
                    <a:pt x="96" y="200"/>
                  </a:lnTo>
                  <a:lnTo>
                    <a:pt x="96" y="197"/>
                  </a:lnTo>
                  <a:lnTo>
                    <a:pt x="95" y="193"/>
                  </a:lnTo>
                  <a:lnTo>
                    <a:pt x="95" y="189"/>
                  </a:lnTo>
                  <a:lnTo>
                    <a:pt x="94" y="185"/>
                  </a:lnTo>
                  <a:lnTo>
                    <a:pt x="94" y="182"/>
                  </a:lnTo>
                  <a:lnTo>
                    <a:pt x="92" y="176"/>
                  </a:lnTo>
                  <a:lnTo>
                    <a:pt x="91" y="172"/>
                  </a:lnTo>
                  <a:lnTo>
                    <a:pt x="89" y="168"/>
                  </a:lnTo>
                  <a:lnTo>
                    <a:pt x="89" y="163"/>
                  </a:lnTo>
                  <a:lnTo>
                    <a:pt x="88" y="159"/>
                  </a:lnTo>
                  <a:lnTo>
                    <a:pt x="87" y="153"/>
                  </a:lnTo>
                  <a:lnTo>
                    <a:pt x="85" y="149"/>
                  </a:lnTo>
                  <a:lnTo>
                    <a:pt x="84" y="143"/>
                  </a:lnTo>
                  <a:lnTo>
                    <a:pt x="82" y="139"/>
                  </a:lnTo>
                  <a:lnTo>
                    <a:pt x="81" y="135"/>
                  </a:lnTo>
                  <a:lnTo>
                    <a:pt x="79" y="129"/>
                  </a:lnTo>
                  <a:lnTo>
                    <a:pt x="78" y="125"/>
                  </a:lnTo>
                  <a:lnTo>
                    <a:pt x="77" y="119"/>
                  </a:lnTo>
                  <a:lnTo>
                    <a:pt x="74" y="113"/>
                  </a:lnTo>
                  <a:lnTo>
                    <a:pt x="74" y="109"/>
                  </a:lnTo>
                  <a:lnTo>
                    <a:pt x="71" y="104"/>
                  </a:lnTo>
                  <a:lnTo>
                    <a:pt x="71" y="99"/>
                  </a:lnTo>
                  <a:lnTo>
                    <a:pt x="68" y="94"/>
                  </a:lnTo>
                  <a:lnTo>
                    <a:pt x="67" y="89"/>
                  </a:lnTo>
                  <a:lnTo>
                    <a:pt x="65" y="85"/>
                  </a:lnTo>
                  <a:lnTo>
                    <a:pt x="64" y="79"/>
                  </a:lnTo>
                  <a:lnTo>
                    <a:pt x="62" y="75"/>
                  </a:lnTo>
                  <a:lnTo>
                    <a:pt x="61" y="69"/>
                  </a:lnTo>
                  <a:lnTo>
                    <a:pt x="58" y="65"/>
                  </a:lnTo>
                  <a:lnTo>
                    <a:pt x="57" y="61"/>
                  </a:lnTo>
                  <a:lnTo>
                    <a:pt x="55" y="57"/>
                  </a:lnTo>
                  <a:lnTo>
                    <a:pt x="54" y="52"/>
                  </a:lnTo>
                  <a:lnTo>
                    <a:pt x="52" y="48"/>
                  </a:lnTo>
                  <a:lnTo>
                    <a:pt x="50" y="44"/>
                  </a:lnTo>
                  <a:lnTo>
                    <a:pt x="48" y="38"/>
                  </a:lnTo>
                  <a:lnTo>
                    <a:pt x="45" y="35"/>
                  </a:lnTo>
                  <a:lnTo>
                    <a:pt x="44" y="31"/>
                  </a:lnTo>
                  <a:lnTo>
                    <a:pt x="42" y="28"/>
                  </a:lnTo>
                  <a:lnTo>
                    <a:pt x="41" y="25"/>
                  </a:lnTo>
                  <a:lnTo>
                    <a:pt x="40" y="22"/>
                  </a:lnTo>
                  <a:lnTo>
                    <a:pt x="38" y="20"/>
                  </a:lnTo>
                  <a:lnTo>
                    <a:pt x="37" y="17"/>
                  </a:lnTo>
                  <a:lnTo>
                    <a:pt x="34" y="14"/>
                  </a:lnTo>
                  <a:lnTo>
                    <a:pt x="34" y="10"/>
                  </a:lnTo>
                  <a:lnTo>
                    <a:pt x="31" y="8"/>
                  </a:lnTo>
                  <a:lnTo>
                    <a:pt x="28" y="4"/>
                  </a:lnTo>
                  <a:lnTo>
                    <a:pt x="27" y="3"/>
                  </a:lnTo>
                  <a:lnTo>
                    <a:pt x="20" y="0"/>
                  </a:lnTo>
                  <a:lnTo>
                    <a:pt x="15" y="3"/>
                  </a:lnTo>
                  <a:lnTo>
                    <a:pt x="11" y="5"/>
                  </a:lnTo>
                  <a:lnTo>
                    <a:pt x="8" y="10"/>
                  </a:lnTo>
                  <a:lnTo>
                    <a:pt x="4" y="14"/>
                  </a:lnTo>
                  <a:lnTo>
                    <a:pt x="3" y="17"/>
                  </a:lnTo>
                  <a:lnTo>
                    <a:pt x="0" y="20"/>
                  </a:lnTo>
                  <a:lnTo>
                    <a:pt x="0" y="22"/>
                  </a:lnTo>
                  <a:lnTo>
                    <a:pt x="0" y="28"/>
                  </a:lnTo>
                  <a:lnTo>
                    <a:pt x="0" y="31"/>
                  </a:lnTo>
                  <a:lnTo>
                    <a:pt x="0" y="34"/>
                  </a:lnTo>
                  <a:lnTo>
                    <a:pt x="0" y="35"/>
                  </a:lnTo>
                  <a:lnTo>
                    <a:pt x="0" y="38"/>
                  </a:lnTo>
                  <a:lnTo>
                    <a:pt x="1" y="42"/>
                  </a:lnTo>
                  <a:lnTo>
                    <a:pt x="3" y="45"/>
                  </a:lnTo>
                  <a:lnTo>
                    <a:pt x="3" y="48"/>
                  </a:lnTo>
                  <a:lnTo>
                    <a:pt x="4" y="51"/>
                  </a:lnTo>
                  <a:lnTo>
                    <a:pt x="6" y="57"/>
                  </a:lnTo>
                  <a:lnTo>
                    <a:pt x="7" y="59"/>
                  </a:lnTo>
                  <a:lnTo>
                    <a:pt x="8" y="65"/>
                  </a:lnTo>
                  <a:lnTo>
                    <a:pt x="10" y="69"/>
                  </a:lnTo>
                  <a:lnTo>
                    <a:pt x="11" y="75"/>
                  </a:lnTo>
                  <a:lnTo>
                    <a:pt x="11" y="78"/>
                  </a:lnTo>
                  <a:lnTo>
                    <a:pt x="13" y="79"/>
                  </a:lnTo>
                  <a:lnTo>
                    <a:pt x="13" y="82"/>
                  </a:lnTo>
                  <a:lnTo>
                    <a:pt x="14" y="85"/>
                  </a:lnTo>
                  <a:lnTo>
                    <a:pt x="14" y="88"/>
                  </a:lnTo>
                  <a:lnTo>
                    <a:pt x="15" y="91"/>
                  </a:lnTo>
                  <a:lnTo>
                    <a:pt x="15" y="95"/>
                  </a:lnTo>
                  <a:lnTo>
                    <a:pt x="18" y="99"/>
                  </a:lnTo>
                  <a:close/>
                </a:path>
              </a:pathLst>
            </a:custGeom>
            <a:solidFill>
              <a:srgbClr val="FFFFFF"/>
            </a:solidFill>
            <a:ln w="9525">
              <a:solidFill>
                <a:schemeClr val="tx1"/>
              </a:solidFill>
              <a:round/>
              <a:headEnd/>
              <a:tailEnd/>
            </a:ln>
          </p:spPr>
          <p:txBody>
            <a:bodyPr/>
            <a:lstStyle/>
            <a:p>
              <a:endParaRPr lang="en-US"/>
            </a:p>
          </p:txBody>
        </p:sp>
        <p:sp>
          <p:nvSpPr>
            <p:cNvPr id="12" name="Freeform 15"/>
            <p:cNvSpPr>
              <a:spLocks/>
            </p:cNvSpPr>
            <p:nvPr/>
          </p:nvSpPr>
          <p:spPr bwMode="auto">
            <a:xfrm>
              <a:off x="10339673" y="4174485"/>
              <a:ext cx="89678" cy="121724"/>
            </a:xfrm>
            <a:custGeom>
              <a:avLst/>
              <a:gdLst>
                <a:gd name="T0" fmla="*/ 0 w 151"/>
                <a:gd name="T1" fmla="*/ 8 h 219"/>
                <a:gd name="T2" fmla="*/ 1 w 151"/>
                <a:gd name="T3" fmla="*/ 9 h 219"/>
                <a:gd name="T4" fmla="*/ 1 w 151"/>
                <a:gd name="T5" fmla="*/ 10 h 219"/>
                <a:gd name="T6" fmla="*/ 2 w 151"/>
                <a:gd name="T7" fmla="*/ 12 h 219"/>
                <a:gd name="T8" fmla="*/ 3 w 151"/>
                <a:gd name="T9" fmla="*/ 14 h 219"/>
                <a:gd name="T10" fmla="*/ 4 w 151"/>
                <a:gd name="T11" fmla="*/ 15 h 219"/>
                <a:gd name="T12" fmla="*/ 4 w 151"/>
                <a:gd name="T13" fmla="*/ 16 h 219"/>
                <a:gd name="T14" fmla="*/ 5 w 151"/>
                <a:gd name="T15" fmla="*/ 18 h 219"/>
                <a:gd name="T16" fmla="*/ 6 w 151"/>
                <a:gd name="T17" fmla="*/ 20 h 219"/>
                <a:gd name="T18" fmla="*/ 7 w 151"/>
                <a:gd name="T19" fmla="*/ 21 h 219"/>
                <a:gd name="T20" fmla="*/ 8 w 151"/>
                <a:gd name="T21" fmla="*/ 22 h 219"/>
                <a:gd name="T22" fmla="*/ 9 w 151"/>
                <a:gd name="T23" fmla="*/ 23 h 219"/>
                <a:gd name="T24" fmla="*/ 11 w 151"/>
                <a:gd name="T25" fmla="*/ 23 h 219"/>
                <a:gd name="T26" fmla="*/ 12 w 151"/>
                <a:gd name="T27" fmla="*/ 24 h 219"/>
                <a:gd name="T28" fmla="*/ 13 w 151"/>
                <a:gd name="T29" fmla="*/ 24 h 219"/>
                <a:gd name="T30" fmla="*/ 14 w 151"/>
                <a:gd name="T31" fmla="*/ 24 h 219"/>
                <a:gd name="T32" fmla="*/ 15 w 151"/>
                <a:gd name="T33" fmla="*/ 24 h 219"/>
                <a:gd name="T34" fmla="*/ 16 w 151"/>
                <a:gd name="T35" fmla="*/ 24 h 219"/>
                <a:gd name="T36" fmla="*/ 17 w 151"/>
                <a:gd name="T37" fmla="*/ 22 h 219"/>
                <a:gd name="T38" fmla="*/ 16 w 151"/>
                <a:gd name="T39" fmla="*/ 21 h 219"/>
                <a:gd name="T40" fmla="*/ 15 w 151"/>
                <a:gd name="T41" fmla="*/ 20 h 219"/>
                <a:gd name="T42" fmla="*/ 15 w 151"/>
                <a:gd name="T43" fmla="*/ 19 h 219"/>
                <a:gd name="T44" fmla="*/ 14 w 151"/>
                <a:gd name="T45" fmla="*/ 18 h 219"/>
                <a:gd name="T46" fmla="*/ 13 w 151"/>
                <a:gd name="T47" fmla="*/ 17 h 219"/>
                <a:gd name="T48" fmla="*/ 13 w 151"/>
                <a:gd name="T49" fmla="*/ 16 h 219"/>
                <a:gd name="T50" fmla="*/ 12 w 151"/>
                <a:gd name="T51" fmla="*/ 14 h 219"/>
                <a:gd name="T52" fmla="*/ 11 w 151"/>
                <a:gd name="T53" fmla="*/ 13 h 219"/>
                <a:gd name="T54" fmla="*/ 11 w 151"/>
                <a:gd name="T55" fmla="*/ 12 h 219"/>
                <a:gd name="T56" fmla="*/ 10 w 151"/>
                <a:gd name="T57" fmla="*/ 10 h 219"/>
                <a:gd name="T58" fmla="*/ 9 w 151"/>
                <a:gd name="T59" fmla="*/ 9 h 219"/>
                <a:gd name="T60" fmla="*/ 9 w 151"/>
                <a:gd name="T61" fmla="*/ 7 h 219"/>
                <a:gd name="T62" fmla="*/ 8 w 151"/>
                <a:gd name="T63" fmla="*/ 6 h 219"/>
                <a:gd name="T64" fmla="*/ 7 w 151"/>
                <a:gd name="T65" fmla="*/ 5 h 219"/>
                <a:gd name="T66" fmla="*/ 7 w 151"/>
                <a:gd name="T67" fmla="*/ 4 h 219"/>
                <a:gd name="T68" fmla="*/ 6 w 151"/>
                <a:gd name="T69" fmla="*/ 3 h 219"/>
                <a:gd name="T70" fmla="*/ 5 w 151"/>
                <a:gd name="T71" fmla="*/ 2 h 219"/>
                <a:gd name="T72" fmla="*/ 4 w 151"/>
                <a:gd name="T73" fmla="*/ 0 h 219"/>
                <a:gd name="T74" fmla="*/ 3 w 151"/>
                <a:gd name="T75" fmla="*/ 0 h 219"/>
                <a:gd name="T76" fmla="*/ 2 w 151"/>
                <a:gd name="T77" fmla="*/ 1 h 219"/>
                <a:gd name="T78" fmla="*/ 1 w 151"/>
                <a:gd name="T79" fmla="*/ 2 h 219"/>
                <a:gd name="T80" fmla="*/ 1 w 151"/>
                <a:gd name="T81" fmla="*/ 3 h 219"/>
                <a:gd name="T82" fmla="*/ 0 w 151"/>
                <a:gd name="T83" fmla="*/ 5 h 219"/>
                <a:gd name="T84" fmla="*/ 0 w 151"/>
                <a:gd name="T85" fmla="*/ 6 h 219"/>
                <a:gd name="T86" fmla="*/ 0 w 151"/>
                <a:gd name="T87" fmla="*/ 7 h 21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51" h="219">
                  <a:moveTo>
                    <a:pt x="2" y="66"/>
                  </a:moveTo>
                  <a:lnTo>
                    <a:pt x="2" y="67"/>
                  </a:lnTo>
                  <a:lnTo>
                    <a:pt x="3" y="70"/>
                  </a:lnTo>
                  <a:lnTo>
                    <a:pt x="5" y="74"/>
                  </a:lnTo>
                  <a:lnTo>
                    <a:pt x="5" y="77"/>
                  </a:lnTo>
                  <a:lnTo>
                    <a:pt x="8" y="80"/>
                  </a:lnTo>
                  <a:lnTo>
                    <a:pt x="9" y="85"/>
                  </a:lnTo>
                  <a:lnTo>
                    <a:pt x="10" y="90"/>
                  </a:lnTo>
                  <a:lnTo>
                    <a:pt x="13" y="94"/>
                  </a:lnTo>
                  <a:lnTo>
                    <a:pt x="13" y="98"/>
                  </a:lnTo>
                  <a:lnTo>
                    <a:pt x="16" y="103"/>
                  </a:lnTo>
                  <a:lnTo>
                    <a:pt x="19" y="108"/>
                  </a:lnTo>
                  <a:lnTo>
                    <a:pt x="22" y="114"/>
                  </a:lnTo>
                  <a:lnTo>
                    <a:pt x="25" y="118"/>
                  </a:lnTo>
                  <a:lnTo>
                    <a:pt x="27" y="124"/>
                  </a:lnTo>
                  <a:lnTo>
                    <a:pt x="29" y="127"/>
                  </a:lnTo>
                  <a:lnTo>
                    <a:pt x="30" y="130"/>
                  </a:lnTo>
                  <a:lnTo>
                    <a:pt x="32" y="132"/>
                  </a:lnTo>
                  <a:lnTo>
                    <a:pt x="33" y="135"/>
                  </a:lnTo>
                  <a:lnTo>
                    <a:pt x="36" y="139"/>
                  </a:lnTo>
                  <a:lnTo>
                    <a:pt x="39" y="145"/>
                  </a:lnTo>
                  <a:lnTo>
                    <a:pt x="42" y="151"/>
                  </a:lnTo>
                  <a:lnTo>
                    <a:pt x="44" y="157"/>
                  </a:lnTo>
                  <a:lnTo>
                    <a:pt x="47" y="161"/>
                  </a:lnTo>
                  <a:lnTo>
                    <a:pt x="52" y="167"/>
                  </a:lnTo>
                  <a:lnTo>
                    <a:pt x="54" y="171"/>
                  </a:lnTo>
                  <a:lnTo>
                    <a:pt x="57" y="176"/>
                  </a:lnTo>
                  <a:lnTo>
                    <a:pt x="60" y="179"/>
                  </a:lnTo>
                  <a:lnTo>
                    <a:pt x="63" y="185"/>
                  </a:lnTo>
                  <a:lnTo>
                    <a:pt x="66" y="188"/>
                  </a:lnTo>
                  <a:lnTo>
                    <a:pt x="70" y="192"/>
                  </a:lnTo>
                  <a:lnTo>
                    <a:pt x="73" y="195"/>
                  </a:lnTo>
                  <a:lnTo>
                    <a:pt x="76" y="198"/>
                  </a:lnTo>
                  <a:lnTo>
                    <a:pt x="80" y="202"/>
                  </a:lnTo>
                  <a:lnTo>
                    <a:pt x="83" y="205"/>
                  </a:lnTo>
                  <a:lnTo>
                    <a:pt x="86" y="205"/>
                  </a:lnTo>
                  <a:lnTo>
                    <a:pt x="89" y="208"/>
                  </a:lnTo>
                  <a:lnTo>
                    <a:pt x="91" y="209"/>
                  </a:lnTo>
                  <a:lnTo>
                    <a:pt x="96" y="211"/>
                  </a:lnTo>
                  <a:lnTo>
                    <a:pt x="98" y="212"/>
                  </a:lnTo>
                  <a:lnTo>
                    <a:pt x="103" y="213"/>
                  </a:lnTo>
                  <a:lnTo>
                    <a:pt x="106" y="215"/>
                  </a:lnTo>
                  <a:lnTo>
                    <a:pt x="110" y="216"/>
                  </a:lnTo>
                  <a:lnTo>
                    <a:pt x="113" y="216"/>
                  </a:lnTo>
                  <a:lnTo>
                    <a:pt x="117" y="218"/>
                  </a:lnTo>
                  <a:lnTo>
                    <a:pt x="120" y="218"/>
                  </a:lnTo>
                  <a:lnTo>
                    <a:pt x="123" y="219"/>
                  </a:lnTo>
                  <a:lnTo>
                    <a:pt x="125" y="219"/>
                  </a:lnTo>
                  <a:lnTo>
                    <a:pt x="128" y="219"/>
                  </a:lnTo>
                  <a:lnTo>
                    <a:pt x="133" y="219"/>
                  </a:lnTo>
                  <a:lnTo>
                    <a:pt x="135" y="219"/>
                  </a:lnTo>
                  <a:lnTo>
                    <a:pt x="141" y="218"/>
                  </a:lnTo>
                  <a:lnTo>
                    <a:pt x="145" y="216"/>
                  </a:lnTo>
                  <a:lnTo>
                    <a:pt x="148" y="213"/>
                  </a:lnTo>
                  <a:lnTo>
                    <a:pt x="150" y="211"/>
                  </a:lnTo>
                  <a:lnTo>
                    <a:pt x="151" y="205"/>
                  </a:lnTo>
                  <a:lnTo>
                    <a:pt x="150" y="202"/>
                  </a:lnTo>
                  <a:lnTo>
                    <a:pt x="150" y="198"/>
                  </a:lnTo>
                  <a:lnTo>
                    <a:pt x="147" y="195"/>
                  </a:lnTo>
                  <a:lnTo>
                    <a:pt x="145" y="192"/>
                  </a:lnTo>
                  <a:lnTo>
                    <a:pt x="144" y="189"/>
                  </a:lnTo>
                  <a:lnTo>
                    <a:pt x="141" y="185"/>
                  </a:lnTo>
                  <a:lnTo>
                    <a:pt x="137" y="181"/>
                  </a:lnTo>
                  <a:lnTo>
                    <a:pt x="135" y="178"/>
                  </a:lnTo>
                  <a:lnTo>
                    <a:pt x="134" y="175"/>
                  </a:lnTo>
                  <a:lnTo>
                    <a:pt x="133" y="172"/>
                  </a:lnTo>
                  <a:lnTo>
                    <a:pt x="131" y="169"/>
                  </a:lnTo>
                  <a:lnTo>
                    <a:pt x="128" y="167"/>
                  </a:lnTo>
                  <a:lnTo>
                    <a:pt x="127" y="164"/>
                  </a:lnTo>
                  <a:lnTo>
                    <a:pt x="125" y="159"/>
                  </a:lnTo>
                  <a:lnTo>
                    <a:pt x="123" y="157"/>
                  </a:lnTo>
                  <a:lnTo>
                    <a:pt x="121" y="152"/>
                  </a:lnTo>
                  <a:lnTo>
                    <a:pt x="120" y="149"/>
                  </a:lnTo>
                  <a:lnTo>
                    <a:pt x="118" y="145"/>
                  </a:lnTo>
                  <a:lnTo>
                    <a:pt x="117" y="141"/>
                  </a:lnTo>
                  <a:lnTo>
                    <a:pt x="114" y="138"/>
                  </a:lnTo>
                  <a:lnTo>
                    <a:pt x="113" y="134"/>
                  </a:lnTo>
                  <a:lnTo>
                    <a:pt x="110" y="130"/>
                  </a:lnTo>
                  <a:lnTo>
                    <a:pt x="108" y="125"/>
                  </a:lnTo>
                  <a:lnTo>
                    <a:pt x="106" y="121"/>
                  </a:lnTo>
                  <a:lnTo>
                    <a:pt x="104" y="117"/>
                  </a:lnTo>
                  <a:lnTo>
                    <a:pt x="101" y="112"/>
                  </a:lnTo>
                  <a:lnTo>
                    <a:pt x="100" y="108"/>
                  </a:lnTo>
                  <a:lnTo>
                    <a:pt x="97" y="104"/>
                  </a:lnTo>
                  <a:lnTo>
                    <a:pt x="96" y="101"/>
                  </a:lnTo>
                  <a:lnTo>
                    <a:pt x="94" y="95"/>
                  </a:lnTo>
                  <a:lnTo>
                    <a:pt x="91" y="93"/>
                  </a:lnTo>
                  <a:lnTo>
                    <a:pt x="89" y="87"/>
                  </a:lnTo>
                  <a:lnTo>
                    <a:pt x="89" y="83"/>
                  </a:lnTo>
                  <a:lnTo>
                    <a:pt x="86" y="78"/>
                  </a:lnTo>
                  <a:lnTo>
                    <a:pt x="83" y="75"/>
                  </a:lnTo>
                  <a:lnTo>
                    <a:pt x="81" y="71"/>
                  </a:lnTo>
                  <a:lnTo>
                    <a:pt x="80" y="67"/>
                  </a:lnTo>
                  <a:lnTo>
                    <a:pt x="76" y="61"/>
                  </a:lnTo>
                  <a:lnTo>
                    <a:pt x="74" y="58"/>
                  </a:lnTo>
                  <a:lnTo>
                    <a:pt x="73" y="54"/>
                  </a:lnTo>
                  <a:lnTo>
                    <a:pt x="71" y="51"/>
                  </a:lnTo>
                  <a:lnTo>
                    <a:pt x="69" y="47"/>
                  </a:lnTo>
                  <a:lnTo>
                    <a:pt x="67" y="44"/>
                  </a:lnTo>
                  <a:lnTo>
                    <a:pt x="64" y="40"/>
                  </a:lnTo>
                  <a:lnTo>
                    <a:pt x="63" y="36"/>
                  </a:lnTo>
                  <a:lnTo>
                    <a:pt x="60" y="33"/>
                  </a:lnTo>
                  <a:lnTo>
                    <a:pt x="59" y="30"/>
                  </a:lnTo>
                  <a:lnTo>
                    <a:pt x="57" y="27"/>
                  </a:lnTo>
                  <a:lnTo>
                    <a:pt x="54" y="24"/>
                  </a:lnTo>
                  <a:lnTo>
                    <a:pt x="53" y="21"/>
                  </a:lnTo>
                  <a:lnTo>
                    <a:pt x="52" y="20"/>
                  </a:lnTo>
                  <a:lnTo>
                    <a:pt x="47" y="14"/>
                  </a:lnTo>
                  <a:lnTo>
                    <a:pt x="44" y="9"/>
                  </a:lnTo>
                  <a:lnTo>
                    <a:pt x="42" y="6"/>
                  </a:lnTo>
                  <a:lnTo>
                    <a:pt x="39" y="3"/>
                  </a:lnTo>
                  <a:lnTo>
                    <a:pt x="36" y="2"/>
                  </a:lnTo>
                  <a:lnTo>
                    <a:pt x="33" y="0"/>
                  </a:lnTo>
                  <a:lnTo>
                    <a:pt x="30" y="0"/>
                  </a:lnTo>
                  <a:lnTo>
                    <a:pt x="29" y="2"/>
                  </a:lnTo>
                  <a:lnTo>
                    <a:pt x="25" y="4"/>
                  </a:lnTo>
                  <a:lnTo>
                    <a:pt x="19" y="7"/>
                  </a:lnTo>
                  <a:lnTo>
                    <a:pt x="16" y="9"/>
                  </a:lnTo>
                  <a:lnTo>
                    <a:pt x="13" y="14"/>
                  </a:lnTo>
                  <a:lnTo>
                    <a:pt x="10" y="17"/>
                  </a:lnTo>
                  <a:lnTo>
                    <a:pt x="8" y="20"/>
                  </a:lnTo>
                  <a:lnTo>
                    <a:pt x="5" y="24"/>
                  </a:lnTo>
                  <a:lnTo>
                    <a:pt x="5" y="29"/>
                  </a:lnTo>
                  <a:lnTo>
                    <a:pt x="2" y="33"/>
                  </a:lnTo>
                  <a:lnTo>
                    <a:pt x="2" y="36"/>
                  </a:lnTo>
                  <a:lnTo>
                    <a:pt x="0" y="41"/>
                  </a:lnTo>
                  <a:lnTo>
                    <a:pt x="0" y="46"/>
                  </a:lnTo>
                  <a:lnTo>
                    <a:pt x="0" y="51"/>
                  </a:lnTo>
                  <a:lnTo>
                    <a:pt x="0" y="54"/>
                  </a:lnTo>
                  <a:lnTo>
                    <a:pt x="2" y="60"/>
                  </a:lnTo>
                  <a:lnTo>
                    <a:pt x="2" y="66"/>
                  </a:lnTo>
                  <a:close/>
                </a:path>
              </a:pathLst>
            </a:custGeom>
            <a:solidFill>
              <a:srgbClr val="FFFFFF"/>
            </a:solidFill>
            <a:ln w="9525">
              <a:solidFill>
                <a:schemeClr val="tx1"/>
              </a:solidFill>
              <a:round/>
              <a:headEnd/>
              <a:tailEnd/>
            </a:ln>
          </p:spPr>
          <p:txBody>
            <a:bodyPr/>
            <a:lstStyle/>
            <a:p>
              <a:endParaRPr lang="en-US"/>
            </a:p>
          </p:txBody>
        </p:sp>
      </p:grpSp>
    </p:spTree>
    <p:extLst>
      <p:ext uri="{BB962C8B-B14F-4D97-AF65-F5344CB8AC3E}">
        <p14:creationId xmlns:p14="http://schemas.microsoft.com/office/powerpoint/2010/main" val="69411329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1ADB2-8FB5-4EF2-B74E-E43176185D4A}"/>
              </a:ext>
            </a:extLst>
          </p:cNvPr>
          <p:cNvSpPr>
            <a:spLocks noGrp="1"/>
          </p:cNvSpPr>
          <p:nvPr>
            <p:ph type="title"/>
          </p:nvPr>
        </p:nvSpPr>
        <p:spPr/>
        <p:txBody>
          <a:bodyPr/>
          <a:lstStyle/>
          <a:p>
            <a:r>
              <a:rPr lang="en-US" dirty="0"/>
              <a:t>API for Locks</a:t>
            </a:r>
          </a:p>
        </p:txBody>
      </p:sp>
      <p:sp>
        <p:nvSpPr>
          <p:cNvPr id="3" name="Content Placeholder 2">
            <a:extLst>
              <a:ext uri="{FF2B5EF4-FFF2-40B4-BE49-F238E27FC236}">
                <a16:creationId xmlns:a16="http://schemas.microsoft.com/office/drawing/2014/main" id="{C3B0BFF8-25C7-4F66-91F9-90FF9CBB0C60}"/>
              </a:ext>
            </a:extLst>
          </p:cNvPr>
          <p:cNvSpPr>
            <a:spLocks noGrp="1"/>
          </p:cNvSpPr>
          <p:nvPr>
            <p:ph idx="1"/>
          </p:nvPr>
        </p:nvSpPr>
        <p:spPr>
          <a:xfrm>
            <a:off x="76200" y="685800"/>
            <a:ext cx="12039600" cy="5943600"/>
          </a:xfrm>
        </p:spPr>
        <p:txBody>
          <a:bodyPr/>
          <a:lstStyle/>
          <a:p>
            <a:pPr marL="0" indent="0" algn="ctr">
              <a:buNone/>
            </a:pPr>
            <a:endParaRPr lang="en-US" dirty="0"/>
          </a:p>
          <a:p>
            <a:pPr marL="0" indent="0" algn="ctr">
              <a:buNone/>
            </a:pPr>
            <a:r>
              <a:rPr lang="en-US" dirty="0"/>
              <a:t>Locks need to be allocated and initialized:</a:t>
            </a:r>
            <a:endParaRPr lang="en-US" dirty="0">
              <a:solidFill>
                <a:schemeClr val="accent1"/>
              </a:solidFill>
            </a:endParaRPr>
          </a:p>
          <a:p>
            <a:pPr lvl="1" algn="ctr"/>
            <a:r>
              <a:rPr lang="en-US" dirty="0">
                <a:solidFill>
                  <a:schemeClr val="accent1"/>
                </a:solidFill>
                <a:latin typeface="Consolas" panose="020B0609020204030204" pitchFamily="49" charset="0"/>
              </a:rPr>
              <a:t>struct Lock </a:t>
            </a:r>
            <a:r>
              <a:rPr lang="en-US" dirty="0" err="1">
                <a:solidFill>
                  <a:schemeClr val="accent1"/>
                </a:solidFill>
                <a:latin typeface="Consolas" panose="020B0609020204030204" pitchFamily="49" charset="0"/>
              </a:rPr>
              <a:t>mylock</a:t>
            </a:r>
            <a:r>
              <a:rPr lang="en-US" dirty="0">
                <a:solidFill>
                  <a:schemeClr val="accent1"/>
                </a:solidFill>
                <a:latin typeface="Consolas" panose="020B0609020204030204" pitchFamily="49" charset="0"/>
              </a:rPr>
              <a:t>	or	</a:t>
            </a:r>
            <a:r>
              <a:rPr lang="en-US" dirty="0" err="1">
                <a:solidFill>
                  <a:schemeClr val="accent1"/>
                </a:solidFill>
                <a:latin typeface="Consolas" panose="020B0609020204030204" pitchFamily="49" charset="0"/>
              </a:rPr>
              <a:t>pthread_mutex_t</a:t>
            </a:r>
            <a:r>
              <a:rPr lang="en-US" dirty="0">
                <a:solidFill>
                  <a:schemeClr val="accent1"/>
                </a:solidFill>
                <a:latin typeface="Consolas" panose="020B0609020204030204" pitchFamily="49" charset="0"/>
              </a:rPr>
              <a:t> </a:t>
            </a:r>
            <a:r>
              <a:rPr lang="en-US" dirty="0" err="1">
                <a:solidFill>
                  <a:schemeClr val="accent1"/>
                </a:solidFill>
                <a:latin typeface="Consolas" panose="020B0609020204030204" pitchFamily="49" charset="0"/>
              </a:rPr>
              <a:t>mylock</a:t>
            </a:r>
            <a:r>
              <a:rPr lang="en-US" dirty="0">
                <a:solidFill>
                  <a:schemeClr val="accent1"/>
                </a:solidFill>
                <a:latin typeface="Consolas" panose="020B0609020204030204" pitchFamily="49" charset="0"/>
              </a:rPr>
              <a:t>;</a:t>
            </a:r>
          </a:p>
          <a:p>
            <a:pPr lvl="1" algn="ctr"/>
            <a:r>
              <a:rPr lang="en-US" dirty="0" err="1">
                <a:solidFill>
                  <a:schemeClr val="accent1"/>
                </a:solidFill>
                <a:latin typeface="Consolas" panose="020B0609020204030204" pitchFamily="49" charset="0"/>
              </a:rPr>
              <a:t>lock_init</a:t>
            </a:r>
            <a:r>
              <a:rPr lang="en-US" dirty="0">
                <a:solidFill>
                  <a:schemeClr val="accent1"/>
                </a:solidFill>
                <a:latin typeface="Consolas" panose="020B0609020204030204" pitchFamily="49" charset="0"/>
              </a:rPr>
              <a:t>(&amp;</a:t>
            </a:r>
            <a:r>
              <a:rPr lang="en-US" dirty="0" err="1">
                <a:solidFill>
                  <a:schemeClr val="accent1"/>
                </a:solidFill>
                <a:latin typeface="Consolas" panose="020B0609020204030204" pitchFamily="49" charset="0"/>
              </a:rPr>
              <a:t>mylock</a:t>
            </a:r>
            <a:r>
              <a:rPr lang="en-US" dirty="0">
                <a:solidFill>
                  <a:schemeClr val="accent1"/>
                </a:solidFill>
                <a:latin typeface="Consolas" panose="020B0609020204030204" pitchFamily="49" charset="0"/>
              </a:rPr>
              <a:t>)  	or 	</a:t>
            </a:r>
            <a:r>
              <a:rPr lang="en-US" dirty="0" err="1">
                <a:solidFill>
                  <a:schemeClr val="accent1"/>
                </a:solidFill>
                <a:latin typeface="Consolas" panose="020B0609020204030204" pitchFamily="49" charset="0"/>
              </a:rPr>
              <a:t>mylock</a:t>
            </a:r>
            <a:r>
              <a:rPr lang="en-US" dirty="0">
                <a:solidFill>
                  <a:schemeClr val="accent1"/>
                </a:solidFill>
                <a:latin typeface="Consolas" panose="020B0609020204030204" pitchFamily="49" charset="0"/>
              </a:rPr>
              <a:t> = PTHREAD_MUTEX_INITIALIZER;</a:t>
            </a:r>
          </a:p>
          <a:p>
            <a:pPr marL="0" indent="0" algn="ctr">
              <a:buNone/>
            </a:pPr>
            <a:endParaRPr lang="en-US" dirty="0"/>
          </a:p>
          <a:p>
            <a:pPr marL="0" indent="0" algn="ctr">
              <a:buNone/>
            </a:pPr>
            <a:r>
              <a:rPr lang="en-US" dirty="0"/>
              <a:t>Locks provide two </a:t>
            </a:r>
            <a:r>
              <a:rPr lang="en-US" b="1" dirty="0"/>
              <a:t>atomic</a:t>
            </a:r>
            <a:r>
              <a:rPr lang="en-US" dirty="0"/>
              <a:t> operations:</a:t>
            </a:r>
          </a:p>
          <a:p>
            <a:pPr marL="0" indent="0" algn="ctr">
              <a:buNone/>
            </a:pPr>
            <a:endParaRPr lang="en-US" dirty="0"/>
          </a:p>
          <a:p>
            <a:pPr lvl="1" algn="ctr"/>
            <a:r>
              <a:rPr lang="en-US" dirty="0">
                <a:solidFill>
                  <a:schemeClr val="accent1"/>
                </a:solidFill>
                <a:latin typeface="Consolas" panose="020B0609020204030204" pitchFamily="49" charset="0"/>
              </a:rPr>
              <a:t>acquire(&amp;</a:t>
            </a:r>
            <a:r>
              <a:rPr lang="en-US" dirty="0" err="1">
                <a:solidFill>
                  <a:schemeClr val="accent1"/>
                </a:solidFill>
                <a:latin typeface="Consolas" panose="020B0609020204030204" pitchFamily="49" charset="0"/>
              </a:rPr>
              <a:t>mylock</a:t>
            </a:r>
            <a:r>
              <a:rPr lang="en-US" dirty="0">
                <a:solidFill>
                  <a:schemeClr val="accent1"/>
                </a:solidFill>
                <a:latin typeface="Consolas" panose="020B0609020204030204" pitchFamily="49" charset="0"/>
              </a:rPr>
              <a:t>) </a:t>
            </a:r>
            <a:r>
              <a:rPr lang="en-US" dirty="0"/>
              <a:t>– wait until lock is free; then mark it as busy</a:t>
            </a:r>
          </a:p>
          <a:p>
            <a:pPr marL="457200" lvl="1" indent="0" algn="ctr">
              <a:buNone/>
            </a:pPr>
            <a:endParaRPr lang="en-US" dirty="0"/>
          </a:p>
          <a:p>
            <a:pPr lvl="1" algn="ctr"/>
            <a:r>
              <a:rPr lang="en-US" dirty="0">
                <a:solidFill>
                  <a:schemeClr val="accent1"/>
                </a:solidFill>
                <a:latin typeface="Consolas" panose="020B0609020204030204" pitchFamily="49" charset="0"/>
              </a:rPr>
              <a:t>release(&amp;</a:t>
            </a:r>
            <a:r>
              <a:rPr lang="en-US" dirty="0" err="1">
                <a:solidFill>
                  <a:schemeClr val="accent1"/>
                </a:solidFill>
                <a:latin typeface="Consolas" panose="020B0609020204030204" pitchFamily="49" charset="0"/>
              </a:rPr>
              <a:t>mylock</a:t>
            </a:r>
            <a:r>
              <a:rPr lang="en-US" dirty="0">
                <a:solidFill>
                  <a:schemeClr val="accent1"/>
                </a:solidFill>
                <a:latin typeface="Consolas" panose="020B0609020204030204" pitchFamily="49" charset="0"/>
              </a:rPr>
              <a:t>) </a:t>
            </a:r>
            <a:r>
              <a:rPr lang="en-US" dirty="0"/>
              <a:t>– mark lock as free</a:t>
            </a:r>
          </a:p>
          <a:p>
            <a:pPr lvl="2" algn="ctr"/>
            <a:r>
              <a:rPr lang="en-US" dirty="0"/>
              <a:t>Should only be called by a thread that currently holds the lock</a:t>
            </a:r>
          </a:p>
        </p:txBody>
      </p:sp>
    </p:spTree>
    <p:extLst>
      <p:ext uri="{BB962C8B-B14F-4D97-AF65-F5344CB8AC3E}">
        <p14:creationId xmlns:p14="http://schemas.microsoft.com/office/powerpoint/2010/main" val="61844976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FB1BB-A46A-3CE9-E6A6-D2448794047A}"/>
              </a:ext>
            </a:extLst>
          </p:cNvPr>
          <p:cNvSpPr>
            <a:spLocks noGrp="1"/>
          </p:cNvSpPr>
          <p:nvPr>
            <p:ph type="title"/>
          </p:nvPr>
        </p:nvSpPr>
        <p:spPr>
          <a:xfrm>
            <a:off x="0" y="152400"/>
            <a:ext cx="12192000" cy="533400"/>
          </a:xfrm>
        </p:spPr>
        <p:txBody>
          <a:bodyPr/>
          <a:lstStyle/>
          <a:p>
            <a:r>
              <a:rPr lang="en-US" dirty="0"/>
              <a:t>How would you fix the ATM problem?</a:t>
            </a:r>
          </a:p>
        </p:txBody>
      </p:sp>
      <p:sp>
        <p:nvSpPr>
          <p:cNvPr id="5" name="TextBox 4">
            <a:extLst>
              <a:ext uri="{FF2B5EF4-FFF2-40B4-BE49-F238E27FC236}">
                <a16:creationId xmlns:a16="http://schemas.microsoft.com/office/drawing/2014/main" id="{CAAF42C3-7A4B-2203-8B45-99189B4D0137}"/>
              </a:ext>
            </a:extLst>
          </p:cNvPr>
          <p:cNvSpPr txBox="1"/>
          <p:nvPr/>
        </p:nvSpPr>
        <p:spPr>
          <a:xfrm>
            <a:off x="3048000" y="3136027"/>
            <a:ext cx="6096000" cy="646331"/>
          </a:xfrm>
          <a:prstGeom prst="rect">
            <a:avLst/>
          </a:prstGeom>
          <a:noFill/>
        </p:spPr>
        <p:txBody>
          <a:bodyPr wrap="square">
            <a:spAutoFit/>
          </a:bodyPr>
          <a:lstStyle/>
          <a:p>
            <a:pPr marL="0" indent="0" algn="ctr">
              <a:buNone/>
            </a:pPr>
            <a:r>
              <a:rPr lang="en-US" dirty="0">
                <a:latin typeface="+mn-lt"/>
              </a:rPr>
              <a:t>(No, getting rid of money is not an option for this class)</a:t>
            </a:r>
            <a:endParaRPr lang="en-US" dirty="0">
              <a:solidFill>
                <a:schemeClr val="accent1"/>
              </a:solidFill>
              <a:latin typeface="+mn-lt"/>
            </a:endParaRPr>
          </a:p>
        </p:txBody>
      </p:sp>
    </p:spTree>
    <p:extLst>
      <p:ext uri="{BB962C8B-B14F-4D97-AF65-F5344CB8AC3E}">
        <p14:creationId xmlns:p14="http://schemas.microsoft.com/office/powerpoint/2010/main" val="2203701629"/>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6771" name="Rectangle 3"/>
          <p:cNvSpPr>
            <a:spLocks noGrp="1" noChangeArrowheads="1"/>
          </p:cNvSpPr>
          <p:nvPr>
            <p:ph type="body" idx="1"/>
          </p:nvPr>
        </p:nvSpPr>
        <p:spPr>
          <a:xfrm>
            <a:off x="485305" y="1168194"/>
            <a:ext cx="11087100" cy="4775406"/>
          </a:xfrm>
        </p:spPr>
        <p:txBody>
          <a:bodyPr>
            <a:normAutofit/>
          </a:bodyPr>
          <a:lstStyle/>
          <a:p>
            <a:pPr marL="0" indent="0" algn="ctr">
              <a:spcAft>
                <a:spcPts val="600"/>
              </a:spcAft>
              <a:buNone/>
              <a:tabLst>
                <a:tab pos="463550" algn="l"/>
                <a:tab pos="2166938" algn="ctr"/>
                <a:tab pos="4397375" algn="l"/>
                <a:tab pos="6338888" algn="ctr"/>
              </a:tabLst>
            </a:pPr>
            <a:r>
              <a:rPr lang="en-US" altLang="ko-KR" dirty="0">
                <a:ea typeface="굴림" panose="020B0600000101010101" pitchFamily="34" charset="-127"/>
              </a:rPr>
              <a:t>Identify critical sections (atomic instruction sequences) </a:t>
            </a:r>
          </a:p>
          <a:p>
            <a:pPr marL="0" indent="0" algn="ctr">
              <a:spcAft>
                <a:spcPts val="600"/>
              </a:spcAft>
              <a:buNone/>
              <a:tabLst>
                <a:tab pos="463550" algn="l"/>
                <a:tab pos="2166938" algn="ctr"/>
                <a:tab pos="4397375" algn="l"/>
                <a:tab pos="6338888" algn="ctr"/>
              </a:tabLst>
            </a:pPr>
            <a:r>
              <a:rPr lang="en-US" altLang="ko-KR" dirty="0">
                <a:ea typeface="굴림" panose="020B0600000101010101" pitchFamily="34" charset="-127"/>
              </a:rPr>
              <a:t>and add locking</a:t>
            </a:r>
          </a:p>
          <a:p>
            <a:pPr marL="0" indent="0" algn="ctr">
              <a:spcAft>
                <a:spcPts val="600"/>
              </a:spcAft>
              <a:buNone/>
              <a:tabLst>
                <a:tab pos="463550" algn="l"/>
                <a:tab pos="2166938" algn="ctr"/>
                <a:tab pos="4397375" algn="l"/>
                <a:tab pos="6338888" algn="ctr"/>
              </a:tabLst>
            </a:pPr>
            <a:endParaRPr lang="en-US" altLang="ko-KR" dirty="0">
              <a:ea typeface="굴림" panose="020B0600000101010101" pitchFamily="34" charset="-127"/>
            </a:endParaRPr>
          </a:p>
          <a:p>
            <a:pPr indent="0">
              <a:spcBef>
                <a:spcPts val="0"/>
              </a:spcBef>
              <a:spcAft>
                <a:spcPts val="25"/>
              </a:spcAft>
              <a:buNone/>
              <a:tabLst>
                <a:tab pos="463550" algn="l"/>
                <a:tab pos="2166938" algn="ctr"/>
                <a:tab pos="4397375" algn="l"/>
                <a:tab pos="6338888" algn="ctr"/>
              </a:tabLst>
            </a:pPr>
            <a:r>
              <a:rPr lang="en-US" altLang="ko-KR" sz="2200" dirty="0">
                <a:latin typeface="Courier New" panose="02070309020205020404" pitchFamily="49" charset="0"/>
                <a:ea typeface="굴림" panose="020B0600000101010101" pitchFamily="34" charset="-127"/>
              </a:rPr>
              <a:t>		</a:t>
            </a:r>
            <a:r>
              <a:rPr lang="en-US" altLang="ko-KR" sz="2000" dirty="0">
                <a:latin typeface="Consolas" panose="020B0609020204030204" pitchFamily="49" charset="0"/>
                <a:ea typeface="굴림" panose="020B0600000101010101" pitchFamily="34" charset="-127"/>
              </a:rPr>
              <a:t>Deposit(</a:t>
            </a:r>
            <a:r>
              <a:rPr lang="en-US" altLang="ko-KR" sz="2000" dirty="0" err="1">
                <a:latin typeface="Consolas" panose="020B0609020204030204" pitchFamily="49" charset="0"/>
                <a:ea typeface="굴림" panose="020B0600000101010101" pitchFamily="34" charset="-127"/>
              </a:rPr>
              <a:t>acctId</a:t>
            </a:r>
            <a:r>
              <a:rPr lang="en-US" altLang="ko-KR" sz="2000" dirty="0">
                <a:latin typeface="Consolas" panose="020B0609020204030204" pitchFamily="49" charset="0"/>
                <a:ea typeface="굴림" panose="020B0600000101010101" pitchFamily="34" charset="-127"/>
              </a:rPr>
              <a:t>, amount) {</a:t>
            </a:r>
          </a:p>
          <a:p>
            <a:pPr indent="0">
              <a:lnSpc>
                <a:spcPct val="95000"/>
              </a:lnSpc>
              <a:spcBef>
                <a:spcPts val="0"/>
              </a:spcBef>
              <a:spcAft>
                <a:spcPts val="25"/>
              </a:spcAft>
              <a:buNone/>
              <a:tabLst>
                <a:tab pos="463550" algn="l"/>
                <a:tab pos="2166938" algn="ctr"/>
                <a:tab pos="4397375" algn="l"/>
                <a:tab pos="6338888" algn="ctr"/>
              </a:tabLst>
            </a:pPr>
            <a:r>
              <a:rPr lang="en-US" altLang="ko-KR" sz="2000" dirty="0">
                <a:latin typeface="Consolas" panose="020B0609020204030204" pitchFamily="49" charset="0"/>
                <a:ea typeface="굴림" panose="020B0600000101010101" pitchFamily="34" charset="-127"/>
              </a:rPr>
              <a:t>   </a:t>
            </a:r>
            <a:r>
              <a:rPr lang="en-US" altLang="ko-KR" sz="2000" b="1" dirty="0">
                <a:solidFill>
                  <a:srgbClr val="FF0000"/>
                </a:solidFill>
                <a:latin typeface="Consolas" panose="020B0609020204030204" pitchFamily="49" charset="0"/>
                <a:ea typeface="굴림" panose="020B0600000101010101" pitchFamily="34" charset="-127"/>
              </a:rPr>
              <a:t>acquire(&amp;</a:t>
            </a:r>
            <a:r>
              <a:rPr lang="en-US" altLang="ko-KR" sz="2000" b="1" dirty="0" err="1">
                <a:solidFill>
                  <a:srgbClr val="FF0000"/>
                </a:solidFill>
                <a:latin typeface="Consolas" panose="020B0609020204030204" pitchFamily="49" charset="0"/>
                <a:ea typeface="굴림" panose="020B0600000101010101" pitchFamily="34" charset="-127"/>
              </a:rPr>
              <a:t>mylock</a:t>
            </a:r>
            <a:r>
              <a:rPr lang="en-US" altLang="ko-KR" sz="2000" b="1" dirty="0">
                <a:solidFill>
                  <a:srgbClr val="FF0000"/>
                </a:solidFill>
                <a:latin typeface="Consolas" panose="020B0609020204030204" pitchFamily="49" charset="0"/>
                <a:ea typeface="굴림" panose="020B0600000101010101" pitchFamily="34" charset="-127"/>
              </a:rPr>
              <a:t>)          // Wait if someone else in critical section!</a:t>
            </a:r>
            <a:endParaRPr lang="en-US" altLang="ko-KR" sz="2000" dirty="0">
              <a:latin typeface="Consolas" panose="020B0609020204030204" pitchFamily="49" charset="0"/>
              <a:ea typeface="굴림" panose="020B0600000101010101" pitchFamily="34" charset="-127"/>
            </a:endParaRPr>
          </a:p>
          <a:p>
            <a:pPr indent="0">
              <a:lnSpc>
                <a:spcPct val="95000"/>
              </a:lnSpc>
              <a:spcBef>
                <a:spcPts val="0"/>
              </a:spcBef>
              <a:spcAft>
                <a:spcPts val="25"/>
              </a:spcAft>
              <a:buNone/>
              <a:tabLst>
                <a:tab pos="463550" algn="l"/>
                <a:tab pos="2166938" algn="ctr"/>
                <a:tab pos="4397375" algn="l"/>
                <a:tab pos="6338888" algn="ctr"/>
              </a:tabLst>
            </a:pPr>
            <a:endParaRPr lang="en-US" altLang="ko-KR" sz="2000" b="1" dirty="0">
              <a:solidFill>
                <a:srgbClr val="FF0000"/>
              </a:solidFill>
              <a:latin typeface="Consolas" panose="020B0609020204030204" pitchFamily="49" charset="0"/>
              <a:ea typeface="굴림" panose="020B0600000101010101" pitchFamily="34" charset="-127"/>
            </a:endParaRPr>
          </a:p>
          <a:p>
            <a:pPr indent="0">
              <a:lnSpc>
                <a:spcPct val="95000"/>
              </a:lnSpc>
              <a:spcBef>
                <a:spcPts val="0"/>
              </a:spcBef>
              <a:spcAft>
                <a:spcPts val="25"/>
              </a:spcAft>
              <a:buNone/>
              <a:tabLst>
                <a:tab pos="463550" algn="l"/>
                <a:tab pos="2166938" algn="ctr"/>
                <a:tab pos="4397375" algn="l"/>
                <a:tab pos="6338888" algn="ctr"/>
              </a:tabLst>
            </a:pPr>
            <a:r>
              <a:rPr lang="en-US" altLang="ko-KR" sz="2000" dirty="0">
                <a:latin typeface="Consolas" panose="020B0609020204030204" pitchFamily="49" charset="0"/>
                <a:ea typeface="굴림" panose="020B0600000101010101" pitchFamily="34" charset="-127"/>
              </a:rPr>
              <a:t>   acct = </a:t>
            </a:r>
            <a:r>
              <a:rPr lang="en-US" altLang="ko-KR" sz="2000" dirty="0" err="1">
                <a:latin typeface="Consolas" panose="020B0609020204030204" pitchFamily="49" charset="0"/>
                <a:ea typeface="굴림" panose="020B0600000101010101" pitchFamily="34" charset="-127"/>
              </a:rPr>
              <a:t>GetAccount</a:t>
            </a:r>
            <a:r>
              <a:rPr lang="en-US" altLang="ko-KR" sz="2000" dirty="0">
                <a:latin typeface="Consolas" panose="020B0609020204030204" pitchFamily="49" charset="0"/>
                <a:ea typeface="굴림" panose="020B0600000101010101" pitchFamily="34" charset="-127"/>
              </a:rPr>
              <a:t>(</a:t>
            </a:r>
            <a:r>
              <a:rPr lang="en-US" altLang="ko-KR" sz="2000" dirty="0" err="1">
                <a:latin typeface="Consolas" panose="020B0609020204030204" pitchFamily="49" charset="0"/>
                <a:ea typeface="굴림" panose="020B0600000101010101" pitchFamily="34" charset="-127"/>
              </a:rPr>
              <a:t>actId</a:t>
            </a:r>
            <a:r>
              <a:rPr lang="en-US" altLang="ko-KR" sz="2000" dirty="0">
                <a:latin typeface="Consolas" panose="020B0609020204030204" pitchFamily="49" charset="0"/>
                <a:ea typeface="굴림" panose="020B0600000101010101" pitchFamily="34" charset="-127"/>
              </a:rPr>
              <a:t>);	</a:t>
            </a:r>
            <a:br>
              <a:rPr lang="en-US" altLang="ko-KR" sz="2000" dirty="0">
                <a:latin typeface="Consolas" panose="020B0609020204030204" pitchFamily="49" charset="0"/>
                <a:ea typeface="굴림" panose="020B0600000101010101" pitchFamily="34" charset="-127"/>
              </a:rPr>
            </a:br>
            <a:r>
              <a:rPr lang="en-US" altLang="ko-KR" sz="2000" dirty="0">
                <a:latin typeface="Consolas" panose="020B0609020204030204" pitchFamily="49" charset="0"/>
                <a:ea typeface="굴림" panose="020B0600000101010101" pitchFamily="34" charset="-127"/>
              </a:rPr>
              <a:t>   acct-&gt;balance += amount;</a:t>
            </a:r>
            <a:br>
              <a:rPr lang="en-US" altLang="ko-KR" sz="2000" dirty="0">
                <a:latin typeface="Consolas" panose="020B0609020204030204" pitchFamily="49" charset="0"/>
                <a:ea typeface="굴림" panose="020B0600000101010101" pitchFamily="34" charset="-127"/>
              </a:rPr>
            </a:br>
            <a:r>
              <a:rPr lang="en-US" altLang="ko-KR" sz="2000" dirty="0">
                <a:latin typeface="Consolas" panose="020B0609020204030204" pitchFamily="49" charset="0"/>
                <a:ea typeface="굴림" panose="020B0600000101010101" pitchFamily="34" charset="-127"/>
              </a:rPr>
              <a:t>   </a:t>
            </a:r>
            <a:r>
              <a:rPr lang="en-US" altLang="ko-KR" sz="2000" dirty="0" err="1">
                <a:latin typeface="Consolas" panose="020B0609020204030204" pitchFamily="49" charset="0"/>
                <a:ea typeface="굴림" panose="020B0600000101010101" pitchFamily="34" charset="-127"/>
              </a:rPr>
              <a:t>StoreAccount</a:t>
            </a:r>
            <a:r>
              <a:rPr lang="en-US" altLang="ko-KR" sz="2000" dirty="0">
                <a:latin typeface="Consolas" panose="020B0609020204030204" pitchFamily="49" charset="0"/>
                <a:ea typeface="굴림" panose="020B0600000101010101" pitchFamily="34" charset="-127"/>
              </a:rPr>
              <a:t>(acct); 		</a:t>
            </a:r>
          </a:p>
          <a:p>
            <a:pPr indent="0">
              <a:spcBef>
                <a:spcPts val="0"/>
              </a:spcBef>
              <a:spcAft>
                <a:spcPts val="25"/>
              </a:spcAft>
              <a:buNone/>
              <a:tabLst>
                <a:tab pos="463550" algn="l"/>
                <a:tab pos="2166938" algn="ctr"/>
                <a:tab pos="4397375" algn="l"/>
                <a:tab pos="6338888" algn="ctr"/>
              </a:tabLst>
            </a:pPr>
            <a:r>
              <a:rPr lang="en-US" altLang="ko-KR" sz="2000" dirty="0">
                <a:solidFill>
                  <a:schemeClr val="hlink"/>
                </a:solidFill>
                <a:latin typeface="Consolas" panose="020B0609020204030204" pitchFamily="49" charset="0"/>
                <a:ea typeface="굴림" panose="020B0600000101010101" pitchFamily="34" charset="-127"/>
              </a:rPr>
              <a:t>		 </a:t>
            </a:r>
          </a:p>
          <a:p>
            <a:pPr indent="0">
              <a:spcBef>
                <a:spcPts val="0"/>
              </a:spcBef>
              <a:spcAft>
                <a:spcPts val="25"/>
              </a:spcAft>
              <a:buNone/>
              <a:tabLst>
                <a:tab pos="463550" algn="l"/>
                <a:tab pos="2166938" algn="ctr"/>
                <a:tab pos="4397375" algn="l"/>
                <a:tab pos="6338888" algn="ctr"/>
              </a:tabLst>
            </a:pPr>
            <a:r>
              <a:rPr lang="en-US" altLang="ko-KR" sz="2000" dirty="0">
                <a:solidFill>
                  <a:schemeClr val="hlink"/>
                </a:solidFill>
                <a:latin typeface="Consolas" panose="020B0609020204030204" pitchFamily="49" charset="0"/>
                <a:ea typeface="굴림" panose="020B0600000101010101" pitchFamily="34" charset="-127"/>
              </a:rPr>
              <a:t>   </a:t>
            </a:r>
            <a:r>
              <a:rPr lang="en-US" altLang="ko-KR" sz="2000" b="1" dirty="0">
                <a:solidFill>
                  <a:srgbClr val="FF0000"/>
                </a:solidFill>
                <a:latin typeface="Consolas" panose="020B0609020204030204" pitchFamily="49" charset="0"/>
                <a:ea typeface="굴림" panose="020B0600000101010101" pitchFamily="34" charset="-127"/>
              </a:rPr>
              <a:t>release(&amp;</a:t>
            </a:r>
            <a:r>
              <a:rPr lang="en-US" altLang="ko-KR" sz="2000" b="1" dirty="0" err="1">
                <a:solidFill>
                  <a:srgbClr val="FF0000"/>
                </a:solidFill>
                <a:latin typeface="Consolas" panose="020B0609020204030204" pitchFamily="49" charset="0"/>
                <a:ea typeface="굴림" panose="020B0600000101010101" pitchFamily="34" charset="-127"/>
              </a:rPr>
              <a:t>mylock</a:t>
            </a:r>
            <a:r>
              <a:rPr lang="en-US" altLang="ko-KR" sz="2000" b="1" dirty="0">
                <a:solidFill>
                  <a:srgbClr val="FF0000"/>
                </a:solidFill>
                <a:latin typeface="Consolas" panose="020B0609020204030204" pitchFamily="49" charset="0"/>
                <a:ea typeface="굴림" panose="020B0600000101010101" pitchFamily="34" charset="-127"/>
              </a:rPr>
              <a:t>)          // Release someone into critical section</a:t>
            </a:r>
            <a:br>
              <a:rPr lang="en-US" altLang="ko-KR" sz="2000" dirty="0">
                <a:solidFill>
                  <a:schemeClr val="hlink"/>
                </a:solidFill>
                <a:latin typeface="Consolas" panose="020B0609020204030204" pitchFamily="49" charset="0"/>
                <a:ea typeface="굴림" panose="020B0600000101010101" pitchFamily="34" charset="-127"/>
              </a:rPr>
            </a:br>
            <a:r>
              <a:rPr lang="en-US" altLang="ko-KR" sz="2000" dirty="0">
                <a:solidFill>
                  <a:schemeClr val="hlink"/>
                </a:solidFill>
                <a:latin typeface="Consolas" panose="020B0609020204030204" pitchFamily="49" charset="0"/>
                <a:ea typeface="굴림" panose="020B0600000101010101" pitchFamily="34" charset="-127"/>
              </a:rPr>
              <a:t>	</a:t>
            </a:r>
            <a:r>
              <a:rPr lang="en-US" altLang="ko-KR" sz="2000" dirty="0">
                <a:latin typeface="Consolas" panose="020B0609020204030204" pitchFamily="49" charset="0"/>
                <a:ea typeface="굴림" panose="020B0600000101010101" pitchFamily="34" charset="-127"/>
              </a:rPr>
              <a:t>}</a:t>
            </a:r>
          </a:p>
          <a:p>
            <a:pPr>
              <a:buNone/>
              <a:tabLst>
                <a:tab pos="463550" algn="l"/>
                <a:tab pos="2166938" algn="ctr"/>
                <a:tab pos="4397375" algn="l"/>
                <a:tab pos="6338888" algn="ctr"/>
              </a:tabLst>
            </a:pPr>
            <a:endParaRPr lang="en-US" altLang="ko-KR" sz="2000" dirty="0">
              <a:latin typeface="Courier New" panose="02070309020205020404" pitchFamily="49" charset="0"/>
              <a:ea typeface="굴림" panose="020B0600000101010101" pitchFamily="34" charset="-127"/>
            </a:endParaRPr>
          </a:p>
          <a:p>
            <a:pPr>
              <a:buNone/>
              <a:tabLst>
                <a:tab pos="463550" algn="l"/>
                <a:tab pos="2166938" algn="ctr"/>
                <a:tab pos="4397375" algn="l"/>
                <a:tab pos="6338888" algn="ctr"/>
              </a:tabLst>
            </a:pPr>
            <a:endParaRPr lang="en-US" altLang="ko-KR" sz="2000" dirty="0">
              <a:latin typeface="Courier New" panose="02070309020205020404" pitchFamily="49" charset="0"/>
              <a:ea typeface="굴림" panose="020B0600000101010101" pitchFamily="34" charset="-127"/>
            </a:endParaRPr>
          </a:p>
          <a:p>
            <a:pPr>
              <a:buNone/>
              <a:tabLst>
                <a:tab pos="463550" algn="l"/>
                <a:tab pos="2166938" algn="ctr"/>
                <a:tab pos="4397375" algn="l"/>
                <a:tab pos="6338888" algn="ctr"/>
              </a:tabLst>
            </a:pPr>
            <a:endParaRPr lang="en-US" altLang="ko-KR" sz="2000" dirty="0">
              <a:latin typeface="Courier New" panose="02070309020205020404" pitchFamily="49" charset="0"/>
              <a:ea typeface="굴림" panose="020B0600000101010101" pitchFamily="34" charset="-127"/>
            </a:endParaRPr>
          </a:p>
          <a:p>
            <a:pPr>
              <a:buNone/>
              <a:tabLst>
                <a:tab pos="463550" algn="l"/>
                <a:tab pos="2166938" algn="ctr"/>
                <a:tab pos="4397375" algn="l"/>
                <a:tab pos="6338888" algn="ctr"/>
              </a:tabLst>
            </a:pPr>
            <a:endParaRPr lang="en-US" altLang="ko-KR" sz="2000" dirty="0">
              <a:latin typeface="Courier New" panose="02070309020205020404" pitchFamily="49" charset="0"/>
              <a:ea typeface="굴림" panose="020B0600000101010101" pitchFamily="34" charset="-127"/>
            </a:endParaRPr>
          </a:p>
          <a:p>
            <a:pPr>
              <a:buNone/>
              <a:tabLst>
                <a:tab pos="463550" algn="l"/>
                <a:tab pos="2166938" algn="ctr"/>
                <a:tab pos="4397375" algn="l"/>
                <a:tab pos="6338888" algn="ctr"/>
              </a:tabLst>
            </a:pPr>
            <a:endParaRPr lang="en-US" altLang="ko-KR" sz="2000" dirty="0">
              <a:latin typeface="Courier New" panose="02070309020205020404" pitchFamily="49" charset="0"/>
              <a:ea typeface="굴림" panose="020B0600000101010101" pitchFamily="34" charset="-127"/>
            </a:endParaRPr>
          </a:p>
          <a:p>
            <a:pPr>
              <a:buNone/>
              <a:tabLst>
                <a:tab pos="463550" algn="l"/>
                <a:tab pos="2166938" algn="ctr"/>
                <a:tab pos="4397375" algn="l"/>
                <a:tab pos="6338888" algn="ctr"/>
              </a:tabLst>
            </a:pPr>
            <a:endParaRPr lang="en-US" altLang="ko-KR" sz="2000" dirty="0">
              <a:latin typeface="Courier New" panose="02070309020205020404" pitchFamily="49" charset="0"/>
              <a:ea typeface="굴림" panose="020B0600000101010101" pitchFamily="34" charset="-127"/>
            </a:endParaRPr>
          </a:p>
          <a:p>
            <a:pPr>
              <a:buNone/>
              <a:tabLst>
                <a:tab pos="463550" algn="l"/>
                <a:tab pos="2166938" algn="ctr"/>
                <a:tab pos="4397375" algn="l"/>
                <a:tab pos="6338888" algn="ctr"/>
              </a:tabLst>
            </a:pPr>
            <a:endParaRPr lang="en-US" altLang="ko-KR" sz="2000" dirty="0">
              <a:latin typeface="Courier New" panose="02070309020205020404" pitchFamily="49" charset="0"/>
              <a:ea typeface="굴림" panose="020B0600000101010101" pitchFamily="34" charset="-127"/>
            </a:endParaRPr>
          </a:p>
          <a:p>
            <a:pPr>
              <a:buNone/>
              <a:tabLst>
                <a:tab pos="463550" algn="l"/>
                <a:tab pos="2166938" algn="ctr"/>
                <a:tab pos="4397375" algn="l"/>
                <a:tab pos="6338888" algn="ctr"/>
              </a:tabLst>
            </a:pPr>
            <a:endParaRPr lang="en-US" altLang="ko-KR" sz="2000" dirty="0">
              <a:latin typeface="Courier New" panose="02070309020205020404" pitchFamily="49" charset="0"/>
              <a:ea typeface="굴림" panose="020B0600000101010101" pitchFamily="34" charset="-127"/>
            </a:endParaRPr>
          </a:p>
        </p:txBody>
      </p:sp>
      <p:sp>
        <p:nvSpPr>
          <p:cNvPr id="17410" name="Rectangle 2"/>
          <p:cNvSpPr>
            <a:spLocks noGrp="1" noChangeArrowheads="1"/>
          </p:cNvSpPr>
          <p:nvPr>
            <p:ph type="title"/>
          </p:nvPr>
        </p:nvSpPr>
        <p:spPr/>
        <p:txBody>
          <a:bodyPr/>
          <a:lstStyle/>
          <a:p>
            <a:r>
              <a:rPr lang="en-US" altLang="ko-KR" dirty="0">
                <a:ea typeface="굴림" panose="020B0600000101010101" pitchFamily="34" charset="-127"/>
              </a:rPr>
              <a:t>Fix banking problem with Locks!</a:t>
            </a:r>
          </a:p>
        </p:txBody>
      </p:sp>
      <p:grpSp>
        <p:nvGrpSpPr>
          <p:cNvPr id="37" name="Group 36"/>
          <p:cNvGrpSpPr/>
          <p:nvPr/>
        </p:nvGrpSpPr>
        <p:grpSpPr>
          <a:xfrm>
            <a:off x="1219200" y="3352800"/>
            <a:ext cx="6618406" cy="1219200"/>
            <a:chOff x="1366611" y="1717140"/>
            <a:chExt cx="6288206" cy="813254"/>
          </a:xfrm>
        </p:grpSpPr>
        <p:grpSp>
          <p:nvGrpSpPr>
            <p:cNvPr id="4" name="Group 3"/>
            <p:cNvGrpSpPr/>
            <p:nvPr/>
          </p:nvGrpSpPr>
          <p:grpSpPr>
            <a:xfrm>
              <a:off x="5105400" y="1772678"/>
              <a:ext cx="2549417" cy="741922"/>
              <a:chOff x="5562600" y="2971800"/>
              <a:chExt cx="2549417" cy="990600"/>
            </a:xfrm>
          </p:grpSpPr>
          <p:sp>
            <p:nvSpPr>
              <p:cNvPr id="2" name="Right Brace 1"/>
              <p:cNvSpPr/>
              <p:nvPr/>
            </p:nvSpPr>
            <p:spPr bwMode="auto">
              <a:xfrm>
                <a:off x="5562600" y="2971800"/>
                <a:ext cx="685800" cy="990600"/>
              </a:xfrm>
              <a:prstGeom prst="rightBrace">
                <a:avLst/>
              </a:prstGeom>
              <a:solidFill>
                <a:schemeClr val="bg1"/>
              </a:solidFill>
              <a:ln w="3810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Comic Sans MS" pitchFamily="66" charset="0"/>
                </a:endParaRPr>
              </a:p>
            </p:txBody>
          </p:sp>
          <p:sp>
            <p:nvSpPr>
              <p:cNvPr id="3" name="TextBox 2"/>
              <p:cNvSpPr txBox="1"/>
              <p:nvPr/>
            </p:nvSpPr>
            <p:spPr>
              <a:xfrm>
                <a:off x="6215344" y="3156401"/>
                <a:ext cx="1896673" cy="568334"/>
              </a:xfrm>
              <a:prstGeom prst="rect">
                <a:avLst/>
              </a:prstGeom>
              <a:noFill/>
            </p:spPr>
            <p:txBody>
              <a:bodyPr wrap="none" rtlCol="0">
                <a:spAutoFit/>
              </a:bodyPr>
              <a:lstStyle/>
              <a:p>
                <a:r>
                  <a:rPr lang="en-US" sz="2000" b="0" dirty="0">
                    <a:solidFill>
                      <a:srgbClr val="FF0000"/>
                    </a:solidFill>
                    <a:latin typeface="Gill Sans Light"/>
                  </a:rPr>
                  <a:t>Critical Section</a:t>
                </a:r>
              </a:p>
            </p:txBody>
          </p:sp>
        </p:grpSp>
        <p:sp>
          <p:nvSpPr>
            <p:cNvPr id="35" name="Rectangle 34"/>
            <p:cNvSpPr/>
            <p:nvPr/>
          </p:nvSpPr>
          <p:spPr bwMode="auto">
            <a:xfrm>
              <a:off x="1366611" y="1717140"/>
              <a:ext cx="3637453" cy="813254"/>
            </a:xfrm>
            <a:prstGeom prst="rect">
              <a:avLst/>
            </a:prstGeom>
            <a:solidFill>
              <a:srgbClr val="FF0000">
                <a:alpha val="34902"/>
              </a:srgbClr>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Gill Sans Light"/>
              </a:endParaRPr>
            </a:p>
          </p:txBody>
        </p:sp>
      </p:grpSp>
    </p:spTree>
    <p:extLst>
      <p:ext uri="{BB962C8B-B14F-4D97-AF65-F5344CB8AC3E}">
        <p14:creationId xmlns:p14="http://schemas.microsoft.com/office/powerpoint/2010/main" val="400877261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barn(outVertical)">
                                      <p:cBhvr>
                                        <p:cTn id="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 name="TextBox 35"/>
          <p:cNvSpPr txBox="1"/>
          <p:nvPr/>
        </p:nvSpPr>
        <p:spPr>
          <a:xfrm>
            <a:off x="838200" y="3581400"/>
            <a:ext cx="1184940" cy="369332"/>
          </a:xfrm>
          <a:prstGeom prst="rect">
            <a:avLst/>
          </a:prstGeom>
          <a:solidFill>
            <a:schemeClr val="bg1"/>
          </a:solidFill>
        </p:spPr>
        <p:txBody>
          <a:bodyPr wrap="none" rtlCol="0">
            <a:spAutoFit/>
          </a:bodyPr>
          <a:lstStyle/>
          <a:p>
            <a:r>
              <a:rPr lang="en-US" dirty="0">
                <a:latin typeface="Gill Sans Light"/>
              </a:rPr>
              <a:t>Thread C</a:t>
            </a:r>
          </a:p>
        </p:txBody>
      </p:sp>
      <p:sp>
        <p:nvSpPr>
          <p:cNvPr id="22" name="TextBox 21"/>
          <p:cNvSpPr txBox="1"/>
          <p:nvPr/>
        </p:nvSpPr>
        <p:spPr>
          <a:xfrm>
            <a:off x="842496" y="3581400"/>
            <a:ext cx="1176348" cy="369332"/>
          </a:xfrm>
          <a:prstGeom prst="rect">
            <a:avLst/>
          </a:prstGeom>
          <a:solidFill>
            <a:schemeClr val="bg1"/>
          </a:solidFill>
        </p:spPr>
        <p:txBody>
          <a:bodyPr wrap="none" rtlCol="0">
            <a:spAutoFit/>
          </a:bodyPr>
          <a:lstStyle/>
          <a:p>
            <a:r>
              <a:rPr lang="en-US" dirty="0">
                <a:latin typeface="Gill Sans Light"/>
              </a:rPr>
              <a:t>Thread A</a:t>
            </a:r>
          </a:p>
        </p:txBody>
      </p:sp>
      <p:sp>
        <p:nvSpPr>
          <p:cNvPr id="33" name="TextBox 32"/>
          <p:cNvSpPr txBox="1"/>
          <p:nvPr/>
        </p:nvSpPr>
        <p:spPr>
          <a:xfrm>
            <a:off x="838200" y="3581400"/>
            <a:ext cx="1184940" cy="369332"/>
          </a:xfrm>
          <a:prstGeom prst="rect">
            <a:avLst/>
          </a:prstGeom>
          <a:solidFill>
            <a:schemeClr val="bg1"/>
          </a:solidFill>
        </p:spPr>
        <p:txBody>
          <a:bodyPr wrap="none" rtlCol="0">
            <a:spAutoFit/>
          </a:bodyPr>
          <a:lstStyle/>
          <a:p>
            <a:r>
              <a:rPr lang="en-US" dirty="0">
                <a:latin typeface="Gill Sans Light"/>
              </a:rPr>
              <a:t>Thread B</a:t>
            </a:r>
          </a:p>
        </p:txBody>
      </p:sp>
      <p:grpSp>
        <p:nvGrpSpPr>
          <p:cNvPr id="27" name="Group 26"/>
          <p:cNvGrpSpPr/>
          <p:nvPr/>
        </p:nvGrpSpPr>
        <p:grpSpPr>
          <a:xfrm>
            <a:off x="1267511" y="4092156"/>
            <a:ext cx="1610283" cy="918975"/>
            <a:chOff x="3574680" y="5127826"/>
            <a:chExt cx="1610283" cy="873831"/>
          </a:xfrm>
        </p:grpSpPr>
        <p:sp>
          <p:nvSpPr>
            <p:cNvPr id="14" name="Freeform 13"/>
            <p:cNvSpPr/>
            <p:nvPr/>
          </p:nvSpPr>
          <p:spPr bwMode="auto">
            <a:xfrm rot="1170167" flipH="1">
              <a:off x="4420296" y="5127826"/>
              <a:ext cx="764667" cy="688979"/>
            </a:xfrm>
            <a:custGeom>
              <a:avLst/>
              <a:gdLst>
                <a:gd name="connsiteX0" fmla="*/ 0 w 175846"/>
                <a:gd name="connsiteY0" fmla="*/ 0 h 1160584"/>
                <a:gd name="connsiteX1" fmla="*/ 26377 w 175846"/>
                <a:gd name="connsiteY1" fmla="*/ 246184 h 1160584"/>
                <a:gd name="connsiteX2" fmla="*/ 35169 w 175846"/>
                <a:gd name="connsiteY2" fmla="*/ 290146 h 1160584"/>
                <a:gd name="connsiteX3" fmla="*/ 43961 w 175846"/>
                <a:gd name="connsiteY3" fmla="*/ 395654 h 1160584"/>
                <a:gd name="connsiteX4" fmla="*/ 61546 w 175846"/>
                <a:gd name="connsiteY4" fmla="*/ 430823 h 1160584"/>
                <a:gd name="connsiteX5" fmla="*/ 70338 w 175846"/>
                <a:gd name="connsiteY5" fmla="*/ 509954 h 1160584"/>
                <a:gd name="connsiteX6" fmla="*/ 96715 w 175846"/>
                <a:gd name="connsiteY6" fmla="*/ 597877 h 1160584"/>
                <a:gd name="connsiteX7" fmla="*/ 114300 w 175846"/>
                <a:gd name="connsiteY7" fmla="*/ 650631 h 1160584"/>
                <a:gd name="connsiteX8" fmla="*/ 123092 w 175846"/>
                <a:gd name="connsiteY8" fmla="*/ 677008 h 1160584"/>
                <a:gd name="connsiteX9" fmla="*/ 140677 w 175846"/>
                <a:gd name="connsiteY9" fmla="*/ 703384 h 1160584"/>
                <a:gd name="connsiteX10" fmla="*/ 158261 w 175846"/>
                <a:gd name="connsiteY10" fmla="*/ 782515 h 1160584"/>
                <a:gd name="connsiteX11" fmla="*/ 167054 w 175846"/>
                <a:gd name="connsiteY11" fmla="*/ 861646 h 1160584"/>
                <a:gd name="connsiteX12" fmla="*/ 175846 w 175846"/>
                <a:gd name="connsiteY12" fmla="*/ 923192 h 1160584"/>
                <a:gd name="connsiteX13" fmla="*/ 158261 w 175846"/>
                <a:gd name="connsiteY13" fmla="*/ 1099038 h 1160584"/>
                <a:gd name="connsiteX14" fmla="*/ 140677 w 175846"/>
                <a:gd name="connsiteY14" fmla="*/ 1160584 h 1160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5846" h="1160584">
                  <a:moveTo>
                    <a:pt x="0" y="0"/>
                  </a:moveTo>
                  <a:cubicBezTo>
                    <a:pt x="2741" y="27412"/>
                    <a:pt x="17173" y="186362"/>
                    <a:pt x="26377" y="246184"/>
                  </a:cubicBezTo>
                  <a:cubicBezTo>
                    <a:pt x="28649" y="260954"/>
                    <a:pt x="32238" y="275492"/>
                    <a:pt x="35169" y="290146"/>
                  </a:cubicBezTo>
                  <a:cubicBezTo>
                    <a:pt x="38100" y="325315"/>
                    <a:pt x="37457" y="360967"/>
                    <a:pt x="43961" y="395654"/>
                  </a:cubicBezTo>
                  <a:cubicBezTo>
                    <a:pt x="46376" y="408536"/>
                    <a:pt x="58599" y="418052"/>
                    <a:pt x="61546" y="430823"/>
                  </a:cubicBezTo>
                  <a:cubicBezTo>
                    <a:pt x="67514" y="456683"/>
                    <a:pt x="66302" y="483723"/>
                    <a:pt x="70338" y="509954"/>
                  </a:cubicBezTo>
                  <a:cubicBezTo>
                    <a:pt x="74133" y="534624"/>
                    <a:pt x="89872" y="577348"/>
                    <a:pt x="96715" y="597877"/>
                  </a:cubicBezTo>
                  <a:lnTo>
                    <a:pt x="114300" y="650631"/>
                  </a:lnTo>
                  <a:cubicBezTo>
                    <a:pt x="117231" y="659423"/>
                    <a:pt x="117951" y="669297"/>
                    <a:pt x="123092" y="677008"/>
                  </a:cubicBezTo>
                  <a:lnTo>
                    <a:pt x="140677" y="703384"/>
                  </a:lnTo>
                  <a:cubicBezTo>
                    <a:pt x="147076" y="728982"/>
                    <a:pt x="154540" y="756471"/>
                    <a:pt x="158261" y="782515"/>
                  </a:cubicBezTo>
                  <a:cubicBezTo>
                    <a:pt x="162014" y="808788"/>
                    <a:pt x="163762" y="835312"/>
                    <a:pt x="167054" y="861646"/>
                  </a:cubicBezTo>
                  <a:cubicBezTo>
                    <a:pt x="169625" y="882210"/>
                    <a:pt x="172915" y="902677"/>
                    <a:pt x="175846" y="923192"/>
                  </a:cubicBezTo>
                  <a:cubicBezTo>
                    <a:pt x="175571" y="927036"/>
                    <a:pt x="169575" y="1065095"/>
                    <a:pt x="158261" y="1099038"/>
                  </a:cubicBezTo>
                  <a:cubicBezTo>
                    <a:pt x="134174" y="1171298"/>
                    <a:pt x="140677" y="1074767"/>
                    <a:pt x="140677" y="1160584"/>
                  </a:cubicBezTo>
                </a:path>
              </a:pathLst>
            </a:custGeom>
            <a:noFill/>
            <a:ln w="38100" cap="flat" cmpd="sng" algn="ctr">
              <a:solidFill>
                <a:schemeClr val="tx1"/>
              </a:solidFill>
              <a:prstDash val="solid"/>
              <a:round/>
              <a:headEnd type="none" w="med" len="med"/>
              <a:tailEnd type="triangl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1" i="0" u="none" strike="noStrike" cap="none" normalizeH="0" baseline="0">
                <a:ln>
                  <a:noFill/>
                </a:ln>
                <a:solidFill>
                  <a:schemeClr val="tx1"/>
                </a:solidFill>
                <a:effectLst/>
                <a:latin typeface="Comic Sans MS" pitchFamily="66" charset="0"/>
              </a:endParaRPr>
            </a:p>
          </p:txBody>
        </p:sp>
        <p:sp>
          <p:nvSpPr>
            <p:cNvPr id="19" name="TextBox 18"/>
            <p:cNvSpPr txBox="1"/>
            <p:nvPr/>
          </p:nvSpPr>
          <p:spPr>
            <a:xfrm>
              <a:off x="3574680" y="5650468"/>
              <a:ext cx="1176348" cy="351189"/>
            </a:xfrm>
            <a:prstGeom prst="rect">
              <a:avLst/>
            </a:prstGeom>
            <a:noFill/>
          </p:spPr>
          <p:txBody>
            <a:bodyPr wrap="none" rtlCol="0">
              <a:spAutoFit/>
            </a:bodyPr>
            <a:lstStyle/>
            <a:p>
              <a:r>
                <a:rPr lang="en-US" dirty="0">
                  <a:latin typeface="Gill Sans Light"/>
                </a:rPr>
                <a:t>Thread A</a:t>
              </a:r>
            </a:p>
          </p:txBody>
        </p:sp>
      </p:grpSp>
      <p:sp>
        <p:nvSpPr>
          <p:cNvPr id="17410" name="Rectangle 2"/>
          <p:cNvSpPr>
            <a:spLocks noGrp="1" noChangeArrowheads="1"/>
          </p:cNvSpPr>
          <p:nvPr>
            <p:ph type="title"/>
          </p:nvPr>
        </p:nvSpPr>
        <p:spPr/>
        <p:txBody>
          <a:bodyPr/>
          <a:lstStyle/>
          <a:p>
            <a:r>
              <a:rPr lang="en-US" altLang="ko-KR" dirty="0">
                <a:ea typeface="굴림" panose="020B0600000101010101" pitchFamily="34" charset="-127"/>
              </a:rPr>
              <a:t>Fix banking problem with Locks!</a:t>
            </a:r>
          </a:p>
        </p:txBody>
      </p:sp>
      <p:grpSp>
        <p:nvGrpSpPr>
          <p:cNvPr id="15" name="Group 14"/>
          <p:cNvGrpSpPr/>
          <p:nvPr/>
        </p:nvGrpSpPr>
        <p:grpSpPr>
          <a:xfrm>
            <a:off x="865990" y="2445429"/>
            <a:ext cx="1978018" cy="817658"/>
            <a:chOff x="1758713" y="3704465"/>
            <a:chExt cx="1978018" cy="1081481"/>
          </a:xfrm>
        </p:grpSpPr>
        <p:sp>
          <p:nvSpPr>
            <p:cNvPr id="5" name="Freeform 4"/>
            <p:cNvSpPr/>
            <p:nvPr/>
          </p:nvSpPr>
          <p:spPr bwMode="auto">
            <a:xfrm>
              <a:off x="2936434" y="3889131"/>
              <a:ext cx="800297" cy="896815"/>
            </a:xfrm>
            <a:custGeom>
              <a:avLst/>
              <a:gdLst>
                <a:gd name="connsiteX0" fmla="*/ 0 w 800297"/>
                <a:gd name="connsiteY0" fmla="*/ 0 h 896815"/>
                <a:gd name="connsiteX1" fmla="*/ 219808 w 800297"/>
                <a:gd name="connsiteY1" fmla="*/ 17584 h 896815"/>
                <a:gd name="connsiteX2" fmla="*/ 298938 w 800297"/>
                <a:gd name="connsiteY2" fmla="*/ 26377 h 896815"/>
                <a:gd name="connsiteX3" fmla="*/ 325315 w 800297"/>
                <a:gd name="connsiteY3" fmla="*/ 96715 h 896815"/>
                <a:gd name="connsiteX4" fmla="*/ 334108 w 800297"/>
                <a:gd name="connsiteY4" fmla="*/ 439615 h 896815"/>
                <a:gd name="connsiteX5" fmla="*/ 351692 w 800297"/>
                <a:gd name="connsiteY5" fmla="*/ 501161 h 896815"/>
                <a:gd name="connsiteX6" fmla="*/ 386861 w 800297"/>
                <a:gd name="connsiteY6" fmla="*/ 518746 h 896815"/>
                <a:gd name="connsiteX7" fmla="*/ 422031 w 800297"/>
                <a:gd name="connsiteY7" fmla="*/ 553915 h 896815"/>
                <a:gd name="connsiteX8" fmla="*/ 483577 w 800297"/>
                <a:gd name="connsiteY8" fmla="*/ 589084 h 896815"/>
                <a:gd name="connsiteX9" fmla="*/ 509954 w 800297"/>
                <a:gd name="connsiteY9" fmla="*/ 606669 h 896815"/>
                <a:gd name="connsiteX10" fmla="*/ 553915 w 800297"/>
                <a:gd name="connsiteY10" fmla="*/ 615461 h 896815"/>
                <a:gd name="connsiteX11" fmla="*/ 615461 w 800297"/>
                <a:gd name="connsiteY11" fmla="*/ 659423 h 896815"/>
                <a:gd name="connsiteX12" fmla="*/ 650631 w 800297"/>
                <a:gd name="connsiteY12" fmla="*/ 677008 h 896815"/>
                <a:gd name="connsiteX13" fmla="*/ 677008 w 800297"/>
                <a:gd name="connsiteY13" fmla="*/ 703384 h 896815"/>
                <a:gd name="connsiteX14" fmla="*/ 729761 w 800297"/>
                <a:gd name="connsiteY14" fmla="*/ 738554 h 896815"/>
                <a:gd name="connsiteX15" fmla="*/ 756138 w 800297"/>
                <a:gd name="connsiteY15" fmla="*/ 764931 h 896815"/>
                <a:gd name="connsiteX16" fmla="*/ 791308 w 800297"/>
                <a:gd name="connsiteY16" fmla="*/ 817684 h 896815"/>
                <a:gd name="connsiteX17" fmla="*/ 800100 w 800297"/>
                <a:gd name="connsiteY17" fmla="*/ 896815 h 8968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800297" h="896815">
                  <a:moveTo>
                    <a:pt x="0" y="0"/>
                  </a:moveTo>
                  <a:lnTo>
                    <a:pt x="219808" y="17584"/>
                  </a:lnTo>
                  <a:cubicBezTo>
                    <a:pt x="246244" y="19917"/>
                    <a:pt x="277707" y="10453"/>
                    <a:pt x="298938" y="26377"/>
                  </a:cubicBezTo>
                  <a:cubicBezTo>
                    <a:pt x="318970" y="41401"/>
                    <a:pt x="316523" y="73269"/>
                    <a:pt x="325315" y="96715"/>
                  </a:cubicBezTo>
                  <a:cubicBezTo>
                    <a:pt x="328246" y="211015"/>
                    <a:pt x="328796" y="325401"/>
                    <a:pt x="334108" y="439615"/>
                  </a:cubicBezTo>
                  <a:cubicBezTo>
                    <a:pt x="334119" y="439854"/>
                    <a:pt x="347538" y="497006"/>
                    <a:pt x="351692" y="501161"/>
                  </a:cubicBezTo>
                  <a:cubicBezTo>
                    <a:pt x="360960" y="510429"/>
                    <a:pt x="376376" y="510882"/>
                    <a:pt x="386861" y="518746"/>
                  </a:cubicBezTo>
                  <a:cubicBezTo>
                    <a:pt x="400124" y="528693"/>
                    <a:pt x="409443" y="543126"/>
                    <a:pt x="422031" y="553915"/>
                  </a:cubicBezTo>
                  <a:cubicBezTo>
                    <a:pt x="443456" y="572279"/>
                    <a:pt x="458624" y="574825"/>
                    <a:pt x="483577" y="589084"/>
                  </a:cubicBezTo>
                  <a:cubicBezTo>
                    <a:pt x="492752" y="594327"/>
                    <a:pt x="500060" y="602959"/>
                    <a:pt x="509954" y="606669"/>
                  </a:cubicBezTo>
                  <a:cubicBezTo>
                    <a:pt x="523946" y="611916"/>
                    <a:pt x="539261" y="612530"/>
                    <a:pt x="553915" y="615461"/>
                  </a:cubicBezTo>
                  <a:cubicBezTo>
                    <a:pt x="569001" y="626775"/>
                    <a:pt x="597471" y="649143"/>
                    <a:pt x="615461" y="659423"/>
                  </a:cubicBezTo>
                  <a:cubicBezTo>
                    <a:pt x="626841" y="665926"/>
                    <a:pt x="639965" y="669390"/>
                    <a:pt x="650631" y="677008"/>
                  </a:cubicBezTo>
                  <a:cubicBezTo>
                    <a:pt x="660749" y="684235"/>
                    <a:pt x="667193" y="695750"/>
                    <a:pt x="677008" y="703384"/>
                  </a:cubicBezTo>
                  <a:cubicBezTo>
                    <a:pt x="693690" y="716359"/>
                    <a:pt x="714817" y="723610"/>
                    <a:pt x="729761" y="738554"/>
                  </a:cubicBezTo>
                  <a:cubicBezTo>
                    <a:pt x="738553" y="747346"/>
                    <a:pt x="748504" y="755116"/>
                    <a:pt x="756138" y="764931"/>
                  </a:cubicBezTo>
                  <a:cubicBezTo>
                    <a:pt x="769113" y="781613"/>
                    <a:pt x="791308" y="817684"/>
                    <a:pt x="791308" y="817684"/>
                  </a:cubicBezTo>
                  <a:cubicBezTo>
                    <a:pt x="802399" y="873141"/>
                    <a:pt x="800100" y="846702"/>
                    <a:pt x="800100" y="896815"/>
                  </a:cubicBezTo>
                </a:path>
              </a:pathLst>
            </a:custGeom>
            <a:noFill/>
            <a:ln w="38100" cap="flat" cmpd="sng" algn="ctr">
              <a:solidFill>
                <a:schemeClr val="tx1"/>
              </a:solidFill>
              <a:prstDash val="solid"/>
              <a:round/>
              <a:headEnd type="none" w="med" len="med"/>
              <a:tailEnd type="triangl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1" i="0" u="none" strike="noStrike" cap="none" normalizeH="0" baseline="0">
                <a:ln>
                  <a:noFill/>
                </a:ln>
                <a:solidFill>
                  <a:schemeClr val="tx1"/>
                </a:solidFill>
                <a:effectLst/>
                <a:latin typeface="Comic Sans MS" pitchFamily="66" charset="0"/>
              </a:endParaRPr>
            </a:p>
          </p:txBody>
        </p:sp>
        <p:sp>
          <p:nvSpPr>
            <p:cNvPr id="12" name="TextBox 11"/>
            <p:cNvSpPr txBox="1"/>
            <p:nvPr/>
          </p:nvSpPr>
          <p:spPr>
            <a:xfrm>
              <a:off x="1758713" y="3704465"/>
              <a:ext cx="1176348" cy="488500"/>
            </a:xfrm>
            <a:prstGeom prst="rect">
              <a:avLst/>
            </a:prstGeom>
            <a:noFill/>
          </p:spPr>
          <p:txBody>
            <a:bodyPr wrap="none" rtlCol="0">
              <a:spAutoFit/>
            </a:bodyPr>
            <a:lstStyle/>
            <a:p>
              <a:r>
                <a:rPr lang="en-US" dirty="0">
                  <a:latin typeface="Gill Sans Light"/>
                </a:rPr>
                <a:t>Thread A</a:t>
              </a:r>
            </a:p>
          </p:txBody>
        </p:sp>
      </p:grpSp>
      <p:grpSp>
        <p:nvGrpSpPr>
          <p:cNvPr id="16" name="Group 15"/>
          <p:cNvGrpSpPr/>
          <p:nvPr/>
        </p:nvGrpSpPr>
        <p:grpSpPr>
          <a:xfrm>
            <a:off x="3145877" y="2516591"/>
            <a:ext cx="2044778" cy="746495"/>
            <a:chOff x="4038600" y="3598956"/>
            <a:chExt cx="2044778" cy="1186990"/>
          </a:xfrm>
        </p:grpSpPr>
        <p:sp>
          <p:nvSpPr>
            <p:cNvPr id="6" name="Freeform 5"/>
            <p:cNvSpPr/>
            <p:nvPr/>
          </p:nvSpPr>
          <p:spPr bwMode="auto">
            <a:xfrm>
              <a:off x="4038600" y="3651564"/>
              <a:ext cx="808892" cy="1134382"/>
            </a:xfrm>
            <a:custGeom>
              <a:avLst/>
              <a:gdLst>
                <a:gd name="connsiteX0" fmla="*/ 808892 w 808892"/>
                <a:gd name="connsiteY0" fmla="*/ 79305 h 1134382"/>
                <a:gd name="connsiteX1" fmla="*/ 580292 w 808892"/>
                <a:gd name="connsiteY1" fmla="*/ 174 h 1134382"/>
                <a:gd name="connsiteX2" fmla="*/ 509954 w 808892"/>
                <a:gd name="connsiteY2" fmla="*/ 8966 h 1134382"/>
                <a:gd name="connsiteX3" fmla="*/ 448407 w 808892"/>
                <a:gd name="connsiteY3" fmla="*/ 44136 h 1134382"/>
                <a:gd name="connsiteX4" fmla="*/ 386861 w 808892"/>
                <a:gd name="connsiteY4" fmla="*/ 114474 h 1134382"/>
                <a:gd name="connsiteX5" fmla="*/ 342900 w 808892"/>
                <a:gd name="connsiteY5" fmla="*/ 263943 h 1134382"/>
                <a:gd name="connsiteX6" fmla="*/ 334107 w 808892"/>
                <a:gd name="connsiteY6" fmla="*/ 395828 h 1134382"/>
                <a:gd name="connsiteX7" fmla="*/ 325315 w 808892"/>
                <a:gd name="connsiteY7" fmla="*/ 879405 h 1134382"/>
                <a:gd name="connsiteX8" fmla="*/ 272561 w 808892"/>
                <a:gd name="connsiteY8" fmla="*/ 896989 h 1134382"/>
                <a:gd name="connsiteX9" fmla="*/ 246184 w 808892"/>
                <a:gd name="connsiteY9" fmla="*/ 905782 h 1134382"/>
                <a:gd name="connsiteX10" fmla="*/ 211015 w 808892"/>
                <a:gd name="connsiteY10" fmla="*/ 932159 h 1134382"/>
                <a:gd name="connsiteX11" fmla="*/ 175846 w 808892"/>
                <a:gd name="connsiteY11" fmla="*/ 940951 h 1134382"/>
                <a:gd name="connsiteX12" fmla="*/ 149469 w 808892"/>
                <a:gd name="connsiteY12" fmla="*/ 967328 h 1134382"/>
                <a:gd name="connsiteX13" fmla="*/ 140677 w 808892"/>
                <a:gd name="connsiteY13" fmla="*/ 993705 h 1134382"/>
                <a:gd name="connsiteX14" fmla="*/ 87923 w 808892"/>
                <a:gd name="connsiteY14" fmla="*/ 1011289 h 1134382"/>
                <a:gd name="connsiteX15" fmla="*/ 79131 w 808892"/>
                <a:gd name="connsiteY15" fmla="*/ 1037666 h 1134382"/>
                <a:gd name="connsiteX16" fmla="*/ 35169 w 808892"/>
                <a:gd name="connsiteY16" fmla="*/ 1090420 h 1134382"/>
                <a:gd name="connsiteX17" fmla="*/ 8792 w 808892"/>
                <a:gd name="connsiteY17" fmla="*/ 1108005 h 1134382"/>
                <a:gd name="connsiteX18" fmla="*/ 0 w 808892"/>
                <a:gd name="connsiteY18" fmla="*/ 1134382 h 1134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08892" h="1134382">
                  <a:moveTo>
                    <a:pt x="808892" y="79305"/>
                  </a:moveTo>
                  <a:cubicBezTo>
                    <a:pt x="756051" y="57547"/>
                    <a:pt x="651035" y="4336"/>
                    <a:pt x="580292" y="174"/>
                  </a:cubicBezTo>
                  <a:cubicBezTo>
                    <a:pt x="556704" y="-1214"/>
                    <a:pt x="533400" y="6035"/>
                    <a:pt x="509954" y="8966"/>
                  </a:cubicBezTo>
                  <a:cubicBezTo>
                    <a:pt x="488454" y="19716"/>
                    <a:pt x="467049" y="28601"/>
                    <a:pt x="448407" y="44136"/>
                  </a:cubicBezTo>
                  <a:cubicBezTo>
                    <a:pt x="424624" y="63956"/>
                    <a:pt x="405859" y="90728"/>
                    <a:pt x="386861" y="114474"/>
                  </a:cubicBezTo>
                  <a:cubicBezTo>
                    <a:pt x="352842" y="216532"/>
                    <a:pt x="367227" y="166631"/>
                    <a:pt x="342900" y="263943"/>
                  </a:cubicBezTo>
                  <a:cubicBezTo>
                    <a:pt x="339969" y="307905"/>
                    <a:pt x="335365" y="351787"/>
                    <a:pt x="334107" y="395828"/>
                  </a:cubicBezTo>
                  <a:cubicBezTo>
                    <a:pt x="329503" y="556981"/>
                    <a:pt x="344966" y="719388"/>
                    <a:pt x="325315" y="879405"/>
                  </a:cubicBezTo>
                  <a:cubicBezTo>
                    <a:pt x="323056" y="897803"/>
                    <a:pt x="290146" y="891127"/>
                    <a:pt x="272561" y="896989"/>
                  </a:cubicBezTo>
                  <a:lnTo>
                    <a:pt x="246184" y="905782"/>
                  </a:lnTo>
                  <a:cubicBezTo>
                    <a:pt x="234461" y="914574"/>
                    <a:pt x="224122" y="925606"/>
                    <a:pt x="211015" y="932159"/>
                  </a:cubicBezTo>
                  <a:cubicBezTo>
                    <a:pt x="200207" y="937563"/>
                    <a:pt x="186338" y="934956"/>
                    <a:pt x="175846" y="940951"/>
                  </a:cubicBezTo>
                  <a:cubicBezTo>
                    <a:pt x="165050" y="947120"/>
                    <a:pt x="158261" y="958536"/>
                    <a:pt x="149469" y="967328"/>
                  </a:cubicBezTo>
                  <a:cubicBezTo>
                    <a:pt x="146538" y="976120"/>
                    <a:pt x="148219" y="988318"/>
                    <a:pt x="140677" y="993705"/>
                  </a:cubicBezTo>
                  <a:cubicBezTo>
                    <a:pt x="125594" y="1004479"/>
                    <a:pt x="87923" y="1011289"/>
                    <a:pt x="87923" y="1011289"/>
                  </a:cubicBezTo>
                  <a:cubicBezTo>
                    <a:pt x="84992" y="1020081"/>
                    <a:pt x="83276" y="1029377"/>
                    <a:pt x="79131" y="1037666"/>
                  </a:cubicBezTo>
                  <a:cubicBezTo>
                    <a:pt x="69251" y="1057426"/>
                    <a:pt x="51836" y="1076531"/>
                    <a:pt x="35169" y="1090420"/>
                  </a:cubicBezTo>
                  <a:cubicBezTo>
                    <a:pt x="27051" y="1097185"/>
                    <a:pt x="17584" y="1102143"/>
                    <a:pt x="8792" y="1108005"/>
                  </a:cubicBezTo>
                  <a:lnTo>
                    <a:pt x="0" y="1134382"/>
                  </a:lnTo>
                </a:path>
              </a:pathLst>
            </a:custGeom>
            <a:noFill/>
            <a:ln w="38100" cap="flat" cmpd="sng" algn="ctr">
              <a:solidFill>
                <a:schemeClr val="tx1"/>
              </a:solidFill>
              <a:prstDash val="solid"/>
              <a:round/>
              <a:headEnd type="none" w="med" len="med"/>
              <a:tailEnd type="triangl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1" i="0" u="none" strike="noStrike" cap="none" normalizeH="0" baseline="0">
                <a:ln>
                  <a:noFill/>
                </a:ln>
                <a:solidFill>
                  <a:schemeClr val="tx1"/>
                </a:solidFill>
                <a:effectLst/>
                <a:latin typeface="Comic Sans MS" pitchFamily="66" charset="0"/>
              </a:endParaRPr>
            </a:p>
          </p:txBody>
        </p:sp>
        <p:sp>
          <p:nvSpPr>
            <p:cNvPr id="18" name="TextBox 17"/>
            <p:cNvSpPr txBox="1"/>
            <p:nvPr/>
          </p:nvSpPr>
          <p:spPr>
            <a:xfrm>
              <a:off x="4898438" y="3598956"/>
              <a:ext cx="1184940" cy="587269"/>
            </a:xfrm>
            <a:prstGeom prst="rect">
              <a:avLst/>
            </a:prstGeom>
            <a:noFill/>
          </p:spPr>
          <p:txBody>
            <a:bodyPr wrap="none" rtlCol="0">
              <a:spAutoFit/>
            </a:bodyPr>
            <a:lstStyle/>
            <a:p>
              <a:r>
                <a:rPr lang="en-US" dirty="0">
                  <a:latin typeface="Gill Sans Light"/>
                </a:rPr>
                <a:t>Thread C</a:t>
              </a:r>
            </a:p>
          </p:txBody>
        </p:sp>
      </p:grpSp>
      <p:grpSp>
        <p:nvGrpSpPr>
          <p:cNvPr id="21" name="Group 20"/>
          <p:cNvGrpSpPr/>
          <p:nvPr/>
        </p:nvGrpSpPr>
        <p:grpSpPr>
          <a:xfrm>
            <a:off x="2149802" y="1977320"/>
            <a:ext cx="1184940" cy="1256458"/>
            <a:chOff x="3064202" y="3083681"/>
            <a:chExt cx="1184940" cy="1484695"/>
          </a:xfrm>
        </p:grpSpPr>
        <p:sp>
          <p:nvSpPr>
            <p:cNvPr id="7" name="Freeform 6"/>
            <p:cNvSpPr/>
            <p:nvPr/>
          </p:nvSpPr>
          <p:spPr bwMode="auto">
            <a:xfrm>
              <a:off x="3656672" y="3516204"/>
              <a:ext cx="277582" cy="1052172"/>
            </a:xfrm>
            <a:custGeom>
              <a:avLst/>
              <a:gdLst>
                <a:gd name="connsiteX0" fmla="*/ 0 w 175846"/>
                <a:gd name="connsiteY0" fmla="*/ 0 h 1160584"/>
                <a:gd name="connsiteX1" fmla="*/ 26377 w 175846"/>
                <a:gd name="connsiteY1" fmla="*/ 246184 h 1160584"/>
                <a:gd name="connsiteX2" fmla="*/ 35169 w 175846"/>
                <a:gd name="connsiteY2" fmla="*/ 290146 h 1160584"/>
                <a:gd name="connsiteX3" fmla="*/ 43961 w 175846"/>
                <a:gd name="connsiteY3" fmla="*/ 395654 h 1160584"/>
                <a:gd name="connsiteX4" fmla="*/ 61546 w 175846"/>
                <a:gd name="connsiteY4" fmla="*/ 430823 h 1160584"/>
                <a:gd name="connsiteX5" fmla="*/ 70338 w 175846"/>
                <a:gd name="connsiteY5" fmla="*/ 509954 h 1160584"/>
                <a:gd name="connsiteX6" fmla="*/ 96715 w 175846"/>
                <a:gd name="connsiteY6" fmla="*/ 597877 h 1160584"/>
                <a:gd name="connsiteX7" fmla="*/ 114300 w 175846"/>
                <a:gd name="connsiteY7" fmla="*/ 650631 h 1160584"/>
                <a:gd name="connsiteX8" fmla="*/ 123092 w 175846"/>
                <a:gd name="connsiteY8" fmla="*/ 677008 h 1160584"/>
                <a:gd name="connsiteX9" fmla="*/ 140677 w 175846"/>
                <a:gd name="connsiteY9" fmla="*/ 703384 h 1160584"/>
                <a:gd name="connsiteX10" fmla="*/ 158261 w 175846"/>
                <a:gd name="connsiteY10" fmla="*/ 782515 h 1160584"/>
                <a:gd name="connsiteX11" fmla="*/ 167054 w 175846"/>
                <a:gd name="connsiteY11" fmla="*/ 861646 h 1160584"/>
                <a:gd name="connsiteX12" fmla="*/ 175846 w 175846"/>
                <a:gd name="connsiteY12" fmla="*/ 923192 h 1160584"/>
                <a:gd name="connsiteX13" fmla="*/ 158261 w 175846"/>
                <a:gd name="connsiteY13" fmla="*/ 1099038 h 1160584"/>
                <a:gd name="connsiteX14" fmla="*/ 140677 w 175846"/>
                <a:gd name="connsiteY14" fmla="*/ 1160584 h 1160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5846" h="1160584">
                  <a:moveTo>
                    <a:pt x="0" y="0"/>
                  </a:moveTo>
                  <a:cubicBezTo>
                    <a:pt x="2741" y="27412"/>
                    <a:pt x="17173" y="186362"/>
                    <a:pt x="26377" y="246184"/>
                  </a:cubicBezTo>
                  <a:cubicBezTo>
                    <a:pt x="28649" y="260954"/>
                    <a:pt x="32238" y="275492"/>
                    <a:pt x="35169" y="290146"/>
                  </a:cubicBezTo>
                  <a:cubicBezTo>
                    <a:pt x="38100" y="325315"/>
                    <a:pt x="37457" y="360967"/>
                    <a:pt x="43961" y="395654"/>
                  </a:cubicBezTo>
                  <a:cubicBezTo>
                    <a:pt x="46376" y="408536"/>
                    <a:pt x="58599" y="418052"/>
                    <a:pt x="61546" y="430823"/>
                  </a:cubicBezTo>
                  <a:cubicBezTo>
                    <a:pt x="67514" y="456683"/>
                    <a:pt x="66302" y="483723"/>
                    <a:pt x="70338" y="509954"/>
                  </a:cubicBezTo>
                  <a:cubicBezTo>
                    <a:pt x="74133" y="534624"/>
                    <a:pt x="89872" y="577348"/>
                    <a:pt x="96715" y="597877"/>
                  </a:cubicBezTo>
                  <a:lnTo>
                    <a:pt x="114300" y="650631"/>
                  </a:lnTo>
                  <a:cubicBezTo>
                    <a:pt x="117231" y="659423"/>
                    <a:pt x="117951" y="669297"/>
                    <a:pt x="123092" y="677008"/>
                  </a:cubicBezTo>
                  <a:lnTo>
                    <a:pt x="140677" y="703384"/>
                  </a:lnTo>
                  <a:cubicBezTo>
                    <a:pt x="147076" y="728982"/>
                    <a:pt x="154540" y="756471"/>
                    <a:pt x="158261" y="782515"/>
                  </a:cubicBezTo>
                  <a:cubicBezTo>
                    <a:pt x="162014" y="808788"/>
                    <a:pt x="163762" y="835312"/>
                    <a:pt x="167054" y="861646"/>
                  </a:cubicBezTo>
                  <a:cubicBezTo>
                    <a:pt x="169625" y="882210"/>
                    <a:pt x="172915" y="902677"/>
                    <a:pt x="175846" y="923192"/>
                  </a:cubicBezTo>
                  <a:cubicBezTo>
                    <a:pt x="175571" y="927036"/>
                    <a:pt x="169575" y="1065095"/>
                    <a:pt x="158261" y="1099038"/>
                  </a:cubicBezTo>
                  <a:cubicBezTo>
                    <a:pt x="134174" y="1171298"/>
                    <a:pt x="140677" y="1074767"/>
                    <a:pt x="140677" y="1160584"/>
                  </a:cubicBezTo>
                </a:path>
              </a:pathLst>
            </a:custGeom>
            <a:noFill/>
            <a:ln w="38100" cap="flat" cmpd="sng" algn="ctr">
              <a:solidFill>
                <a:schemeClr val="tx1"/>
              </a:solidFill>
              <a:prstDash val="solid"/>
              <a:round/>
              <a:headEnd type="none" w="med" len="med"/>
              <a:tailEnd type="triangl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1" i="0" u="none" strike="noStrike" cap="none" normalizeH="0" baseline="0">
                <a:ln>
                  <a:noFill/>
                </a:ln>
                <a:solidFill>
                  <a:schemeClr val="tx1"/>
                </a:solidFill>
                <a:effectLst/>
                <a:latin typeface="Comic Sans MS" pitchFamily="66" charset="0"/>
              </a:endParaRPr>
            </a:p>
          </p:txBody>
        </p:sp>
        <p:sp>
          <p:nvSpPr>
            <p:cNvPr id="17" name="TextBox 16"/>
            <p:cNvSpPr txBox="1"/>
            <p:nvPr/>
          </p:nvSpPr>
          <p:spPr>
            <a:xfrm>
              <a:off x="3064202" y="3083681"/>
              <a:ext cx="1184940" cy="436422"/>
            </a:xfrm>
            <a:prstGeom prst="rect">
              <a:avLst/>
            </a:prstGeom>
            <a:noFill/>
          </p:spPr>
          <p:txBody>
            <a:bodyPr wrap="none" rtlCol="0">
              <a:spAutoFit/>
            </a:bodyPr>
            <a:lstStyle/>
            <a:p>
              <a:r>
                <a:rPr lang="en-US" dirty="0">
                  <a:latin typeface="Gill Sans Light"/>
                </a:rPr>
                <a:t>Thread B</a:t>
              </a:r>
            </a:p>
          </p:txBody>
        </p:sp>
      </p:grpSp>
      <p:sp>
        <p:nvSpPr>
          <p:cNvPr id="34" name="Rectangle 33"/>
          <p:cNvSpPr/>
          <p:nvPr/>
        </p:nvSpPr>
        <p:spPr bwMode="auto">
          <a:xfrm>
            <a:off x="1267511" y="4148539"/>
            <a:ext cx="1709298" cy="828995"/>
          </a:xfrm>
          <a:prstGeom prst="rect">
            <a:avLst/>
          </a:prstGeom>
          <a:solidFill>
            <a:schemeClr val="bg1"/>
          </a:solidFill>
          <a:ln w="12700" cap="flat" cmpd="sng" algn="ctr">
            <a:solidFill>
              <a:schemeClr val="bg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1" i="0" u="none" strike="noStrike" cap="none" normalizeH="0" baseline="0" dirty="0">
              <a:ln>
                <a:noFill/>
              </a:ln>
              <a:solidFill>
                <a:schemeClr val="tx1"/>
              </a:solidFill>
              <a:effectLst/>
              <a:latin typeface="Gill Sans Light"/>
            </a:endParaRPr>
          </a:p>
        </p:txBody>
      </p:sp>
      <p:grpSp>
        <p:nvGrpSpPr>
          <p:cNvPr id="28" name="Group 27"/>
          <p:cNvGrpSpPr/>
          <p:nvPr/>
        </p:nvGrpSpPr>
        <p:grpSpPr>
          <a:xfrm>
            <a:off x="2743200" y="4269794"/>
            <a:ext cx="1184940" cy="846871"/>
            <a:chOff x="3885272" y="5275783"/>
            <a:chExt cx="1184940" cy="758057"/>
          </a:xfrm>
        </p:grpSpPr>
        <p:sp>
          <p:nvSpPr>
            <p:cNvPr id="31" name="Freeform 30"/>
            <p:cNvSpPr/>
            <p:nvPr/>
          </p:nvSpPr>
          <p:spPr bwMode="auto">
            <a:xfrm>
              <a:off x="4262552" y="5275783"/>
              <a:ext cx="361950" cy="479923"/>
            </a:xfrm>
            <a:custGeom>
              <a:avLst/>
              <a:gdLst>
                <a:gd name="connsiteX0" fmla="*/ 0 w 175846"/>
                <a:gd name="connsiteY0" fmla="*/ 0 h 1160584"/>
                <a:gd name="connsiteX1" fmla="*/ 26377 w 175846"/>
                <a:gd name="connsiteY1" fmla="*/ 246184 h 1160584"/>
                <a:gd name="connsiteX2" fmla="*/ 35169 w 175846"/>
                <a:gd name="connsiteY2" fmla="*/ 290146 h 1160584"/>
                <a:gd name="connsiteX3" fmla="*/ 43961 w 175846"/>
                <a:gd name="connsiteY3" fmla="*/ 395654 h 1160584"/>
                <a:gd name="connsiteX4" fmla="*/ 61546 w 175846"/>
                <a:gd name="connsiteY4" fmla="*/ 430823 h 1160584"/>
                <a:gd name="connsiteX5" fmla="*/ 70338 w 175846"/>
                <a:gd name="connsiteY5" fmla="*/ 509954 h 1160584"/>
                <a:gd name="connsiteX6" fmla="*/ 96715 w 175846"/>
                <a:gd name="connsiteY6" fmla="*/ 597877 h 1160584"/>
                <a:gd name="connsiteX7" fmla="*/ 114300 w 175846"/>
                <a:gd name="connsiteY7" fmla="*/ 650631 h 1160584"/>
                <a:gd name="connsiteX8" fmla="*/ 123092 w 175846"/>
                <a:gd name="connsiteY8" fmla="*/ 677008 h 1160584"/>
                <a:gd name="connsiteX9" fmla="*/ 140677 w 175846"/>
                <a:gd name="connsiteY9" fmla="*/ 703384 h 1160584"/>
                <a:gd name="connsiteX10" fmla="*/ 158261 w 175846"/>
                <a:gd name="connsiteY10" fmla="*/ 782515 h 1160584"/>
                <a:gd name="connsiteX11" fmla="*/ 167054 w 175846"/>
                <a:gd name="connsiteY11" fmla="*/ 861646 h 1160584"/>
                <a:gd name="connsiteX12" fmla="*/ 175846 w 175846"/>
                <a:gd name="connsiteY12" fmla="*/ 923192 h 1160584"/>
                <a:gd name="connsiteX13" fmla="*/ 158261 w 175846"/>
                <a:gd name="connsiteY13" fmla="*/ 1099038 h 1160584"/>
                <a:gd name="connsiteX14" fmla="*/ 140677 w 175846"/>
                <a:gd name="connsiteY14" fmla="*/ 1160584 h 11605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75846" h="1160584">
                  <a:moveTo>
                    <a:pt x="0" y="0"/>
                  </a:moveTo>
                  <a:cubicBezTo>
                    <a:pt x="2741" y="27412"/>
                    <a:pt x="17173" y="186362"/>
                    <a:pt x="26377" y="246184"/>
                  </a:cubicBezTo>
                  <a:cubicBezTo>
                    <a:pt x="28649" y="260954"/>
                    <a:pt x="32238" y="275492"/>
                    <a:pt x="35169" y="290146"/>
                  </a:cubicBezTo>
                  <a:cubicBezTo>
                    <a:pt x="38100" y="325315"/>
                    <a:pt x="37457" y="360967"/>
                    <a:pt x="43961" y="395654"/>
                  </a:cubicBezTo>
                  <a:cubicBezTo>
                    <a:pt x="46376" y="408536"/>
                    <a:pt x="58599" y="418052"/>
                    <a:pt x="61546" y="430823"/>
                  </a:cubicBezTo>
                  <a:cubicBezTo>
                    <a:pt x="67514" y="456683"/>
                    <a:pt x="66302" y="483723"/>
                    <a:pt x="70338" y="509954"/>
                  </a:cubicBezTo>
                  <a:cubicBezTo>
                    <a:pt x="74133" y="534624"/>
                    <a:pt x="89872" y="577348"/>
                    <a:pt x="96715" y="597877"/>
                  </a:cubicBezTo>
                  <a:lnTo>
                    <a:pt x="114300" y="650631"/>
                  </a:lnTo>
                  <a:cubicBezTo>
                    <a:pt x="117231" y="659423"/>
                    <a:pt x="117951" y="669297"/>
                    <a:pt x="123092" y="677008"/>
                  </a:cubicBezTo>
                  <a:lnTo>
                    <a:pt x="140677" y="703384"/>
                  </a:lnTo>
                  <a:cubicBezTo>
                    <a:pt x="147076" y="728982"/>
                    <a:pt x="154540" y="756471"/>
                    <a:pt x="158261" y="782515"/>
                  </a:cubicBezTo>
                  <a:cubicBezTo>
                    <a:pt x="162014" y="808788"/>
                    <a:pt x="163762" y="835312"/>
                    <a:pt x="167054" y="861646"/>
                  </a:cubicBezTo>
                  <a:cubicBezTo>
                    <a:pt x="169625" y="882210"/>
                    <a:pt x="172915" y="902677"/>
                    <a:pt x="175846" y="923192"/>
                  </a:cubicBezTo>
                  <a:cubicBezTo>
                    <a:pt x="175571" y="927036"/>
                    <a:pt x="169575" y="1065095"/>
                    <a:pt x="158261" y="1099038"/>
                  </a:cubicBezTo>
                  <a:cubicBezTo>
                    <a:pt x="134174" y="1171298"/>
                    <a:pt x="140677" y="1074767"/>
                    <a:pt x="140677" y="1160584"/>
                  </a:cubicBezTo>
                </a:path>
              </a:pathLst>
            </a:custGeom>
            <a:noFill/>
            <a:ln w="38100" cap="flat" cmpd="sng" algn="ctr">
              <a:solidFill>
                <a:schemeClr val="tx1"/>
              </a:solidFill>
              <a:prstDash val="solid"/>
              <a:round/>
              <a:headEnd type="none" w="med" len="med"/>
              <a:tailEnd type="triangl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1" i="0" u="none" strike="noStrike" cap="none" normalizeH="0" baseline="0">
                <a:ln>
                  <a:noFill/>
                </a:ln>
                <a:solidFill>
                  <a:schemeClr val="tx1"/>
                </a:solidFill>
                <a:effectLst/>
                <a:latin typeface="Comic Sans MS" pitchFamily="66" charset="0"/>
              </a:endParaRPr>
            </a:p>
          </p:txBody>
        </p:sp>
        <p:sp>
          <p:nvSpPr>
            <p:cNvPr id="32" name="TextBox 31"/>
            <p:cNvSpPr txBox="1"/>
            <p:nvPr/>
          </p:nvSpPr>
          <p:spPr>
            <a:xfrm>
              <a:off x="3885272" y="5703241"/>
              <a:ext cx="1184940" cy="330599"/>
            </a:xfrm>
            <a:prstGeom prst="rect">
              <a:avLst/>
            </a:prstGeom>
            <a:noFill/>
          </p:spPr>
          <p:txBody>
            <a:bodyPr wrap="none" rtlCol="0">
              <a:spAutoFit/>
            </a:bodyPr>
            <a:lstStyle/>
            <a:p>
              <a:r>
                <a:rPr lang="en-US" dirty="0">
                  <a:latin typeface="Gill Sans Light"/>
                </a:rPr>
                <a:t>Thread B</a:t>
              </a:r>
            </a:p>
          </p:txBody>
        </p:sp>
      </p:grpSp>
      <p:grpSp>
        <p:nvGrpSpPr>
          <p:cNvPr id="39" name="Group 38"/>
          <p:cNvGrpSpPr/>
          <p:nvPr/>
        </p:nvGrpSpPr>
        <p:grpSpPr>
          <a:xfrm>
            <a:off x="1926480" y="3233779"/>
            <a:ext cx="4931520" cy="997927"/>
            <a:chOff x="3221880" y="4224379"/>
            <a:chExt cx="4931520" cy="997927"/>
          </a:xfrm>
        </p:grpSpPr>
        <p:sp>
          <p:nvSpPr>
            <p:cNvPr id="41" name="Rectangle 40"/>
            <p:cNvSpPr/>
            <p:nvPr/>
          </p:nvSpPr>
          <p:spPr bwMode="auto">
            <a:xfrm>
              <a:off x="3314636" y="4541647"/>
              <a:ext cx="1986479" cy="393471"/>
            </a:xfrm>
            <a:prstGeom prst="rect">
              <a:avLst/>
            </a:prstGeom>
            <a:solidFill>
              <a:srgbClr val="FF0000">
                <a:alpha val="34902"/>
              </a:srgbClr>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1" i="0" u="none" strike="noStrike" cap="none" normalizeH="0" baseline="0" dirty="0">
                <a:ln>
                  <a:noFill/>
                </a:ln>
                <a:solidFill>
                  <a:schemeClr val="tx1"/>
                </a:solidFill>
                <a:effectLst/>
                <a:latin typeface="Consolas" panose="020B0609020204030204" pitchFamily="49" charset="0"/>
              </a:endParaRPr>
            </a:p>
          </p:txBody>
        </p:sp>
        <p:grpSp>
          <p:nvGrpSpPr>
            <p:cNvPr id="26" name="Group 25"/>
            <p:cNvGrpSpPr/>
            <p:nvPr/>
          </p:nvGrpSpPr>
          <p:grpSpPr>
            <a:xfrm>
              <a:off x="3221880" y="4224379"/>
              <a:ext cx="4931520" cy="997927"/>
              <a:chOff x="3221880" y="4224379"/>
              <a:chExt cx="4931520" cy="997927"/>
            </a:xfrm>
          </p:grpSpPr>
          <p:sp>
            <p:nvSpPr>
              <p:cNvPr id="8" name="TextBox 7"/>
              <p:cNvSpPr txBox="1"/>
              <p:nvPr/>
            </p:nvSpPr>
            <p:spPr>
              <a:xfrm>
                <a:off x="3232020" y="4224379"/>
                <a:ext cx="2210862" cy="369332"/>
              </a:xfrm>
              <a:prstGeom prst="rect">
                <a:avLst/>
              </a:prstGeom>
              <a:noFill/>
            </p:spPr>
            <p:txBody>
              <a:bodyPr wrap="none" rtlCol="0">
                <a:spAutoFit/>
              </a:bodyPr>
              <a:lstStyle/>
              <a:p>
                <a:r>
                  <a:rPr lang="en-US" dirty="0">
                    <a:solidFill>
                      <a:srgbClr val="FF0000"/>
                    </a:solidFill>
                    <a:latin typeface="Consolas" panose="020B0609020204030204" pitchFamily="49" charset="0"/>
                  </a:rPr>
                  <a:t>acquire(&amp;</a:t>
                </a:r>
                <a:r>
                  <a:rPr lang="en-US" dirty="0" err="1">
                    <a:solidFill>
                      <a:srgbClr val="FF0000"/>
                    </a:solidFill>
                    <a:latin typeface="Consolas" panose="020B0609020204030204" pitchFamily="49" charset="0"/>
                  </a:rPr>
                  <a:t>mylock</a:t>
                </a:r>
                <a:r>
                  <a:rPr lang="en-US" dirty="0">
                    <a:solidFill>
                      <a:srgbClr val="FF0000"/>
                    </a:solidFill>
                    <a:latin typeface="Consolas" panose="020B0609020204030204" pitchFamily="49" charset="0"/>
                  </a:rPr>
                  <a:t>)</a:t>
                </a:r>
              </a:p>
            </p:txBody>
          </p:sp>
          <p:cxnSp>
            <p:nvCxnSpPr>
              <p:cNvPr id="10" name="Straight Arrow Connector 9"/>
              <p:cNvCxnSpPr/>
              <p:nvPr/>
            </p:nvCxnSpPr>
            <p:spPr bwMode="auto">
              <a:xfrm>
                <a:off x="4294602" y="4578431"/>
                <a:ext cx="0" cy="341407"/>
              </a:xfrm>
              <a:prstGeom prst="straightConnector1">
                <a:avLst/>
              </a:prstGeom>
              <a:solidFill>
                <a:schemeClr val="bg1"/>
              </a:solidFill>
              <a:ln w="38100" cap="flat" cmpd="sng" algn="ctr">
                <a:solidFill>
                  <a:srgbClr val="FF0000"/>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13" name="TextBox 12"/>
              <p:cNvSpPr txBox="1"/>
              <p:nvPr/>
            </p:nvSpPr>
            <p:spPr>
              <a:xfrm>
                <a:off x="3221880" y="4852974"/>
                <a:ext cx="2210862" cy="369332"/>
              </a:xfrm>
              <a:prstGeom prst="rect">
                <a:avLst/>
              </a:prstGeom>
              <a:noFill/>
            </p:spPr>
            <p:txBody>
              <a:bodyPr wrap="none" rtlCol="0">
                <a:spAutoFit/>
              </a:bodyPr>
              <a:lstStyle/>
              <a:p>
                <a:r>
                  <a:rPr lang="en-US" dirty="0">
                    <a:solidFill>
                      <a:srgbClr val="FF0000"/>
                    </a:solidFill>
                    <a:latin typeface="Consolas" panose="020B0609020204030204" pitchFamily="49" charset="0"/>
                  </a:rPr>
                  <a:t>release(&amp;</a:t>
                </a:r>
                <a:r>
                  <a:rPr lang="en-US" dirty="0" err="1">
                    <a:solidFill>
                      <a:srgbClr val="FF0000"/>
                    </a:solidFill>
                    <a:latin typeface="Consolas" panose="020B0609020204030204" pitchFamily="49" charset="0"/>
                  </a:rPr>
                  <a:t>mylock</a:t>
                </a:r>
                <a:r>
                  <a:rPr lang="en-US" dirty="0">
                    <a:solidFill>
                      <a:srgbClr val="FF0000"/>
                    </a:solidFill>
                    <a:latin typeface="Consolas" panose="020B0609020204030204" pitchFamily="49" charset="0"/>
                  </a:rPr>
                  <a:t>)</a:t>
                </a:r>
              </a:p>
            </p:txBody>
          </p:sp>
          <p:grpSp>
            <p:nvGrpSpPr>
              <p:cNvPr id="23" name="Group 22"/>
              <p:cNvGrpSpPr/>
              <p:nvPr/>
            </p:nvGrpSpPr>
            <p:grpSpPr>
              <a:xfrm>
                <a:off x="5330706" y="4549075"/>
                <a:ext cx="2822694" cy="400110"/>
                <a:chOff x="5935053" y="3218652"/>
                <a:chExt cx="2822694" cy="520144"/>
              </a:xfrm>
            </p:grpSpPr>
            <p:sp>
              <p:nvSpPr>
                <p:cNvPr id="24" name="Right Brace 23"/>
                <p:cNvSpPr/>
                <p:nvPr/>
              </p:nvSpPr>
              <p:spPr bwMode="auto">
                <a:xfrm>
                  <a:off x="5935053" y="3225322"/>
                  <a:ext cx="386253" cy="506802"/>
                </a:xfrm>
                <a:prstGeom prst="rightBrace">
                  <a:avLst/>
                </a:prstGeom>
                <a:solidFill>
                  <a:schemeClr val="bg1"/>
                </a:solidFill>
                <a:ln w="3810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b="1" i="0" u="none" strike="noStrike" cap="none" normalizeH="0" baseline="0">
                    <a:ln>
                      <a:noFill/>
                    </a:ln>
                    <a:solidFill>
                      <a:schemeClr val="tx1"/>
                    </a:solidFill>
                    <a:effectLst/>
                    <a:latin typeface="Consolas" panose="020B0609020204030204" pitchFamily="49" charset="0"/>
                  </a:endParaRPr>
                </a:p>
              </p:txBody>
            </p:sp>
            <p:sp>
              <p:nvSpPr>
                <p:cNvPr id="25" name="TextBox 24"/>
                <p:cNvSpPr txBox="1"/>
                <p:nvPr/>
              </p:nvSpPr>
              <p:spPr>
                <a:xfrm>
                  <a:off x="6316053" y="3218652"/>
                  <a:ext cx="2441694" cy="520144"/>
                </a:xfrm>
                <a:prstGeom prst="rect">
                  <a:avLst/>
                </a:prstGeom>
                <a:noFill/>
              </p:spPr>
              <p:txBody>
                <a:bodyPr wrap="none" rtlCol="0">
                  <a:spAutoFit/>
                </a:bodyPr>
                <a:lstStyle/>
                <a:p>
                  <a:r>
                    <a:rPr lang="en-US" sz="2000" b="0" dirty="0">
                      <a:solidFill>
                        <a:srgbClr val="FF0000"/>
                      </a:solidFill>
                      <a:latin typeface="Consolas" panose="020B0609020204030204" pitchFamily="49" charset="0"/>
                    </a:rPr>
                    <a:t>Critical Section</a:t>
                  </a:r>
                </a:p>
              </p:txBody>
            </p:sp>
          </p:grpSp>
        </p:grpSp>
      </p:grpSp>
      <p:sp>
        <p:nvSpPr>
          <p:cNvPr id="9" name="TextBox 8"/>
          <p:cNvSpPr txBox="1"/>
          <p:nvPr/>
        </p:nvSpPr>
        <p:spPr>
          <a:xfrm>
            <a:off x="6705600" y="1845264"/>
            <a:ext cx="5195653" cy="3046988"/>
          </a:xfrm>
          <a:prstGeom prst="rect">
            <a:avLst/>
          </a:prstGeom>
          <a:noFill/>
        </p:spPr>
        <p:txBody>
          <a:bodyPr wrap="none" rtlCol="0">
            <a:spAutoFit/>
          </a:bodyPr>
          <a:lstStyle/>
          <a:p>
            <a:r>
              <a:rPr lang="en-US" sz="2400" b="0" dirty="0">
                <a:latin typeface="+mn-lt"/>
              </a:rPr>
              <a:t>Threads serialized by lock</a:t>
            </a:r>
            <a:br>
              <a:rPr lang="en-US" sz="2400" b="0" dirty="0">
                <a:latin typeface="+mn-lt"/>
              </a:rPr>
            </a:br>
            <a:r>
              <a:rPr lang="en-US" sz="2400" b="0" dirty="0">
                <a:latin typeface="+mn-lt"/>
              </a:rPr>
              <a:t>through critical section.</a:t>
            </a:r>
          </a:p>
          <a:p>
            <a:endParaRPr lang="en-US" sz="2400" b="0" dirty="0">
              <a:latin typeface="+mn-lt"/>
            </a:endParaRPr>
          </a:p>
          <a:p>
            <a:endParaRPr lang="en-US" sz="2400" b="0" dirty="0">
              <a:latin typeface="+mn-lt"/>
            </a:endParaRPr>
          </a:p>
          <a:p>
            <a:endParaRPr lang="en-US" sz="2400" b="0" dirty="0">
              <a:latin typeface="+mn-lt"/>
            </a:endParaRPr>
          </a:p>
          <a:p>
            <a:endParaRPr lang="en-US" sz="2400" b="0" dirty="0">
              <a:latin typeface="+mn-lt"/>
            </a:endParaRPr>
          </a:p>
          <a:p>
            <a:endParaRPr lang="en-US" sz="2400" b="0" dirty="0">
              <a:latin typeface="+mn-lt"/>
            </a:endParaRPr>
          </a:p>
          <a:p>
            <a:r>
              <a:rPr lang="en-US" sz="2400" b="0" dirty="0">
                <a:latin typeface="+mn-lt"/>
              </a:rPr>
              <a:t>Only one thread at a time</a:t>
            </a:r>
          </a:p>
        </p:txBody>
      </p:sp>
    </p:spTree>
    <p:extLst>
      <p:ext uri="{BB962C8B-B14F-4D97-AF65-F5344CB8AC3E}">
        <p14:creationId xmlns:p14="http://schemas.microsoft.com/office/powerpoint/2010/main" val="369362481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barn(outVertical)">
                                      <p:cBhvr>
                                        <p:cTn id="7" dur="500"/>
                                        <p:tgtEl>
                                          <p:spTgt spid="3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left)">
                                      <p:cBhvr>
                                        <p:cTn id="12" dur="500"/>
                                        <p:tgtEl>
                                          <p:spTgt spid="15"/>
                                        </p:tgtEl>
                                      </p:cBhvr>
                                    </p:animEffect>
                                  </p:childTnLst>
                                </p:cTn>
                              </p:par>
                            </p:childTnLst>
                          </p:cTn>
                        </p:par>
                        <p:par>
                          <p:cTn id="13" fill="hold">
                            <p:stCondLst>
                              <p:cond delay="500"/>
                            </p:stCondLst>
                            <p:childTnLst>
                              <p:par>
                                <p:cTn id="14" presetID="22" presetClass="entr" presetSubtype="1" fill="hold" nodeType="afterEffect">
                                  <p:stCondLst>
                                    <p:cond delay="0"/>
                                  </p:stCondLst>
                                  <p:childTnLst>
                                    <p:set>
                                      <p:cBhvr>
                                        <p:cTn id="15" dur="1" fill="hold">
                                          <p:stCondLst>
                                            <p:cond delay="0"/>
                                          </p:stCondLst>
                                        </p:cTn>
                                        <p:tgtEl>
                                          <p:spTgt spid="21"/>
                                        </p:tgtEl>
                                        <p:attrNameLst>
                                          <p:attrName>style.visibility</p:attrName>
                                        </p:attrNameLst>
                                      </p:cBhvr>
                                      <p:to>
                                        <p:strVal val="visible"/>
                                      </p:to>
                                    </p:set>
                                    <p:animEffect transition="in" filter="wipe(up)">
                                      <p:cBhvr>
                                        <p:cTn id="16" dur="500"/>
                                        <p:tgtEl>
                                          <p:spTgt spid="21"/>
                                        </p:tgtEl>
                                      </p:cBhvr>
                                    </p:animEffect>
                                  </p:childTnLst>
                                </p:cTn>
                              </p:par>
                            </p:childTnLst>
                          </p:cTn>
                        </p:par>
                        <p:par>
                          <p:cTn id="17" fill="hold">
                            <p:stCondLst>
                              <p:cond delay="1000"/>
                            </p:stCondLst>
                            <p:childTnLst>
                              <p:par>
                                <p:cTn id="18" presetID="22" presetClass="entr" presetSubtype="2" fill="hold" nodeType="after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wipe(right)">
                                      <p:cBhvr>
                                        <p:cTn id="20" dur="500"/>
                                        <p:tgtEl>
                                          <p:spTgt spid="16"/>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22" presetClass="exit" presetSubtype="1" fill="hold" nodeType="clickEffect">
                                  <p:stCondLst>
                                    <p:cond delay="0"/>
                                  </p:stCondLst>
                                  <p:childTnLst>
                                    <p:animEffect transition="out" filter="wipe(up)">
                                      <p:cBhvr>
                                        <p:cTn id="28" dur="500"/>
                                        <p:tgtEl>
                                          <p:spTgt spid="15"/>
                                        </p:tgtEl>
                                      </p:cBhvr>
                                    </p:animEffect>
                                    <p:set>
                                      <p:cBhvr>
                                        <p:cTn id="29" dur="1" fill="hold">
                                          <p:stCondLst>
                                            <p:cond delay="499"/>
                                          </p:stCondLst>
                                        </p:cTn>
                                        <p:tgtEl>
                                          <p:spTgt spid="15"/>
                                        </p:tgtEl>
                                        <p:attrNameLst>
                                          <p:attrName>style.visibility</p:attrName>
                                        </p:attrNameLst>
                                      </p:cBhvr>
                                      <p:to>
                                        <p:strVal val="hidden"/>
                                      </p:to>
                                    </p:set>
                                  </p:childTnLst>
                                </p:cTn>
                              </p:par>
                            </p:childTnLst>
                          </p:cTn>
                        </p:par>
                        <p:par>
                          <p:cTn id="30" fill="hold">
                            <p:stCondLst>
                              <p:cond delay="500"/>
                            </p:stCondLst>
                            <p:childTnLst>
                              <p:par>
                                <p:cTn id="31" presetID="22" presetClass="entr" presetSubtype="2" fill="hold" grpId="0" nodeType="after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wipe(right)">
                                      <p:cBhvr>
                                        <p:cTn id="33" dur="500"/>
                                        <p:tgtEl>
                                          <p:spTgt spid="22"/>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xit" presetSubtype="8" fill="hold" grpId="1" nodeType="clickEffect">
                                  <p:stCondLst>
                                    <p:cond delay="0"/>
                                  </p:stCondLst>
                                  <p:childTnLst>
                                    <p:animEffect transition="out" filter="wipe(left)">
                                      <p:cBhvr>
                                        <p:cTn id="37" dur="500"/>
                                        <p:tgtEl>
                                          <p:spTgt spid="22"/>
                                        </p:tgtEl>
                                      </p:cBhvr>
                                    </p:animEffect>
                                    <p:set>
                                      <p:cBhvr>
                                        <p:cTn id="38" dur="1" fill="hold">
                                          <p:stCondLst>
                                            <p:cond delay="499"/>
                                          </p:stCondLst>
                                        </p:cTn>
                                        <p:tgtEl>
                                          <p:spTgt spid="22"/>
                                        </p:tgtEl>
                                        <p:attrNameLst>
                                          <p:attrName>style.visibility</p:attrName>
                                        </p:attrNameLst>
                                      </p:cBhvr>
                                      <p:to>
                                        <p:strVal val="hidden"/>
                                      </p:to>
                                    </p:set>
                                  </p:childTnLst>
                                </p:cTn>
                              </p:par>
                            </p:childTnLst>
                          </p:cTn>
                        </p:par>
                        <p:par>
                          <p:cTn id="39" fill="hold">
                            <p:stCondLst>
                              <p:cond delay="500"/>
                            </p:stCondLst>
                            <p:childTnLst>
                              <p:par>
                                <p:cTn id="40" presetID="22" presetClass="entr" presetSubtype="1" fill="hold" nodeType="afterEffect">
                                  <p:stCondLst>
                                    <p:cond delay="0"/>
                                  </p:stCondLst>
                                  <p:childTnLst>
                                    <p:set>
                                      <p:cBhvr>
                                        <p:cTn id="41" dur="1" fill="hold">
                                          <p:stCondLst>
                                            <p:cond delay="0"/>
                                          </p:stCondLst>
                                        </p:cTn>
                                        <p:tgtEl>
                                          <p:spTgt spid="27"/>
                                        </p:tgtEl>
                                        <p:attrNameLst>
                                          <p:attrName>style.visibility</p:attrName>
                                        </p:attrNameLst>
                                      </p:cBhvr>
                                      <p:to>
                                        <p:strVal val="visible"/>
                                      </p:to>
                                    </p:set>
                                    <p:animEffect transition="in" filter="wipe(up)">
                                      <p:cBhvr>
                                        <p:cTn id="42" dur="500"/>
                                        <p:tgtEl>
                                          <p:spTgt spid="27"/>
                                        </p:tgtEl>
                                      </p:cBhvr>
                                    </p:animEffect>
                                  </p:childTnLst>
                                </p:cTn>
                              </p:par>
                              <p:par>
                                <p:cTn id="43" presetID="22" presetClass="exit" presetSubtype="1" fill="hold" nodeType="withEffect">
                                  <p:stCondLst>
                                    <p:cond delay="0"/>
                                  </p:stCondLst>
                                  <p:childTnLst>
                                    <p:animEffect transition="out" filter="wipe(up)">
                                      <p:cBhvr>
                                        <p:cTn id="44" dur="500"/>
                                        <p:tgtEl>
                                          <p:spTgt spid="21"/>
                                        </p:tgtEl>
                                      </p:cBhvr>
                                    </p:animEffect>
                                    <p:set>
                                      <p:cBhvr>
                                        <p:cTn id="45" dur="1" fill="hold">
                                          <p:stCondLst>
                                            <p:cond delay="499"/>
                                          </p:stCondLst>
                                        </p:cTn>
                                        <p:tgtEl>
                                          <p:spTgt spid="21"/>
                                        </p:tgtEl>
                                        <p:attrNameLst>
                                          <p:attrName>style.visibility</p:attrName>
                                        </p:attrNameLst>
                                      </p:cBhvr>
                                      <p:to>
                                        <p:strVal val="hidden"/>
                                      </p:to>
                                    </p:set>
                                  </p:childTnLst>
                                </p:cTn>
                              </p:par>
                            </p:childTnLst>
                          </p:cTn>
                        </p:par>
                        <p:par>
                          <p:cTn id="46" fill="hold">
                            <p:stCondLst>
                              <p:cond delay="1000"/>
                            </p:stCondLst>
                            <p:childTnLst>
                              <p:par>
                                <p:cTn id="47" presetID="1" presetClass="entr" presetSubtype="0" fill="hold" grpId="0" nodeType="afterEffect">
                                  <p:stCondLst>
                                    <p:cond delay="0"/>
                                  </p:stCondLst>
                                  <p:childTnLst>
                                    <p:set>
                                      <p:cBhvr>
                                        <p:cTn id="48" dur="1" fill="hold">
                                          <p:stCondLst>
                                            <p:cond delay="0"/>
                                          </p:stCondLst>
                                        </p:cTn>
                                        <p:tgtEl>
                                          <p:spTgt spid="33"/>
                                        </p:tgtEl>
                                        <p:attrNameLst>
                                          <p:attrName>style.visibility</p:attrName>
                                        </p:attrNameLst>
                                      </p:cBhvr>
                                      <p:to>
                                        <p:strVal val="visible"/>
                                      </p:to>
                                    </p:set>
                                  </p:childTnLst>
                                </p:cTn>
                              </p:par>
                            </p:childTnLst>
                          </p:cTn>
                        </p:par>
                        <p:par>
                          <p:cTn id="49" fill="hold">
                            <p:stCondLst>
                              <p:cond delay="1000"/>
                            </p:stCondLst>
                            <p:childTnLst>
                              <p:par>
                                <p:cTn id="50" presetID="22" presetClass="exit" presetSubtype="1" fill="hold" nodeType="afterEffect">
                                  <p:stCondLst>
                                    <p:cond delay="1000"/>
                                  </p:stCondLst>
                                  <p:childTnLst>
                                    <p:animEffect transition="out" filter="wipe(up)">
                                      <p:cBhvr>
                                        <p:cTn id="51" dur="500"/>
                                        <p:tgtEl>
                                          <p:spTgt spid="27"/>
                                        </p:tgtEl>
                                      </p:cBhvr>
                                    </p:animEffect>
                                    <p:set>
                                      <p:cBhvr>
                                        <p:cTn id="52" dur="1" fill="hold">
                                          <p:stCondLst>
                                            <p:cond delay="499"/>
                                          </p:stCondLst>
                                        </p:cTn>
                                        <p:tgtEl>
                                          <p:spTgt spid="27"/>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22" presetClass="exit" presetSubtype="8" fill="hold" grpId="1" nodeType="clickEffect">
                                  <p:stCondLst>
                                    <p:cond delay="0"/>
                                  </p:stCondLst>
                                  <p:childTnLst>
                                    <p:animEffect transition="out" filter="wipe(left)">
                                      <p:cBhvr>
                                        <p:cTn id="56" dur="500"/>
                                        <p:tgtEl>
                                          <p:spTgt spid="33"/>
                                        </p:tgtEl>
                                      </p:cBhvr>
                                    </p:animEffect>
                                    <p:set>
                                      <p:cBhvr>
                                        <p:cTn id="57" dur="1" fill="hold">
                                          <p:stCondLst>
                                            <p:cond delay="499"/>
                                          </p:stCondLst>
                                        </p:cTn>
                                        <p:tgtEl>
                                          <p:spTgt spid="33"/>
                                        </p:tgtEl>
                                        <p:attrNameLst>
                                          <p:attrName>style.visibility</p:attrName>
                                        </p:attrNameLst>
                                      </p:cBhvr>
                                      <p:to>
                                        <p:strVal val="hidden"/>
                                      </p:to>
                                    </p:set>
                                  </p:childTnLst>
                                </p:cTn>
                              </p:par>
                            </p:childTnLst>
                          </p:cTn>
                        </p:par>
                        <p:par>
                          <p:cTn id="58" fill="hold">
                            <p:stCondLst>
                              <p:cond delay="500"/>
                            </p:stCondLst>
                            <p:childTnLst>
                              <p:par>
                                <p:cTn id="59" presetID="22" presetClass="entr" presetSubtype="1" fill="hold" nodeType="afterEffect">
                                  <p:stCondLst>
                                    <p:cond delay="0"/>
                                  </p:stCondLst>
                                  <p:childTnLst>
                                    <p:set>
                                      <p:cBhvr>
                                        <p:cTn id="60" dur="1" fill="hold">
                                          <p:stCondLst>
                                            <p:cond delay="0"/>
                                          </p:stCondLst>
                                        </p:cTn>
                                        <p:tgtEl>
                                          <p:spTgt spid="28"/>
                                        </p:tgtEl>
                                        <p:attrNameLst>
                                          <p:attrName>style.visibility</p:attrName>
                                        </p:attrNameLst>
                                      </p:cBhvr>
                                      <p:to>
                                        <p:strVal val="visible"/>
                                      </p:to>
                                    </p:set>
                                    <p:animEffect transition="in" filter="wipe(up)">
                                      <p:cBhvr>
                                        <p:cTn id="61" dur="500"/>
                                        <p:tgtEl>
                                          <p:spTgt spid="28"/>
                                        </p:tgtEl>
                                      </p:cBhvr>
                                    </p:animEffect>
                                  </p:childTnLst>
                                </p:cTn>
                              </p:par>
                              <p:par>
                                <p:cTn id="62" presetID="22" presetClass="exit" presetSubtype="2" fill="hold" nodeType="withEffect">
                                  <p:stCondLst>
                                    <p:cond delay="0"/>
                                  </p:stCondLst>
                                  <p:childTnLst>
                                    <p:animEffect transition="out" filter="wipe(right)">
                                      <p:cBhvr>
                                        <p:cTn id="63" dur="500"/>
                                        <p:tgtEl>
                                          <p:spTgt spid="16"/>
                                        </p:tgtEl>
                                      </p:cBhvr>
                                    </p:animEffect>
                                    <p:set>
                                      <p:cBhvr>
                                        <p:cTn id="64" dur="1" fill="hold">
                                          <p:stCondLst>
                                            <p:cond delay="499"/>
                                          </p:stCondLst>
                                        </p:cTn>
                                        <p:tgtEl>
                                          <p:spTgt spid="16"/>
                                        </p:tgtEl>
                                        <p:attrNameLst>
                                          <p:attrName>style.visibility</p:attrName>
                                        </p:attrNameLst>
                                      </p:cBhvr>
                                      <p:to>
                                        <p:strVal val="hidden"/>
                                      </p:to>
                                    </p:set>
                                  </p:childTnLst>
                                </p:cTn>
                              </p:par>
                            </p:childTnLst>
                          </p:cTn>
                        </p:par>
                        <p:par>
                          <p:cTn id="65" fill="hold">
                            <p:stCondLst>
                              <p:cond delay="1000"/>
                            </p:stCondLst>
                            <p:childTnLst>
                              <p:par>
                                <p:cTn id="66" presetID="1" presetClass="entr" presetSubtype="0" fill="hold" grpId="0" nodeType="afterEffect">
                                  <p:stCondLst>
                                    <p:cond delay="0"/>
                                  </p:stCondLst>
                                  <p:childTnLst>
                                    <p:set>
                                      <p:cBhvr>
                                        <p:cTn id="67" dur="1" fill="hold">
                                          <p:stCondLst>
                                            <p:cond delay="0"/>
                                          </p:stCondLst>
                                        </p:cTn>
                                        <p:tgtEl>
                                          <p:spTgt spid="36"/>
                                        </p:tgtEl>
                                        <p:attrNameLst>
                                          <p:attrName>style.visibility</p:attrName>
                                        </p:attrNameLst>
                                      </p:cBhvr>
                                      <p:to>
                                        <p:strVal val="visible"/>
                                      </p:to>
                                    </p:set>
                                  </p:childTnLst>
                                </p:cTn>
                              </p:par>
                            </p:childTnLst>
                          </p:cTn>
                        </p:par>
                        <p:par>
                          <p:cTn id="68" fill="hold">
                            <p:stCondLst>
                              <p:cond delay="1000"/>
                            </p:stCondLst>
                            <p:childTnLst>
                              <p:par>
                                <p:cTn id="69" presetID="22" presetClass="exit" presetSubtype="1" fill="hold" nodeType="afterEffect">
                                  <p:stCondLst>
                                    <p:cond delay="1000"/>
                                  </p:stCondLst>
                                  <p:childTnLst>
                                    <p:animEffect transition="out" filter="wipe(up)">
                                      <p:cBhvr>
                                        <p:cTn id="70" dur="500"/>
                                        <p:tgtEl>
                                          <p:spTgt spid="28"/>
                                        </p:tgtEl>
                                      </p:cBhvr>
                                    </p:animEffect>
                                    <p:set>
                                      <p:cBhvr>
                                        <p:cTn id="71" dur="1" fill="hold">
                                          <p:stCondLst>
                                            <p:cond delay="499"/>
                                          </p:stCondLst>
                                        </p:cTn>
                                        <p:tgtEl>
                                          <p:spTgt spid="28"/>
                                        </p:tgtEl>
                                        <p:attrNameLst>
                                          <p:attrName>style.visibility</p:attrName>
                                        </p:attrNameLst>
                                      </p:cBhvr>
                                      <p:to>
                                        <p:strVal val="hidden"/>
                                      </p:to>
                                    </p:set>
                                  </p:childTnLst>
                                </p:cTn>
                              </p:par>
                              <p:par>
                                <p:cTn id="72" presetID="1" presetClass="entr" presetSubtype="0" fill="hold" grpId="0" nodeType="withEffect">
                                  <p:stCondLst>
                                    <p:cond delay="1000"/>
                                  </p:stCondLst>
                                  <p:childTnLst>
                                    <p:set>
                                      <p:cBhvr>
                                        <p:cTn id="73"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22" grpId="0" animBg="1"/>
      <p:bldP spid="22" grpId="1" animBg="1"/>
      <p:bldP spid="33" grpId="0" animBg="1"/>
      <p:bldP spid="33" grpId="1" animBg="1"/>
      <p:bldP spid="34" grpId="0" animBg="1"/>
      <p:bldP spid="9" grpId="0"/>
    </p:bld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8819" name="Rectangle 3"/>
          <p:cNvSpPr>
            <a:spLocks noGrp="1" noChangeArrowheads="1"/>
          </p:cNvSpPr>
          <p:nvPr>
            <p:ph type="body" idx="1"/>
          </p:nvPr>
        </p:nvSpPr>
        <p:spPr>
          <a:xfrm>
            <a:off x="1116012" y="1371600"/>
            <a:ext cx="9628188" cy="4343401"/>
          </a:xfrm>
        </p:spPr>
        <p:txBody>
          <a:bodyPr/>
          <a:lstStyle/>
          <a:p>
            <a:pPr marL="0" indent="0" algn="ctr">
              <a:lnSpc>
                <a:spcPct val="80000"/>
              </a:lnSpc>
              <a:spcBef>
                <a:spcPct val="20000"/>
              </a:spcBef>
              <a:buNone/>
            </a:pPr>
            <a:r>
              <a:rPr lang="en-US" altLang="ko-KR" dirty="0">
                <a:ea typeface="굴림" panose="020B0600000101010101" pitchFamily="34" charset="-127"/>
              </a:rPr>
              <a:t>Threaded programs must work for </a:t>
            </a:r>
            <a:r>
              <a:rPr lang="en-US" altLang="ko-KR" b="1" dirty="0">
                <a:ea typeface="굴림" panose="020B0600000101010101" pitchFamily="34" charset="-127"/>
              </a:rPr>
              <a:t>all </a:t>
            </a:r>
            <a:r>
              <a:rPr lang="en-US" altLang="ko-KR" b="1" dirty="0" err="1">
                <a:ea typeface="굴림" panose="020B0600000101010101" pitchFamily="34" charset="-127"/>
              </a:rPr>
              <a:t>interleavings</a:t>
            </a:r>
            <a:r>
              <a:rPr lang="en-US" altLang="ko-KR" b="1" dirty="0">
                <a:ea typeface="굴림" panose="020B0600000101010101" pitchFamily="34" charset="-127"/>
              </a:rPr>
              <a:t> </a:t>
            </a:r>
            <a:r>
              <a:rPr lang="en-US" altLang="ko-KR" dirty="0">
                <a:ea typeface="굴림" panose="020B0600000101010101" pitchFamily="34" charset="-127"/>
              </a:rPr>
              <a:t>of thread instruction sequences</a:t>
            </a:r>
          </a:p>
          <a:p>
            <a:pPr marL="0" indent="0" algn="ctr">
              <a:lnSpc>
                <a:spcPct val="80000"/>
              </a:lnSpc>
              <a:spcBef>
                <a:spcPct val="20000"/>
              </a:spcBef>
              <a:buNone/>
            </a:pPr>
            <a:endParaRPr lang="en-US" altLang="ko-KR" dirty="0">
              <a:ea typeface="굴림" panose="020B0600000101010101" pitchFamily="34" charset="-127"/>
            </a:endParaRPr>
          </a:p>
          <a:p>
            <a:pPr marL="0" indent="0" algn="ctr">
              <a:lnSpc>
                <a:spcPct val="80000"/>
              </a:lnSpc>
              <a:spcBef>
                <a:spcPct val="20000"/>
              </a:spcBef>
              <a:buNone/>
            </a:pPr>
            <a:r>
              <a:rPr lang="en-US" altLang="ko-KR" dirty="0">
                <a:ea typeface="굴림" panose="020B0600000101010101" pitchFamily="34" charset="-127"/>
              </a:rPr>
              <a:t>Cooperating threads inherently non-deterministic and non-reproducible</a:t>
            </a:r>
          </a:p>
          <a:p>
            <a:pPr marL="0" indent="0" algn="ctr">
              <a:lnSpc>
                <a:spcPct val="80000"/>
              </a:lnSpc>
              <a:spcBef>
                <a:spcPct val="20000"/>
              </a:spcBef>
              <a:buNone/>
            </a:pPr>
            <a:endParaRPr lang="en-US" altLang="ko-KR" dirty="0">
              <a:ea typeface="굴림" panose="020B0600000101010101" pitchFamily="34" charset="-127"/>
            </a:endParaRPr>
          </a:p>
          <a:p>
            <a:pPr marL="0" indent="0" algn="ctr">
              <a:lnSpc>
                <a:spcPct val="80000"/>
              </a:lnSpc>
              <a:spcBef>
                <a:spcPct val="20000"/>
              </a:spcBef>
              <a:buNone/>
            </a:pPr>
            <a:endParaRPr lang="en-US" altLang="ko-KR" dirty="0">
              <a:ea typeface="굴림" panose="020B0600000101010101" pitchFamily="34" charset="-127"/>
            </a:endParaRPr>
          </a:p>
          <a:p>
            <a:pPr marL="0" indent="0" algn="ctr">
              <a:lnSpc>
                <a:spcPct val="80000"/>
              </a:lnSpc>
              <a:spcBef>
                <a:spcPct val="20000"/>
              </a:spcBef>
              <a:buNone/>
            </a:pPr>
            <a:r>
              <a:rPr lang="en-US" altLang="ko-KR" b="1" dirty="0">
                <a:ea typeface="굴림" panose="020B0600000101010101" pitchFamily="34" charset="-127"/>
              </a:rPr>
              <a:t>Really hard to debug unless carefully designed!</a:t>
            </a:r>
          </a:p>
        </p:txBody>
      </p:sp>
      <p:sp>
        <p:nvSpPr>
          <p:cNvPr id="21508" name="Rectangle 2"/>
          <p:cNvSpPr>
            <a:spLocks noGrp="1" noChangeArrowheads="1"/>
          </p:cNvSpPr>
          <p:nvPr>
            <p:ph type="title"/>
          </p:nvPr>
        </p:nvSpPr>
        <p:spPr/>
        <p:txBody>
          <a:bodyPr/>
          <a:lstStyle/>
          <a:p>
            <a:r>
              <a:rPr lang="en-US" altLang="ko-KR" dirty="0">
                <a:ea typeface="굴림" panose="020B0600000101010101" pitchFamily="34" charset="-127"/>
              </a:rPr>
              <a:t>Correctness Requirements</a:t>
            </a:r>
          </a:p>
        </p:txBody>
      </p:sp>
    </p:spTree>
    <p:extLst>
      <p:ext uri="{BB962C8B-B14F-4D97-AF65-F5344CB8AC3E}">
        <p14:creationId xmlns:p14="http://schemas.microsoft.com/office/powerpoint/2010/main" val="993684484"/>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8819" name="Rectangle 3"/>
          <p:cNvSpPr>
            <a:spLocks noGrp="1" noChangeArrowheads="1"/>
          </p:cNvSpPr>
          <p:nvPr>
            <p:ph type="body" idx="1"/>
          </p:nvPr>
        </p:nvSpPr>
        <p:spPr>
          <a:xfrm>
            <a:off x="1524000" y="1371600"/>
            <a:ext cx="5132388" cy="5449889"/>
          </a:xfrm>
        </p:spPr>
        <p:txBody>
          <a:bodyPr/>
          <a:lstStyle/>
          <a:p>
            <a:pPr marL="457200" lvl="1" indent="0" algn="ctr">
              <a:lnSpc>
                <a:spcPct val="80000"/>
              </a:lnSpc>
              <a:spcBef>
                <a:spcPct val="20000"/>
              </a:spcBef>
              <a:buNone/>
            </a:pPr>
            <a:r>
              <a:rPr lang="en-US" altLang="ko-KR" dirty="0">
                <a:ea typeface="굴림" panose="020B0600000101010101" pitchFamily="34" charset="-127"/>
              </a:rPr>
              <a:t>Machine for radiation therapy</a:t>
            </a:r>
          </a:p>
          <a:p>
            <a:pPr marL="457200" lvl="1" indent="0" algn="ctr">
              <a:lnSpc>
                <a:spcPct val="80000"/>
              </a:lnSpc>
              <a:spcBef>
                <a:spcPct val="20000"/>
              </a:spcBef>
              <a:buNone/>
            </a:pPr>
            <a:endParaRPr lang="en-US" altLang="ko-KR" dirty="0">
              <a:ea typeface="굴림" panose="020B0600000101010101" pitchFamily="34" charset="-127"/>
            </a:endParaRPr>
          </a:p>
          <a:p>
            <a:pPr marL="457200" lvl="1" indent="0" algn="ctr">
              <a:lnSpc>
                <a:spcPct val="80000"/>
              </a:lnSpc>
              <a:spcBef>
                <a:spcPct val="20000"/>
              </a:spcBef>
              <a:buNone/>
            </a:pPr>
            <a:r>
              <a:rPr lang="en-US" altLang="ko-KR" dirty="0">
                <a:ea typeface="굴림" panose="020B0600000101010101" pitchFamily="34" charset="-127"/>
              </a:rPr>
              <a:t>Software control of electron</a:t>
            </a:r>
            <a:br>
              <a:rPr lang="en-US" altLang="ko-KR" dirty="0">
                <a:ea typeface="굴림" panose="020B0600000101010101" pitchFamily="34" charset="-127"/>
              </a:rPr>
            </a:br>
            <a:r>
              <a:rPr lang="en-US" altLang="ko-KR" dirty="0">
                <a:ea typeface="굴림" panose="020B0600000101010101" pitchFamily="34" charset="-127"/>
              </a:rPr>
              <a:t>accelerator and electron beam</a:t>
            </a:r>
            <a:r>
              <a:rPr lang="en-US" altLang="ko-KR" dirty="0">
                <a:ea typeface="굴림" panose="020B0600000101010101" pitchFamily="34" charset="-127"/>
                <a:sym typeface="Symbol" panose="05050102010706020507" pitchFamily="18" charset="2"/>
              </a:rPr>
              <a:t>/</a:t>
            </a:r>
            <a:br>
              <a:rPr lang="en-US" altLang="ko-KR" dirty="0">
                <a:ea typeface="굴림" panose="020B0600000101010101" pitchFamily="34" charset="-127"/>
                <a:sym typeface="Symbol" panose="05050102010706020507" pitchFamily="18" charset="2"/>
              </a:rPr>
            </a:br>
            <a:r>
              <a:rPr lang="en-US" altLang="ko-KR" dirty="0">
                <a:ea typeface="굴림" panose="020B0600000101010101" pitchFamily="34" charset="-127"/>
                <a:sym typeface="Symbol" panose="05050102010706020507" pitchFamily="18" charset="2"/>
              </a:rPr>
              <a:t>Xray production</a:t>
            </a:r>
          </a:p>
          <a:p>
            <a:pPr marL="457200" lvl="1" indent="0" algn="ctr">
              <a:lnSpc>
                <a:spcPct val="80000"/>
              </a:lnSpc>
              <a:spcBef>
                <a:spcPct val="20000"/>
              </a:spcBef>
              <a:buNone/>
            </a:pPr>
            <a:endParaRPr lang="en-US" altLang="ko-KR" dirty="0">
              <a:ea typeface="굴림" panose="020B0600000101010101" pitchFamily="34" charset="-127"/>
              <a:sym typeface="Symbol" panose="05050102010706020507" pitchFamily="18" charset="2"/>
            </a:endParaRPr>
          </a:p>
          <a:p>
            <a:pPr marL="457200" lvl="1" indent="0" algn="ctr">
              <a:lnSpc>
                <a:spcPct val="80000"/>
              </a:lnSpc>
              <a:spcBef>
                <a:spcPct val="20000"/>
              </a:spcBef>
              <a:buNone/>
            </a:pPr>
            <a:r>
              <a:rPr lang="en-US" altLang="ko-KR" dirty="0">
                <a:ea typeface="굴림" panose="020B0600000101010101" pitchFamily="34" charset="-127"/>
                <a:sym typeface="Symbol" panose="05050102010706020507" pitchFamily="18" charset="2"/>
              </a:rPr>
              <a:t>Software control of dosage</a:t>
            </a:r>
          </a:p>
          <a:p>
            <a:pPr marL="457200" lvl="1" indent="0" algn="ctr">
              <a:lnSpc>
                <a:spcPct val="80000"/>
              </a:lnSpc>
              <a:spcBef>
                <a:spcPct val="20000"/>
              </a:spcBef>
              <a:buNone/>
            </a:pPr>
            <a:endParaRPr lang="en-US" altLang="ko-KR" dirty="0">
              <a:ea typeface="굴림" panose="020B0600000101010101" pitchFamily="34" charset="-127"/>
              <a:sym typeface="Symbol" panose="05050102010706020507" pitchFamily="18" charset="2"/>
            </a:endParaRPr>
          </a:p>
          <a:p>
            <a:pPr marL="457200" lvl="1" indent="0" algn="ctr">
              <a:lnSpc>
                <a:spcPct val="80000"/>
              </a:lnSpc>
              <a:spcBef>
                <a:spcPct val="20000"/>
              </a:spcBef>
              <a:buNone/>
            </a:pPr>
            <a:r>
              <a:rPr lang="en-US" altLang="ko-KR" dirty="0">
                <a:ea typeface="굴림" panose="020B0600000101010101" pitchFamily="34" charset="-127"/>
                <a:sym typeface="Symbol" panose="05050102010706020507" pitchFamily="18" charset="2"/>
              </a:rPr>
              <a:t>Concurrency bugs caused the </a:t>
            </a:r>
            <a:br>
              <a:rPr lang="en-US" altLang="ko-KR" dirty="0">
                <a:ea typeface="굴림" panose="020B0600000101010101" pitchFamily="34" charset="-127"/>
                <a:sym typeface="Symbol" panose="05050102010706020507" pitchFamily="18" charset="2"/>
              </a:rPr>
            </a:br>
            <a:r>
              <a:rPr lang="en-US" altLang="ko-KR" dirty="0">
                <a:ea typeface="굴림" panose="020B0600000101010101" pitchFamily="34" charset="-127"/>
                <a:sym typeface="Symbol" panose="05050102010706020507" pitchFamily="18" charset="2"/>
              </a:rPr>
              <a:t>death of several patients</a:t>
            </a:r>
            <a:endParaRPr lang="en-US" altLang="ko-KR" dirty="0">
              <a:ea typeface="굴림" panose="020B0600000101010101" pitchFamily="34" charset="-127"/>
            </a:endParaRPr>
          </a:p>
        </p:txBody>
      </p:sp>
      <p:sp>
        <p:nvSpPr>
          <p:cNvPr id="21508" name="Rectangle 2"/>
          <p:cNvSpPr>
            <a:spLocks noGrp="1" noChangeArrowheads="1"/>
          </p:cNvSpPr>
          <p:nvPr>
            <p:ph type="title"/>
          </p:nvPr>
        </p:nvSpPr>
        <p:spPr/>
        <p:txBody>
          <a:bodyPr/>
          <a:lstStyle/>
          <a:p>
            <a:r>
              <a:rPr lang="en-US" altLang="ko-KR" dirty="0">
                <a:ea typeface="굴림" panose="020B0600000101010101" pitchFamily="34" charset="-127"/>
              </a:rPr>
              <a:t>Therac-25</a:t>
            </a:r>
          </a:p>
        </p:txBody>
      </p:sp>
      <p:pic>
        <p:nvPicPr>
          <p:cNvPr id="3" name="Picture 2" descr="A close-up of a computer&#10;&#10;AI-generated content may be incorrect.">
            <a:extLst>
              <a:ext uri="{FF2B5EF4-FFF2-40B4-BE49-F238E27FC236}">
                <a16:creationId xmlns:a16="http://schemas.microsoft.com/office/drawing/2014/main" id="{5B9A11C6-A5F7-3961-9070-595810F42F1C}"/>
              </a:ext>
            </a:extLst>
          </p:cNvPr>
          <p:cNvPicPr>
            <a:picLocks noChangeAspect="1"/>
          </p:cNvPicPr>
          <p:nvPr/>
        </p:nvPicPr>
        <p:blipFill>
          <a:blip r:embed="rId3">
            <a:extLst>
              <a:ext uri="{28A0092B-C50C-407E-A947-70E740481C1C}">
                <a14:useLocalDpi xmlns:a14="http://schemas.microsoft.com/office/drawing/2010/main" val="0"/>
              </a:ext>
            </a:extLst>
          </a:blip>
          <a:srcRect l="50000"/>
          <a:stretch/>
        </p:blipFill>
        <p:spPr>
          <a:xfrm>
            <a:off x="7696200" y="1066800"/>
            <a:ext cx="3342062" cy="2461986"/>
          </a:xfrm>
          <a:prstGeom prst="rect">
            <a:avLst/>
          </a:prstGeom>
        </p:spPr>
      </p:pic>
      <p:pic>
        <p:nvPicPr>
          <p:cNvPr id="4" name="Picture 3" descr="A close-up of a computer&#10;&#10;AI-generated content may be incorrect.">
            <a:extLst>
              <a:ext uri="{FF2B5EF4-FFF2-40B4-BE49-F238E27FC236}">
                <a16:creationId xmlns:a16="http://schemas.microsoft.com/office/drawing/2014/main" id="{719E565F-69C1-B014-E601-610985581E8A}"/>
              </a:ext>
            </a:extLst>
          </p:cNvPr>
          <p:cNvPicPr>
            <a:picLocks noChangeAspect="1"/>
          </p:cNvPicPr>
          <p:nvPr/>
        </p:nvPicPr>
        <p:blipFill>
          <a:blip r:embed="rId3">
            <a:extLst>
              <a:ext uri="{28A0092B-C50C-407E-A947-70E740481C1C}">
                <a14:useLocalDpi xmlns:a14="http://schemas.microsoft.com/office/drawing/2010/main" val="0"/>
              </a:ext>
            </a:extLst>
          </a:blip>
          <a:srcRect r="50000"/>
          <a:stretch/>
        </p:blipFill>
        <p:spPr>
          <a:xfrm>
            <a:off x="7696200" y="3657600"/>
            <a:ext cx="3342062" cy="2461986"/>
          </a:xfrm>
          <a:prstGeom prst="rect">
            <a:avLst/>
          </a:prstGeom>
        </p:spPr>
      </p:pic>
    </p:spTree>
    <p:extLst>
      <p:ext uri="{BB962C8B-B14F-4D97-AF65-F5344CB8AC3E}">
        <p14:creationId xmlns:p14="http://schemas.microsoft.com/office/powerpoint/2010/main" val="2788478594"/>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9FB21-9379-8E84-AD59-6A32CBA0D4D2}"/>
              </a:ext>
            </a:extLst>
          </p:cNvPr>
          <p:cNvSpPr>
            <a:spLocks noGrp="1"/>
          </p:cNvSpPr>
          <p:nvPr>
            <p:ph type="title"/>
          </p:nvPr>
        </p:nvSpPr>
        <p:spPr/>
        <p:txBody>
          <a:bodyPr/>
          <a:lstStyle/>
          <a:p>
            <a:r>
              <a:rPr lang="en-US" dirty="0"/>
              <a:t>The Importance of Milk</a:t>
            </a:r>
          </a:p>
        </p:txBody>
      </p:sp>
      <p:pic>
        <p:nvPicPr>
          <p:cNvPr id="4" name="Picture 65" descr="MCj02507670000[1]">
            <a:extLst>
              <a:ext uri="{FF2B5EF4-FFF2-40B4-BE49-F238E27FC236}">
                <a16:creationId xmlns:a16="http://schemas.microsoft.com/office/drawing/2014/main" id="{6B878154-1459-65AC-D7D7-EBFD861A272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4953000" y="1759834"/>
            <a:ext cx="2747168" cy="3338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05810148"/>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27FDA-695D-F584-7FA1-302C4ABA58E9}"/>
              </a:ext>
            </a:extLst>
          </p:cNvPr>
          <p:cNvSpPr>
            <a:spLocks noGrp="1"/>
          </p:cNvSpPr>
          <p:nvPr>
            <p:ph type="title"/>
          </p:nvPr>
        </p:nvSpPr>
        <p:spPr/>
        <p:txBody>
          <a:bodyPr/>
          <a:lstStyle/>
          <a:p>
            <a:r>
              <a:rPr lang="en-US"/>
              <a:t>What is a thread?</a:t>
            </a:r>
            <a:endParaRPr lang="en-US">
              <a:latin typeface="+mj-lt"/>
            </a:endParaRPr>
          </a:p>
        </p:txBody>
      </p:sp>
      <p:sp>
        <p:nvSpPr>
          <p:cNvPr id="10" name="Rectangle: Rounded Corners 9">
            <a:extLst>
              <a:ext uri="{FF2B5EF4-FFF2-40B4-BE49-F238E27FC236}">
                <a16:creationId xmlns:a16="http://schemas.microsoft.com/office/drawing/2014/main" id="{4AD3C98D-BC8B-BBAA-8E39-E299620836B2}"/>
              </a:ext>
            </a:extLst>
          </p:cNvPr>
          <p:cNvSpPr/>
          <p:nvPr/>
        </p:nvSpPr>
        <p:spPr bwMode="auto">
          <a:xfrm>
            <a:off x="304800" y="2279374"/>
            <a:ext cx="1143000" cy="2819400"/>
          </a:xfrm>
          <a:prstGeom prst="roundRect">
            <a:avLst/>
          </a:pr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mn-lt"/>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1</a:t>
            </a:r>
          </a:p>
        </p:txBody>
      </p:sp>
      <p:sp>
        <p:nvSpPr>
          <p:cNvPr id="12" name="Rectangle: Rounded Corners 11">
            <a:extLst>
              <a:ext uri="{FF2B5EF4-FFF2-40B4-BE49-F238E27FC236}">
                <a16:creationId xmlns:a16="http://schemas.microsoft.com/office/drawing/2014/main" id="{CB4C39E1-C457-3C82-B066-C220B34CB1BB}"/>
              </a:ext>
            </a:extLst>
          </p:cNvPr>
          <p:cNvSpPr/>
          <p:nvPr/>
        </p:nvSpPr>
        <p:spPr bwMode="auto">
          <a:xfrm>
            <a:off x="304800" y="5327374"/>
            <a:ext cx="1143000" cy="1066800"/>
          </a:xfrm>
          <a:prstGeom prst="roundRect">
            <a:avLst/>
          </a:pr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CPU</a:t>
            </a:r>
          </a:p>
        </p:txBody>
      </p:sp>
      <p:sp>
        <p:nvSpPr>
          <p:cNvPr id="19" name="Arrow: Down 18">
            <a:extLst>
              <a:ext uri="{FF2B5EF4-FFF2-40B4-BE49-F238E27FC236}">
                <a16:creationId xmlns:a16="http://schemas.microsoft.com/office/drawing/2014/main" id="{ED3F7A8F-125D-2F2B-D1AF-CB9731558167}"/>
              </a:ext>
            </a:extLst>
          </p:cNvPr>
          <p:cNvSpPr/>
          <p:nvPr/>
        </p:nvSpPr>
        <p:spPr bwMode="auto">
          <a:xfrm>
            <a:off x="723900" y="3269974"/>
            <a:ext cx="304800" cy="1447800"/>
          </a:xfrm>
          <a:prstGeom prst="downArrow">
            <a:avLst/>
          </a:prstGeom>
          <a:solidFill>
            <a:schemeClr val="accent1"/>
          </a:solidFill>
          <a:ln w="571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Comic Sans MS" pitchFamily="66" charset="0"/>
            </a:endParaRPr>
          </a:p>
        </p:txBody>
      </p:sp>
      <p:sp>
        <p:nvSpPr>
          <p:cNvPr id="21" name="Rectangle: Rounded Corners 20">
            <a:extLst>
              <a:ext uri="{FF2B5EF4-FFF2-40B4-BE49-F238E27FC236}">
                <a16:creationId xmlns:a16="http://schemas.microsoft.com/office/drawing/2014/main" id="{7E8F931C-6778-E296-74F4-3DCEDDBB492F}"/>
              </a:ext>
            </a:extLst>
          </p:cNvPr>
          <p:cNvSpPr/>
          <p:nvPr/>
        </p:nvSpPr>
        <p:spPr bwMode="auto">
          <a:xfrm>
            <a:off x="1600200" y="2279374"/>
            <a:ext cx="1143000" cy="2819400"/>
          </a:xfrm>
          <a:prstGeom prst="roundRect">
            <a:avLst/>
          </a:pr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mn-lt"/>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2</a:t>
            </a:r>
          </a:p>
        </p:txBody>
      </p:sp>
      <p:sp>
        <p:nvSpPr>
          <p:cNvPr id="23" name="Rectangle: Rounded Corners 22">
            <a:extLst>
              <a:ext uri="{FF2B5EF4-FFF2-40B4-BE49-F238E27FC236}">
                <a16:creationId xmlns:a16="http://schemas.microsoft.com/office/drawing/2014/main" id="{E9741924-228D-25BF-DD79-E91BA7397EDD}"/>
              </a:ext>
            </a:extLst>
          </p:cNvPr>
          <p:cNvSpPr/>
          <p:nvPr/>
        </p:nvSpPr>
        <p:spPr bwMode="auto">
          <a:xfrm>
            <a:off x="1600200" y="5327374"/>
            <a:ext cx="1143000" cy="1066800"/>
          </a:xfrm>
          <a:prstGeom prst="roundRect">
            <a:avLst/>
          </a:pr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CPU</a:t>
            </a:r>
          </a:p>
        </p:txBody>
      </p:sp>
      <p:sp>
        <p:nvSpPr>
          <p:cNvPr id="25" name="Arrow: Down 24">
            <a:extLst>
              <a:ext uri="{FF2B5EF4-FFF2-40B4-BE49-F238E27FC236}">
                <a16:creationId xmlns:a16="http://schemas.microsoft.com/office/drawing/2014/main" id="{03F137AA-36EB-5874-D6F1-ED70CD85847B}"/>
              </a:ext>
            </a:extLst>
          </p:cNvPr>
          <p:cNvSpPr/>
          <p:nvPr/>
        </p:nvSpPr>
        <p:spPr bwMode="auto">
          <a:xfrm>
            <a:off x="2019300" y="3269974"/>
            <a:ext cx="304800" cy="1447800"/>
          </a:xfrm>
          <a:prstGeom prst="downArrow">
            <a:avLst/>
          </a:prstGeom>
          <a:solidFill>
            <a:schemeClr val="accent1"/>
          </a:solidFill>
          <a:ln w="571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Comic Sans MS" pitchFamily="66" charset="0"/>
            </a:endParaRPr>
          </a:p>
        </p:txBody>
      </p:sp>
      <p:sp>
        <p:nvSpPr>
          <p:cNvPr id="27" name="Rectangle: Rounded Corners 26">
            <a:extLst>
              <a:ext uri="{FF2B5EF4-FFF2-40B4-BE49-F238E27FC236}">
                <a16:creationId xmlns:a16="http://schemas.microsoft.com/office/drawing/2014/main" id="{D288966D-035B-7CBF-6CEC-5BD71A432C8B}"/>
              </a:ext>
            </a:extLst>
          </p:cNvPr>
          <p:cNvSpPr/>
          <p:nvPr/>
        </p:nvSpPr>
        <p:spPr bwMode="auto">
          <a:xfrm>
            <a:off x="4572000" y="2286000"/>
            <a:ext cx="1143000" cy="2819400"/>
          </a:xfrm>
          <a:prstGeom prst="roundRect">
            <a:avLst/>
          </a:pr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mn-lt"/>
            </a:endParaRPr>
          </a:p>
          <a:p>
            <a:pPr marL="0" marR="0" indent="0" algn="ctr" defTabSz="914400" rtl="0" eaLnBrk="0" fontAlgn="base" latinLnBrk="0" hangingPunct="0">
              <a:lnSpc>
                <a:spcPct val="100000"/>
              </a:lnSpc>
              <a:spcBef>
                <a:spcPct val="0"/>
              </a:spcBef>
              <a:spcAft>
                <a:spcPct val="0"/>
              </a:spcAft>
              <a:buClrTx/>
              <a:buSzTx/>
              <a:buFontTx/>
              <a:buNone/>
              <a:tabLst/>
            </a:pPr>
            <a:r>
              <a:rPr lang="en-US">
                <a:latin typeface="+mn-lt"/>
              </a:rPr>
              <a:t>N</a:t>
            </a:r>
            <a:endParaRPr kumimoji="0" lang="en-US" sz="1800" b="1" i="0" u="none" strike="noStrike" cap="none" normalizeH="0" baseline="0">
              <a:ln>
                <a:noFill/>
              </a:ln>
              <a:solidFill>
                <a:schemeClr val="tx1"/>
              </a:solidFill>
              <a:effectLst/>
              <a:latin typeface="+mn-lt"/>
            </a:endParaRPr>
          </a:p>
        </p:txBody>
      </p:sp>
      <p:sp>
        <p:nvSpPr>
          <p:cNvPr id="29" name="Rectangle: Rounded Corners 28">
            <a:extLst>
              <a:ext uri="{FF2B5EF4-FFF2-40B4-BE49-F238E27FC236}">
                <a16:creationId xmlns:a16="http://schemas.microsoft.com/office/drawing/2014/main" id="{7440EBC8-CD0D-4EA2-57F0-FE1F9A30D0A7}"/>
              </a:ext>
            </a:extLst>
          </p:cNvPr>
          <p:cNvSpPr/>
          <p:nvPr/>
        </p:nvSpPr>
        <p:spPr bwMode="auto">
          <a:xfrm>
            <a:off x="4572000" y="5334000"/>
            <a:ext cx="1143000" cy="1066800"/>
          </a:xfrm>
          <a:prstGeom prst="roundRect">
            <a:avLst/>
          </a:pr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CPU</a:t>
            </a:r>
          </a:p>
        </p:txBody>
      </p:sp>
      <p:sp>
        <p:nvSpPr>
          <p:cNvPr id="31" name="Arrow: Down 30">
            <a:extLst>
              <a:ext uri="{FF2B5EF4-FFF2-40B4-BE49-F238E27FC236}">
                <a16:creationId xmlns:a16="http://schemas.microsoft.com/office/drawing/2014/main" id="{DE69D792-6B66-EB78-C59E-E89C5995273C}"/>
              </a:ext>
            </a:extLst>
          </p:cNvPr>
          <p:cNvSpPr/>
          <p:nvPr/>
        </p:nvSpPr>
        <p:spPr bwMode="auto">
          <a:xfrm>
            <a:off x="4991100" y="3276600"/>
            <a:ext cx="304800" cy="1447800"/>
          </a:xfrm>
          <a:prstGeom prst="downArrow">
            <a:avLst/>
          </a:prstGeom>
          <a:solidFill>
            <a:schemeClr val="accent1"/>
          </a:solidFill>
          <a:ln w="571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Comic Sans MS" pitchFamily="66" charset="0"/>
            </a:endParaRPr>
          </a:p>
        </p:txBody>
      </p:sp>
      <p:sp>
        <p:nvSpPr>
          <p:cNvPr id="33" name="Rectangle: Rounded Corners 32">
            <a:extLst>
              <a:ext uri="{FF2B5EF4-FFF2-40B4-BE49-F238E27FC236}">
                <a16:creationId xmlns:a16="http://schemas.microsoft.com/office/drawing/2014/main" id="{6A2F7B45-7D16-2485-1786-9F1027542A4F}"/>
              </a:ext>
            </a:extLst>
          </p:cNvPr>
          <p:cNvSpPr/>
          <p:nvPr/>
        </p:nvSpPr>
        <p:spPr bwMode="auto">
          <a:xfrm>
            <a:off x="2857500" y="2279374"/>
            <a:ext cx="1143000" cy="2819400"/>
          </a:xfrm>
          <a:prstGeom prst="roundRect">
            <a:avLst/>
          </a:pr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mn-lt"/>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3</a:t>
            </a:r>
          </a:p>
        </p:txBody>
      </p:sp>
      <p:sp>
        <p:nvSpPr>
          <p:cNvPr id="35" name="Rectangle: Rounded Corners 34">
            <a:extLst>
              <a:ext uri="{FF2B5EF4-FFF2-40B4-BE49-F238E27FC236}">
                <a16:creationId xmlns:a16="http://schemas.microsoft.com/office/drawing/2014/main" id="{2C8325E8-14E0-B960-7EF0-DDC442FEB789}"/>
              </a:ext>
            </a:extLst>
          </p:cNvPr>
          <p:cNvSpPr/>
          <p:nvPr/>
        </p:nvSpPr>
        <p:spPr bwMode="auto">
          <a:xfrm>
            <a:off x="2857500" y="5327374"/>
            <a:ext cx="1143000" cy="1066800"/>
          </a:xfrm>
          <a:prstGeom prst="roundRect">
            <a:avLst/>
          </a:pr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CPU</a:t>
            </a:r>
          </a:p>
        </p:txBody>
      </p:sp>
      <p:sp>
        <p:nvSpPr>
          <p:cNvPr id="37" name="Arrow: Down 36">
            <a:extLst>
              <a:ext uri="{FF2B5EF4-FFF2-40B4-BE49-F238E27FC236}">
                <a16:creationId xmlns:a16="http://schemas.microsoft.com/office/drawing/2014/main" id="{DD34BE0C-4576-F0E5-CEA3-15C7A85E1D73}"/>
              </a:ext>
            </a:extLst>
          </p:cNvPr>
          <p:cNvSpPr/>
          <p:nvPr/>
        </p:nvSpPr>
        <p:spPr bwMode="auto">
          <a:xfrm>
            <a:off x="3276600" y="3269974"/>
            <a:ext cx="304800" cy="1447800"/>
          </a:xfrm>
          <a:prstGeom prst="downArrow">
            <a:avLst/>
          </a:prstGeom>
          <a:solidFill>
            <a:schemeClr val="accent1"/>
          </a:solidFill>
          <a:ln w="571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Comic Sans MS" pitchFamily="66" charset="0"/>
            </a:endParaRPr>
          </a:p>
        </p:txBody>
      </p:sp>
      <p:sp>
        <p:nvSpPr>
          <p:cNvPr id="39" name="TextBox 38">
            <a:extLst>
              <a:ext uri="{FF2B5EF4-FFF2-40B4-BE49-F238E27FC236}">
                <a16:creationId xmlns:a16="http://schemas.microsoft.com/office/drawing/2014/main" id="{5FCB3ED3-24AA-3510-D7C6-2BE479AB202E}"/>
              </a:ext>
            </a:extLst>
          </p:cNvPr>
          <p:cNvSpPr txBox="1"/>
          <p:nvPr/>
        </p:nvSpPr>
        <p:spPr>
          <a:xfrm>
            <a:off x="3791778" y="3412435"/>
            <a:ext cx="952500" cy="457200"/>
          </a:xfrm>
          <a:prstGeom prst="rect">
            <a:avLst/>
          </a:prstGeom>
          <a:noFill/>
        </p:spPr>
        <p:txBody>
          <a:bodyPr wrap="square">
            <a:spAutoFit/>
          </a:bodyPr>
          <a:lstStyle/>
          <a:p>
            <a:pPr algn="ctr"/>
            <a:r>
              <a:rPr lang="en-US" sz="2400" b="0">
                <a:latin typeface="+mn-lt"/>
              </a:rPr>
              <a:t>… </a:t>
            </a:r>
          </a:p>
        </p:txBody>
      </p:sp>
      <p:sp>
        <p:nvSpPr>
          <p:cNvPr id="40" name="Content Placeholder 2">
            <a:extLst>
              <a:ext uri="{FF2B5EF4-FFF2-40B4-BE49-F238E27FC236}">
                <a16:creationId xmlns:a16="http://schemas.microsoft.com/office/drawing/2014/main" id="{97D61502-2FC1-7679-684A-10E97B7605C3}"/>
              </a:ext>
            </a:extLst>
          </p:cNvPr>
          <p:cNvSpPr>
            <a:spLocks noGrp="1"/>
          </p:cNvSpPr>
          <p:nvPr>
            <p:ph idx="1"/>
          </p:nvPr>
        </p:nvSpPr>
        <p:spPr>
          <a:xfrm>
            <a:off x="609600" y="1485900"/>
            <a:ext cx="4876800" cy="533400"/>
          </a:xfrm>
        </p:spPr>
        <p:txBody>
          <a:bodyPr/>
          <a:lstStyle/>
          <a:p>
            <a:pPr marL="0" indent="0" algn="ctr">
              <a:buNone/>
            </a:pPr>
            <a:r>
              <a:rPr lang="en-US"/>
              <a:t>Programmer Abstraction</a:t>
            </a:r>
            <a:endParaRPr lang="en-US" b="1">
              <a:solidFill>
                <a:schemeClr val="accent1"/>
              </a:solidFill>
            </a:endParaRPr>
          </a:p>
        </p:txBody>
      </p:sp>
      <p:sp>
        <p:nvSpPr>
          <p:cNvPr id="41" name="Rectangle: Rounded Corners 40">
            <a:extLst>
              <a:ext uri="{FF2B5EF4-FFF2-40B4-BE49-F238E27FC236}">
                <a16:creationId xmlns:a16="http://schemas.microsoft.com/office/drawing/2014/main" id="{0496A221-8193-F290-3A28-40CF216E3B43}"/>
              </a:ext>
            </a:extLst>
          </p:cNvPr>
          <p:cNvSpPr/>
          <p:nvPr/>
        </p:nvSpPr>
        <p:spPr bwMode="auto">
          <a:xfrm>
            <a:off x="6516759" y="2241274"/>
            <a:ext cx="1143000" cy="2819400"/>
          </a:xfrm>
          <a:prstGeom prst="roundRect">
            <a:avLst/>
          </a:pr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mn-lt"/>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1</a:t>
            </a:r>
          </a:p>
        </p:txBody>
      </p:sp>
      <p:sp>
        <p:nvSpPr>
          <p:cNvPr id="42" name="Rectangle: Rounded Corners 41">
            <a:extLst>
              <a:ext uri="{FF2B5EF4-FFF2-40B4-BE49-F238E27FC236}">
                <a16:creationId xmlns:a16="http://schemas.microsoft.com/office/drawing/2014/main" id="{9056E8E1-8FEE-1F4E-8D66-882717603EC1}"/>
              </a:ext>
            </a:extLst>
          </p:cNvPr>
          <p:cNvSpPr/>
          <p:nvPr/>
        </p:nvSpPr>
        <p:spPr bwMode="auto">
          <a:xfrm>
            <a:off x="6516759" y="5289274"/>
            <a:ext cx="1143000" cy="1066800"/>
          </a:xfrm>
          <a:prstGeom prst="roundRect">
            <a:avLst/>
          </a:pr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CPU</a:t>
            </a:r>
          </a:p>
        </p:txBody>
      </p:sp>
      <p:sp>
        <p:nvSpPr>
          <p:cNvPr id="43" name="Arrow: Down 42">
            <a:extLst>
              <a:ext uri="{FF2B5EF4-FFF2-40B4-BE49-F238E27FC236}">
                <a16:creationId xmlns:a16="http://schemas.microsoft.com/office/drawing/2014/main" id="{44A638F8-1C53-6B87-8F95-871C63F221BA}"/>
              </a:ext>
            </a:extLst>
          </p:cNvPr>
          <p:cNvSpPr/>
          <p:nvPr/>
        </p:nvSpPr>
        <p:spPr bwMode="auto">
          <a:xfrm>
            <a:off x="6935859" y="3231874"/>
            <a:ext cx="304800" cy="1447800"/>
          </a:xfrm>
          <a:prstGeom prst="downArrow">
            <a:avLst/>
          </a:prstGeom>
          <a:solidFill>
            <a:schemeClr val="accent1"/>
          </a:solidFill>
          <a:ln w="571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Comic Sans MS" pitchFamily="66" charset="0"/>
            </a:endParaRPr>
          </a:p>
        </p:txBody>
      </p:sp>
      <p:sp>
        <p:nvSpPr>
          <p:cNvPr id="50" name="Rectangle: Rounded Corners 49">
            <a:extLst>
              <a:ext uri="{FF2B5EF4-FFF2-40B4-BE49-F238E27FC236}">
                <a16:creationId xmlns:a16="http://schemas.microsoft.com/office/drawing/2014/main" id="{14C03B6A-4405-8FC4-C5E0-A659151B2FF8}"/>
              </a:ext>
            </a:extLst>
          </p:cNvPr>
          <p:cNvSpPr/>
          <p:nvPr/>
        </p:nvSpPr>
        <p:spPr bwMode="auto">
          <a:xfrm>
            <a:off x="10656407" y="2590800"/>
            <a:ext cx="1217541" cy="959126"/>
          </a:xfrm>
          <a:prstGeom prst="roundRect">
            <a:avLst/>
          </a:pr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mn-lt"/>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3</a:t>
            </a:r>
          </a:p>
        </p:txBody>
      </p:sp>
      <p:sp>
        <p:nvSpPr>
          <p:cNvPr id="54" name="Content Placeholder 2">
            <a:extLst>
              <a:ext uri="{FF2B5EF4-FFF2-40B4-BE49-F238E27FC236}">
                <a16:creationId xmlns:a16="http://schemas.microsoft.com/office/drawing/2014/main" id="{5A337DF4-70F6-7EA5-1579-43EF50C098CC}"/>
              </a:ext>
            </a:extLst>
          </p:cNvPr>
          <p:cNvSpPr txBox="1">
            <a:spLocks/>
          </p:cNvSpPr>
          <p:nvPr/>
        </p:nvSpPr>
        <p:spPr bwMode="auto">
          <a:xfrm>
            <a:off x="6821559" y="1447800"/>
            <a:ext cx="4876800" cy="533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gn="ctr">
              <a:buFontTx/>
              <a:buNone/>
            </a:pPr>
            <a:r>
              <a:rPr lang="en-US" kern="0"/>
              <a:t>Physical Reality</a:t>
            </a:r>
            <a:endParaRPr lang="en-US" b="1" kern="0">
              <a:solidFill>
                <a:schemeClr val="accent1"/>
              </a:solidFill>
            </a:endParaRPr>
          </a:p>
        </p:txBody>
      </p:sp>
      <p:sp>
        <p:nvSpPr>
          <p:cNvPr id="56" name="Rectangle: Rounded Corners 55">
            <a:extLst>
              <a:ext uri="{FF2B5EF4-FFF2-40B4-BE49-F238E27FC236}">
                <a16:creationId xmlns:a16="http://schemas.microsoft.com/office/drawing/2014/main" id="{043E4A7F-ED05-C552-F90C-9C251C6A0091}"/>
              </a:ext>
            </a:extLst>
          </p:cNvPr>
          <p:cNvSpPr/>
          <p:nvPr/>
        </p:nvSpPr>
        <p:spPr bwMode="auto">
          <a:xfrm>
            <a:off x="10656406" y="3679963"/>
            <a:ext cx="1217541" cy="959126"/>
          </a:xfrm>
          <a:prstGeom prst="roundRect">
            <a:avLst/>
          </a:pr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mn-lt"/>
            </a:endParaRPr>
          </a:p>
          <a:p>
            <a:pPr marL="0" marR="0" indent="0" algn="ctr" defTabSz="914400" rtl="0" eaLnBrk="0" fontAlgn="base" latinLnBrk="0" hangingPunct="0">
              <a:lnSpc>
                <a:spcPct val="100000"/>
              </a:lnSpc>
              <a:spcBef>
                <a:spcPct val="0"/>
              </a:spcBef>
              <a:spcAft>
                <a:spcPct val="0"/>
              </a:spcAft>
              <a:buClrTx/>
              <a:buSzTx/>
              <a:buFontTx/>
              <a:buNone/>
              <a:tabLst/>
            </a:pPr>
            <a:r>
              <a:rPr lang="en-US">
                <a:latin typeface="+mn-lt"/>
              </a:rPr>
              <a:t>2</a:t>
            </a:r>
            <a:endParaRPr kumimoji="0" lang="en-US" sz="1800" b="1" i="0" u="none" strike="noStrike" cap="none" normalizeH="0" baseline="0">
              <a:ln>
                <a:noFill/>
              </a:ln>
              <a:solidFill>
                <a:schemeClr val="tx1"/>
              </a:solidFill>
              <a:effectLst/>
              <a:latin typeface="+mn-lt"/>
            </a:endParaRPr>
          </a:p>
        </p:txBody>
      </p:sp>
      <p:sp>
        <p:nvSpPr>
          <p:cNvPr id="58" name="Rectangle: Rounded Corners 57">
            <a:extLst>
              <a:ext uri="{FF2B5EF4-FFF2-40B4-BE49-F238E27FC236}">
                <a16:creationId xmlns:a16="http://schemas.microsoft.com/office/drawing/2014/main" id="{7AEB9225-BDFA-4E79-4949-54D434ECB0E2}"/>
              </a:ext>
            </a:extLst>
          </p:cNvPr>
          <p:cNvSpPr/>
          <p:nvPr/>
        </p:nvSpPr>
        <p:spPr bwMode="auto">
          <a:xfrm>
            <a:off x="10656405" y="5315778"/>
            <a:ext cx="1217541" cy="959126"/>
          </a:xfrm>
          <a:prstGeom prst="roundRect">
            <a:avLst/>
          </a:pr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mn-lt"/>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n</a:t>
            </a:r>
          </a:p>
        </p:txBody>
      </p:sp>
      <p:sp>
        <p:nvSpPr>
          <p:cNvPr id="59" name="TextBox 58">
            <a:extLst>
              <a:ext uri="{FF2B5EF4-FFF2-40B4-BE49-F238E27FC236}">
                <a16:creationId xmlns:a16="http://schemas.microsoft.com/office/drawing/2014/main" id="{2F5BE065-F346-FE2D-76B9-F70EF4BBFA83}"/>
              </a:ext>
            </a:extLst>
          </p:cNvPr>
          <p:cNvSpPr txBox="1"/>
          <p:nvPr/>
        </p:nvSpPr>
        <p:spPr>
          <a:xfrm>
            <a:off x="3800889" y="3422374"/>
            <a:ext cx="952500" cy="457200"/>
          </a:xfrm>
          <a:prstGeom prst="rect">
            <a:avLst/>
          </a:prstGeom>
          <a:noFill/>
        </p:spPr>
        <p:txBody>
          <a:bodyPr wrap="square">
            <a:spAutoFit/>
          </a:bodyPr>
          <a:lstStyle/>
          <a:p>
            <a:pPr algn="ctr"/>
            <a:r>
              <a:rPr lang="en-US" sz="2400" b="0">
                <a:latin typeface="+mn-lt"/>
              </a:rPr>
              <a:t>… </a:t>
            </a:r>
          </a:p>
        </p:txBody>
      </p:sp>
      <p:sp>
        <p:nvSpPr>
          <p:cNvPr id="61" name="TextBox 60">
            <a:extLst>
              <a:ext uri="{FF2B5EF4-FFF2-40B4-BE49-F238E27FC236}">
                <a16:creationId xmlns:a16="http://schemas.microsoft.com/office/drawing/2014/main" id="{E274D3F8-72D6-91E3-8ABB-0B3B87ABA3FA}"/>
              </a:ext>
            </a:extLst>
          </p:cNvPr>
          <p:cNvSpPr txBox="1"/>
          <p:nvPr/>
        </p:nvSpPr>
        <p:spPr>
          <a:xfrm>
            <a:off x="10745859" y="4669735"/>
            <a:ext cx="952500" cy="457200"/>
          </a:xfrm>
          <a:prstGeom prst="rect">
            <a:avLst/>
          </a:prstGeom>
          <a:noFill/>
        </p:spPr>
        <p:txBody>
          <a:bodyPr wrap="square">
            <a:spAutoFit/>
          </a:bodyPr>
          <a:lstStyle/>
          <a:p>
            <a:pPr algn="ctr"/>
            <a:r>
              <a:rPr lang="en-US" sz="2400" b="0">
                <a:latin typeface="+mn-lt"/>
              </a:rPr>
              <a:t>… </a:t>
            </a:r>
          </a:p>
        </p:txBody>
      </p:sp>
      <p:cxnSp>
        <p:nvCxnSpPr>
          <p:cNvPr id="63" name="Straight Connector 62">
            <a:extLst>
              <a:ext uri="{FF2B5EF4-FFF2-40B4-BE49-F238E27FC236}">
                <a16:creationId xmlns:a16="http://schemas.microsoft.com/office/drawing/2014/main" id="{8A3AEB15-AE46-BCB0-E87E-C230DF2543FB}"/>
              </a:ext>
            </a:extLst>
          </p:cNvPr>
          <p:cNvCxnSpPr>
            <a:stCxn id="2" idx="2"/>
          </p:cNvCxnSpPr>
          <p:nvPr/>
        </p:nvCxnSpPr>
        <p:spPr bwMode="auto">
          <a:xfrm>
            <a:off x="6096000" y="685800"/>
            <a:ext cx="0" cy="5791200"/>
          </a:xfrm>
          <a:prstGeom prst="line">
            <a:avLst/>
          </a:pr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pic>
        <p:nvPicPr>
          <p:cNvPr id="65" name="Graphic 64" descr="Hourglass 30% with solid fill">
            <a:extLst>
              <a:ext uri="{FF2B5EF4-FFF2-40B4-BE49-F238E27FC236}">
                <a16:creationId xmlns:a16="http://schemas.microsoft.com/office/drawing/2014/main" id="{F440E0CF-8DFB-B30A-F09D-F7BD4FE0071B}"/>
              </a:ext>
            </a:extLst>
          </p:cNvPr>
          <p:cNvPicPr>
            <a:picLocks noChangeAspect="1"/>
          </p:cNvPicPr>
          <p:nvPr/>
        </p:nvPicPr>
        <p:blipFill>
          <a:blip r:embed="rId4" cstate="email">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614164" y="2743200"/>
            <a:ext cx="674618" cy="674618"/>
          </a:xfrm>
          <a:prstGeom prst="rect">
            <a:avLst/>
          </a:prstGeom>
        </p:spPr>
      </p:pic>
      <p:pic>
        <p:nvPicPr>
          <p:cNvPr id="67" name="Graphic 66" descr="Hourglass 30% with solid fill">
            <a:extLst>
              <a:ext uri="{FF2B5EF4-FFF2-40B4-BE49-F238E27FC236}">
                <a16:creationId xmlns:a16="http://schemas.microsoft.com/office/drawing/2014/main" id="{1470A129-FCCD-5A80-10AD-FB5112088267}"/>
              </a:ext>
            </a:extLst>
          </p:cNvPr>
          <p:cNvPicPr>
            <a:picLocks noChangeAspect="1"/>
          </p:cNvPicPr>
          <p:nvPr/>
        </p:nvPicPr>
        <p:blipFill>
          <a:blip r:embed="rId4" cstate="email">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614164" y="3802753"/>
            <a:ext cx="674618" cy="674618"/>
          </a:xfrm>
          <a:prstGeom prst="rect">
            <a:avLst/>
          </a:prstGeom>
        </p:spPr>
      </p:pic>
      <p:pic>
        <p:nvPicPr>
          <p:cNvPr id="69" name="Graphic 68" descr="Hourglass 30% with solid fill">
            <a:extLst>
              <a:ext uri="{FF2B5EF4-FFF2-40B4-BE49-F238E27FC236}">
                <a16:creationId xmlns:a16="http://schemas.microsoft.com/office/drawing/2014/main" id="{0CE05441-D713-7ED4-B45D-E933E4B013AD}"/>
              </a:ext>
            </a:extLst>
          </p:cNvPr>
          <p:cNvPicPr>
            <a:picLocks noChangeAspect="1"/>
          </p:cNvPicPr>
          <p:nvPr/>
        </p:nvPicPr>
        <p:blipFill>
          <a:blip r:embed="rId4" cstate="email">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614164" y="5487434"/>
            <a:ext cx="674618" cy="674618"/>
          </a:xfrm>
          <a:prstGeom prst="rect">
            <a:avLst/>
          </a:prstGeom>
        </p:spPr>
      </p:pic>
    </p:spTree>
    <p:custDataLst>
      <p:tags r:id="rId1"/>
    </p:custDataLst>
    <p:extLst>
      <p:ext uri="{BB962C8B-B14F-4D97-AF65-F5344CB8AC3E}">
        <p14:creationId xmlns:p14="http://schemas.microsoft.com/office/powerpoint/2010/main" val="3769130874"/>
      </p:ext>
    </p:extLst>
  </p:cSld>
  <p:clrMapOvr>
    <a:masterClrMapping/>
  </p:clrMapOvr>
  <p:transition advTm="75846"/>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1"/>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65"/>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67"/>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6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animBg="1"/>
      <p:bldP spid="19" grpId="0" animBg="1"/>
      <p:bldP spid="21" grpId="0" animBg="1"/>
      <p:bldP spid="23" grpId="0" animBg="1"/>
      <p:bldP spid="25" grpId="0" animBg="1"/>
      <p:bldP spid="27" grpId="0" animBg="1"/>
      <p:bldP spid="29" grpId="0" animBg="1"/>
      <p:bldP spid="31" grpId="0" animBg="1"/>
      <p:bldP spid="33" grpId="0" animBg="1"/>
      <p:bldP spid="35" grpId="0" animBg="1"/>
      <p:bldP spid="37" grpId="0" animBg="1"/>
      <p:bldP spid="39" grpId="0"/>
      <p:bldP spid="41" grpId="0" animBg="1"/>
      <p:bldP spid="42" grpId="0" animBg="1"/>
      <p:bldP spid="43" grpId="0" animBg="1"/>
      <p:bldP spid="50" grpId="0" animBg="1"/>
      <p:bldP spid="56" grpId="0" animBg="1"/>
      <p:bldP spid="58" grpId="0" animBg="1"/>
      <p:bldP spid="59" grpId="0"/>
      <p:bldP spid="61"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9FB21-9379-8E84-AD59-6A32CBA0D4D2}"/>
              </a:ext>
            </a:extLst>
          </p:cNvPr>
          <p:cNvSpPr>
            <a:spLocks noGrp="1"/>
          </p:cNvSpPr>
          <p:nvPr>
            <p:ph type="title"/>
          </p:nvPr>
        </p:nvSpPr>
        <p:spPr/>
        <p:txBody>
          <a:bodyPr/>
          <a:lstStyle/>
          <a:p>
            <a:r>
              <a:rPr lang="en-US" dirty="0"/>
              <a:t>The Importance of Milk</a:t>
            </a:r>
          </a:p>
        </p:txBody>
      </p:sp>
      <p:sp>
        <p:nvSpPr>
          <p:cNvPr id="5" name="TextBox 4">
            <a:extLst>
              <a:ext uri="{FF2B5EF4-FFF2-40B4-BE49-F238E27FC236}">
                <a16:creationId xmlns:a16="http://schemas.microsoft.com/office/drawing/2014/main" id="{D3492138-E737-C335-2779-676AB015296F}"/>
              </a:ext>
            </a:extLst>
          </p:cNvPr>
          <p:cNvSpPr txBox="1"/>
          <p:nvPr/>
        </p:nvSpPr>
        <p:spPr>
          <a:xfrm>
            <a:off x="1752600" y="2057400"/>
            <a:ext cx="9677400" cy="2308324"/>
          </a:xfrm>
          <a:prstGeom prst="rect">
            <a:avLst/>
          </a:prstGeom>
          <a:noFill/>
        </p:spPr>
        <p:txBody>
          <a:bodyPr wrap="square">
            <a:spAutoFit/>
          </a:bodyPr>
          <a:lstStyle/>
          <a:p>
            <a:pPr algn="ctr"/>
            <a:r>
              <a:rPr lang="en-US" altLang="ko-KR" sz="2400" b="0" dirty="0">
                <a:latin typeface="+mn-lt"/>
                <a:ea typeface="굴림" panose="020B0600000101010101" pitchFamily="34" charset="-127"/>
              </a:rPr>
              <a:t>Great thing about OS’s – analogy between problems in OS and problems in real life</a:t>
            </a:r>
          </a:p>
          <a:p>
            <a:pPr algn="ctr"/>
            <a:endParaRPr lang="en-US" altLang="ko-KR" sz="2400" b="0" dirty="0">
              <a:latin typeface="+mn-lt"/>
              <a:ea typeface="굴림" panose="020B0600000101010101" pitchFamily="34" charset="-127"/>
            </a:endParaRPr>
          </a:p>
          <a:p>
            <a:pPr algn="ctr"/>
            <a:r>
              <a:rPr lang="en-US" altLang="ko-KR" sz="2400" b="0" dirty="0">
                <a:latin typeface="+mn-lt"/>
                <a:ea typeface="굴림" panose="020B0600000101010101" pitchFamily="34" charset="-127"/>
              </a:rPr>
              <a:t>Help you understand real life problems better</a:t>
            </a:r>
          </a:p>
          <a:p>
            <a:pPr algn="ctr"/>
            <a:endParaRPr lang="en-US" altLang="ko-KR" sz="2400" b="0" dirty="0">
              <a:latin typeface="+mn-lt"/>
              <a:ea typeface="굴림" panose="020B0600000101010101" pitchFamily="34" charset="-127"/>
            </a:endParaRPr>
          </a:p>
          <a:p>
            <a:pPr algn="ctr"/>
            <a:r>
              <a:rPr lang="en-US" altLang="ko-KR" sz="2400" b="0" dirty="0">
                <a:latin typeface="+mn-lt"/>
                <a:ea typeface="굴림" panose="020B0600000101010101" pitchFamily="34" charset="-127"/>
              </a:rPr>
              <a:t>But, computers are much stupider than people</a:t>
            </a:r>
          </a:p>
        </p:txBody>
      </p:sp>
    </p:spTree>
    <p:extLst>
      <p:ext uri="{BB962C8B-B14F-4D97-AF65-F5344CB8AC3E}">
        <p14:creationId xmlns:p14="http://schemas.microsoft.com/office/powerpoint/2010/main" val="472976578"/>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63"/>
          <p:cNvSpPr>
            <a:spLocks noGrp="1" noChangeArrowheads="1"/>
          </p:cNvSpPr>
          <p:nvPr>
            <p:ph type="title"/>
          </p:nvPr>
        </p:nvSpPr>
        <p:spPr>
          <a:xfrm>
            <a:off x="1" y="152400"/>
            <a:ext cx="12115796" cy="533400"/>
          </a:xfrm>
        </p:spPr>
        <p:txBody>
          <a:bodyPr/>
          <a:lstStyle/>
          <a:p>
            <a:r>
              <a:rPr lang="en-US" altLang="ko-KR" dirty="0">
                <a:ea typeface="굴림" panose="020B0600000101010101" pitchFamily="34" charset="-127"/>
              </a:rPr>
              <a:t>Motivating Example: “Too Much Milk”</a:t>
            </a:r>
          </a:p>
        </p:txBody>
      </p:sp>
      <p:grpSp>
        <p:nvGrpSpPr>
          <p:cNvPr id="422984" name="Group 72"/>
          <p:cNvGrpSpPr>
            <a:grpSpLocks/>
          </p:cNvGrpSpPr>
          <p:nvPr/>
        </p:nvGrpSpPr>
        <p:grpSpPr bwMode="auto">
          <a:xfrm>
            <a:off x="1752599" y="4648200"/>
            <a:ext cx="8610600" cy="365125"/>
            <a:chOff x="192" y="3484"/>
            <a:chExt cx="5424" cy="230"/>
          </a:xfrm>
        </p:grpSpPr>
        <p:sp>
          <p:nvSpPr>
            <p:cNvPr id="25647" name="Rectangle 28"/>
            <p:cNvSpPr>
              <a:spLocks noChangeArrowheads="1"/>
            </p:cNvSpPr>
            <p:nvPr/>
          </p:nvSpPr>
          <p:spPr bwMode="auto">
            <a:xfrm>
              <a:off x="3264" y="3484"/>
              <a:ext cx="2352" cy="230"/>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l">
                <a:lnSpc>
                  <a:spcPct val="90000"/>
                </a:lnSpc>
                <a:spcBef>
                  <a:spcPct val="30000"/>
                </a:spcBef>
                <a:buSzPct val="100000"/>
              </a:pPr>
              <a:r>
                <a:rPr lang="en-US" altLang="en-US" sz="1400" b="0">
                  <a:latin typeface="+mn-lt"/>
                  <a:ea typeface="Gill Sans" charset="0"/>
                  <a:cs typeface="Gill Sans" charset="0"/>
                </a:rPr>
                <a:t>Arrive home, put milk away</a:t>
              </a:r>
            </a:p>
          </p:txBody>
        </p:sp>
        <p:sp>
          <p:nvSpPr>
            <p:cNvPr id="25648" name="Rectangle 27"/>
            <p:cNvSpPr>
              <a:spLocks noChangeArrowheads="1"/>
            </p:cNvSpPr>
            <p:nvPr/>
          </p:nvSpPr>
          <p:spPr bwMode="auto">
            <a:xfrm>
              <a:off x="1008" y="3484"/>
              <a:ext cx="2256" cy="230"/>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l">
                <a:lnSpc>
                  <a:spcPct val="90000"/>
                </a:lnSpc>
                <a:spcBef>
                  <a:spcPct val="30000"/>
                </a:spcBef>
                <a:buSzPct val="100000"/>
              </a:pPr>
              <a:endParaRPr lang="en-US" altLang="en-US" sz="1400" b="0">
                <a:latin typeface="+mn-lt"/>
                <a:ea typeface="Gill Sans" charset="0"/>
                <a:cs typeface="Gill Sans" charset="0"/>
              </a:endParaRPr>
            </a:p>
          </p:txBody>
        </p:sp>
        <p:sp>
          <p:nvSpPr>
            <p:cNvPr id="25649" name="Rectangle 26"/>
            <p:cNvSpPr>
              <a:spLocks noChangeArrowheads="1"/>
            </p:cNvSpPr>
            <p:nvPr/>
          </p:nvSpPr>
          <p:spPr bwMode="auto">
            <a:xfrm>
              <a:off x="192" y="3484"/>
              <a:ext cx="816" cy="230"/>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nSpc>
                  <a:spcPct val="90000"/>
                </a:lnSpc>
                <a:spcBef>
                  <a:spcPct val="30000"/>
                </a:spcBef>
                <a:buSzPct val="100000"/>
              </a:pPr>
              <a:r>
                <a:rPr lang="en-US" altLang="en-US" sz="1400" b="0">
                  <a:latin typeface="+mn-lt"/>
                  <a:ea typeface="Gill Sans" charset="0"/>
                  <a:cs typeface="Gill Sans" charset="0"/>
                </a:rPr>
                <a:t>3:30</a:t>
              </a:r>
            </a:p>
          </p:txBody>
        </p:sp>
      </p:grpSp>
      <p:grpSp>
        <p:nvGrpSpPr>
          <p:cNvPr id="422983" name="Group 71"/>
          <p:cNvGrpSpPr>
            <a:grpSpLocks/>
          </p:cNvGrpSpPr>
          <p:nvPr/>
        </p:nvGrpSpPr>
        <p:grpSpPr bwMode="auto">
          <a:xfrm>
            <a:off x="1752599" y="4283075"/>
            <a:ext cx="8610600" cy="365125"/>
            <a:chOff x="192" y="3254"/>
            <a:chExt cx="5424" cy="230"/>
          </a:xfrm>
        </p:grpSpPr>
        <p:sp>
          <p:nvSpPr>
            <p:cNvPr id="25644" name="Rectangle 25"/>
            <p:cNvSpPr>
              <a:spLocks noChangeArrowheads="1"/>
            </p:cNvSpPr>
            <p:nvPr/>
          </p:nvSpPr>
          <p:spPr bwMode="auto">
            <a:xfrm>
              <a:off x="3264" y="3254"/>
              <a:ext cx="2352" cy="230"/>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l">
                <a:lnSpc>
                  <a:spcPct val="90000"/>
                </a:lnSpc>
                <a:spcBef>
                  <a:spcPct val="30000"/>
                </a:spcBef>
                <a:buSzPct val="100000"/>
              </a:pPr>
              <a:r>
                <a:rPr lang="en-US" altLang="en-US" sz="1400" b="0">
                  <a:latin typeface="+mn-lt"/>
                  <a:ea typeface="Gill Sans" charset="0"/>
                  <a:cs typeface="Gill Sans" charset="0"/>
                </a:rPr>
                <a:t>Buy milk</a:t>
              </a:r>
            </a:p>
          </p:txBody>
        </p:sp>
        <p:sp>
          <p:nvSpPr>
            <p:cNvPr id="25645" name="Rectangle 24"/>
            <p:cNvSpPr>
              <a:spLocks noChangeArrowheads="1"/>
            </p:cNvSpPr>
            <p:nvPr/>
          </p:nvSpPr>
          <p:spPr bwMode="auto">
            <a:xfrm>
              <a:off x="1008" y="3254"/>
              <a:ext cx="2256" cy="230"/>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l">
                <a:lnSpc>
                  <a:spcPct val="90000"/>
                </a:lnSpc>
                <a:spcBef>
                  <a:spcPct val="30000"/>
                </a:spcBef>
                <a:buSzPct val="100000"/>
              </a:pPr>
              <a:endParaRPr lang="en-US" altLang="en-US" sz="1400" b="0">
                <a:latin typeface="+mn-lt"/>
                <a:ea typeface="Gill Sans" charset="0"/>
                <a:cs typeface="Gill Sans" charset="0"/>
              </a:endParaRPr>
            </a:p>
          </p:txBody>
        </p:sp>
        <p:sp>
          <p:nvSpPr>
            <p:cNvPr id="25646" name="Rectangle 23"/>
            <p:cNvSpPr>
              <a:spLocks noChangeArrowheads="1"/>
            </p:cNvSpPr>
            <p:nvPr/>
          </p:nvSpPr>
          <p:spPr bwMode="auto">
            <a:xfrm>
              <a:off x="192" y="3254"/>
              <a:ext cx="816" cy="230"/>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nSpc>
                  <a:spcPct val="90000"/>
                </a:lnSpc>
                <a:spcBef>
                  <a:spcPct val="30000"/>
                </a:spcBef>
                <a:buSzPct val="100000"/>
              </a:pPr>
              <a:r>
                <a:rPr lang="en-US" altLang="en-US" sz="1400" b="0">
                  <a:latin typeface="+mn-lt"/>
                  <a:ea typeface="Gill Sans" charset="0"/>
                  <a:cs typeface="Gill Sans" charset="0"/>
                </a:rPr>
                <a:t>3:25</a:t>
              </a:r>
            </a:p>
          </p:txBody>
        </p:sp>
      </p:grpSp>
      <p:grpSp>
        <p:nvGrpSpPr>
          <p:cNvPr id="422982" name="Group 70"/>
          <p:cNvGrpSpPr>
            <a:grpSpLocks/>
          </p:cNvGrpSpPr>
          <p:nvPr/>
        </p:nvGrpSpPr>
        <p:grpSpPr bwMode="auto">
          <a:xfrm>
            <a:off x="1752599" y="3917950"/>
            <a:ext cx="8610600" cy="365125"/>
            <a:chOff x="192" y="3024"/>
            <a:chExt cx="5424" cy="230"/>
          </a:xfrm>
        </p:grpSpPr>
        <p:sp>
          <p:nvSpPr>
            <p:cNvPr id="25641" name="Rectangle 22"/>
            <p:cNvSpPr>
              <a:spLocks noChangeArrowheads="1"/>
            </p:cNvSpPr>
            <p:nvPr/>
          </p:nvSpPr>
          <p:spPr bwMode="auto">
            <a:xfrm>
              <a:off x="3264" y="3024"/>
              <a:ext cx="2352" cy="230"/>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l">
                <a:lnSpc>
                  <a:spcPct val="90000"/>
                </a:lnSpc>
                <a:spcBef>
                  <a:spcPct val="30000"/>
                </a:spcBef>
                <a:buSzPct val="100000"/>
              </a:pPr>
              <a:r>
                <a:rPr lang="en-US" altLang="en-US" sz="1400" b="0">
                  <a:latin typeface="+mn-lt"/>
                  <a:ea typeface="Gill Sans" charset="0"/>
                  <a:cs typeface="Gill Sans" charset="0"/>
                </a:rPr>
                <a:t>Arrive at store</a:t>
              </a:r>
            </a:p>
          </p:txBody>
        </p:sp>
        <p:sp>
          <p:nvSpPr>
            <p:cNvPr id="25642" name="Rectangle 21"/>
            <p:cNvSpPr>
              <a:spLocks noChangeArrowheads="1"/>
            </p:cNvSpPr>
            <p:nvPr/>
          </p:nvSpPr>
          <p:spPr bwMode="auto">
            <a:xfrm>
              <a:off x="1008" y="3024"/>
              <a:ext cx="2256" cy="230"/>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l">
                <a:lnSpc>
                  <a:spcPct val="90000"/>
                </a:lnSpc>
                <a:spcBef>
                  <a:spcPct val="30000"/>
                </a:spcBef>
                <a:buSzPct val="100000"/>
              </a:pPr>
              <a:r>
                <a:rPr lang="en-US" altLang="en-US" sz="1400" b="0">
                  <a:latin typeface="+mn-lt"/>
                  <a:ea typeface="Gill Sans" charset="0"/>
                  <a:cs typeface="Gill Sans" charset="0"/>
                </a:rPr>
                <a:t>Arrive home, put milk away</a:t>
              </a:r>
            </a:p>
          </p:txBody>
        </p:sp>
        <p:sp>
          <p:nvSpPr>
            <p:cNvPr id="25643" name="Rectangle 20"/>
            <p:cNvSpPr>
              <a:spLocks noChangeArrowheads="1"/>
            </p:cNvSpPr>
            <p:nvPr/>
          </p:nvSpPr>
          <p:spPr bwMode="auto">
            <a:xfrm>
              <a:off x="192" y="3024"/>
              <a:ext cx="816" cy="230"/>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nSpc>
                  <a:spcPct val="90000"/>
                </a:lnSpc>
                <a:spcBef>
                  <a:spcPct val="30000"/>
                </a:spcBef>
                <a:buSzPct val="100000"/>
              </a:pPr>
              <a:r>
                <a:rPr lang="en-US" altLang="en-US" sz="1400" b="0">
                  <a:latin typeface="+mn-lt"/>
                  <a:ea typeface="Gill Sans" charset="0"/>
                  <a:cs typeface="Gill Sans" charset="0"/>
                </a:rPr>
                <a:t>3:20</a:t>
              </a:r>
            </a:p>
          </p:txBody>
        </p:sp>
      </p:grpSp>
      <p:grpSp>
        <p:nvGrpSpPr>
          <p:cNvPr id="422981" name="Group 69"/>
          <p:cNvGrpSpPr>
            <a:grpSpLocks/>
          </p:cNvGrpSpPr>
          <p:nvPr/>
        </p:nvGrpSpPr>
        <p:grpSpPr bwMode="auto">
          <a:xfrm>
            <a:off x="1752599" y="3552825"/>
            <a:ext cx="8610600" cy="365125"/>
            <a:chOff x="192" y="2794"/>
            <a:chExt cx="5424" cy="230"/>
          </a:xfrm>
        </p:grpSpPr>
        <p:sp>
          <p:nvSpPr>
            <p:cNvPr id="25638" name="Rectangle 19"/>
            <p:cNvSpPr>
              <a:spLocks noChangeArrowheads="1"/>
            </p:cNvSpPr>
            <p:nvPr/>
          </p:nvSpPr>
          <p:spPr bwMode="auto">
            <a:xfrm>
              <a:off x="3264" y="2794"/>
              <a:ext cx="2352" cy="230"/>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l">
                <a:lnSpc>
                  <a:spcPct val="90000"/>
                </a:lnSpc>
                <a:spcBef>
                  <a:spcPct val="30000"/>
                </a:spcBef>
                <a:buSzPct val="100000"/>
              </a:pPr>
              <a:r>
                <a:rPr lang="en-US" altLang="en-US" sz="1400" b="0">
                  <a:latin typeface="+mn-lt"/>
                  <a:ea typeface="Gill Sans" charset="0"/>
                  <a:cs typeface="Gill Sans" charset="0"/>
                </a:rPr>
                <a:t>Leave for store</a:t>
              </a:r>
            </a:p>
          </p:txBody>
        </p:sp>
        <p:sp>
          <p:nvSpPr>
            <p:cNvPr id="25639" name="Rectangle 18"/>
            <p:cNvSpPr>
              <a:spLocks noChangeArrowheads="1"/>
            </p:cNvSpPr>
            <p:nvPr/>
          </p:nvSpPr>
          <p:spPr bwMode="auto">
            <a:xfrm>
              <a:off x="1008" y="2794"/>
              <a:ext cx="2256" cy="230"/>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l">
                <a:lnSpc>
                  <a:spcPct val="90000"/>
                </a:lnSpc>
                <a:spcBef>
                  <a:spcPct val="30000"/>
                </a:spcBef>
                <a:buSzPct val="100000"/>
              </a:pPr>
              <a:r>
                <a:rPr lang="en-US" altLang="en-US" sz="1400" b="0">
                  <a:latin typeface="+mn-lt"/>
                  <a:ea typeface="Gill Sans" charset="0"/>
                  <a:cs typeface="Gill Sans" charset="0"/>
                </a:rPr>
                <a:t>Buy milk</a:t>
              </a:r>
            </a:p>
          </p:txBody>
        </p:sp>
        <p:sp>
          <p:nvSpPr>
            <p:cNvPr id="25640" name="Rectangle 17"/>
            <p:cNvSpPr>
              <a:spLocks noChangeArrowheads="1"/>
            </p:cNvSpPr>
            <p:nvPr/>
          </p:nvSpPr>
          <p:spPr bwMode="auto">
            <a:xfrm>
              <a:off x="192" y="2794"/>
              <a:ext cx="816" cy="230"/>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nSpc>
                  <a:spcPct val="90000"/>
                </a:lnSpc>
                <a:spcBef>
                  <a:spcPct val="30000"/>
                </a:spcBef>
                <a:buSzPct val="100000"/>
              </a:pPr>
              <a:r>
                <a:rPr lang="en-US" altLang="en-US" sz="1400" b="0">
                  <a:latin typeface="+mn-lt"/>
                  <a:ea typeface="Gill Sans" charset="0"/>
                  <a:cs typeface="Gill Sans" charset="0"/>
                </a:rPr>
                <a:t>3:15</a:t>
              </a:r>
            </a:p>
          </p:txBody>
        </p:sp>
      </p:grpSp>
      <p:grpSp>
        <p:nvGrpSpPr>
          <p:cNvPr id="422986" name="Group 74"/>
          <p:cNvGrpSpPr>
            <a:grpSpLocks/>
          </p:cNvGrpSpPr>
          <p:nvPr/>
        </p:nvGrpSpPr>
        <p:grpSpPr bwMode="auto">
          <a:xfrm>
            <a:off x="1752599" y="2822575"/>
            <a:ext cx="8610600" cy="365125"/>
            <a:chOff x="192" y="2334"/>
            <a:chExt cx="5424" cy="230"/>
          </a:xfrm>
        </p:grpSpPr>
        <p:sp>
          <p:nvSpPr>
            <p:cNvPr id="25635" name="Rectangle 13"/>
            <p:cNvSpPr>
              <a:spLocks noChangeArrowheads="1"/>
            </p:cNvSpPr>
            <p:nvPr/>
          </p:nvSpPr>
          <p:spPr bwMode="auto">
            <a:xfrm>
              <a:off x="3264" y="2334"/>
              <a:ext cx="2352" cy="230"/>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l">
                <a:lnSpc>
                  <a:spcPct val="90000"/>
                </a:lnSpc>
                <a:spcBef>
                  <a:spcPct val="30000"/>
                </a:spcBef>
                <a:buSzPct val="100000"/>
              </a:pPr>
              <a:endParaRPr lang="en-US" altLang="en-US" sz="1400" b="0">
                <a:latin typeface="+mn-lt"/>
                <a:ea typeface="Gill Sans" charset="0"/>
                <a:cs typeface="Gill Sans" charset="0"/>
              </a:endParaRPr>
            </a:p>
          </p:txBody>
        </p:sp>
        <p:sp>
          <p:nvSpPr>
            <p:cNvPr id="25636" name="Rectangle 12"/>
            <p:cNvSpPr>
              <a:spLocks noChangeArrowheads="1"/>
            </p:cNvSpPr>
            <p:nvPr/>
          </p:nvSpPr>
          <p:spPr bwMode="auto">
            <a:xfrm>
              <a:off x="1008" y="2334"/>
              <a:ext cx="2256" cy="230"/>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l">
                <a:lnSpc>
                  <a:spcPct val="90000"/>
                </a:lnSpc>
                <a:spcBef>
                  <a:spcPct val="30000"/>
                </a:spcBef>
                <a:buSzPct val="100000"/>
              </a:pPr>
              <a:r>
                <a:rPr lang="en-US" altLang="en-US" sz="1400" b="0">
                  <a:latin typeface="+mn-lt"/>
                  <a:ea typeface="Gill Sans" charset="0"/>
                  <a:cs typeface="Gill Sans" charset="0"/>
                </a:rPr>
                <a:t>Leave for store</a:t>
              </a:r>
            </a:p>
          </p:txBody>
        </p:sp>
        <p:sp>
          <p:nvSpPr>
            <p:cNvPr id="25637" name="Rectangle 11"/>
            <p:cNvSpPr>
              <a:spLocks noChangeArrowheads="1"/>
            </p:cNvSpPr>
            <p:nvPr/>
          </p:nvSpPr>
          <p:spPr bwMode="auto">
            <a:xfrm>
              <a:off x="192" y="2334"/>
              <a:ext cx="816" cy="230"/>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nSpc>
                  <a:spcPct val="90000"/>
                </a:lnSpc>
                <a:spcBef>
                  <a:spcPct val="30000"/>
                </a:spcBef>
                <a:buSzPct val="100000"/>
              </a:pPr>
              <a:r>
                <a:rPr lang="en-US" altLang="en-US" sz="1400" b="0">
                  <a:latin typeface="+mn-lt"/>
                  <a:ea typeface="Gill Sans" charset="0"/>
                  <a:cs typeface="Gill Sans" charset="0"/>
                </a:rPr>
                <a:t>3:05</a:t>
              </a:r>
            </a:p>
          </p:txBody>
        </p:sp>
      </p:grpSp>
      <p:grpSp>
        <p:nvGrpSpPr>
          <p:cNvPr id="422985" name="Group 73"/>
          <p:cNvGrpSpPr>
            <a:grpSpLocks/>
          </p:cNvGrpSpPr>
          <p:nvPr/>
        </p:nvGrpSpPr>
        <p:grpSpPr bwMode="auto">
          <a:xfrm>
            <a:off x="1752599" y="2457454"/>
            <a:ext cx="8610600" cy="392113"/>
            <a:chOff x="192" y="2104"/>
            <a:chExt cx="5424" cy="247"/>
          </a:xfrm>
        </p:grpSpPr>
        <p:sp>
          <p:nvSpPr>
            <p:cNvPr id="25632" name="Rectangle 10"/>
            <p:cNvSpPr>
              <a:spLocks noChangeArrowheads="1"/>
            </p:cNvSpPr>
            <p:nvPr/>
          </p:nvSpPr>
          <p:spPr bwMode="auto">
            <a:xfrm>
              <a:off x="3264" y="2104"/>
              <a:ext cx="2352" cy="230"/>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l">
                <a:lnSpc>
                  <a:spcPct val="90000"/>
                </a:lnSpc>
                <a:spcBef>
                  <a:spcPct val="30000"/>
                </a:spcBef>
                <a:buSzPct val="100000"/>
              </a:pPr>
              <a:endParaRPr lang="en-US" altLang="en-US" sz="1400" b="0">
                <a:latin typeface="+mn-lt"/>
                <a:ea typeface="Gill Sans" charset="0"/>
                <a:cs typeface="Gill Sans" charset="0"/>
              </a:endParaRPr>
            </a:p>
          </p:txBody>
        </p:sp>
        <p:sp>
          <p:nvSpPr>
            <p:cNvPr id="25633" name="Rectangle 9"/>
            <p:cNvSpPr>
              <a:spLocks noChangeArrowheads="1"/>
            </p:cNvSpPr>
            <p:nvPr/>
          </p:nvSpPr>
          <p:spPr bwMode="auto">
            <a:xfrm>
              <a:off x="1008" y="2121"/>
              <a:ext cx="2256" cy="230"/>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l">
                <a:lnSpc>
                  <a:spcPct val="90000"/>
                </a:lnSpc>
                <a:spcBef>
                  <a:spcPct val="30000"/>
                </a:spcBef>
                <a:buSzPct val="100000"/>
              </a:pPr>
              <a:r>
                <a:rPr lang="en-US" altLang="en-US" sz="1400" b="0" dirty="0">
                  <a:latin typeface="+mn-lt"/>
                  <a:ea typeface="Gill Sans" charset="0"/>
                  <a:cs typeface="Gill Sans" charset="0"/>
                </a:rPr>
                <a:t>Look in Fridge. Out of milk</a:t>
              </a:r>
            </a:p>
          </p:txBody>
        </p:sp>
        <p:sp>
          <p:nvSpPr>
            <p:cNvPr id="25634" name="Rectangle 8"/>
            <p:cNvSpPr>
              <a:spLocks noChangeArrowheads="1"/>
            </p:cNvSpPr>
            <p:nvPr/>
          </p:nvSpPr>
          <p:spPr bwMode="auto">
            <a:xfrm>
              <a:off x="192" y="2104"/>
              <a:ext cx="816" cy="230"/>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nSpc>
                  <a:spcPct val="90000"/>
                </a:lnSpc>
                <a:spcBef>
                  <a:spcPct val="30000"/>
                </a:spcBef>
                <a:buSzPct val="100000"/>
              </a:pPr>
              <a:r>
                <a:rPr lang="en-US" altLang="en-US" sz="1400" b="0" dirty="0">
                  <a:latin typeface="+mn-lt"/>
                  <a:ea typeface="Gill Sans" charset="0"/>
                  <a:cs typeface="Gill Sans" charset="0"/>
                </a:rPr>
                <a:t>3:00</a:t>
              </a:r>
            </a:p>
          </p:txBody>
        </p:sp>
      </p:grpSp>
      <p:grpSp>
        <p:nvGrpSpPr>
          <p:cNvPr id="422980" name="Group 68"/>
          <p:cNvGrpSpPr>
            <a:grpSpLocks/>
          </p:cNvGrpSpPr>
          <p:nvPr/>
        </p:nvGrpSpPr>
        <p:grpSpPr bwMode="auto">
          <a:xfrm>
            <a:off x="1752599" y="3187700"/>
            <a:ext cx="8610600" cy="365125"/>
            <a:chOff x="192" y="2564"/>
            <a:chExt cx="5424" cy="230"/>
          </a:xfrm>
        </p:grpSpPr>
        <p:sp>
          <p:nvSpPr>
            <p:cNvPr id="25628" name="Rectangle 16"/>
            <p:cNvSpPr>
              <a:spLocks noChangeArrowheads="1"/>
            </p:cNvSpPr>
            <p:nvPr/>
          </p:nvSpPr>
          <p:spPr bwMode="auto">
            <a:xfrm>
              <a:off x="3264" y="2564"/>
              <a:ext cx="2352" cy="230"/>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l">
                <a:lnSpc>
                  <a:spcPct val="90000"/>
                </a:lnSpc>
                <a:spcBef>
                  <a:spcPct val="30000"/>
                </a:spcBef>
                <a:buSzPct val="100000"/>
              </a:pPr>
              <a:r>
                <a:rPr lang="en-US" altLang="en-US" sz="1400" b="0">
                  <a:latin typeface="+mn-lt"/>
                  <a:ea typeface="Gill Sans" charset="0"/>
                  <a:cs typeface="Gill Sans" charset="0"/>
                </a:rPr>
                <a:t>Look in Fridge. Out of milk</a:t>
              </a:r>
            </a:p>
          </p:txBody>
        </p:sp>
        <p:sp>
          <p:nvSpPr>
            <p:cNvPr id="25629" name="Rectangle 15"/>
            <p:cNvSpPr>
              <a:spLocks noChangeArrowheads="1"/>
            </p:cNvSpPr>
            <p:nvPr/>
          </p:nvSpPr>
          <p:spPr bwMode="auto">
            <a:xfrm>
              <a:off x="1008" y="2564"/>
              <a:ext cx="2256" cy="230"/>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l">
                <a:lnSpc>
                  <a:spcPct val="90000"/>
                </a:lnSpc>
                <a:spcBef>
                  <a:spcPct val="30000"/>
                </a:spcBef>
                <a:buSzPct val="100000"/>
              </a:pPr>
              <a:r>
                <a:rPr lang="en-US" altLang="en-US" sz="1400" b="0">
                  <a:latin typeface="+mn-lt"/>
                  <a:ea typeface="Gill Sans" charset="0"/>
                  <a:cs typeface="Gill Sans" charset="0"/>
                </a:rPr>
                <a:t>Arrive at store</a:t>
              </a:r>
            </a:p>
          </p:txBody>
        </p:sp>
        <p:sp>
          <p:nvSpPr>
            <p:cNvPr id="25630" name="Rectangle 14"/>
            <p:cNvSpPr>
              <a:spLocks noChangeArrowheads="1"/>
            </p:cNvSpPr>
            <p:nvPr/>
          </p:nvSpPr>
          <p:spPr bwMode="auto">
            <a:xfrm>
              <a:off x="192" y="2564"/>
              <a:ext cx="816" cy="230"/>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nSpc>
                  <a:spcPct val="90000"/>
                </a:lnSpc>
                <a:spcBef>
                  <a:spcPct val="30000"/>
                </a:spcBef>
                <a:buSzPct val="100000"/>
              </a:pPr>
              <a:r>
                <a:rPr lang="en-US" altLang="en-US" sz="1400" b="0">
                  <a:latin typeface="+mn-lt"/>
                  <a:ea typeface="Gill Sans" charset="0"/>
                  <a:cs typeface="Gill Sans" charset="0"/>
                </a:rPr>
                <a:t>3:10</a:t>
              </a:r>
            </a:p>
          </p:txBody>
        </p:sp>
        <p:sp>
          <p:nvSpPr>
            <p:cNvPr id="25631" name="Line 33"/>
            <p:cNvSpPr>
              <a:spLocks noChangeShapeType="1"/>
            </p:cNvSpPr>
            <p:nvPr/>
          </p:nvSpPr>
          <p:spPr bwMode="auto">
            <a:xfrm>
              <a:off x="192" y="2794"/>
              <a:ext cx="5424" cy="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sz="1400" b="0">
                <a:latin typeface="+mn-lt"/>
                <a:ea typeface="Gill Sans" charset="0"/>
                <a:cs typeface="Gill Sans" charset="0"/>
              </a:endParaRPr>
            </a:p>
          </p:txBody>
        </p:sp>
      </p:grpSp>
      <p:grpSp>
        <p:nvGrpSpPr>
          <p:cNvPr id="422987" name="Group 75"/>
          <p:cNvGrpSpPr>
            <a:grpSpLocks/>
          </p:cNvGrpSpPr>
          <p:nvPr/>
        </p:nvGrpSpPr>
        <p:grpSpPr bwMode="auto">
          <a:xfrm>
            <a:off x="1752599" y="2092324"/>
            <a:ext cx="8610600" cy="2921000"/>
            <a:chOff x="192" y="1874"/>
            <a:chExt cx="5424" cy="1840"/>
          </a:xfrm>
        </p:grpSpPr>
        <p:sp>
          <p:nvSpPr>
            <p:cNvPr id="25613" name="Rectangle 7"/>
            <p:cNvSpPr>
              <a:spLocks noChangeArrowheads="1"/>
            </p:cNvSpPr>
            <p:nvPr/>
          </p:nvSpPr>
          <p:spPr bwMode="auto">
            <a:xfrm>
              <a:off x="3264" y="1874"/>
              <a:ext cx="2352" cy="230"/>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nSpc>
                  <a:spcPct val="90000"/>
                </a:lnSpc>
                <a:spcBef>
                  <a:spcPct val="30000"/>
                </a:spcBef>
                <a:buSzPct val="100000"/>
              </a:pPr>
              <a:r>
                <a:rPr lang="en-US" altLang="en-US" sz="1400" b="0">
                  <a:latin typeface="+mn-lt"/>
                  <a:ea typeface="Gill Sans" charset="0"/>
                  <a:cs typeface="Gill Sans" charset="0"/>
                </a:rPr>
                <a:t>Person B</a:t>
              </a:r>
            </a:p>
          </p:txBody>
        </p:sp>
        <p:sp>
          <p:nvSpPr>
            <p:cNvPr id="25614" name="Rectangle 6"/>
            <p:cNvSpPr>
              <a:spLocks noChangeArrowheads="1"/>
            </p:cNvSpPr>
            <p:nvPr/>
          </p:nvSpPr>
          <p:spPr bwMode="auto">
            <a:xfrm>
              <a:off x="1008" y="1874"/>
              <a:ext cx="2256" cy="230"/>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nSpc>
                  <a:spcPct val="90000"/>
                </a:lnSpc>
                <a:spcBef>
                  <a:spcPct val="30000"/>
                </a:spcBef>
                <a:buSzPct val="100000"/>
              </a:pPr>
              <a:r>
                <a:rPr lang="en-US" altLang="en-US" sz="1400" b="0">
                  <a:latin typeface="+mn-lt"/>
                  <a:ea typeface="Gill Sans" charset="0"/>
                  <a:cs typeface="Gill Sans" charset="0"/>
                </a:rPr>
                <a:t>Person A</a:t>
              </a:r>
            </a:p>
          </p:txBody>
        </p:sp>
        <p:sp>
          <p:nvSpPr>
            <p:cNvPr id="25615" name="Rectangle 5"/>
            <p:cNvSpPr>
              <a:spLocks noChangeArrowheads="1"/>
            </p:cNvSpPr>
            <p:nvPr/>
          </p:nvSpPr>
          <p:spPr bwMode="auto">
            <a:xfrm>
              <a:off x="192" y="1874"/>
              <a:ext cx="816" cy="230"/>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nSpc>
                  <a:spcPct val="90000"/>
                </a:lnSpc>
                <a:spcBef>
                  <a:spcPct val="30000"/>
                </a:spcBef>
                <a:buSzPct val="100000"/>
              </a:pPr>
              <a:r>
                <a:rPr lang="en-US" altLang="en-US" sz="1400" b="0" dirty="0">
                  <a:latin typeface="+mn-lt"/>
                  <a:ea typeface="Gill Sans" charset="0"/>
                  <a:cs typeface="Gill Sans" charset="0"/>
                </a:rPr>
                <a:t>Time</a:t>
              </a:r>
            </a:p>
          </p:txBody>
        </p:sp>
        <p:sp>
          <p:nvSpPr>
            <p:cNvPr id="25616" name="Line 29"/>
            <p:cNvSpPr>
              <a:spLocks noChangeShapeType="1"/>
            </p:cNvSpPr>
            <p:nvPr/>
          </p:nvSpPr>
          <p:spPr bwMode="auto">
            <a:xfrm>
              <a:off x="192" y="1874"/>
              <a:ext cx="5424" cy="0"/>
            </a:xfrm>
            <a:prstGeom prst="line">
              <a:avLst/>
            </a:prstGeom>
            <a:noFill/>
            <a:ln w="28575" cap="sq">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sz="1400" b="0">
                <a:latin typeface="+mn-lt"/>
                <a:ea typeface="Gill Sans" charset="0"/>
                <a:cs typeface="Gill Sans" charset="0"/>
              </a:endParaRPr>
            </a:p>
          </p:txBody>
        </p:sp>
        <p:sp>
          <p:nvSpPr>
            <p:cNvPr id="25617" name="Line 30"/>
            <p:cNvSpPr>
              <a:spLocks noChangeShapeType="1"/>
            </p:cNvSpPr>
            <p:nvPr/>
          </p:nvSpPr>
          <p:spPr bwMode="auto">
            <a:xfrm>
              <a:off x="192" y="2104"/>
              <a:ext cx="5424" cy="0"/>
            </a:xfrm>
            <a:prstGeom prst="line">
              <a:avLst/>
            </a:prstGeom>
            <a:noFill/>
            <a:ln w="5715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sz="1400" b="0">
                <a:latin typeface="+mn-lt"/>
                <a:ea typeface="Gill Sans" charset="0"/>
                <a:cs typeface="Gill Sans" charset="0"/>
              </a:endParaRPr>
            </a:p>
          </p:txBody>
        </p:sp>
        <p:sp>
          <p:nvSpPr>
            <p:cNvPr id="25618" name="Line 31"/>
            <p:cNvSpPr>
              <a:spLocks noChangeShapeType="1"/>
            </p:cNvSpPr>
            <p:nvPr/>
          </p:nvSpPr>
          <p:spPr bwMode="auto">
            <a:xfrm>
              <a:off x="192" y="2334"/>
              <a:ext cx="5424" cy="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sz="1400" b="0">
                <a:latin typeface="+mn-lt"/>
                <a:ea typeface="Gill Sans" charset="0"/>
                <a:cs typeface="Gill Sans" charset="0"/>
              </a:endParaRPr>
            </a:p>
          </p:txBody>
        </p:sp>
        <p:sp>
          <p:nvSpPr>
            <p:cNvPr id="25619" name="Line 32"/>
            <p:cNvSpPr>
              <a:spLocks noChangeShapeType="1"/>
            </p:cNvSpPr>
            <p:nvPr/>
          </p:nvSpPr>
          <p:spPr bwMode="auto">
            <a:xfrm>
              <a:off x="192" y="2564"/>
              <a:ext cx="5424" cy="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sz="1400" b="0">
                <a:latin typeface="+mn-lt"/>
                <a:ea typeface="Gill Sans" charset="0"/>
                <a:cs typeface="Gill Sans" charset="0"/>
              </a:endParaRPr>
            </a:p>
          </p:txBody>
        </p:sp>
        <p:sp>
          <p:nvSpPr>
            <p:cNvPr id="25620" name="Line 34"/>
            <p:cNvSpPr>
              <a:spLocks noChangeShapeType="1"/>
            </p:cNvSpPr>
            <p:nvPr/>
          </p:nvSpPr>
          <p:spPr bwMode="auto">
            <a:xfrm>
              <a:off x="192" y="3024"/>
              <a:ext cx="5424" cy="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sz="1400" b="0">
                <a:latin typeface="+mn-lt"/>
                <a:ea typeface="Gill Sans" charset="0"/>
                <a:cs typeface="Gill Sans" charset="0"/>
              </a:endParaRPr>
            </a:p>
          </p:txBody>
        </p:sp>
        <p:sp>
          <p:nvSpPr>
            <p:cNvPr id="25621" name="Line 35"/>
            <p:cNvSpPr>
              <a:spLocks noChangeShapeType="1"/>
            </p:cNvSpPr>
            <p:nvPr/>
          </p:nvSpPr>
          <p:spPr bwMode="auto">
            <a:xfrm>
              <a:off x="192" y="3254"/>
              <a:ext cx="5424" cy="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sz="1400" b="0">
                <a:latin typeface="+mn-lt"/>
                <a:ea typeface="Gill Sans" charset="0"/>
                <a:cs typeface="Gill Sans" charset="0"/>
              </a:endParaRPr>
            </a:p>
          </p:txBody>
        </p:sp>
        <p:sp>
          <p:nvSpPr>
            <p:cNvPr id="25622" name="Line 36"/>
            <p:cNvSpPr>
              <a:spLocks noChangeShapeType="1"/>
            </p:cNvSpPr>
            <p:nvPr/>
          </p:nvSpPr>
          <p:spPr bwMode="auto">
            <a:xfrm>
              <a:off x="192" y="3484"/>
              <a:ext cx="5424" cy="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sz="1400" b="0">
                <a:latin typeface="+mn-lt"/>
                <a:ea typeface="Gill Sans" charset="0"/>
                <a:cs typeface="Gill Sans" charset="0"/>
              </a:endParaRPr>
            </a:p>
          </p:txBody>
        </p:sp>
        <p:sp>
          <p:nvSpPr>
            <p:cNvPr id="25623" name="Line 37"/>
            <p:cNvSpPr>
              <a:spLocks noChangeShapeType="1"/>
            </p:cNvSpPr>
            <p:nvPr/>
          </p:nvSpPr>
          <p:spPr bwMode="auto">
            <a:xfrm>
              <a:off x="192" y="3714"/>
              <a:ext cx="5424" cy="0"/>
            </a:xfrm>
            <a:prstGeom prst="line">
              <a:avLst/>
            </a:prstGeom>
            <a:noFill/>
            <a:ln w="28575" cap="sq">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sz="1400" b="0">
                <a:latin typeface="+mn-lt"/>
                <a:ea typeface="Gill Sans" charset="0"/>
                <a:cs typeface="Gill Sans" charset="0"/>
              </a:endParaRPr>
            </a:p>
          </p:txBody>
        </p:sp>
        <p:sp>
          <p:nvSpPr>
            <p:cNvPr id="25624" name="Line 38"/>
            <p:cNvSpPr>
              <a:spLocks noChangeShapeType="1"/>
            </p:cNvSpPr>
            <p:nvPr/>
          </p:nvSpPr>
          <p:spPr bwMode="auto">
            <a:xfrm>
              <a:off x="192" y="1874"/>
              <a:ext cx="0" cy="1840"/>
            </a:xfrm>
            <a:prstGeom prst="line">
              <a:avLst/>
            </a:prstGeom>
            <a:noFill/>
            <a:ln w="28575" cap="sq">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sz="1400" b="0">
                <a:latin typeface="+mn-lt"/>
                <a:ea typeface="Gill Sans" charset="0"/>
                <a:cs typeface="Gill Sans" charset="0"/>
              </a:endParaRPr>
            </a:p>
          </p:txBody>
        </p:sp>
        <p:sp>
          <p:nvSpPr>
            <p:cNvPr id="25625" name="Line 39"/>
            <p:cNvSpPr>
              <a:spLocks noChangeShapeType="1"/>
            </p:cNvSpPr>
            <p:nvPr/>
          </p:nvSpPr>
          <p:spPr bwMode="auto">
            <a:xfrm>
              <a:off x="1008" y="1874"/>
              <a:ext cx="0" cy="184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sz="1400" b="0">
                <a:latin typeface="+mn-lt"/>
                <a:ea typeface="Gill Sans" charset="0"/>
                <a:cs typeface="Gill Sans" charset="0"/>
              </a:endParaRPr>
            </a:p>
          </p:txBody>
        </p:sp>
        <p:sp>
          <p:nvSpPr>
            <p:cNvPr id="25626" name="Line 40"/>
            <p:cNvSpPr>
              <a:spLocks noChangeShapeType="1"/>
            </p:cNvSpPr>
            <p:nvPr/>
          </p:nvSpPr>
          <p:spPr bwMode="auto">
            <a:xfrm>
              <a:off x="3264" y="1874"/>
              <a:ext cx="0" cy="184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sz="1400" b="0">
                <a:latin typeface="+mn-lt"/>
                <a:ea typeface="Gill Sans" charset="0"/>
                <a:cs typeface="Gill Sans" charset="0"/>
              </a:endParaRPr>
            </a:p>
          </p:txBody>
        </p:sp>
        <p:sp>
          <p:nvSpPr>
            <p:cNvPr id="25627" name="Line 41"/>
            <p:cNvSpPr>
              <a:spLocks noChangeShapeType="1"/>
            </p:cNvSpPr>
            <p:nvPr/>
          </p:nvSpPr>
          <p:spPr bwMode="auto">
            <a:xfrm>
              <a:off x="5616" y="1874"/>
              <a:ext cx="0" cy="1840"/>
            </a:xfrm>
            <a:prstGeom prst="line">
              <a:avLst/>
            </a:prstGeom>
            <a:noFill/>
            <a:ln w="28575" cap="sq">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sz="1400" b="0">
                <a:latin typeface="+mn-lt"/>
                <a:ea typeface="Gill Sans" charset="0"/>
                <a:cs typeface="Gill Sans" charset="0"/>
              </a:endParaRPr>
            </a:p>
          </p:txBody>
        </p:sp>
      </p:grpSp>
    </p:spTree>
    <p:extLst>
      <p:ext uri="{BB962C8B-B14F-4D97-AF65-F5344CB8AC3E}">
        <p14:creationId xmlns:p14="http://schemas.microsoft.com/office/powerpoint/2010/main" val="172808408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42298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2298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2298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2298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2298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2298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2298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229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ltLang="ko-KR" dirty="0">
                <a:ea typeface="굴림" panose="020B0600000101010101" pitchFamily="34" charset="-127"/>
              </a:rPr>
              <a:t>Solve with a lock?</a:t>
            </a:r>
          </a:p>
        </p:txBody>
      </p:sp>
      <p:sp>
        <p:nvSpPr>
          <p:cNvPr id="427011" name="Rectangle 3"/>
          <p:cNvSpPr>
            <a:spLocks noGrp="1" noChangeArrowheads="1"/>
          </p:cNvSpPr>
          <p:nvPr>
            <p:ph type="body" idx="1"/>
          </p:nvPr>
        </p:nvSpPr>
        <p:spPr>
          <a:xfrm>
            <a:off x="533400" y="962207"/>
            <a:ext cx="11197047" cy="5943600"/>
          </a:xfrm>
        </p:spPr>
        <p:txBody>
          <a:bodyPr/>
          <a:lstStyle/>
          <a:p>
            <a:pPr marL="0" indent="0" algn="ctr">
              <a:spcBef>
                <a:spcPct val="25000"/>
              </a:spcBef>
              <a:buNone/>
            </a:pPr>
            <a:r>
              <a:rPr lang="en-US" altLang="ko-KR" dirty="0">
                <a:ea typeface="굴림" panose="020B0600000101010101" pitchFamily="34" charset="-127"/>
              </a:rPr>
              <a:t>Lock prevents someone from doing something</a:t>
            </a:r>
          </a:p>
          <a:p>
            <a:pPr lvl="1" algn="ctr">
              <a:spcBef>
                <a:spcPct val="25000"/>
              </a:spcBef>
            </a:pPr>
            <a:r>
              <a:rPr lang="en-US" altLang="ko-KR" dirty="0">
                <a:ea typeface="굴림" panose="020B0600000101010101" pitchFamily="34" charset="-127"/>
              </a:rPr>
              <a:t>Lock before entering critical section </a:t>
            </a:r>
          </a:p>
          <a:p>
            <a:pPr lvl="1" algn="ctr">
              <a:spcBef>
                <a:spcPct val="25000"/>
              </a:spcBef>
            </a:pPr>
            <a:r>
              <a:rPr lang="en-US" altLang="ko-KR" dirty="0">
                <a:ea typeface="굴림" panose="020B0600000101010101" pitchFamily="34" charset="-127"/>
              </a:rPr>
              <a:t>Unlock when leaving</a:t>
            </a:r>
          </a:p>
          <a:p>
            <a:pPr lvl="1" algn="ctr">
              <a:spcBef>
                <a:spcPct val="25000"/>
              </a:spcBef>
            </a:pPr>
            <a:r>
              <a:rPr lang="en-US" altLang="ko-KR" dirty="0">
                <a:ea typeface="굴림" panose="020B0600000101010101" pitchFamily="34" charset="-127"/>
              </a:rPr>
              <a:t>Wait if locked</a:t>
            </a:r>
          </a:p>
          <a:p>
            <a:pPr algn="ctr">
              <a:spcBef>
                <a:spcPct val="25000"/>
              </a:spcBef>
            </a:pPr>
            <a:endParaRPr lang="en-US" altLang="ko-KR" dirty="0">
              <a:ea typeface="굴림" panose="020B0600000101010101" pitchFamily="34" charset="-127"/>
            </a:endParaRPr>
          </a:p>
          <a:p>
            <a:pPr marL="0" indent="0" algn="ctr">
              <a:spcBef>
                <a:spcPct val="25000"/>
              </a:spcBef>
              <a:buNone/>
            </a:pPr>
            <a:r>
              <a:rPr lang="en-US" altLang="ko-KR" dirty="0">
                <a:ea typeface="굴림" panose="020B0600000101010101" pitchFamily="34" charset="-127"/>
              </a:rPr>
              <a:t>Fix the milk problem by putting a key on the refrigerator</a:t>
            </a:r>
          </a:p>
          <a:p>
            <a:pPr marL="0" indent="0" algn="ctr">
              <a:spcBef>
                <a:spcPct val="25000"/>
              </a:spcBef>
              <a:buNone/>
            </a:pPr>
            <a:endParaRPr lang="en-US" altLang="ko-KR" dirty="0">
              <a:ea typeface="굴림" panose="020B0600000101010101" pitchFamily="34" charset="-127"/>
            </a:endParaRPr>
          </a:p>
          <a:p>
            <a:pPr marL="0" indent="0" algn="ctr">
              <a:spcBef>
                <a:spcPct val="25000"/>
              </a:spcBef>
              <a:buNone/>
            </a:pPr>
            <a:r>
              <a:rPr lang="en-US" altLang="ko-KR" dirty="0">
                <a:ea typeface="굴림" panose="020B0600000101010101" pitchFamily="34" charset="-127"/>
              </a:rPr>
              <a:t>Lock it and take key if you are going to go buy milk</a:t>
            </a:r>
          </a:p>
          <a:p>
            <a:pPr marL="0" indent="0" algn="ctr">
              <a:spcBef>
                <a:spcPct val="25000"/>
              </a:spcBef>
              <a:buNone/>
            </a:pPr>
            <a:r>
              <a:rPr lang="en-US" altLang="ko-KR" dirty="0">
                <a:ea typeface="굴림" panose="020B0600000101010101" pitchFamily="34" charset="-127"/>
              </a:rPr>
              <a:t>Fixes too much: roommate angry if only wants OJ</a:t>
            </a:r>
          </a:p>
          <a:p>
            <a:pPr lvl="1">
              <a:spcBef>
                <a:spcPct val="25000"/>
              </a:spcBef>
            </a:pPr>
            <a:endParaRPr lang="en-US" altLang="ko-KR" dirty="0">
              <a:ea typeface="굴림" panose="020B0600000101010101" pitchFamily="34" charset="-127"/>
            </a:endParaRPr>
          </a:p>
          <a:p>
            <a:pPr lvl="1">
              <a:spcBef>
                <a:spcPct val="25000"/>
              </a:spcBef>
            </a:pPr>
            <a:endParaRPr lang="en-US" altLang="ko-KR" dirty="0">
              <a:ea typeface="굴림" panose="020B0600000101010101" pitchFamily="34" charset="-127"/>
            </a:endParaRPr>
          </a:p>
          <a:p>
            <a:pPr marL="457200" lvl="1" indent="0">
              <a:spcBef>
                <a:spcPct val="25000"/>
              </a:spcBef>
              <a:buNone/>
            </a:pPr>
            <a:endParaRPr lang="en-US" altLang="ko-KR" dirty="0">
              <a:ea typeface="굴림" panose="020B0600000101010101" pitchFamily="34" charset="-127"/>
            </a:endParaRPr>
          </a:p>
        </p:txBody>
      </p:sp>
      <p:grpSp>
        <p:nvGrpSpPr>
          <p:cNvPr id="427019" name="Group 11"/>
          <p:cNvGrpSpPr>
            <a:grpSpLocks/>
          </p:cNvGrpSpPr>
          <p:nvPr/>
        </p:nvGrpSpPr>
        <p:grpSpPr bwMode="auto">
          <a:xfrm>
            <a:off x="5029200" y="5257800"/>
            <a:ext cx="2870931" cy="1066800"/>
            <a:chOff x="925" y="3024"/>
            <a:chExt cx="3827" cy="1264"/>
          </a:xfrm>
        </p:grpSpPr>
        <p:grpSp>
          <p:nvGrpSpPr>
            <p:cNvPr id="27654" name="Group 6"/>
            <p:cNvGrpSpPr>
              <a:grpSpLocks/>
            </p:cNvGrpSpPr>
            <p:nvPr/>
          </p:nvGrpSpPr>
          <p:grpSpPr bwMode="auto">
            <a:xfrm>
              <a:off x="925" y="3088"/>
              <a:ext cx="1453" cy="1200"/>
              <a:chOff x="3241" y="3040"/>
              <a:chExt cx="1453" cy="1200"/>
            </a:xfrm>
          </p:grpSpPr>
          <p:pic>
            <p:nvPicPr>
              <p:cNvPr id="27657" name="Picture 4" descr="MCHH01153_0000[1]"/>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866" y="3040"/>
                <a:ext cx="828" cy="1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7658" name="Picture 5" descr="MCj03078320000[1]"/>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rot="3184148">
                <a:off x="3282" y="3070"/>
                <a:ext cx="545" cy="62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pic>
          <p:nvPicPr>
            <p:cNvPr id="27655" name="Picture 7" descr="MCj02392010000[1]"/>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2448" y="3024"/>
              <a:ext cx="827" cy="114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7656" name="AutoShape 10"/>
            <p:cNvSpPr>
              <a:spLocks noChangeArrowheads="1"/>
            </p:cNvSpPr>
            <p:nvPr/>
          </p:nvSpPr>
          <p:spPr bwMode="auto">
            <a:xfrm rot="596657">
              <a:off x="3072" y="3120"/>
              <a:ext cx="1680" cy="624"/>
            </a:xfrm>
            <a:prstGeom prst="wedgeEllipseCallout">
              <a:avLst>
                <a:gd name="adj1" fmla="val -43750"/>
                <a:gd name="adj2" fmla="val 70000"/>
              </a:avLst>
            </a:prstGeom>
            <a:solidFill>
              <a:srgbClr val="FF66CC"/>
            </a:solidFill>
            <a:ln w="381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en-US" dirty="0"/>
                <a:t>#$@%@#$@</a:t>
              </a:r>
            </a:p>
          </p:txBody>
        </p:sp>
      </p:grpSp>
      <p:grpSp>
        <p:nvGrpSpPr>
          <p:cNvPr id="12" name="Group 11"/>
          <p:cNvGrpSpPr/>
          <p:nvPr/>
        </p:nvGrpSpPr>
        <p:grpSpPr>
          <a:xfrm>
            <a:off x="10926932" y="1371600"/>
            <a:ext cx="853735" cy="960452"/>
            <a:chOff x="10119065" y="3459148"/>
            <a:chExt cx="853735" cy="960452"/>
          </a:xfrm>
        </p:grpSpPr>
        <p:sp>
          <p:nvSpPr>
            <p:cNvPr id="13" name="AutoShape 8"/>
            <p:cNvSpPr>
              <a:spLocks noChangeAspect="1" noChangeArrowheads="1" noTextEdit="1"/>
            </p:cNvSpPr>
            <p:nvPr/>
          </p:nvSpPr>
          <p:spPr bwMode="auto">
            <a:xfrm>
              <a:off x="10119065" y="3459148"/>
              <a:ext cx="853735" cy="9604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tx1"/>
                  </a:solidFill>
                  <a:miter lim="800000"/>
                  <a:headEnd/>
                  <a:tailEnd/>
                </a14:hiddenLine>
              </a:ext>
            </a:extLst>
          </p:spPr>
          <p:txBody>
            <a:bodyPr/>
            <a:lstStyle/>
            <a:p>
              <a:endParaRPr lang="en-US"/>
            </a:p>
          </p:txBody>
        </p:sp>
        <p:sp>
          <p:nvSpPr>
            <p:cNvPr id="14" name="Freeform 10"/>
            <p:cNvSpPr>
              <a:spLocks/>
            </p:cNvSpPr>
            <p:nvPr/>
          </p:nvSpPr>
          <p:spPr bwMode="auto">
            <a:xfrm>
              <a:off x="10194395" y="3682586"/>
              <a:ext cx="778405" cy="737014"/>
            </a:xfrm>
            <a:custGeom>
              <a:avLst/>
              <a:gdLst>
                <a:gd name="T0" fmla="*/ 4 w 1303"/>
                <a:gd name="T1" fmla="*/ 79 h 1327"/>
                <a:gd name="T2" fmla="*/ 7 w 1303"/>
                <a:gd name="T3" fmla="*/ 86 h 1327"/>
                <a:gd name="T4" fmla="*/ 13 w 1303"/>
                <a:gd name="T5" fmla="*/ 97 h 1327"/>
                <a:gd name="T6" fmla="*/ 19 w 1303"/>
                <a:gd name="T7" fmla="*/ 109 h 1327"/>
                <a:gd name="T8" fmla="*/ 28 w 1303"/>
                <a:gd name="T9" fmla="*/ 121 h 1327"/>
                <a:gd name="T10" fmla="*/ 38 w 1303"/>
                <a:gd name="T11" fmla="*/ 132 h 1327"/>
                <a:gd name="T12" fmla="*/ 50 w 1303"/>
                <a:gd name="T13" fmla="*/ 140 h 1327"/>
                <a:gd name="T14" fmla="*/ 63 w 1303"/>
                <a:gd name="T15" fmla="*/ 145 h 1327"/>
                <a:gd name="T16" fmla="*/ 76 w 1303"/>
                <a:gd name="T17" fmla="*/ 147 h 1327"/>
                <a:gd name="T18" fmla="*/ 90 w 1303"/>
                <a:gd name="T19" fmla="*/ 146 h 1327"/>
                <a:gd name="T20" fmla="*/ 104 w 1303"/>
                <a:gd name="T21" fmla="*/ 142 h 1327"/>
                <a:gd name="T22" fmla="*/ 116 w 1303"/>
                <a:gd name="T23" fmla="*/ 136 h 1327"/>
                <a:gd name="T24" fmla="*/ 128 w 1303"/>
                <a:gd name="T25" fmla="*/ 126 h 1327"/>
                <a:gd name="T26" fmla="*/ 136 w 1303"/>
                <a:gd name="T27" fmla="*/ 116 h 1327"/>
                <a:gd name="T28" fmla="*/ 142 w 1303"/>
                <a:gd name="T29" fmla="*/ 105 h 1327"/>
                <a:gd name="T30" fmla="*/ 144 w 1303"/>
                <a:gd name="T31" fmla="*/ 94 h 1327"/>
                <a:gd name="T32" fmla="*/ 145 w 1303"/>
                <a:gd name="T33" fmla="*/ 82 h 1327"/>
                <a:gd name="T34" fmla="*/ 143 w 1303"/>
                <a:gd name="T35" fmla="*/ 71 h 1327"/>
                <a:gd name="T36" fmla="*/ 140 w 1303"/>
                <a:gd name="T37" fmla="*/ 59 h 1327"/>
                <a:gd name="T38" fmla="*/ 136 w 1303"/>
                <a:gd name="T39" fmla="*/ 48 h 1327"/>
                <a:gd name="T40" fmla="*/ 132 w 1303"/>
                <a:gd name="T41" fmla="*/ 37 h 1327"/>
                <a:gd name="T42" fmla="*/ 128 w 1303"/>
                <a:gd name="T43" fmla="*/ 27 h 1327"/>
                <a:gd name="T44" fmla="*/ 123 w 1303"/>
                <a:gd name="T45" fmla="*/ 18 h 1327"/>
                <a:gd name="T46" fmla="*/ 117 w 1303"/>
                <a:gd name="T47" fmla="*/ 11 h 1327"/>
                <a:gd name="T48" fmla="*/ 111 w 1303"/>
                <a:gd name="T49" fmla="*/ 5 h 1327"/>
                <a:gd name="T50" fmla="*/ 104 w 1303"/>
                <a:gd name="T51" fmla="*/ 1 h 1327"/>
                <a:gd name="T52" fmla="*/ 98 w 1303"/>
                <a:gd name="T53" fmla="*/ 0 h 1327"/>
                <a:gd name="T54" fmla="*/ 93 w 1303"/>
                <a:gd name="T55" fmla="*/ 0 h 1327"/>
                <a:gd name="T56" fmla="*/ 89 w 1303"/>
                <a:gd name="T57" fmla="*/ 3 h 1327"/>
                <a:gd name="T58" fmla="*/ 85 w 1303"/>
                <a:gd name="T59" fmla="*/ 6 h 1327"/>
                <a:gd name="T60" fmla="*/ 84 w 1303"/>
                <a:gd name="T61" fmla="*/ 10 h 1327"/>
                <a:gd name="T62" fmla="*/ 83 w 1303"/>
                <a:gd name="T63" fmla="*/ 15 h 1327"/>
                <a:gd name="T64" fmla="*/ 83 w 1303"/>
                <a:gd name="T65" fmla="*/ 20 h 1327"/>
                <a:gd name="T66" fmla="*/ 83 w 1303"/>
                <a:gd name="T67" fmla="*/ 25 h 1327"/>
                <a:gd name="T68" fmla="*/ 84 w 1303"/>
                <a:gd name="T69" fmla="*/ 28 h 1327"/>
                <a:gd name="T70" fmla="*/ 85 w 1303"/>
                <a:gd name="T71" fmla="*/ 32 h 1327"/>
                <a:gd name="T72" fmla="*/ 85 w 1303"/>
                <a:gd name="T73" fmla="*/ 36 h 1327"/>
                <a:gd name="T74" fmla="*/ 82 w 1303"/>
                <a:gd name="T75" fmla="*/ 40 h 1327"/>
                <a:gd name="T76" fmla="*/ 78 w 1303"/>
                <a:gd name="T77" fmla="*/ 41 h 1327"/>
                <a:gd name="T78" fmla="*/ 73 w 1303"/>
                <a:gd name="T79" fmla="*/ 43 h 1327"/>
                <a:gd name="T80" fmla="*/ 68 w 1303"/>
                <a:gd name="T81" fmla="*/ 45 h 1327"/>
                <a:gd name="T82" fmla="*/ 63 w 1303"/>
                <a:gd name="T83" fmla="*/ 47 h 1327"/>
                <a:gd name="T84" fmla="*/ 58 w 1303"/>
                <a:gd name="T85" fmla="*/ 49 h 1327"/>
                <a:gd name="T86" fmla="*/ 54 w 1303"/>
                <a:gd name="T87" fmla="*/ 52 h 1327"/>
                <a:gd name="T88" fmla="*/ 50 w 1303"/>
                <a:gd name="T89" fmla="*/ 55 h 1327"/>
                <a:gd name="T90" fmla="*/ 45 w 1303"/>
                <a:gd name="T91" fmla="*/ 57 h 1327"/>
                <a:gd name="T92" fmla="*/ 41 w 1303"/>
                <a:gd name="T93" fmla="*/ 55 h 1327"/>
                <a:gd name="T94" fmla="*/ 38 w 1303"/>
                <a:gd name="T95" fmla="*/ 52 h 1327"/>
                <a:gd name="T96" fmla="*/ 34 w 1303"/>
                <a:gd name="T97" fmla="*/ 48 h 1327"/>
                <a:gd name="T98" fmla="*/ 29 w 1303"/>
                <a:gd name="T99" fmla="*/ 44 h 1327"/>
                <a:gd name="T100" fmla="*/ 24 w 1303"/>
                <a:gd name="T101" fmla="*/ 41 h 1327"/>
                <a:gd name="T102" fmla="*/ 17 w 1303"/>
                <a:gd name="T103" fmla="*/ 40 h 1327"/>
                <a:gd name="T104" fmla="*/ 11 w 1303"/>
                <a:gd name="T105" fmla="*/ 41 h 1327"/>
                <a:gd name="T106" fmla="*/ 5 w 1303"/>
                <a:gd name="T107" fmla="*/ 45 h 1327"/>
                <a:gd name="T108" fmla="*/ 1 w 1303"/>
                <a:gd name="T109" fmla="*/ 51 h 1327"/>
                <a:gd name="T110" fmla="*/ 0 w 1303"/>
                <a:gd name="T111" fmla="*/ 58 h 1327"/>
                <a:gd name="T112" fmla="*/ 0 w 1303"/>
                <a:gd name="T113" fmla="*/ 65 h 1327"/>
                <a:gd name="T114" fmla="*/ 2 w 1303"/>
                <a:gd name="T115" fmla="*/ 71 h 1327"/>
                <a:gd name="T116" fmla="*/ 3 w 1303"/>
                <a:gd name="T117" fmla="*/ 75 h 1327"/>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1303" h="1327">
                  <a:moveTo>
                    <a:pt x="28" y="680"/>
                  </a:moveTo>
                  <a:lnTo>
                    <a:pt x="28" y="681"/>
                  </a:lnTo>
                  <a:lnTo>
                    <a:pt x="30" y="684"/>
                  </a:lnTo>
                  <a:lnTo>
                    <a:pt x="30" y="686"/>
                  </a:lnTo>
                  <a:lnTo>
                    <a:pt x="30" y="688"/>
                  </a:lnTo>
                  <a:lnTo>
                    <a:pt x="33" y="691"/>
                  </a:lnTo>
                  <a:lnTo>
                    <a:pt x="34" y="697"/>
                  </a:lnTo>
                  <a:lnTo>
                    <a:pt x="36" y="698"/>
                  </a:lnTo>
                  <a:lnTo>
                    <a:pt x="36" y="704"/>
                  </a:lnTo>
                  <a:lnTo>
                    <a:pt x="37" y="708"/>
                  </a:lnTo>
                  <a:lnTo>
                    <a:pt x="40" y="714"/>
                  </a:lnTo>
                  <a:lnTo>
                    <a:pt x="43" y="720"/>
                  </a:lnTo>
                  <a:lnTo>
                    <a:pt x="44" y="725"/>
                  </a:lnTo>
                  <a:lnTo>
                    <a:pt x="47" y="733"/>
                  </a:lnTo>
                  <a:lnTo>
                    <a:pt x="51" y="740"/>
                  </a:lnTo>
                  <a:lnTo>
                    <a:pt x="53" y="745"/>
                  </a:lnTo>
                  <a:lnTo>
                    <a:pt x="55" y="752"/>
                  </a:lnTo>
                  <a:lnTo>
                    <a:pt x="60" y="761"/>
                  </a:lnTo>
                  <a:lnTo>
                    <a:pt x="64" y="769"/>
                  </a:lnTo>
                  <a:lnTo>
                    <a:pt x="67" y="778"/>
                  </a:lnTo>
                  <a:lnTo>
                    <a:pt x="70" y="785"/>
                  </a:lnTo>
                  <a:lnTo>
                    <a:pt x="74" y="795"/>
                  </a:lnTo>
                  <a:lnTo>
                    <a:pt x="80" y="804"/>
                  </a:lnTo>
                  <a:lnTo>
                    <a:pt x="84" y="812"/>
                  </a:lnTo>
                  <a:lnTo>
                    <a:pt x="87" y="822"/>
                  </a:lnTo>
                  <a:lnTo>
                    <a:pt x="92" y="832"/>
                  </a:lnTo>
                  <a:lnTo>
                    <a:pt x="98" y="842"/>
                  </a:lnTo>
                  <a:lnTo>
                    <a:pt x="101" y="852"/>
                  </a:lnTo>
                  <a:lnTo>
                    <a:pt x="108" y="861"/>
                  </a:lnTo>
                  <a:lnTo>
                    <a:pt x="114" y="872"/>
                  </a:lnTo>
                  <a:lnTo>
                    <a:pt x="118" y="883"/>
                  </a:lnTo>
                  <a:lnTo>
                    <a:pt x="124" y="893"/>
                  </a:lnTo>
                  <a:lnTo>
                    <a:pt x="129" y="903"/>
                  </a:lnTo>
                  <a:lnTo>
                    <a:pt x="136" y="915"/>
                  </a:lnTo>
                  <a:lnTo>
                    <a:pt x="142" y="926"/>
                  </a:lnTo>
                  <a:lnTo>
                    <a:pt x="148" y="936"/>
                  </a:lnTo>
                  <a:lnTo>
                    <a:pt x="153" y="947"/>
                  </a:lnTo>
                  <a:lnTo>
                    <a:pt x="161" y="959"/>
                  </a:lnTo>
                  <a:lnTo>
                    <a:pt x="168" y="969"/>
                  </a:lnTo>
                  <a:lnTo>
                    <a:pt x="173" y="980"/>
                  </a:lnTo>
                  <a:lnTo>
                    <a:pt x="180" y="991"/>
                  </a:lnTo>
                  <a:lnTo>
                    <a:pt x="189" y="1003"/>
                  </a:lnTo>
                  <a:lnTo>
                    <a:pt x="196" y="1014"/>
                  </a:lnTo>
                  <a:lnTo>
                    <a:pt x="202" y="1024"/>
                  </a:lnTo>
                  <a:lnTo>
                    <a:pt x="210" y="1035"/>
                  </a:lnTo>
                  <a:lnTo>
                    <a:pt x="219" y="1047"/>
                  </a:lnTo>
                  <a:lnTo>
                    <a:pt x="226" y="1058"/>
                  </a:lnTo>
                  <a:lnTo>
                    <a:pt x="233" y="1068"/>
                  </a:lnTo>
                  <a:lnTo>
                    <a:pt x="243" y="1078"/>
                  </a:lnTo>
                  <a:lnTo>
                    <a:pt x="250" y="1091"/>
                  </a:lnTo>
                  <a:lnTo>
                    <a:pt x="260" y="1101"/>
                  </a:lnTo>
                  <a:lnTo>
                    <a:pt x="269" y="1111"/>
                  </a:lnTo>
                  <a:lnTo>
                    <a:pt x="277" y="1122"/>
                  </a:lnTo>
                  <a:lnTo>
                    <a:pt x="286" y="1131"/>
                  </a:lnTo>
                  <a:lnTo>
                    <a:pt x="296" y="1141"/>
                  </a:lnTo>
                  <a:lnTo>
                    <a:pt x="304" y="1152"/>
                  </a:lnTo>
                  <a:lnTo>
                    <a:pt x="314" y="1161"/>
                  </a:lnTo>
                  <a:lnTo>
                    <a:pt x="324" y="1171"/>
                  </a:lnTo>
                  <a:lnTo>
                    <a:pt x="333" y="1181"/>
                  </a:lnTo>
                  <a:lnTo>
                    <a:pt x="342" y="1188"/>
                  </a:lnTo>
                  <a:lnTo>
                    <a:pt x="352" y="1199"/>
                  </a:lnTo>
                  <a:lnTo>
                    <a:pt x="362" y="1206"/>
                  </a:lnTo>
                  <a:lnTo>
                    <a:pt x="372" y="1215"/>
                  </a:lnTo>
                  <a:lnTo>
                    <a:pt x="382" y="1222"/>
                  </a:lnTo>
                  <a:lnTo>
                    <a:pt x="394" y="1230"/>
                  </a:lnTo>
                  <a:lnTo>
                    <a:pt x="405" y="1237"/>
                  </a:lnTo>
                  <a:lnTo>
                    <a:pt x="415" y="1245"/>
                  </a:lnTo>
                  <a:lnTo>
                    <a:pt x="425" y="1252"/>
                  </a:lnTo>
                  <a:lnTo>
                    <a:pt x="436" y="1259"/>
                  </a:lnTo>
                  <a:lnTo>
                    <a:pt x="448" y="1264"/>
                  </a:lnTo>
                  <a:lnTo>
                    <a:pt x="459" y="1270"/>
                  </a:lnTo>
                  <a:lnTo>
                    <a:pt x="469" y="1274"/>
                  </a:lnTo>
                  <a:lnTo>
                    <a:pt x="480" y="1281"/>
                  </a:lnTo>
                  <a:lnTo>
                    <a:pt x="492" y="1286"/>
                  </a:lnTo>
                  <a:lnTo>
                    <a:pt x="504" y="1290"/>
                  </a:lnTo>
                  <a:lnTo>
                    <a:pt x="516" y="1294"/>
                  </a:lnTo>
                  <a:lnTo>
                    <a:pt x="527" y="1299"/>
                  </a:lnTo>
                  <a:lnTo>
                    <a:pt x="539" y="1301"/>
                  </a:lnTo>
                  <a:lnTo>
                    <a:pt x="551" y="1307"/>
                  </a:lnTo>
                  <a:lnTo>
                    <a:pt x="563" y="1310"/>
                  </a:lnTo>
                  <a:lnTo>
                    <a:pt x="576" y="1313"/>
                  </a:lnTo>
                  <a:lnTo>
                    <a:pt x="587" y="1316"/>
                  </a:lnTo>
                  <a:lnTo>
                    <a:pt x="600" y="1317"/>
                  </a:lnTo>
                  <a:lnTo>
                    <a:pt x="611" y="1318"/>
                  </a:lnTo>
                  <a:lnTo>
                    <a:pt x="624" y="1321"/>
                  </a:lnTo>
                  <a:lnTo>
                    <a:pt x="637" y="1323"/>
                  </a:lnTo>
                  <a:lnTo>
                    <a:pt x="648" y="1324"/>
                  </a:lnTo>
                  <a:lnTo>
                    <a:pt x="661" y="1324"/>
                  </a:lnTo>
                  <a:lnTo>
                    <a:pt x="674" y="1326"/>
                  </a:lnTo>
                  <a:lnTo>
                    <a:pt x="686" y="1327"/>
                  </a:lnTo>
                  <a:lnTo>
                    <a:pt x="698" y="1327"/>
                  </a:lnTo>
                  <a:lnTo>
                    <a:pt x="710" y="1327"/>
                  </a:lnTo>
                  <a:lnTo>
                    <a:pt x="723" y="1327"/>
                  </a:lnTo>
                  <a:lnTo>
                    <a:pt x="736" y="1326"/>
                  </a:lnTo>
                  <a:lnTo>
                    <a:pt x="749" y="1326"/>
                  </a:lnTo>
                  <a:lnTo>
                    <a:pt x="762" y="1324"/>
                  </a:lnTo>
                  <a:lnTo>
                    <a:pt x="772" y="1323"/>
                  </a:lnTo>
                  <a:lnTo>
                    <a:pt x="786" y="1321"/>
                  </a:lnTo>
                  <a:lnTo>
                    <a:pt x="799" y="1318"/>
                  </a:lnTo>
                  <a:lnTo>
                    <a:pt x="810" y="1317"/>
                  </a:lnTo>
                  <a:lnTo>
                    <a:pt x="823" y="1314"/>
                  </a:lnTo>
                  <a:lnTo>
                    <a:pt x="836" y="1311"/>
                  </a:lnTo>
                  <a:lnTo>
                    <a:pt x="848" y="1310"/>
                  </a:lnTo>
                  <a:lnTo>
                    <a:pt x="860" y="1306"/>
                  </a:lnTo>
                  <a:lnTo>
                    <a:pt x="872" y="1301"/>
                  </a:lnTo>
                  <a:lnTo>
                    <a:pt x="885" y="1299"/>
                  </a:lnTo>
                  <a:lnTo>
                    <a:pt x="897" y="1296"/>
                  </a:lnTo>
                  <a:lnTo>
                    <a:pt x="908" y="1290"/>
                  </a:lnTo>
                  <a:lnTo>
                    <a:pt x="921" y="1287"/>
                  </a:lnTo>
                  <a:lnTo>
                    <a:pt x="934" y="1281"/>
                  </a:lnTo>
                  <a:lnTo>
                    <a:pt x="945" y="1277"/>
                  </a:lnTo>
                  <a:lnTo>
                    <a:pt x="958" y="1272"/>
                  </a:lnTo>
                  <a:lnTo>
                    <a:pt x="969" y="1266"/>
                  </a:lnTo>
                  <a:lnTo>
                    <a:pt x="980" y="1262"/>
                  </a:lnTo>
                  <a:lnTo>
                    <a:pt x="992" y="1256"/>
                  </a:lnTo>
                  <a:lnTo>
                    <a:pt x="1003" y="1249"/>
                  </a:lnTo>
                  <a:lnTo>
                    <a:pt x="1016" y="1242"/>
                  </a:lnTo>
                  <a:lnTo>
                    <a:pt x="1026" y="1235"/>
                  </a:lnTo>
                  <a:lnTo>
                    <a:pt x="1039" y="1230"/>
                  </a:lnTo>
                  <a:lnTo>
                    <a:pt x="1049" y="1222"/>
                  </a:lnTo>
                  <a:lnTo>
                    <a:pt x="1060" y="1215"/>
                  </a:lnTo>
                  <a:lnTo>
                    <a:pt x="1070" y="1206"/>
                  </a:lnTo>
                  <a:lnTo>
                    <a:pt x="1081" y="1200"/>
                  </a:lnTo>
                  <a:lnTo>
                    <a:pt x="1093" y="1190"/>
                  </a:lnTo>
                  <a:lnTo>
                    <a:pt x="1103" y="1183"/>
                  </a:lnTo>
                  <a:lnTo>
                    <a:pt x="1114" y="1175"/>
                  </a:lnTo>
                  <a:lnTo>
                    <a:pt x="1125" y="1168"/>
                  </a:lnTo>
                  <a:lnTo>
                    <a:pt x="1134" y="1158"/>
                  </a:lnTo>
                  <a:lnTo>
                    <a:pt x="1144" y="1149"/>
                  </a:lnTo>
                  <a:lnTo>
                    <a:pt x="1152" y="1139"/>
                  </a:lnTo>
                  <a:lnTo>
                    <a:pt x="1162" y="1131"/>
                  </a:lnTo>
                  <a:lnTo>
                    <a:pt x="1171" y="1122"/>
                  </a:lnTo>
                  <a:lnTo>
                    <a:pt x="1179" y="1112"/>
                  </a:lnTo>
                  <a:lnTo>
                    <a:pt x="1186" y="1104"/>
                  </a:lnTo>
                  <a:lnTo>
                    <a:pt x="1195" y="1095"/>
                  </a:lnTo>
                  <a:lnTo>
                    <a:pt x="1202" y="1084"/>
                  </a:lnTo>
                  <a:lnTo>
                    <a:pt x="1209" y="1075"/>
                  </a:lnTo>
                  <a:lnTo>
                    <a:pt x="1215" y="1067"/>
                  </a:lnTo>
                  <a:lnTo>
                    <a:pt x="1223" y="1057"/>
                  </a:lnTo>
                  <a:lnTo>
                    <a:pt x="1229" y="1047"/>
                  </a:lnTo>
                  <a:lnTo>
                    <a:pt x="1235" y="1038"/>
                  </a:lnTo>
                  <a:lnTo>
                    <a:pt x="1240" y="1028"/>
                  </a:lnTo>
                  <a:lnTo>
                    <a:pt x="1246" y="1018"/>
                  </a:lnTo>
                  <a:lnTo>
                    <a:pt x="1252" y="1008"/>
                  </a:lnTo>
                  <a:lnTo>
                    <a:pt x="1256" y="998"/>
                  </a:lnTo>
                  <a:lnTo>
                    <a:pt x="1260" y="989"/>
                  </a:lnTo>
                  <a:lnTo>
                    <a:pt x="1266" y="979"/>
                  </a:lnTo>
                  <a:lnTo>
                    <a:pt x="1269" y="969"/>
                  </a:lnTo>
                  <a:lnTo>
                    <a:pt x="1273" y="960"/>
                  </a:lnTo>
                  <a:lnTo>
                    <a:pt x="1276" y="949"/>
                  </a:lnTo>
                  <a:lnTo>
                    <a:pt x="1282" y="940"/>
                  </a:lnTo>
                  <a:lnTo>
                    <a:pt x="1283" y="929"/>
                  </a:lnTo>
                  <a:lnTo>
                    <a:pt x="1286" y="919"/>
                  </a:lnTo>
                  <a:lnTo>
                    <a:pt x="1289" y="907"/>
                  </a:lnTo>
                  <a:lnTo>
                    <a:pt x="1292" y="899"/>
                  </a:lnTo>
                  <a:lnTo>
                    <a:pt x="1293" y="888"/>
                  </a:lnTo>
                  <a:lnTo>
                    <a:pt x="1296" y="879"/>
                  </a:lnTo>
                  <a:lnTo>
                    <a:pt x="1297" y="868"/>
                  </a:lnTo>
                  <a:lnTo>
                    <a:pt x="1299" y="858"/>
                  </a:lnTo>
                  <a:lnTo>
                    <a:pt x="1300" y="848"/>
                  </a:lnTo>
                  <a:lnTo>
                    <a:pt x="1300" y="836"/>
                  </a:lnTo>
                  <a:lnTo>
                    <a:pt x="1302" y="826"/>
                  </a:lnTo>
                  <a:lnTo>
                    <a:pt x="1303" y="816"/>
                  </a:lnTo>
                  <a:lnTo>
                    <a:pt x="1303" y="805"/>
                  </a:lnTo>
                  <a:lnTo>
                    <a:pt x="1303" y="795"/>
                  </a:lnTo>
                  <a:lnTo>
                    <a:pt x="1303" y="784"/>
                  </a:lnTo>
                  <a:lnTo>
                    <a:pt x="1303" y="774"/>
                  </a:lnTo>
                  <a:lnTo>
                    <a:pt x="1303" y="764"/>
                  </a:lnTo>
                  <a:lnTo>
                    <a:pt x="1303" y="752"/>
                  </a:lnTo>
                  <a:lnTo>
                    <a:pt x="1302" y="742"/>
                  </a:lnTo>
                  <a:lnTo>
                    <a:pt x="1302" y="733"/>
                  </a:lnTo>
                  <a:lnTo>
                    <a:pt x="1300" y="721"/>
                  </a:lnTo>
                  <a:lnTo>
                    <a:pt x="1300" y="711"/>
                  </a:lnTo>
                  <a:lnTo>
                    <a:pt x="1299" y="701"/>
                  </a:lnTo>
                  <a:lnTo>
                    <a:pt x="1297" y="691"/>
                  </a:lnTo>
                  <a:lnTo>
                    <a:pt x="1296" y="680"/>
                  </a:lnTo>
                  <a:lnTo>
                    <a:pt x="1294" y="669"/>
                  </a:lnTo>
                  <a:lnTo>
                    <a:pt x="1293" y="659"/>
                  </a:lnTo>
                  <a:lnTo>
                    <a:pt x="1290" y="649"/>
                  </a:lnTo>
                  <a:lnTo>
                    <a:pt x="1289" y="637"/>
                  </a:lnTo>
                  <a:lnTo>
                    <a:pt x="1287" y="627"/>
                  </a:lnTo>
                  <a:lnTo>
                    <a:pt x="1285" y="616"/>
                  </a:lnTo>
                  <a:lnTo>
                    <a:pt x="1283" y="607"/>
                  </a:lnTo>
                  <a:lnTo>
                    <a:pt x="1280" y="596"/>
                  </a:lnTo>
                  <a:lnTo>
                    <a:pt x="1277" y="586"/>
                  </a:lnTo>
                  <a:lnTo>
                    <a:pt x="1275" y="576"/>
                  </a:lnTo>
                  <a:lnTo>
                    <a:pt x="1272" y="566"/>
                  </a:lnTo>
                  <a:lnTo>
                    <a:pt x="1269" y="555"/>
                  </a:lnTo>
                  <a:lnTo>
                    <a:pt x="1266" y="545"/>
                  </a:lnTo>
                  <a:lnTo>
                    <a:pt x="1263" y="533"/>
                  </a:lnTo>
                  <a:lnTo>
                    <a:pt x="1260" y="525"/>
                  </a:lnTo>
                  <a:lnTo>
                    <a:pt x="1256" y="515"/>
                  </a:lnTo>
                  <a:lnTo>
                    <a:pt x="1253" y="504"/>
                  </a:lnTo>
                  <a:lnTo>
                    <a:pt x="1250" y="494"/>
                  </a:lnTo>
                  <a:lnTo>
                    <a:pt x="1246" y="484"/>
                  </a:lnTo>
                  <a:lnTo>
                    <a:pt x="1243" y="474"/>
                  </a:lnTo>
                  <a:lnTo>
                    <a:pt x="1239" y="464"/>
                  </a:lnTo>
                  <a:lnTo>
                    <a:pt x="1236" y="452"/>
                  </a:lnTo>
                  <a:lnTo>
                    <a:pt x="1233" y="442"/>
                  </a:lnTo>
                  <a:lnTo>
                    <a:pt x="1229" y="432"/>
                  </a:lnTo>
                  <a:lnTo>
                    <a:pt x="1226" y="422"/>
                  </a:lnTo>
                  <a:lnTo>
                    <a:pt x="1222" y="413"/>
                  </a:lnTo>
                  <a:lnTo>
                    <a:pt x="1219" y="403"/>
                  </a:lnTo>
                  <a:lnTo>
                    <a:pt x="1213" y="393"/>
                  </a:lnTo>
                  <a:lnTo>
                    <a:pt x="1212" y="383"/>
                  </a:lnTo>
                  <a:lnTo>
                    <a:pt x="1208" y="373"/>
                  </a:lnTo>
                  <a:lnTo>
                    <a:pt x="1205" y="364"/>
                  </a:lnTo>
                  <a:lnTo>
                    <a:pt x="1201" y="354"/>
                  </a:lnTo>
                  <a:lnTo>
                    <a:pt x="1196" y="343"/>
                  </a:lnTo>
                  <a:lnTo>
                    <a:pt x="1192" y="334"/>
                  </a:lnTo>
                  <a:lnTo>
                    <a:pt x="1188" y="326"/>
                  </a:lnTo>
                  <a:lnTo>
                    <a:pt x="1185" y="316"/>
                  </a:lnTo>
                  <a:lnTo>
                    <a:pt x="1181" y="306"/>
                  </a:lnTo>
                  <a:lnTo>
                    <a:pt x="1178" y="297"/>
                  </a:lnTo>
                  <a:lnTo>
                    <a:pt x="1174" y="287"/>
                  </a:lnTo>
                  <a:lnTo>
                    <a:pt x="1169" y="279"/>
                  </a:lnTo>
                  <a:lnTo>
                    <a:pt x="1165" y="270"/>
                  </a:lnTo>
                  <a:lnTo>
                    <a:pt x="1161" y="260"/>
                  </a:lnTo>
                  <a:lnTo>
                    <a:pt x="1157" y="252"/>
                  </a:lnTo>
                  <a:lnTo>
                    <a:pt x="1152" y="243"/>
                  </a:lnTo>
                  <a:lnTo>
                    <a:pt x="1148" y="235"/>
                  </a:lnTo>
                  <a:lnTo>
                    <a:pt x="1144" y="226"/>
                  </a:lnTo>
                  <a:lnTo>
                    <a:pt x="1140" y="219"/>
                  </a:lnTo>
                  <a:lnTo>
                    <a:pt x="1135" y="209"/>
                  </a:lnTo>
                  <a:lnTo>
                    <a:pt x="1131" y="202"/>
                  </a:lnTo>
                  <a:lnTo>
                    <a:pt x="1127" y="193"/>
                  </a:lnTo>
                  <a:lnTo>
                    <a:pt x="1123" y="185"/>
                  </a:lnTo>
                  <a:lnTo>
                    <a:pt x="1117" y="178"/>
                  </a:lnTo>
                  <a:lnTo>
                    <a:pt x="1113" y="171"/>
                  </a:lnTo>
                  <a:lnTo>
                    <a:pt x="1107" y="162"/>
                  </a:lnTo>
                  <a:lnTo>
                    <a:pt x="1103" y="155"/>
                  </a:lnTo>
                  <a:lnTo>
                    <a:pt x="1098" y="148"/>
                  </a:lnTo>
                  <a:lnTo>
                    <a:pt x="1094" y="141"/>
                  </a:lnTo>
                  <a:lnTo>
                    <a:pt x="1088" y="134"/>
                  </a:lnTo>
                  <a:lnTo>
                    <a:pt x="1083" y="127"/>
                  </a:lnTo>
                  <a:lnTo>
                    <a:pt x="1078" y="120"/>
                  </a:lnTo>
                  <a:lnTo>
                    <a:pt x="1073" y="114"/>
                  </a:lnTo>
                  <a:lnTo>
                    <a:pt x="1067" y="107"/>
                  </a:lnTo>
                  <a:lnTo>
                    <a:pt x="1064" y="101"/>
                  </a:lnTo>
                  <a:lnTo>
                    <a:pt x="1057" y="95"/>
                  </a:lnTo>
                  <a:lnTo>
                    <a:pt x="1052" y="90"/>
                  </a:lnTo>
                  <a:lnTo>
                    <a:pt x="1047" y="84"/>
                  </a:lnTo>
                  <a:lnTo>
                    <a:pt x="1042" y="78"/>
                  </a:lnTo>
                  <a:lnTo>
                    <a:pt x="1036" y="73"/>
                  </a:lnTo>
                  <a:lnTo>
                    <a:pt x="1030" y="67"/>
                  </a:lnTo>
                  <a:lnTo>
                    <a:pt x="1025" y="63"/>
                  </a:lnTo>
                  <a:lnTo>
                    <a:pt x="1019" y="57"/>
                  </a:lnTo>
                  <a:lnTo>
                    <a:pt x="1013" y="53"/>
                  </a:lnTo>
                  <a:lnTo>
                    <a:pt x="1007" y="47"/>
                  </a:lnTo>
                  <a:lnTo>
                    <a:pt x="1000" y="44"/>
                  </a:lnTo>
                  <a:lnTo>
                    <a:pt x="995" y="40"/>
                  </a:lnTo>
                  <a:lnTo>
                    <a:pt x="989" y="37"/>
                  </a:lnTo>
                  <a:lnTo>
                    <a:pt x="983" y="33"/>
                  </a:lnTo>
                  <a:lnTo>
                    <a:pt x="978" y="30"/>
                  </a:lnTo>
                  <a:lnTo>
                    <a:pt x="971" y="27"/>
                  </a:lnTo>
                  <a:lnTo>
                    <a:pt x="963" y="23"/>
                  </a:lnTo>
                  <a:lnTo>
                    <a:pt x="958" y="20"/>
                  </a:lnTo>
                  <a:lnTo>
                    <a:pt x="952" y="17"/>
                  </a:lnTo>
                  <a:lnTo>
                    <a:pt x="945" y="14"/>
                  </a:lnTo>
                  <a:lnTo>
                    <a:pt x="939" y="13"/>
                  </a:lnTo>
                  <a:lnTo>
                    <a:pt x="932" y="10"/>
                  </a:lnTo>
                  <a:lnTo>
                    <a:pt x="926" y="9"/>
                  </a:lnTo>
                  <a:lnTo>
                    <a:pt x="922" y="7"/>
                  </a:lnTo>
                  <a:lnTo>
                    <a:pt x="915" y="6"/>
                  </a:lnTo>
                  <a:lnTo>
                    <a:pt x="909" y="4"/>
                  </a:lnTo>
                  <a:lnTo>
                    <a:pt x="904" y="3"/>
                  </a:lnTo>
                  <a:lnTo>
                    <a:pt x="899" y="3"/>
                  </a:lnTo>
                  <a:lnTo>
                    <a:pt x="892" y="0"/>
                  </a:lnTo>
                  <a:lnTo>
                    <a:pt x="887" y="0"/>
                  </a:lnTo>
                  <a:lnTo>
                    <a:pt x="882" y="0"/>
                  </a:lnTo>
                  <a:lnTo>
                    <a:pt x="878" y="0"/>
                  </a:lnTo>
                  <a:lnTo>
                    <a:pt x="872" y="0"/>
                  </a:lnTo>
                  <a:lnTo>
                    <a:pt x="867" y="0"/>
                  </a:lnTo>
                  <a:lnTo>
                    <a:pt x="863" y="0"/>
                  </a:lnTo>
                  <a:lnTo>
                    <a:pt x="858" y="0"/>
                  </a:lnTo>
                  <a:lnTo>
                    <a:pt x="853" y="0"/>
                  </a:lnTo>
                  <a:lnTo>
                    <a:pt x="848" y="1"/>
                  </a:lnTo>
                  <a:lnTo>
                    <a:pt x="845" y="3"/>
                  </a:lnTo>
                  <a:lnTo>
                    <a:pt x="841" y="4"/>
                  </a:lnTo>
                  <a:lnTo>
                    <a:pt x="836" y="4"/>
                  </a:lnTo>
                  <a:lnTo>
                    <a:pt x="831" y="6"/>
                  </a:lnTo>
                  <a:lnTo>
                    <a:pt x="827" y="7"/>
                  </a:lnTo>
                  <a:lnTo>
                    <a:pt x="824" y="9"/>
                  </a:lnTo>
                  <a:lnTo>
                    <a:pt x="818" y="10"/>
                  </a:lnTo>
                  <a:lnTo>
                    <a:pt x="817" y="11"/>
                  </a:lnTo>
                  <a:lnTo>
                    <a:pt x="811" y="13"/>
                  </a:lnTo>
                  <a:lnTo>
                    <a:pt x="809" y="16"/>
                  </a:lnTo>
                  <a:lnTo>
                    <a:pt x="806" y="17"/>
                  </a:lnTo>
                  <a:lnTo>
                    <a:pt x="801" y="20"/>
                  </a:lnTo>
                  <a:lnTo>
                    <a:pt x="799" y="23"/>
                  </a:lnTo>
                  <a:lnTo>
                    <a:pt x="796" y="26"/>
                  </a:lnTo>
                  <a:lnTo>
                    <a:pt x="793" y="29"/>
                  </a:lnTo>
                  <a:lnTo>
                    <a:pt x="789" y="31"/>
                  </a:lnTo>
                  <a:lnTo>
                    <a:pt x="786" y="34"/>
                  </a:lnTo>
                  <a:lnTo>
                    <a:pt x="783" y="37"/>
                  </a:lnTo>
                  <a:lnTo>
                    <a:pt x="780" y="40"/>
                  </a:lnTo>
                  <a:lnTo>
                    <a:pt x="777" y="43"/>
                  </a:lnTo>
                  <a:lnTo>
                    <a:pt x="774" y="46"/>
                  </a:lnTo>
                  <a:lnTo>
                    <a:pt x="773" y="50"/>
                  </a:lnTo>
                  <a:lnTo>
                    <a:pt x="770" y="53"/>
                  </a:lnTo>
                  <a:lnTo>
                    <a:pt x="769" y="57"/>
                  </a:lnTo>
                  <a:lnTo>
                    <a:pt x="767" y="60"/>
                  </a:lnTo>
                  <a:lnTo>
                    <a:pt x="764" y="64"/>
                  </a:lnTo>
                  <a:lnTo>
                    <a:pt x="763" y="68"/>
                  </a:lnTo>
                  <a:lnTo>
                    <a:pt x="762" y="71"/>
                  </a:lnTo>
                  <a:lnTo>
                    <a:pt x="759" y="75"/>
                  </a:lnTo>
                  <a:lnTo>
                    <a:pt x="757" y="80"/>
                  </a:lnTo>
                  <a:lnTo>
                    <a:pt x="756" y="84"/>
                  </a:lnTo>
                  <a:lnTo>
                    <a:pt x="755" y="88"/>
                  </a:lnTo>
                  <a:lnTo>
                    <a:pt x="753" y="91"/>
                  </a:lnTo>
                  <a:lnTo>
                    <a:pt x="753" y="97"/>
                  </a:lnTo>
                  <a:lnTo>
                    <a:pt x="752" y="101"/>
                  </a:lnTo>
                  <a:lnTo>
                    <a:pt x="750" y="107"/>
                  </a:lnTo>
                  <a:lnTo>
                    <a:pt x="749" y="111"/>
                  </a:lnTo>
                  <a:lnTo>
                    <a:pt x="749" y="115"/>
                  </a:lnTo>
                  <a:lnTo>
                    <a:pt x="749" y="120"/>
                  </a:lnTo>
                  <a:lnTo>
                    <a:pt x="749" y="124"/>
                  </a:lnTo>
                  <a:lnTo>
                    <a:pt x="749" y="128"/>
                  </a:lnTo>
                  <a:lnTo>
                    <a:pt x="749" y="135"/>
                  </a:lnTo>
                  <a:lnTo>
                    <a:pt x="747" y="138"/>
                  </a:lnTo>
                  <a:lnTo>
                    <a:pt x="747" y="144"/>
                  </a:lnTo>
                  <a:lnTo>
                    <a:pt x="747" y="148"/>
                  </a:lnTo>
                  <a:lnTo>
                    <a:pt x="747" y="152"/>
                  </a:lnTo>
                  <a:lnTo>
                    <a:pt x="747" y="157"/>
                  </a:lnTo>
                  <a:lnTo>
                    <a:pt x="747" y="162"/>
                  </a:lnTo>
                  <a:lnTo>
                    <a:pt x="747" y="166"/>
                  </a:lnTo>
                  <a:lnTo>
                    <a:pt x="747" y="171"/>
                  </a:lnTo>
                  <a:lnTo>
                    <a:pt x="747" y="175"/>
                  </a:lnTo>
                  <a:lnTo>
                    <a:pt x="747" y="178"/>
                  </a:lnTo>
                  <a:lnTo>
                    <a:pt x="749" y="182"/>
                  </a:lnTo>
                  <a:lnTo>
                    <a:pt x="749" y="188"/>
                  </a:lnTo>
                  <a:lnTo>
                    <a:pt x="749" y="191"/>
                  </a:lnTo>
                  <a:lnTo>
                    <a:pt x="749" y="195"/>
                  </a:lnTo>
                  <a:lnTo>
                    <a:pt x="750" y="199"/>
                  </a:lnTo>
                  <a:lnTo>
                    <a:pt x="750" y="203"/>
                  </a:lnTo>
                  <a:lnTo>
                    <a:pt x="750" y="206"/>
                  </a:lnTo>
                  <a:lnTo>
                    <a:pt x="752" y="209"/>
                  </a:lnTo>
                  <a:lnTo>
                    <a:pt x="752" y="215"/>
                  </a:lnTo>
                  <a:lnTo>
                    <a:pt x="752" y="218"/>
                  </a:lnTo>
                  <a:lnTo>
                    <a:pt x="752" y="221"/>
                  </a:lnTo>
                  <a:lnTo>
                    <a:pt x="752" y="225"/>
                  </a:lnTo>
                  <a:lnTo>
                    <a:pt x="753" y="228"/>
                  </a:lnTo>
                  <a:lnTo>
                    <a:pt x="755" y="232"/>
                  </a:lnTo>
                  <a:lnTo>
                    <a:pt x="755" y="235"/>
                  </a:lnTo>
                  <a:lnTo>
                    <a:pt x="755" y="239"/>
                  </a:lnTo>
                  <a:lnTo>
                    <a:pt x="755" y="243"/>
                  </a:lnTo>
                  <a:lnTo>
                    <a:pt x="756" y="246"/>
                  </a:lnTo>
                  <a:lnTo>
                    <a:pt x="756" y="249"/>
                  </a:lnTo>
                  <a:lnTo>
                    <a:pt x="757" y="252"/>
                  </a:lnTo>
                  <a:lnTo>
                    <a:pt x="757" y="255"/>
                  </a:lnTo>
                  <a:lnTo>
                    <a:pt x="759" y="259"/>
                  </a:lnTo>
                  <a:lnTo>
                    <a:pt x="759" y="260"/>
                  </a:lnTo>
                  <a:lnTo>
                    <a:pt x="760" y="265"/>
                  </a:lnTo>
                  <a:lnTo>
                    <a:pt x="760" y="266"/>
                  </a:lnTo>
                  <a:lnTo>
                    <a:pt x="762" y="270"/>
                  </a:lnTo>
                  <a:lnTo>
                    <a:pt x="762" y="272"/>
                  </a:lnTo>
                  <a:lnTo>
                    <a:pt x="762" y="275"/>
                  </a:lnTo>
                  <a:lnTo>
                    <a:pt x="762" y="277"/>
                  </a:lnTo>
                  <a:lnTo>
                    <a:pt x="763" y="280"/>
                  </a:lnTo>
                  <a:lnTo>
                    <a:pt x="764" y="286"/>
                  </a:lnTo>
                  <a:lnTo>
                    <a:pt x="764" y="290"/>
                  </a:lnTo>
                  <a:lnTo>
                    <a:pt x="766" y="296"/>
                  </a:lnTo>
                  <a:lnTo>
                    <a:pt x="767" y="300"/>
                  </a:lnTo>
                  <a:lnTo>
                    <a:pt x="767" y="304"/>
                  </a:lnTo>
                  <a:lnTo>
                    <a:pt x="767" y="309"/>
                  </a:lnTo>
                  <a:lnTo>
                    <a:pt x="769" y="313"/>
                  </a:lnTo>
                  <a:lnTo>
                    <a:pt x="769" y="317"/>
                  </a:lnTo>
                  <a:lnTo>
                    <a:pt x="769" y="320"/>
                  </a:lnTo>
                  <a:lnTo>
                    <a:pt x="769" y="324"/>
                  </a:lnTo>
                  <a:lnTo>
                    <a:pt x="769" y="327"/>
                  </a:lnTo>
                  <a:lnTo>
                    <a:pt x="770" y="331"/>
                  </a:lnTo>
                  <a:lnTo>
                    <a:pt x="767" y="333"/>
                  </a:lnTo>
                  <a:lnTo>
                    <a:pt x="767" y="337"/>
                  </a:lnTo>
                  <a:lnTo>
                    <a:pt x="764" y="339"/>
                  </a:lnTo>
                  <a:lnTo>
                    <a:pt x="762" y="341"/>
                  </a:lnTo>
                  <a:lnTo>
                    <a:pt x="757" y="344"/>
                  </a:lnTo>
                  <a:lnTo>
                    <a:pt x="753" y="347"/>
                  </a:lnTo>
                  <a:lnTo>
                    <a:pt x="749" y="350"/>
                  </a:lnTo>
                  <a:lnTo>
                    <a:pt x="743" y="354"/>
                  </a:lnTo>
                  <a:lnTo>
                    <a:pt x="740" y="356"/>
                  </a:lnTo>
                  <a:lnTo>
                    <a:pt x="737" y="356"/>
                  </a:lnTo>
                  <a:lnTo>
                    <a:pt x="735" y="358"/>
                  </a:lnTo>
                  <a:lnTo>
                    <a:pt x="730" y="360"/>
                  </a:lnTo>
                  <a:lnTo>
                    <a:pt x="728" y="361"/>
                  </a:lnTo>
                  <a:lnTo>
                    <a:pt x="723" y="363"/>
                  </a:lnTo>
                  <a:lnTo>
                    <a:pt x="720" y="364"/>
                  </a:lnTo>
                  <a:lnTo>
                    <a:pt x="716" y="366"/>
                  </a:lnTo>
                  <a:lnTo>
                    <a:pt x="712" y="367"/>
                  </a:lnTo>
                  <a:lnTo>
                    <a:pt x="709" y="368"/>
                  </a:lnTo>
                  <a:lnTo>
                    <a:pt x="705" y="370"/>
                  </a:lnTo>
                  <a:lnTo>
                    <a:pt x="701" y="371"/>
                  </a:lnTo>
                  <a:lnTo>
                    <a:pt x="696" y="373"/>
                  </a:lnTo>
                  <a:lnTo>
                    <a:pt x="692" y="374"/>
                  </a:lnTo>
                  <a:lnTo>
                    <a:pt x="689" y="376"/>
                  </a:lnTo>
                  <a:lnTo>
                    <a:pt x="683" y="378"/>
                  </a:lnTo>
                  <a:lnTo>
                    <a:pt x="679" y="380"/>
                  </a:lnTo>
                  <a:lnTo>
                    <a:pt x="674" y="381"/>
                  </a:lnTo>
                  <a:lnTo>
                    <a:pt x="669" y="383"/>
                  </a:lnTo>
                  <a:lnTo>
                    <a:pt x="665" y="384"/>
                  </a:lnTo>
                  <a:lnTo>
                    <a:pt x="659" y="385"/>
                  </a:lnTo>
                  <a:lnTo>
                    <a:pt x="655" y="387"/>
                  </a:lnTo>
                  <a:lnTo>
                    <a:pt x="652" y="388"/>
                  </a:lnTo>
                  <a:lnTo>
                    <a:pt x="647" y="390"/>
                  </a:lnTo>
                  <a:lnTo>
                    <a:pt x="642" y="391"/>
                  </a:lnTo>
                  <a:lnTo>
                    <a:pt x="637" y="393"/>
                  </a:lnTo>
                  <a:lnTo>
                    <a:pt x="631" y="394"/>
                  </a:lnTo>
                  <a:lnTo>
                    <a:pt x="628" y="395"/>
                  </a:lnTo>
                  <a:lnTo>
                    <a:pt x="621" y="398"/>
                  </a:lnTo>
                  <a:lnTo>
                    <a:pt x="617" y="400"/>
                  </a:lnTo>
                  <a:lnTo>
                    <a:pt x="612" y="401"/>
                  </a:lnTo>
                  <a:lnTo>
                    <a:pt x="607" y="404"/>
                  </a:lnTo>
                  <a:lnTo>
                    <a:pt x="602" y="405"/>
                  </a:lnTo>
                  <a:lnTo>
                    <a:pt x="598" y="408"/>
                  </a:lnTo>
                  <a:lnTo>
                    <a:pt x="593" y="410"/>
                  </a:lnTo>
                  <a:lnTo>
                    <a:pt x="588" y="411"/>
                  </a:lnTo>
                  <a:lnTo>
                    <a:pt x="583" y="414"/>
                  </a:lnTo>
                  <a:lnTo>
                    <a:pt x="578" y="415"/>
                  </a:lnTo>
                  <a:lnTo>
                    <a:pt x="573" y="417"/>
                  </a:lnTo>
                  <a:lnTo>
                    <a:pt x="568" y="418"/>
                  </a:lnTo>
                  <a:lnTo>
                    <a:pt x="563" y="421"/>
                  </a:lnTo>
                  <a:lnTo>
                    <a:pt x="558" y="422"/>
                  </a:lnTo>
                  <a:lnTo>
                    <a:pt x="554" y="424"/>
                  </a:lnTo>
                  <a:lnTo>
                    <a:pt x="550" y="427"/>
                  </a:lnTo>
                  <a:lnTo>
                    <a:pt x="546" y="430"/>
                  </a:lnTo>
                  <a:lnTo>
                    <a:pt x="541" y="432"/>
                  </a:lnTo>
                  <a:lnTo>
                    <a:pt x="537" y="434"/>
                  </a:lnTo>
                  <a:lnTo>
                    <a:pt x="533" y="437"/>
                  </a:lnTo>
                  <a:lnTo>
                    <a:pt x="529" y="438"/>
                  </a:lnTo>
                  <a:lnTo>
                    <a:pt x="524" y="441"/>
                  </a:lnTo>
                  <a:lnTo>
                    <a:pt x="520" y="442"/>
                  </a:lnTo>
                  <a:lnTo>
                    <a:pt x="516" y="445"/>
                  </a:lnTo>
                  <a:lnTo>
                    <a:pt x="512" y="448"/>
                  </a:lnTo>
                  <a:lnTo>
                    <a:pt x="507" y="449"/>
                  </a:lnTo>
                  <a:lnTo>
                    <a:pt x="503" y="452"/>
                  </a:lnTo>
                  <a:lnTo>
                    <a:pt x="500" y="454"/>
                  </a:lnTo>
                  <a:lnTo>
                    <a:pt x="496" y="455"/>
                  </a:lnTo>
                  <a:lnTo>
                    <a:pt x="492" y="458"/>
                  </a:lnTo>
                  <a:lnTo>
                    <a:pt x="490" y="461"/>
                  </a:lnTo>
                  <a:lnTo>
                    <a:pt x="487" y="464"/>
                  </a:lnTo>
                  <a:lnTo>
                    <a:pt x="482" y="465"/>
                  </a:lnTo>
                  <a:lnTo>
                    <a:pt x="479" y="468"/>
                  </a:lnTo>
                  <a:lnTo>
                    <a:pt x="477" y="471"/>
                  </a:lnTo>
                  <a:lnTo>
                    <a:pt x="475" y="474"/>
                  </a:lnTo>
                  <a:lnTo>
                    <a:pt x="472" y="474"/>
                  </a:lnTo>
                  <a:lnTo>
                    <a:pt x="469" y="477"/>
                  </a:lnTo>
                  <a:lnTo>
                    <a:pt x="466" y="478"/>
                  </a:lnTo>
                  <a:lnTo>
                    <a:pt x="463" y="481"/>
                  </a:lnTo>
                  <a:lnTo>
                    <a:pt x="456" y="485"/>
                  </a:lnTo>
                  <a:lnTo>
                    <a:pt x="452" y="489"/>
                  </a:lnTo>
                  <a:lnTo>
                    <a:pt x="448" y="492"/>
                  </a:lnTo>
                  <a:lnTo>
                    <a:pt x="443" y="496"/>
                  </a:lnTo>
                  <a:lnTo>
                    <a:pt x="438" y="499"/>
                  </a:lnTo>
                  <a:lnTo>
                    <a:pt x="435" y="502"/>
                  </a:lnTo>
                  <a:lnTo>
                    <a:pt x="429" y="505"/>
                  </a:lnTo>
                  <a:lnTo>
                    <a:pt x="425" y="508"/>
                  </a:lnTo>
                  <a:lnTo>
                    <a:pt x="421" y="508"/>
                  </a:lnTo>
                  <a:lnTo>
                    <a:pt x="418" y="511"/>
                  </a:lnTo>
                  <a:lnTo>
                    <a:pt x="414" y="512"/>
                  </a:lnTo>
                  <a:lnTo>
                    <a:pt x="409" y="513"/>
                  </a:lnTo>
                  <a:lnTo>
                    <a:pt x="406" y="515"/>
                  </a:lnTo>
                  <a:lnTo>
                    <a:pt x="401" y="515"/>
                  </a:lnTo>
                  <a:lnTo>
                    <a:pt x="398" y="513"/>
                  </a:lnTo>
                  <a:lnTo>
                    <a:pt x="394" y="513"/>
                  </a:lnTo>
                  <a:lnTo>
                    <a:pt x="389" y="511"/>
                  </a:lnTo>
                  <a:lnTo>
                    <a:pt x="387" y="509"/>
                  </a:lnTo>
                  <a:lnTo>
                    <a:pt x="382" y="506"/>
                  </a:lnTo>
                  <a:lnTo>
                    <a:pt x="378" y="505"/>
                  </a:lnTo>
                  <a:lnTo>
                    <a:pt x="374" y="501"/>
                  </a:lnTo>
                  <a:lnTo>
                    <a:pt x="369" y="498"/>
                  </a:lnTo>
                  <a:lnTo>
                    <a:pt x="367" y="495"/>
                  </a:lnTo>
                  <a:lnTo>
                    <a:pt x="364" y="492"/>
                  </a:lnTo>
                  <a:lnTo>
                    <a:pt x="362" y="489"/>
                  </a:lnTo>
                  <a:lnTo>
                    <a:pt x="360" y="486"/>
                  </a:lnTo>
                  <a:lnTo>
                    <a:pt x="357" y="484"/>
                  </a:lnTo>
                  <a:lnTo>
                    <a:pt x="354" y="479"/>
                  </a:lnTo>
                  <a:lnTo>
                    <a:pt x="351" y="477"/>
                  </a:lnTo>
                  <a:lnTo>
                    <a:pt x="348" y="475"/>
                  </a:lnTo>
                  <a:lnTo>
                    <a:pt x="345" y="471"/>
                  </a:lnTo>
                  <a:lnTo>
                    <a:pt x="342" y="468"/>
                  </a:lnTo>
                  <a:lnTo>
                    <a:pt x="340" y="464"/>
                  </a:lnTo>
                  <a:lnTo>
                    <a:pt x="335" y="461"/>
                  </a:lnTo>
                  <a:lnTo>
                    <a:pt x="333" y="457"/>
                  </a:lnTo>
                  <a:lnTo>
                    <a:pt x="330" y="454"/>
                  </a:lnTo>
                  <a:lnTo>
                    <a:pt x="327" y="451"/>
                  </a:lnTo>
                  <a:lnTo>
                    <a:pt x="324" y="448"/>
                  </a:lnTo>
                  <a:lnTo>
                    <a:pt x="318" y="444"/>
                  </a:lnTo>
                  <a:lnTo>
                    <a:pt x="315" y="440"/>
                  </a:lnTo>
                  <a:lnTo>
                    <a:pt x="311" y="437"/>
                  </a:lnTo>
                  <a:lnTo>
                    <a:pt x="308" y="432"/>
                  </a:lnTo>
                  <a:lnTo>
                    <a:pt x="304" y="428"/>
                  </a:lnTo>
                  <a:lnTo>
                    <a:pt x="300" y="424"/>
                  </a:lnTo>
                  <a:lnTo>
                    <a:pt x="296" y="421"/>
                  </a:lnTo>
                  <a:lnTo>
                    <a:pt x="291" y="418"/>
                  </a:lnTo>
                  <a:lnTo>
                    <a:pt x="287" y="414"/>
                  </a:lnTo>
                  <a:lnTo>
                    <a:pt x="283" y="411"/>
                  </a:lnTo>
                  <a:lnTo>
                    <a:pt x="279" y="408"/>
                  </a:lnTo>
                  <a:lnTo>
                    <a:pt x="276" y="404"/>
                  </a:lnTo>
                  <a:lnTo>
                    <a:pt x="270" y="401"/>
                  </a:lnTo>
                  <a:lnTo>
                    <a:pt x="266" y="397"/>
                  </a:lnTo>
                  <a:lnTo>
                    <a:pt x="261" y="394"/>
                  </a:lnTo>
                  <a:lnTo>
                    <a:pt x="257" y="391"/>
                  </a:lnTo>
                  <a:lnTo>
                    <a:pt x="252" y="387"/>
                  </a:lnTo>
                  <a:lnTo>
                    <a:pt x="247" y="384"/>
                  </a:lnTo>
                  <a:lnTo>
                    <a:pt x="242" y="381"/>
                  </a:lnTo>
                  <a:lnTo>
                    <a:pt x="237" y="380"/>
                  </a:lnTo>
                  <a:lnTo>
                    <a:pt x="232" y="376"/>
                  </a:lnTo>
                  <a:lnTo>
                    <a:pt x="227" y="373"/>
                  </a:lnTo>
                  <a:lnTo>
                    <a:pt x="223" y="371"/>
                  </a:lnTo>
                  <a:lnTo>
                    <a:pt x="217" y="370"/>
                  </a:lnTo>
                  <a:lnTo>
                    <a:pt x="212" y="367"/>
                  </a:lnTo>
                  <a:lnTo>
                    <a:pt x="207" y="364"/>
                  </a:lnTo>
                  <a:lnTo>
                    <a:pt x="202" y="364"/>
                  </a:lnTo>
                  <a:lnTo>
                    <a:pt x="196" y="361"/>
                  </a:lnTo>
                  <a:lnTo>
                    <a:pt x="192" y="361"/>
                  </a:lnTo>
                  <a:lnTo>
                    <a:pt x="185" y="358"/>
                  </a:lnTo>
                  <a:lnTo>
                    <a:pt x="179" y="358"/>
                  </a:lnTo>
                  <a:lnTo>
                    <a:pt x="175" y="357"/>
                  </a:lnTo>
                  <a:lnTo>
                    <a:pt x="168" y="356"/>
                  </a:lnTo>
                  <a:lnTo>
                    <a:pt x="163" y="356"/>
                  </a:lnTo>
                  <a:lnTo>
                    <a:pt x="156" y="356"/>
                  </a:lnTo>
                  <a:lnTo>
                    <a:pt x="151" y="356"/>
                  </a:lnTo>
                  <a:lnTo>
                    <a:pt x="145" y="356"/>
                  </a:lnTo>
                  <a:lnTo>
                    <a:pt x="139" y="356"/>
                  </a:lnTo>
                  <a:lnTo>
                    <a:pt x="134" y="356"/>
                  </a:lnTo>
                  <a:lnTo>
                    <a:pt x="128" y="358"/>
                  </a:lnTo>
                  <a:lnTo>
                    <a:pt x="121" y="358"/>
                  </a:lnTo>
                  <a:lnTo>
                    <a:pt x="117" y="360"/>
                  </a:lnTo>
                  <a:lnTo>
                    <a:pt x="109" y="361"/>
                  </a:lnTo>
                  <a:lnTo>
                    <a:pt x="104" y="364"/>
                  </a:lnTo>
                  <a:lnTo>
                    <a:pt x="98" y="366"/>
                  </a:lnTo>
                  <a:lnTo>
                    <a:pt x="91" y="370"/>
                  </a:lnTo>
                  <a:lnTo>
                    <a:pt x="85" y="371"/>
                  </a:lnTo>
                  <a:lnTo>
                    <a:pt x="80" y="376"/>
                  </a:lnTo>
                  <a:lnTo>
                    <a:pt x="71" y="380"/>
                  </a:lnTo>
                  <a:lnTo>
                    <a:pt x="67" y="383"/>
                  </a:lnTo>
                  <a:lnTo>
                    <a:pt x="61" y="385"/>
                  </a:lnTo>
                  <a:lnTo>
                    <a:pt x="55" y="390"/>
                  </a:lnTo>
                  <a:lnTo>
                    <a:pt x="50" y="394"/>
                  </a:lnTo>
                  <a:lnTo>
                    <a:pt x="46" y="398"/>
                  </a:lnTo>
                  <a:lnTo>
                    <a:pt x="41" y="404"/>
                  </a:lnTo>
                  <a:lnTo>
                    <a:pt x="37" y="410"/>
                  </a:lnTo>
                  <a:lnTo>
                    <a:pt x="33" y="414"/>
                  </a:lnTo>
                  <a:lnTo>
                    <a:pt x="30" y="418"/>
                  </a:lnTo>
                  <a:lnTo>
                    <a:pt x="26" y="424"/>
                  </a:lnTo>
                  <a:lnTo>
                    <a:pt x="23" y="430"/>
                  </a:lnTo>
                  <a:lnTo>
                    <a:pt x="20" y="435"/>
                  </a:lnTo>
                  <a:lnTo>
                    <a:pt x="17" y="441"/>
                  </a:lnTo>
                  <a:lnTo>
                    <a:pt x="14" y="448"/>
                  </a:lnTo>
                  <a:lnTo>
                    <a:pt x="13" y="452"/>
                  </a:lnTo>
                  <a:lnTo>
                    <a:pt x="11" y="458"/>
                  </a:lnTo>
                  <a:lnTo>
                    <a:pt x="9" y="465"/>
                  </a:lnTo>
                  <a:lnTo>
                    <a:pt x="7" y="471"/>
                  </a:lnTo>
                  <a:lnTo>
                    <a:pt x="6" y="478"/>
                  </a:lnTo>
                  <a:lnTo>
                    <a:pt x="4" y="484"/>
                  </a:lnTo>
                  <a:lnTo>
                    <a:pt x="3" y="491"/>
                  </a:lnTo>
                  <a:lnTo>
                    <a:pt x="3" y="498"/>
                  </a:lnTo>
                  <a:lnTo>
                    <a:pt x="3" y="504"/>
                  </a:lnTo>
                  <a:lnTo>
                    <a:pt x="1" y="509"/>
                  </a:lnTo>
                  <a:lnTo>
                    <a:pt x="0" y="516"/>
                  </a:lnTo>
                  <a:lnTo>
                    <a:pt x="0" y="523"/>
                  </a:lnTo>
                  <a:lnTo>
                    <a:pt x="0" y="529"/>
                  </a:lnTo>
                  <a:lnTo>
                    <a:pt x="0" y="535"/>
                  </a:lnTo>
                  <a:lnTo>
                    <a:pt x="0" y="542"/>
                  </a:lnTo>
                  <a:lnTo>
                    <a:pt x="1" y="549"/>
                  </a:lnTo>
                  <a:lnTo>
                    <a:pt x="1" y="555"/>
                  </a:lnTo>
                  <a:lnTo>
                    <a:pt x="1" y="560"/>
                  </a:lnTo>
                  <a:lnTo>
                    <a:pt x="3" y="568"/>
                  </a:lnTo>
                  <a:lnTo>
                    <a:pt x="3" y="573"/>
                  </a:lnTo>
                  <a:lnTo>
                    <a:pt x="4" y="580"/>
                  </a:lnTo>
                  <a:lnTo>
                    <a:pt x="4" y="585"/>
                  </a:lnTo>
                  <a:lnTo>
                    <a:pt x="6" y="590"/>
                  </a:lnTo>
                  <a:lnTo>
                    <a:pt x="6" y="596"/>
                  </a:lnTo>
                  <a:lnTo>
                    <a:pt x="7" y="603"/>
                  </a:lnTo>
                  <a:lnTo>
                    <a:pt x="9" y="607"/>
                  </a:lnTo>
                  <a:lnTo>
                    <a:pt x="9" y="613"/>
                  </a:lnTo>
                  <a:lnTo>
                    <a:pt x="10" y="617"/>
                  </a:lnTo>
                  <a:lnTo>
                    <a:pt x="11" y="624"/>
                  </a:lnTo>
                  <a:lnTo>
                    <a:pt x="13" y="629"/>
                  </a:lnTo>
                  <a:lnTo>
                    <a:pt x="14" y="633"/>
                  </a:lnTo>
                  <a:lnTo>
                    <a:pt x="14" y="637"/>
                  </a:lnTo>
                  <a:lnTo>
                    <a:pt x="16" y="643"/>
                  </a:lnTo>
                  <a:lnTo>
                    <a:pt x="17" y="646"/>
                  </a:lnTo>
                  <a:lnTo>
                    <a:pt x="19" y="651"/>
                  </a:lnTo>
                  <a:lnTo>
                    <a:pt x="19" y="654"/>
                  </a:lnTo>
                  <a:lnTo>
                    <a:pt x="20" y="659"/>
                  </a:lnTo>
                  <a:lnTo>
                    <a:pt x="20" y="661"/>
                  </a:lnTo>
                  <a:lnTo>
                    <a:pt x="23" y="664"/>
                  </a:lnTo>
                  <a:lnTo>
                    <a:pt x="23" y="667"/>
                  </a:lnTo>
                  <a:lnTo>
                    <a:pt x="24" y="670"/>
                  </a:lnTo>
                  <a:lnTo>
                    <a:pt x="26" y="673"/>
                  </a:lnTo>
                  <a:lnTo>
                    <a:pt x="27" y="677"/>
                  </a:lnTo>
                  <a:lnTo>
                    <a:pt x="27" y="680"/>
                  </a:lnTo>
                  <a:lnTo>
                    <a:pt x="28" y="680"/>
                  </a:lnTo>
                  <a:close/>
                </a:path>
              </a:pathLst>
            </a:custGeom>
            <a:solidFill>
              <a:schemeClr val="tx1"/>
            </a:solidFill>
            <a:ln w="9525">
              <a:solidFill>
                <a:schemeClr val="tx1"/>
              </a:solidFill>
              <a:round/>
              <a:headEnd/>
              <a:tailEnd/>
            </a:ln>
          </p:spPr>
          <p:txBody>
            <a:bodyPr/>
            <a:lstStyle/>
            <a:p>
              <a:endParaRPr lang="en-US"/>
            </a:p>
          </p:txBody>
        </p:sp>
        <p:sp>
          <p:nvSpPr>
            <p:cNvPr id="15" name="Freeform 11"/>
            <p:cNvSpPr>
              <a:spLocks/>
            </p:cNvSpPr>
            <p:nvPr/>
          </p:nvSpPr>
          <p:spPr bwMode="auto">
            <a:xfrm>
              <a:off x="10599739" y="4094447"/>
              <a:ext cx="170388" cy="228441"/>
            </a:xfrm>
            <a:custGeom>
              <a:avLst/>
              <a:gdLst>
                <a:gd name="T0" fmla="*/ 31 w 285"/>
                <a:gd name="T1" fmla="*/ 35 h 411"/>
                <a:gd name="T2" fmla="*/ 30 w 285"/>
                <a:gd name="T3" fmla="*/ 33 h 411"/>
                <a:gd name="T4" fmla="*/ 29 w 285"/>
                <a:gd name="T5" fmla="*/ 30 h 411"/>
                <a:gd name="T6" fmla="*/ 27 w 285"/>
                <a:gd name="T7" fmla="*/ 28 h 411"/>
                <a:gd name="T8" fmla="*/ 26 w 285"/>
                <a:gd name="T9" fmla="*/ 25 h 411"/>
                <a:gd name="T10" fmla="*/ 25 w 285"/>
                <a:gd name="T11" fmla="*/ 23 h 411"/>
                <a:gd name="T12" fmla="*/ 25 w 285"/>
                <a:gd name="T13" fmla="*/ 21 h 411"/>
                <a:gd name="T14" fmla="*/ 25 w 285"/>
                <a:gd name="T15" fmla="*/ 19 h 411"/>
                <a:gd name="T16" fmla="*/ 26 w 285"/>
                <a:gd name="T17" fmla="*/ 17 h 411"/>
                <a:gd name="T18" fmla="*/ 26 w 285"/>
                <a:gd name="T19" fmla="*/ 15 h 411"/>
                <a:gd name="T20" fmla="*/ 26 w 285"/>
                <a:gd name="T21" fmla="*/ 13 h 411"/>
                <a:gd name="T22" fmla="*/ 26 w 285"/>
                <a:gd name="T23" fmla="*/ 11 h 411"/>
                <a:gd name="T24" fmla="*/ 26 w 285"/>
                <a:gd name="T25" fmla="*/ 10 h 411"/>
                <a:gd name="T26" fmla="*/ 25 w 285"/>
                <a:gd name="T27" fmla="*/ 8 h 411"/>
                <a:gd name="T28" fmla="*/ 25 w 285"/>
                <a:gd name="T29" fmla="*/ 6 h 411"/>
                <a:gd name="T30" fmla="*/ 23 w 285"/>
                <a:gd name="T31" fmla="*/ 4 h 411"/>
                <a:gd name="T32" fmla="*/ 21 w 285"/>
                <a:gd name="T33" fmla="*/ 2 h 411"/>
                <a:gd name="T34" fmla="*/ 19 w 285"/>
                <a:gd name="T35" fmla="*/ 1 h 411"/>
                <a:gd name="T36" fmla="*/ 18 w 285"/>
                <a:gd name="T37" fmla="*/ 1 h 411"/>
                <a:gd name="T38" fmla="*/ 16 w 285"/>
                <a:gd name="T39" fmla="*/ 0 h 411"/>
                <a:gd name="T40" fmla="*/ 14 w 285"/>
                <a:gd name="T41" fmla="*/ 0 h 411"/>
                <a:gd name="T42" fmla="*/ 12 w 285"/>
                <a:gd name="T43" fmla="*/ 0 h 411"/>
                <a:gd name="T44" fmla="*/ 10 w 285"/>
                <a:gd name="T45" fmla="*/ 0 h 411"/>
                <a:gd name="T46" fmla="*/ 9 w 285"/>
                <a:gd name="T47" fmla="*/ 1 h 411"/>
                <a:gd name="T48" fmla="*/ 7 w 285"/>
                <a:gd name="T49" fmla="*/ 2 h 411"/>
                <a:gd name="T50" fmla="*/ 5 w 285"/>
                <a:gd name="T51" fmla="*/ 3 h 411"/>
                <a:gd name="T52" fmla="*/ 2 w 285"/>
                <a:gd name="T53" fmla="*/ 6 h 411"/>
                <a:gd name="T54" fmla="*/ 1 w 285"/>
                <a:gd name="T55" fmla="*/ 8 h 411"/>
                <a:gd name="T56" fmla="*/ 0 w 285"/>
                <a:gd name="T57" fmla="*/ 9 h 411"/>
                <a:gd name="T58" fmla="*/ 0 w 285"/>
                <a:gd name="T59" fmla="*/ 12 h 411"/>
                <a:gd name="T60" fmla="*/ 0 w 285"/>
                <a:gd name="T61" fmla="*/ 14 h 411"/>
                <a:gd name="T62" fmla="*/ 1 w 285"/>
                <a:gd name="T63" fmla="*/ 17 h 411"/>
                <a:gd name="T64" fmla="*/ 2 w 285"/>
                <a:gd name="T65" fmla="*/ 19 h 411"/>
                <a:gd name="T66" fmla="*/ 4 w 285"/>
                <a:gd name="T67" fmla="*/ 21 h 411"/>
                <a:gd name="T68" fmla="*/ 6 w 285"/>
                <a:gd name="T69" fmla="*/ 23 h 411"/>
                <a:gd name="T70" fmla="*/ 8 w 285"/>
                <a:gd name="T71" fmla="*/ 24 h 411"/>
                <a:gd name="T72" fmla="*/ 10 w 285"/>
                <a:gd name="T73" fmla="*/ 25 h 411"/>
                <a:gd name="T74" fmla="*/ 11 w 285"/>
                <a:gd name="T75" fmla="*/ 26 h 411"/>
                <a:gd name="T76" fmla="*/ 12 w 285"/>
                <a:gd name="T77" fmla="*/ 28 h 411"/>
                <a:gd name="T78" fmla="*/ 13 w 285"/>
                <a:gd name="T79" fmla="*/ 31 h 411"/>
                <a:gd name="T80" fmla="*/ 13 w 285"/>
                <a:gd name="T81" fmla="*/ 33 h 411"/>
                <a:gd name="T82" fmla="*/ 14 w 285"/>
                <a:gd name="T83" fmla="*/ 34 h 411"/>
                <a:gd name="T84" fmla="*/ 15 w 285"/>
                <a:gd name="T85" fmla="*/ 36 h 411"/>
                <a:gd name="T86" fmla="*/ 16 w 285"/>
                <a:gd name="T87" fmla="*/ 38 h 411"/>
                <a:gd name="T88" fmla="*/ 17 w 285"/>
                <a:gd name="T89" fmla="*/ 40 h 411"/>
                <a:gd name="T90" fmla="*/ 18 w 285"/>
                <a:gd name="T91" fmla="*/ 42 h 411"/>
                <a:gd name="T92" fmla="*/ 20 w 285"/>
                <a:gd name="T93" fmla="*/ 44 h 411"/>
                <a:gd name="T94" fmla="*/ 23 w 285"/>
                <a:gd name="T95" fmla="*/ 45 h 411"/>
                <a:gd name="T96" fmla="*/ 25 w 285"/>
                <a:gd name="T97" fmla="*/ 46 h 411"/>
                <a:gd name="T98" fmla="*/ 28 w 285"/>
                <a:gd name="T99" fmla="*/ 45 h 411"/>
                <a:gd name="T100" fmla="*/ 29 w 285"/>
                <a:gd name="T101" fmla="*/ 44 h 411"/>
                <a:gd name="T102" fmla="*/ 31 w 285"/>
                <a:gd name="T103" fmla="*/ 42 h 411"/>
                <a:gd name="T104" fmla="*/ 31 w 285"/>
                <a:gd name="T105" fmla="*/ 40 h 411"/>
                <a:gd name="T106" fmla="*/ 32 w 285"/>
                <a:gd name="T107" fmla="*/ 38 h 411"/>
                <a:gd name="T108" fmla="*/ 32 w 285"/>
                <a:gd name="T109" fmla="*/ 37 h 411"/>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285" h="411">
                  <a:moveTo>
                    <a:pt x="284" y="330"/>
                  </a:moveTo>
                  <a:lnTo>
                    <a:pt x="283" y="326"/>
                  </a:lnTo>
                  <a:lnTo>
                    <a:pt x="283" y="323"/>
                  </a:lnTo>
                  <a:lnTo>
                    <a:pt x="281" y="319"/>
                  </a:lnTo>
                  <a:lnTo>
                    <a:pt x="280" y="316"/>
                  </a:lnTo>
                  <a:lnTo>
                    <a:pt x="278" y="312"/>
                  </a:lnTo>
                  <a:lnTo>
                    <a:pt x="277" y="307"/>
                  </a:lnTo>
                  <a:lnTo>
                    <a:pt x="275" y="303"/>
                  </a:lnTo>
                  <a:lnTo>
                    <a:pt x="274" y="300"/>
                  </a:lnTo>
                  <a:lnTo>
                    <a:pt x="270" y="294"/>
                  </a:lnTo>
                  <a:lnTo>
                    <a:pt x="268" y="290"/>
                  </a:lnTo>
                  <a:lnTo>
                    <a:pt x="266" y="286"/>
                  </a:lnTo>
                  <a:lnTo>
                    <a:pt x="264" y="282"/>
                  </a:lnTo>
                  <a:lnTo>
                    <a:pt x="261" y="277"/>
                  </a:lnTo>
                  <a:lnTo>
                    <a:pt x="258" y="272"/>
                  </a:lnTo>
                  <a:lnTo>
                    <a:pt x="256" y="267"/>
                  </a:lnTo>
                  <a:lnTo>
                    <a:pt x="254" y="263"/>
                  </a:lnTo>
                  <a:lnTo>
                    <a:pt x="251" y="257"/>
                  </a:lnTo>
                  <a:lnTo>
                    <a:pt x="248" y="253"/>
                  </a:lnTo>
                  <a:lnTo>
                    <a:pt x="246" y="248"/>
                  </a:lnTo>
                  <a:lnTo>
                    <a:pt x="243" y="243"/>
                  </a:lnTo>
                  <a:lnTo>
                    <a:pt x="240" y="239"/>
                  </a:lnTo>
                  <a:lnTo>
                    <a:pt x="239" y="235"/>
                  </a:lnTo>
                  <a:lnTo>
                    <a:pt x="236" y="230"/>
                  </a:lnTo>
                  <a:lnTo>
                    <a:pt x="233" y="226"/>
                  </a:lnTo>
                  <a:lnTo>
                    <a:pt x="231" y="222"/>
                  </a:lnTo>
                  <a:lnTo>
                    <a:pt x="230" y="219"/>
                  </a:lnTo>
                  <a:lnTo>
                    <a:pt x="229" y="213"/>
                  </a:lnTo>
                  <a:lnTo>
                    <a:pt x="227" y="212"/>
                  </a:lnTo>
                  <a:lnTo>
                    <a:pt x="224" y="206"/>
                  </a:lnTo>
                  <a:lnTo>
                    <a:pt x="224" y="203"/>
                  </a:lnTo>
                  <a:lnTo>
                    <a:pt x="224" y="201"/>
                  </a:lnTo>
                  <a:lnTo>
                    <a:pt x="224" y="199"/>
                  </a:lnTo>
                  <a:lnTo>
                    <a:pt x="223" y="196"/>
                  </a:lnTo>
                  <a:lnTo>
                    <a:pt x="223" y="193"/>
                  </a:lnTo>
                  <a:lnTo>
                    <a:pt x="223" y="191"/>
                  </a:lnTo>
                  <a:lnTo>
                    <a:pt x="223" y="188"/>
                  </a:lnTo>
                  <a:lnTo>
                    <a:pt x="223" y="184"/>
                  </a:lnTo>
                  <a:lnTo>
                    <a:pt x="224" y="181"/>
                  </a:lnTo>
                  <a:lnTo>
                    <a:pt x="224" y="175"/>
                  </a:lnTo>
                  <a:lnTo>
                    <a:pt x="226" y="172"/>
                  </a:lnTo>
                  <a:lnTo>
                    <a:pt x="226" y="168"/>
                  </a:lnTo>
                  <a:lnTo>
                    <a:pt x="227" y="164"/>
                  </a:lnTo>
                  <a:lnTo>
                    <a:pt x="229" y="159"/>
                  </a:lnTo>
                  <a:lnTo>
                    <a:pt x="230" y="154"/>
                  </a:lnTo>
                  <a:lnTo>
                    <a:pt x="230" y="148"/>
                  </a:lnTo>
                  <a:lnTo>
                    <a:pt x="230" y="144"/>
                  </a:lnTo>
                  <a:lnTo>
                    <a:pt x="231" y="138"/>
                  </a:lnTo>
                  <a:lnTo>
                    <a:pt x="233" y="134"/>
                  </a:lnTo>
                  <a:lnTo>
                    <a:pt x="233" y="131"/>
                  </a:lnTo>
                  <a:lnTo>
                    <a:pt x="233" y="127"/>
                  </a:lnTo>
                  <a:lnTo>
                    <a:pt x="233" y="124"/>
                  </a:lnTo>
                  <a:lnTo>
                    <a:pt x="233" y="121"/>
                  </a:lnTo>
                  <a:lnTo>
                    <a:pt x="233" y="118"/>
                  </a:lnTo>
                  <a:lnTo>
                    <a:pt x="233" y="115"/>
                  </a:lnTo>
                  <a:lnTo>
                    <a:pt x="233" y="112"/>
                  </a:lnTo>
                  <a:lnTo>
                    <a:pt x="233" y="111"/>
                  </a:lnTo>
                  <a:lnTo>
                    <a:pt x="233" y="107"/>
                  </a:lnTo>
                  <a:lnTo>
                    <a:pt x="233" y="104"/>
                  </a:lnTo>
                  <a:lnTo>
                    <a:pt x="233" y="101"/>
                  </a:lnTo>
                  <a:lnTo>
                    <a:pt x="233" y="98"/>
                  </a:lnTo>
                  <a:lnTo>
                    <a:pt x="233" y="95"/>
                  </a:lnTo>
                  <a:lnTo>
                    <a:pt x="233" y="92"/>
                  </a:lnTo>
                  <a:lnTo>
                    <a:pt x="231" y="90"/>
                  </a:lnTo>
                  <a:lnTo>
                    <a:pt x="231" y="87"/>
                  </a:lnTo>
                  <a:lnTo>
                    <a:pt x="230" y="84"/>
                  </a:lnTo>
                  <a:lnTo>
                    <a:pt x="230" y="81"/>
                  </a:lnTo>
                  <a:lnTo>
                    <a:pt x="230" y="78"/>
                  </a:lnTo>
                  <a:lnTo>
                    <a:pt x="229" y="75"/>
                  </a:lnTo>
                  <a:lnTo>
                    <a:pt x="227" y="71"/>
                  </a:lnTo>
                  <a:lnTo>
                    <a:pt x="226" y="68"/>
                  </a:lnTo>
                  <a:lnTo>
                    <a:pt x="224" y="65"/>
                  </a:lnTo>
                  <a:lnTo>
                    <a:pt x="224" y="63"/>
                  </a:lnTo>
                  <a:lnTo>
                    <a:pt x="223" y="60"/>
                  </a:lnTo>
                  <a:lnTo>
                    <a:pt x="221" y="57"/>
                  </a:lnTo>
                  <a:lnTo>
                    <a:pt x="220" y="54"/>
                  </a:lnTo>
                  <a:lnTo>
                    <a:pt x="219" y="51"/>
                  </a:lnTo>
                  <a:lnTo>
                    <a:pt x="214" y="47"/>
                  </a:lnTo>
                  <a:lnTo>
                    <a:pt x="210" y="40"/>
                  </a:lnTo>
                  <a:lnTo>
                    <a:pt x="207" y="37"/>
                  </a:lnTo>
                  <a:lnTo>
                    <a:pt x="206" y="34"/>
                  </a:lnTo>
                  <a:lnTo>
                    <a:pt x="203" y="31"/>
                  </a:lnTo>
                  <a:lnTo>
                    <a:pt x="202" y="30"/>
                  </a:lnTo>
                  <a:lnTo>
                    <a:pt x="196" y="26"/>
                  </a:lnTo>
                  <a:lnTo>
                    <a:pt x="190" y="21"/>
                  </a:lnTo>
                  <a:lnTo>
                    <a:pt x="186" y="19"/>
                  </a:lnTo>
                  <a:lnTo>
                    <a:pt x="183" y="16"/>
                  </a:lnTo>
                  <a:lnTo>
                    <a:pt x="180" y="16"/>
                  </a:lnTo>
                  <a:lnTo>
                    <a:pt x="177" y="13"/>
                  </a:lnTo>
                  <a:lnTo>
                    <a:pt x="175" y="11"/>
                  </a:lnTo>
                  <a:lnTo>
                    <a:pt x="173" y="10"/>
                  </a:lnTo>
                  <a:lnTo>
                    <a:pt x="170" y="9"/>
                  </a:lnTo>
                  <a:lnTo>
                    <a:pt x="167" y="7"/>
                  </a:lnTo>
                  <a:lnTo>
                    <a:pt x="163" y="7"/>
                  </a:lnTo>
                  <a:lnTo>
                    <a:pt x="160" y="6"/>
                  </a:lnTo>
                  <a:lnTo>
                    <a:pt x="158" y="4"/>
                  </a:lnTo>
                  <a:lnTo>
                    <a:pt x="155" y="4"/>
                  </a:lnTo>
                  <a:lnTo>
                    <a:pt x="150" y="3"/>
                  </a:lnTo>
                  <a:lnTo>
                    <a:pt x="148" y="3"/>
                  </a:lnTo>
                  <a:lnTo>
                    <a:pt x="143" y="1"/>
                  </a:lnTo>
                  <a:lnTo>
                    <a:pt x="140" y="1"/>
                  </a:lnTo>
                  <a:lnTo>
                    <a:pt x="138" y="1"/>
                  </a:lnTo>
                  <a:lnTo>
                    <a:pt x="133" y="0"/>
                  </a:lnTo>
                  <a:lnTo>
                    <a:pt x="131" y="0"/>
                  </a:lnTo>
                  <a:lnTo>
                    <a:pt x="128" y="0"/>
                  </a:lnTo>
                  <a:lnTo>
                    <a:pt x="123" y="0"/>
                  </a:lnTo>
                  <a:lnTo>
                    <a:pt x="121" y="0"/>
                  </a:lnTo>
                  <a:lnTo>
                    <a:pt x="118" y="0"/>
                  </a:lnTo>
                  <a:lnTo>
                    <a:pt x="115" y="1"/>
                  </a:lnTo>
                  <a:lnTo>
                    <a:pt x="111" y="1"/>
                  </a:lnTo>
                  <a:lnTo>
                    <a:pt x="108" y="1"/>
                  </a:lnTo>
                  <a:lnTo>
                    <a:pt x="104" y="1"/>
                  </a:lnTo>
                  <a:lnTo>
                    <a:pt x="101" y="3"/>
                  </a:lnTo>
                  <a:lnTo>
                    <a:pt x="96" y="3"/>
                  </a:lnTo>
                  <a:lnTo>
                    <a:pt x="94" y="3"/>
                  </a:lnTo>
                  <a:lnTo>
                    <a:pt x="91" y="4"/>
                  </a:lnTo>
                  <a:lnTo>
                    <a:pt x="88" y="4"/>
                  </a:lnTo>
                  <a:lnTo>
                    <a:pt x="84" y="6"/>
                  </a:lnTo>
                  <a:lnTo>
                    <a:pt x="81" y="7"/>
                  </a:lnTo>
                  <a:lnTo>
                    <a:pt x="77" y="7"/>
                  </a:lnTo>
                  <a:lnTo>
                    <a:pt x="74" y="9"/>
                  </a:lnTo>
                  <a:lnTo>
                    <a:pt x="71" y="10"/>
                  </a:lnTo>
                  <a:lnTo>
                    <a:pt x="68" y="11"/>
                  </a:lnTo>
                  <a:lnTo>
                    <a:pt x="65" y="13"/>
                  </a:lnTo>
                  <a:lnTo>
                    <a:pt x="62" y="16"/>
                  </a:lnTo>
                  <a:lnTo>
                    <a:pt x="59" y="16"/>
                  </a:lnTo>
                  <a:lnTo>
                    <a:pt x="57" y="19"/>
                  </a:lnTo>
                  <a:lnTo>
                    <a:pt x="52" y="20"/>
                  </a:lnTo>
                  <a:lnTo>
                    <a:pt x="50" y="23"/>
                  </a:lnTo>
                  <a:lnTo>
                    <a:pt x="45" y="26"/>
                  </a:lnTo>
                  <a:lnTo>
                    <a:pt x="40" y="30"/>
                  </a:lnTo>
                  <a:lnTo>
                    <a:pt x="34" y="34"/>
                  </a:lnTo>
                  <a:lnTo>
                    <a:pt x="30" y="38"/>
                  </a:lnTo>
                  <a:lnTo>
                    <a:pt x="25" y="44"/>
                  </a:lnTo>
                  <a:lnTo>
                    <a:pt x="21" y="50"/>
                  </a:lnTo>
                  <a:lnTo>
                    <a:pt x="17" y="54"/>
                  </a:lnTo>
                  <a:lnTo>
                    <a:pt x="14" y="60"/>
                  </a:lnTo>
                  <a:lnTo>
                    <a:pt x="11" y="64"/>
                  </a:lnTo>
                  <a:lnTo>
                    <a:pt x="8" y="70"/>
                  </a:lnTo>
                  <a:lnTo>
                    <a:pt x="7" y="73"/>
                  </a:lnTo>
                  <a:lnTo>
                    <a:pt x="5" y="75"/>
                  </a:lnTo>
                  <a:lnTo>
                    <a:pt x="5" y="78"/>
                  </a:lnTo>
                  <a:lnTo>
                    <a:pt x="5" y="81"/>
                  </a:lnTo>
                  <a:lnTo>
                    <a:pt x="3" y="84"/>
                  </a:lnTo>
                  <a:lnTo>
                    <a:pt x="3" y="85"/>
                  </a:lnTo>
                  <a:lnTo>
                    <a:pt x="3" y="90"/>
                  </a:lnTo>
                  <a:lnTo>
                    <a:pt x="3" y="92"/>
                  </a:lnTo>
                  <a:lnTo>
                    <a:pt x="0" y="97"/>
                  </a:lnTo>
                  <a:lnTo>
                    <a:pt x="0" y="104"/>
                  </a:lnTo>
                  <a:lnTo>
                    <a:pt x="0" y="107"/>
                  </a:lnTo>
                  <a:lnTo>
                    <a:pt x="0" y="110"/>
                  </a:lnTo>
                  <a:lnTo>
                    <a:pt x="0" y="112"/>
                  </a:lnTo>
                  <a:lnTo>
                    <a:pt x="0" y="115"/>
                  </a:lnTo>
                  <a:lnTo>
                    <a:pt x="0" y="120"/>
                  </a:lnTo>
                  <a:lnTo>
                    <a:pt x="1" y="125"/>
                  </a:lnTo>
                  <a:lnTo>
                    <a:pt x="3" y="131"/>
                  </a:lnTo>
                  <a:lnTo>
                    <a:pt x="4" y="135"/>
                  </a:lnTo>
                  <a:lnTo>
                    <a:pt x="5" y="141"/>
                  </a:lnTo>
                  <a:lnTo>
                    <a:pt x="7" y="145"/>
                  </a:lnTo>
                  <a:lnTo>
                    <a:pt x="8" y="149"/>
                  </a:lnTo>
                  <a:lnTo>
                    <a:pt x="11" y="154"/>
                  </a:lnTo>
                  <a:lnTo>
                    <a:pt x="13" y="159"/>
                  </a:lnTo>
                  <a:lnTo>
                    <a:pt x="14" y="165"/>
                  </a:lnTo>
                  <a:lnTo>
                    <a:pt x="17" y="168"/>
                  </a:lnTo>
                  <a:lnTo>
                    <a:pt x="21" y="172"/>
                  </a:lnTo>
                  <a:lnTo>
                    <a:pt x="23" y="176"/>
                  </a:lnTo>
                  <a:lnTo>
                    <a:pt x="27" y="181"/>
                  </a:lnTo>
                  <a:lnTo>
                    <a:pt x="30" y="185"/>
                  </a:lnTo>
                  <a:lnTo>
                    <a:pt x="34" y="188"/>
                  </a:lnTo>
                  <a:lnTo>
                    <a:pt x="37" y="191"/>
                  </a:lnTo>
                  <a:lnTo>
                    <a:pt x="40" y="193"/>
                  </a:lnTo>
                  <a:lnTo>
                    <a:pt x="44" y="196"/>
                  </a:lnTo>
                  <a:lnTo>
                    <a:pt x="47" y="199"/>
                  </a:lnTo>
                  <a:lnTo>
                    <a:pt x="50" y="201"/>
                  </a:lnTo>
                  <a:lnTo>
                    <a:pt x="55" y="203"/>
                  </a:lnTo>
                  <a:lnTo>
                    <a:pt x="58" y="205"/>
                  </a:lnTo>
                  <a:lnTo>
                    <a:pt x="59" y="206"/>
                  </a:lnTo>
                  <a:lnTo>
                    <a:pt x="62" y="209"/>
                  </a:lnTo>
                  <a:lnTo>
                    <a:pt x="65" y="212"/>
                  </a:lnTo>
                  <a:lnTo>
                    <a:pt x="68" y="212"/>
                  </a:lnTo>
                  <a:lnTo>
                    <a:pt x="71" y="213"/>
                  </a:lnTo>
                  <a:lnTo>
                    <a:pt x="75" y="216"/>
                  </a:lnTo>
                  <a:lnTo>
                    <a:pt x="79" y="219"/>
                  </a:lnTo>
                  <a:lnTo>
                    <a:pt x="84" y="220"/>
                  </a:lnTo>
                  <a:lnTo>
                    <a:pt x="86" y="222"/>
                  </a:lnTo>
                  <a:lnTo>
                    <a:pt x="89" y="225"/>
                  </a:lnTo>
                  <a:lnTo>
                    <a:pt x="92" y="228"/>
                  </a:lnTo>
                  <a:lnTo>
                    <a:pt x="95" y="230"/>
                  </a:lnTo>
                  <a:lnTo>
                    <a:pt x="98" y="233"/>
                  </a:lnTo>
                  <a:lnTo>
                    <a:pt x="99" y="238"/>
                  </a:lnTo>
                  <a:lnTo>
                    <a:pt x="102" y="243"/>
                  </a:lnTo>
                  <a:lnTo>
                    <a:pt x="104" y="246"/>
                  </a:lnTo>
                  <a:lnTo>
                    <a:pt x="105" y="249"/>
                  </a:lnTo>
                  <a:lnTo>
                    <a:pt x="105" y="252"/>
                  </a:lnTo>
                  <a:lnTo>
                    <a:pt x="108" y="256"/>
                  </a:lnTo>
                  <a:lnTo>
                    <a:pt x="109" y="259"/>
                  </a:lnTo>
                  <a:lnTo>
                    <a:pt x="109" y="265"/>
                  </a:lnTo>
                  <a:lnTo>
                    <a:pt x="111" y="269"/>
                  </a:lnTo>
                  <a:lnTo>
                    <a:pt x="113" y="275"/>
                  </a:lnTo>
                  <a:lnTo>
                    <a:pt x="115" y="279"/>
                  </a:lnTo>
                  <a:lnTo>
                    <a:pt x="116" y="283"/>
                  </a:lnTo>
                  <a:lnTo>
                    <a:pt x="118" y="286"/>
                  </a:lnTo>
                  <a:lnTo>
                    <a:pt x="118" y="289"/>
                  </a:lnTo>
                  <a:lnTo>
                    <a:pt x="119" y="293"/>
                  </a:lnTo>
                  <a:lnTo>
                    <a:pt x="121" y="296"/>
                  </a:lnTo>
                  <a:lnTo>
                    <a:pt x="122" y="297"/>
                  </a:lnTo>
                  <a:lnTo>
                    <a:pt x="123" y="302"/>
                  </a:lnTo>
                  <a:lnTo>
                    <a:pt x="123" y="304"/>
                  </a:lnTo>
                  <a:lnTo>
                    <a:pt x="125" y="307"/>
                  </a:lnTo>
                  <a:lnTo>
                    <a:pt x="126" y="310"/>
                  </a:lnTo>
                  <a:lnTo>
                    <a:pt x="128" y="313"/>
                  </a:lnTo>
                  <a:lnTo>
                    <a:pt x="129" y="317"/>
                  </a:lnTo>
                  <a:lnTo>
                    <a:pt x="131" y="320"/>
                  </a:lnTo>
                  <a:lnTo>
                    <a:pt x="131" y="324"/>
                  </a:lnTo>
                  <a:lnTo>
                    <a:pt x="133" y="327"/>
                  </a:lnTo>
                  <a:lnTo>
                    <a:pt x="136" y="330"/>
                  </a:lnTo>
                  <a:lnTo>
                    <a:pt x="136" y="331"/>
                  </a:lnTo>
                  <a:lnTo>
                    <a:pt x="139" y="334"/>
                  </a:lnTo>
                  <a:lnTo>
                    <a:pt x="140" y="337"/>
                  </a:lnTo>
                  <a:lnTo>
                    <a:pt x="140" y="341"/>
                  </a:lnTo>
                  <a:lnTo>
                    <a:pt x="143" y="344"/>
                  </a:lnTo>
                  <a:lnTo>
                    <a:pt x="145" y="347"/>
                  </a:lnTo>
                  <a:lnTo>
                    <a:pt x="146" y="350"/>
                  </a:lnTo>
                  <a:lnTo>
                    <a:pt x="148" y="354"/>
                  </a:lnTo>
                  <a:lnTo>
                    <a:pt x="150" y="357"/>
                  </a:lnTo>
                  <a:lnTo>
                    <a:pt x="152" y="358"/>
                  </a:lnTo>
                  <a:lnTo>
                    <a:pt x="153" y="363"/>
                  </a:lnTo>
                  <a:lnTo>
                    <a:pt x="155" y="364"/>
                  </a:lnTo>
                  <a:lnTo>
                    <a:pt x="158" y="367"/>
                  </a:lnTo>
                  <a:lnTo>
                    <a:pt x="160" y="374"/>
                  </a:lnTo>
                  <a:lnTo>
                    <a:pt x="166" y="378"/>
                  </a:lnTo>
                  <a:lnTo>
                    <a:pt x="170" y="384"/>
                  </a:lnTo>
                  <a:lnTo>
                    <a:pt x="175" y="388"/>
                  </a:lnTo>
                  <a:lnTo>
                    <a:pt x="179" y="393"/>
                  </a:lnTo>
                  <a:lnTo>
                    <a:pt x="183" y="395"/>
                  </a:lnTo>
                  <a:lnTo>
                    <a:pt x="187" y="400"/>
                  </a:lnTo>
                  <a:lnTo>
                    <a:pt x="193" y="403"/>
                  </a:lnTo>
                  <a:lnTo>
                    <a:pt x="199" y="405"/>
                  </a:lnTo>
                  <a:lnTo>
                    <a:pt x="204" y="408"/>
                  </a:lnTo>
                  <a:lnTo>
                    <a:pt x="207" y="408"/>
                  </a:lnTo>
                  <a:lnTo>
                    <a:pt x="209" y="410"/>
                  </a:lnTo>
                  <a:lnTo>
                    <a:pt x="212" y="411"/>
                  </a:lnTo>
                  <a:lnTo>
                    <a:pt x="214" y="411"/>
                  </a:lnTo>
                  <a:lnTo>
                    <a:pt x="220" y="411"/>
                  </a:lnTo>
                  <a:lnTo>
                    <a:pt x="224" y="411"/>
                  </a:lnTo>
                  <a:lnTo>
                    <a:pt x="230" y="411"/>
                  </a:lnTo>
                  <a:lnTo>
                    <a:pt x="234" y="411"/>
                  </a:lnTo>
                  <a:lnTo>
                    <a:pt x="239" y="410"/>
                  </a:lnTo>
                  <a:lnTo>
                    <a:pt x="244" y="408"/>
                  </a:lnTo>
                  <a:lnTo>
                    <a:pt x="248" y="408"/>
                  </a:lnTo>
                  <a:lnTo>
                    <a:pt x="251" y="407"/>
                  </a:lnTo>
                  <a:lnTo>
                    <a:pt x="254" y="404"/>
                  </a:lnTo>
                  <a:lnTo>
                    <a:pt x="257" y="403"/>
                  </a:lnTo>
                  <a:lnTo>
                    <a:pt x="261" y="398"/>
                  </a:lnTo>
                  <a:lnTo>
                    <a:pt x="264" y="395"/>
                  </a:lnTo>
                  <a:lnTo>
                    <a:pt x="267" y="393"/>
                  </a:lnTo>
                  <a:lnTo>
                    <a:pt x="268" y="390"/>
                  </a:lnTo>
                  <a:lnTo>
                    <a:pt x="271" y="387"/>
                  </a:lnTo>
                  <a:lnTo>
                    <a:pt x="274" y="384"/>
                  </a:lnTo>
                  <a:lnTo>
                    <a:pt x="275" y="381"/>
                  </a:lnTo>
                  <a:lnTo>
                    <a:pt x="277" y="377"/>
                  </a:lnTo>
                  <a:lnTo>
                    <a:pt x="278" y="374"/>
                  </a:lnTo>
                  <a:lnTo>
                    <a:pt x="280" y="370"/>
                  </a:lnTo>
                  <a:lnTo>
                    <a:pt x="280" y="366"/>
                  </a:lnTo>
                  <a:lnTo>
                    <a:pt x="281" y="363"/>
                  </a:lnTo>
                  <a:lnTo>
                    <a:pt x="283" y="358"/>
                  </a:lnTo>
                  <a:lnTo>
                    <a:pt x="284" y="356"/>
                  </a:lnTo>
                  <a:lnTo>
                    <a:pt x="284" y="351"/>
                  </a:lnTo>
                  <a:lnTo>
                    <a:pt x="284" y="348"/>
                  </a:lnTo>
                  <a:lnTo>
                    <a:pt x="284" y="344"/>
                  </a:lnTo>
                  <a:lnTo>
                    <a:pt x="285" y="341"/>
                  </a:lnTo>
                  <a:lnTo>
                    <a:pt x="284" y="337"/>
                  </a:lnTo>
                  <a:lnTo>
                    <a:pt x="284" y="334"/>
                  </a:lnTo>
                  <a:lnTo>
                    <a:pt x="284" y="331"/>
                  </a:lnTo>
                  <a:lnTo>
                    <a:pt x="284" y="330"/>
                  </a:lnTo>
                  <a:close/>
                </a:path>
              </a:pathLst>
            </a:custGeom>
            <a:solidFill>
              <a:srgbClr val="FFFFFF"/>
            </a:solidFill>
            <a:ln w="9525">
              <a:solidFill>
                <a:schemeClr val="tx1"/>
              </a:solidFill>
              <a:round/>
              <a:headEnd/>
              <a:tailEnd/>
            </a:ln>
          </p:spPr>
          <p:txBody>
            <a:bodyPr/>
            <a:lstStyle/>
            <a:p>
              <a:endParaRPr lang="en-US"/>
            </a:p>
          </p:txBody>
        </p:sp>
        <p:sp>
          <p:nvSpPr>
            <p:cNvPr id="16" name="Freeform 12"/>
            <p:cNvSpPr>
              <a:spLocks/>
            </p:cNvSpPr>
            <p:nvPr/>
          </p:nvSpPr>
          <p:spPr bwMode="auto">
            <a:xfrm>
              <a:off x="10119065" y="3459148"/>
              <a:ext cx="563178" cy="463551"/>
            </a:xfrm>
            <a:custGeom>
              <a:avLst/>
              <a:gdLst>
                <a:gd name="T0" fmla="*/ 10 w 942"/>
                <a:gd name="T1" fmla="*/ 24 h 833"/>
                <a:gd name="T2" fmla="*/ 17 w 942"/>
                <a:gd name="T3" fmla="*/ 16 h 833"/>
                <a:gd name="T4" fmla="*/ 24 w 942"/>
                <a:gd name="T5" fmla="*/ 10 h 833"/>
                <a:gd name="T6" fmla="*/ 33 w 942"/>
                <a:gd name="T7" fmla="*/ 5 h 833"/>
                <a:gd name="T8" fmla="*/ 41 w 942"/>
                <a:gd name="T9" fmla="*/ 2 h 833"/>
                <a:gd name="T10" fmla="*/ 49 w 942"/>
                <a:gd name="T11" fmla="*/ 0 h 833"/>
                <a:gd name="T12" fmla="*/ 56 w 942"/>
                <a:gd name="T13" fmla="*/ 0 h 833"/>
                <a:gd name="T14" fmla="*/ 63 w 942"/>
                <a:gd name="T15" fmla="*/ 0 h 833"/>
                <a:gd name="T16" fmla="*/ 68 w 942"/>
                <a:gd name="T17" fmla="*/ 1 h 833"/>
                <a:gd name="T18" fmla="*/ 73 w 942"/>
                <a:gd name="T19" fmla="*/ 2 h 833"/>
                <a:gd name="T20" fmla="*/ 77 w 942"/>
                <a:gd name="T21" fmla="*/ 4 h 833"/>
                <a:gd name="T22" fmla="*/ 81 w 942"/>
                <a:gd name="T23" fmla="*/ 6 h 833"/>
                <a:gd name="T24" fmla="*/ 83 w 942"/>
                <a:gd name="T25" fmla="*/ 10 h 833"/>
                <a:gd name="T26" fmla="*/ 87 w 942"/>
                <a:gd name="T27" fmla="*/ 13 h 833"/>
                <a:gd name="T28" fmla="*/ 91 w 942"/>
                <a:gd name="T29" fmla="*/ 12 h 833"/>
                <a:gd name="T30" fmla="*/ 94 w 942"/>
                <a:gd name="T31" fmla="*/ 11 h 833"/>
                <a:gd name="T32" fmla="*/ 99 w 942"/>
                <a:gd name="T33" fmla="*/ 11 h 833"/>
                <a:gd name="T34" fmla="*/ 103 w 942"/>
                <a:gd name="T35" fmla="*/ 14 h 833"/>
                <a:gd name="T36" fmla="*/ 105 w 942"/>
                <a:gd name="T37" fmla="*/ 19 h 833"/>
                <a:gd name="T38" fmla="*/ 104 w 942"/>
                <a:gd name="T39" fmla="*/ 22 h 833"/>
                <a:gd name="T40" fmla="*/ 104 w 942"/>
                <a:gd name="T41" fmla="*/ 26 h 833"/>
                <a:gd name="T42" fmla="*/ 102 w 942"/>
                <a:gd name="T43" fmla="*/ 30 h 833"/>
                <a:gd name="T44" fmla="*/ 98 w 942"/>
                <a:gd name="T45" fmla="*/ 34 h 833"/>
                <a:gd name="T46" fmla="*/ 92 w 942"/>
                <a:gd name="T47" fmla="*/ 36 h 833"/>
                <a:gd name="T48" fmla="*/ 87 w 942"/>
                <a:gd name="T49" fmla="*/ 34 h 833"/>
                <a:gd name="T50" fmla="*/ 87 w 942"/>
                <a:gd name="T51" fmla="*/ 30 h 833"/>
                <a:gd name="T52" fmla="*/ 85 w 942"/>
                <a:gd name="T53" fmla="*/ 26 h 833"/>
                <a:gd name="T54" fmla="*/ 81 w 942"/>
                <a:gd name="T55" fmla="*/ 25 h 833"/>
                <a:gd name="T56" fmla="*/ 76 w 942"/>
                <a:gd name="T57" fmla="*/ 27 h 833"/>
                <a:gd name="T58" fmla="*/ 72 w 942"/>
                <a:gd name="T59" fmla="*/ 27 h 833"/>
                <a:gd name="T60" fmla="*/ 68 w 942"/>
                <a:gd name="T61" fmla="*/ 25 h 833"/>
                <a:gd name="T62" fmla="*/ 63 w 942"/>
                <a:gd name="T63" fmla="*/ 24 h 833"/>
                <a:gd name="T64" fmla="*/ 56 w 942"/>
                <a:gd name="T65" fmla="*/ 23 h 833"/>
                <a:gd name="T66" fmla="*/ 49 w 942"/>
                <a:gd name="T67" fmla="*/ 24 h 833"/>
                <a:gd name="T68" fmla="*/ 40 w 942"/>
                <a:gd name="T69" fmla="*/ 27 h 833"/>
                <a:gd name="T70" fmla="*/ 34 w 942"/>
                <a:gd name="T71" fmla="*/ 32 h 833"/>
                <a:gd name="T72" fmla="*/ 30 w 942"/>
                <a:gd name="T73" fmla="*/ 37 h 833"/>
                <a:gd name="T74" fmla="*/ 27 w 942"/>
                <a:gd name="T75" fmla="*/ 43 h 833"/>
                <a:gd name="T76" fmla="*/ 26 w 942"/>
                <a:gd name="T77" fmla="*/ 49 h 833"/>
                <a:gd name="T78" fmla="*/ 26 w 942"/>
                <a:gd name="T79" fmla="*/ 55 h 833"/>
                <a:gd name="T80" fmla="*/ 26 w 942"/>
                <a:gd name="T81" fmla="*/ 60 h 833"/>
                <a:gd name="T82" fmla="*/ 26 w 942"/>
                <a:gd name="T83" fmla="*/ 65 h 833"/>
                <a:gd name="T84" fmla="*/ 27 w 942"/>
                <a:gd name="T85" fmla="*/ 69 h 833"/>
                <a:gd name="T86" fmla="*/ 29 w 942"/>
                <a:gd name="T87" fmla="*/ 72 h 833"/>
                <a:gd name="T88" fmla="*/ 31 w 942"/>
                <a:gd name="T89" fmla="*/ 77 h 833"/>
                <a:gd name="T90" fmla="*/ 27 w 942"/>
                <a:gd name="T91" fmla="*/ 80 h 833"/>
                <a:gd name="T92" fmla="*/ 24 w 942"/>
                <a:gd name="T93" fmla="*/ 80 h 833"/>
                <a:gd name="T94" fmla="*/ 19 w 942"/>
                <a:gd name="T95" fmla="*/ 82 h 833"/>
                <a:gd name="T96" fmla="*/ 15 w 942"/>
                <a:gd name="T97" fmla="*/ 85 h 833"/>
                <a:gd name="T98" fmla="*/ 11 w 942"/>
                <a:gd name="T99" fmla="*/ 89 h 833"/>
                <a:gd name="T100" fmla="*/ 10 w 942"/>
                <a:gd name="T101" fmla="*/ 92 h 833"/>
                <a:gd name="T102" fmla="*/ 6 w 942"/>
                <a:gd name="T103" fmla="*/ 91 h 833"/>
                <a:gd name="T104" fmla="*/ 4 w 942"/>
                <a:gd name="T105" fmla="*/ 87 h 833"/>
                <a:gd name="T106" fmla="*/ 2 w 942"/>
                <a:gd name="T107" fmla="*/ 78 h 833"/>
                <a:gd name="T108" fmla="*/ 0 w 942"/>
                <a:gd name="T109" fmla="*/ 68 h 833"/>
                <a:gd name="T110" fmla="*/ 0 w 942"/>
                <a:gd name="T111" fmla="*/ 56 h 833"/>
                <a:gd name="T112" fmla="*/ 1 w 942"/>
                <a:gd name="T113" fmla="*/ 44 h 833"/>
                <a:gd name="T114" fmla="*/ 5 w 942"/>
                <a:gd name="T115" fmla="*/ 34 h 833"/>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942" h="833">
                  <a:moveTo>
                    <a:pt x="44" y="304"/>
                  </a:moveTo>
                  <a:lnTo>
                    <a:pt x="47" y="294"/>
                  </a:lnTo>
                  <a:lnTo>
                    <a:pt x="53" y="284"/>
                  </a:lnTo>
                  <a:lnTo>
                    <a:pt x="57" y="274"/>
                  </a:lnTo>
                  <a:lnTo>
                    <a:pt x="61" y="265"/>
                  </a:lnTo>
                  <a:lnTo>
                    <a:pt x="67" y="255"/>
                  </a:lnTo>
                  <a:lnTo>
                    <a:pt x="72" y="246"/>
                  </a:lnTo>
                  <a:lnTo>
                    <a:pt x="77" y="238"/>
                  </a:lnTo>
                  <a:lnTo>
                    <a:pt x="84" y="229"/>
                  </a:lnTo>
                  <a:lnTo>
                    <a:pt x="88" y="220"/>
                  </a:lnTo>
                  <a:lnTo>
                    <a:pt x="94" y="212"/>
                  </a:lnTo>
                  <a:lnTo>
                    <a:pt x="99" y="202"/>
                  </a:lnTo>
                  <a:lnTo>
                    <a:pt x="107" y="195"/>
                  </a:lnTo>
                  <a:lnTo>
                    <a:pt x="112" y="188"/>
                  </a:lnTo>
                  <a:lnTo>
                    <a:pt x="118" y="181"/>
                  </a:lnTo>
                  <a:lnTo>
                    <a:pt x="125" y="172"/>
                  </a:lnTo>
                  <a:lnTo>
                    <a:pt x="131" y="165"/>
                  </a:lnTo>
                  <a:lnTo>
                    <a:pt x="136" y="158"/>
                  </a:lnTo>
                  <a:lnTo>
                    <a:pt x="144" y="152"/>
                  </a:lnTo>
                  <a:lnTo>
                    <a:pt x="149" y="145"/>
                  </a:lnTo>
                  <a:lnTo>
                    <a:pt x="158" y="138"/>
                  </a:lnTo>
                  <a:lnTo>
                    <a:pt x="162" y="132"/>
                  </a:lnTo>
                  <a:lnTo>
                    <a:pt x="171" y="127"/>
                  </a:lnTo>
                  <a:lnTo>
                    <a:pt x="178" y="119"/>
                  </a:lnTo>
                  <a:lnTo>
                    <a:pt x="185" y="114"/>
                  </a:lnTo>
                  <a:lnTo>
                    <a:pt x="192" y="108"/>
                  </a:lnTo>
                  <a:lnTo>
                    <a:pt x="198" y="104"/>
                  </a:lnTo>
                  <a:lnTo>
                    <a:pt x="206" y="98"/>
                  </a:lnTo>
                  <a:lnTo>
                    <a:pt x="212" y="92"/>
                  </a:lnTo>
                  <a:lnTo>
                    <a:pt x="220" y="87"/>
                  </a:lnTo>
                  <a:lnTo>
                    <a:pt x="226" y="82"/>
                  </a:lnTo>
                  <a:lnTo>
                    <a:pt x="234" y="78"/>
                  </a:lnTo>
                  <a:lnTo>
                    <a:pt x="242" y="74"/>
                  </a:lnTo>
                  <a:lnTo>
                    <a:pt x="249" y="70"/>
                  </a:lnTo>
                  <a:lnTo>
                    <a:pt x="256" y="65"/>
                  </a:lnTo>
                  <a:lnTo>
                    <a:pt x="264" y="61"/>
                  </a:lnTo>
                  <a:lnTo>
                    <a:pt x="271" y="57"/>
                  </a:lnTo>
                  <a:lnTo>
                    <a:pt x="278" y="53"/>
                  </a:lnTo>
                  <a:lnTo>
                    <a:pt x="287" y="50"/>
                  </a:lnTo>
                  <a:lnTo>
                    <a:pt x="294" y="47"/>
                  </a:lnTo>
                  <a:lnTo>
                    <a:pt x="301" y="44"/>
                  </a:lnTo>
                  <a:lnTo>
                    <a:pt x="310" y="40"/>
                  </a:lnTo>
                  <a:lnTo>
                    <a:pt x="317" y="37"/>
                  </a:lnTo>
                  <a:lnTo>
                    <a:pt x="324" y="34"/>
                  </a:lnTo>
                  <a:lnTo>
                    <a:pt x="332" y="31"/>
                  </a:lnTo>
                  <a:lnTo>
                    <a:pt x="340" y="28"/>
                  </a:lnTo>
                  <a:lnTo>
                    <a:pt x="348" y="27"/>
                  </a:lnTo>
                  <a:lnTo>
                    <a:pt x="355" y="24"/>
                  </a:lnTo>
                  <a:lnTo>
                    <a:pt x="362" y="21"/>
                  </a:lnTo>
                  <a:lnTo>
                    <a:pt x="371" y="20"/>
                  </a:lnTo>
                  <a:lnTo>
                    <a:pt x="378" y="17"/>
                  </a:lnTo>
                  <a:lnTo>
                    <a:pt x="385" y="16"/>
                  </a:lnTo>
                  <a:lnTo>
                    <a:pt x="394" y="14"/>
                  </a:lnTo>
                  <a:lnTo>
                    <a:pt x="401" y="11"/>
                  </a:lnTo>
                  <a:lnTo>
                    <a:pt x="408" y="10"/>
                  </a:lnTo>
                  <a:lnTo>
                    <a:pt x="415" y="9"/>
                  </a:lnTo>
                  <a:lnTo>
                    <a:pt x="423" y="9"/>
                  </a:lnTo>
                  <a:lnTo>
                    <a:pt x="429" y="6"/>
                  </a:lnTo>
                  <a:lnTo>
                    <a:pt x="438" y="6"/>
                  </a:lnTo>
                  <a:lnTo>
                    <a:pt x="445" y="4"/>
                  </a:lnTo>
                  <a:lnTo>
                    <a:pt x="452" y="4"/>
                  </a:lnTo>
                  <a:lnTo>
                    <a:pt x="459" y="3"/>
                  </a:lnTo>
                  <a:lnTo>
                    <a:pt x="466" y="3"/>
                  </a:lnTo>
                  <a:lnTo>
                    <a:pt x="473" y="1"/>
                  </a:lnTo>
                  <a:lnTo>
                    <a:pt x="482" y="1"/>
                  </a:lnTo>
                  <a:lnTo>
                    <a:pt x="487" y="1"/>
                  </a:lnTo>
                  <a:lnTo>
                    <a:pt x="492" y="0"/>
                  </a:lnTo>
                  <a:lnTo>
                    <a:pt x="497" y="0"/>
                  </a:lnTo>
                  <a:lnTo>
                    <a:pt x="503" y="0"/>
                  </a:lnTo>
                  <a:lnTo>
                    <a:pt x="507" y="0"/>
                  </a:lnTo>
                  <a:lnTo>
                    <a:pt x="514" y="0"/>
                  </a:lnTo>
                  <a:lnTo>
                    <a:pt x="519" y="0"/>
                  </a:lnTo>
                  <a:lnTo>
                    <a:pt x="526" y="0"/>
                  </a:lnTo>
                  <a:lnTo>
                    <a:pt x="531" y="0"/>
                  </a:lnTo>
                  <a:lnTo>
                    <a:pt x="536" y="0"/>
                  </a:lnTo>
                  <a:lnTo>
                    <a:pt x="541" y="1"/>
                  </a:lnTo>
                  <a:lnTo>
                    <a:pt x="547" y="1"/>
                  </a:lnTo>
                  <a:lnTo>
                    <a:pt x="551" y="1"/>
                  </a:lnTo>
                  <a:lnTo>
                    <a:pt x="557" y="3"/>
                  </a:lnTo>
                  <a:lnTo>
                    <a:pt x="563" y="3"/>
                  </a:lnTo>
                  <a:lnTo>
                    <a:pt x="568" y="4"/>
                  </a:lnTo>
                  <a:lnTo>
                    <a:pt x="573" y="4"/>
                  </a:lnTo>
                  <a:lnTo>
                    <a:pt x="578" y="6"/>
                  </a:lnTo>
                  <a:lnTo>
                    <a:pt x="583" y="6"/>
                  </a:lnTo>
                  <a:lnTo>
                    <a:pt x="588" y="6"/>
                  </a:lnTo>
                  <a:lnTo>
                    <a:pt x="594" y="7"/>
                  </a:lnTo>
                  <a:lnTo>
                    <a:pt x="598" y="9"/>
                  </a:lnTo>
                  <a:lnTo>
                    <a:pt x="604" y="9"/>
                  </a:lnTo>
                  <a:lnTo>
                    <a:pt x="608" y="9"/>
                  </a:lnTo>
                  <a:lnTo>
                    <a:pt x="614" y="10"/>
                  </a:lnTo>
                  <a:lnTo>
                    <a:pt x="618" y="11"/>
                  </a:lnTo>
                  <a:lnTo>
                    <a:pt x="622" y="11"/>
                  </a:lnTo>
                  <a:lnTo>
                    <a:pt x="628" y="14"/>
                  </a:lnTo>
                  <a:lnTo>
                    <a:pt x="632" y="16"/>
                  </a:lnTo>
                  <a:lnTo>
                    <a:pt x="637" y="16"/>
                  </a:lnTo>
                  <a:lnTo>
                    <a:pt x="642" y="17"/>
                  </a:lnTo>
                  <a:lnTo>
                    <a:pt x="647" y="18"/>
                  </a:lnTo>
                  <a:lnTo>
                    <a:pt x="651" y="20"/>
                  </a:lnTo>
                  <a:lnTo>
                    <a:pt x="654" y="21"/>
                  </a:lnTo>
                  <a:lnTo>
                    <a:pt x="658" y="21"/>
                  </a:lnTo>
                  <a:lnTo>
                    <a:pt x="662" y="23"/>
                  </a:lnTo>
                  <a:lnTo>
                    <a:pt x="666" y="24"/>
                  </a:lnTo>
                  <a:lnTo>
                    <a:pt x="671" y="24"/>
                  </a:lnTo>
                  <a:lnTo>
                    <a:pt x="675" y="27"/>
                  </a:lnTo>
                  <a:lnTo>
                    <a:pt x="678" y="28"/>
                  </a:lnTo>
                  <a:lnTo>
                    <a:pt x="681" y="30"/>
                  </a:lnTo>
                  <a:lnTo>
                    <a:pt x="685" y="30"/>
                  </a:lnTo>
                  <a:lnTo>
                    <a:pt x="688" y="31"/>
                  </a:lnTo>
                  <a:lnTo>
                    <a:pt x="691" y="33"/>
                  </a:lnTo>
                  <a:lnTo>
                    <a:pt x="695" y="34"/>
                  </a:lnTo>
                  <a:lnTo>
                    <a:pt x="698" y="36"/>
                  </a:lnTo>
                  <a:lnTo>
                    <a:pt x="701" y="37"/>
                  </a:lnTo>
                  <a:lnTo>
                    <a:pt x="703" y="38"/>
                  </a:lnTo>
                  <a:lnTo>
                    <a:pt x="709" y="40"/>
                  </a:lnTo>
                  <a:lnTo>
                    <a:pt x="715" y="44"/>
                  </a:lnTo>
                  <a:lnTo>
                    <a:pt x="718" y="47"/>
                  </a:lnTo>
                  <a:lnTo>
                    <a:pt x="722" y="50"/>
                  </a:lnTo>
                  <a:lnTo>
                    <a:pt x="725" y="51"/>
                  </a:lnTo>
                  <a:lnTo>
                    <a:pt x="729" y="54"/>
                  </a:lnTo>
                  <a:lnTo>
                    <a:pt x="730" y="57"/>
                  </a:lnTo>
                  <a:lnTo>
                    <a:pt x="732" y="58"/>
                  </a:lnTo>
                  <a:lnTo>
                    <a:pt x="732" y="61"/>
                  </a:lnTo>
                  <a:lnTo>
                    <a:pt x="733" y="64"/>
                  </a:lnTo>
                  <a:lnTo>
                    <a:pt x="735" y="67"/>
                  </a:lnTo>
                  <a:lnTo>
                    <a:pt x="736" y="71"/>
                  </a:lnTo>
                  <a:lnTo>
                    <a:pt x="737" y="74"/>
                  </a:lnTo>
                  <a:lnTo>
                    <a:pt x="739" y="78"/>
                  </a:lnTo>
                  <a:lnTo>
                    <a:pt x="740" y="81"/>
                  </a:lnTo>
                  <a:lnTo>
                    <a:pt x="745" y="87"/>
                  </a:lnTo>
                  <a:lnTo>
                    <a:pt x="746" y="90"/>
                  </a:lnTo>
                  <a:lnTo>
                    <a:pt x="750" y="95"/>
                  </a:lnTo>
                  <a:lnTo>
                    <a:pt x="753" y="100"/>
                  </a:lnTo>
                  <a:lnTo>
                    <a:pt x="759" y="104"/>
                  </a:lnTo>
                  <a:lnTo>
                    <a:pt x="762" y="107"/>
                  </a:lnTo>
                  <a:lnTo>
                    <a:pt x="767" y="111"/>
                  </a:lnTo>
                  <a:lnTo>
                    <a:pt x="769" y="112"/>
                  </a:lnTo>
                  <a:lnTo>
                    <a:pt x="772" y="114"/>
                  </a:lnTo>
                  <a:lnTo>
                    <a:pt x="777" y="115"/>
                  </a:lnTo>
                  <a:lnTo>
                    <a:pt x="779" y="117"/>
                  </a:lnTo>
                  <a:lnTo>
                    <a:pt x="784" y="118"/>
                  </a:lnTo>
                  <a:lnTo>
                    <a:pt x="790" y="118"/>
                  </a:lnTo>
                  <a:lnTo>
                    <a:pt x="793" y="118"/>
                  </a:lnTo>
                  <a:lnTo>
                    <a:pt x="796" y="118"/>
                  </a:lnTo>
                  <a:lnTo>
                    <a:pt x="799" y="118"/>
                  </a:lnTo>
                  <a:lnTo>
                    <a:pt x="803" y="117"/>
                  </a:lnTo>
                  <a:lnTo>
                    <a:pt x="806" y="115"/>
                  </a:lnTo>
                  <a:lnTo>
                    <a:pt x="808" y="114"/>
                  </a:lnTo>
                  <a:lnTo>
                    <a:pt x="813" y="114"/>
                  </a:lnTo>
                  <a:lnTo>
                    <a:pt x="816" y="112"/>
                  </a:lnTo>
                  <a:lnTo>
                    <a:pt x="818" y="111"/>
                  </a:lnTo>
                  <a:lnTo>
                    <a:pt x="821" y="110"/>
                  </a:lnTo>
                  <a:lnTo>
                    <a:pt x="824" y="108"/>
                  </a:lnTo>
                  <a:lnTo>
                    <a:pt x="828" y="107"/>
                  </a:lnTo>
                  <a:lnTo>
                    <a:pt x="831" y="105"/>
                  </a:lnTo>
                  <a:lnTo>
                    <a:pt x="834" y="104"/>
                  </a:lnTo>
                  <a:lnTo>
                    <a:pt x="838" y="102"/>
                  </a:lnTo>
                  <a:lnTo>
                    <a:pt x="841" y="100"/>
                  </a:lnTo>
                  <a:lnTo>
                    <a:pt x="845" y="100"/>
                  </a:lnTo>
                  <a:lnTo>
                    <a:pt x="848" y="98"/>
                  </a:lnTo>
                  <a:lnTo>
                    <a:pt x="850" y="97"/>
                  </a:lnTo>
                  <a:lnTo>
                    <a:pt x="854" y="97"/>
                  </a:lnTo>
                  <a:lnTo>
                    <a:pt x="855" y="94"/>
                  </a:lnTo>
                  <a:lnTo>
                    <a:pt x="861" y="92"/>
                  </a:lnTo>
                  <a:lnTo>
                    <a:pt x="862" y="92"/>
                  </a:lnTo>
                  <a:lnTo>
                    <a:pt x="865" y="92"/>
                  </a:lnTo>
                  <a:lnTo>
                    <a:pt x="871" y="92"/>
                  </a:lnTo>
                  <a:lnTo>
                    <a:pt x="875" y="92"/>
                  </a:lnTo>
                  <a:lnTo>
                    <a:pt x="880" y="95"/>
                  </a:lnTo>
                  <a:lnTo>
                    <a:pt x="887" y="97"/>
                  </a:lnTo>
                  <a:lnTo>
                    <a:pt x="892" y="98"/>
                  </a:lnTo>
                  <a:lnTo>
                    <a:pt x="897" y="101"/>
                  </a:lnTo>
                  <a:lnTo>
                    <a:pt x="901" y="102"/>
                  </a:lnTo>
                  <a:lnTo>
                    <a:pt x="905" y="105"/>
                  </a:lnTo>
                  <a:lnTo>
                    <a:pt x="909" y="108"/>
                  </a:lnTo>
                  <a:lnTo>
                    <a:pt x="914" y="111"/>
                  </a:lnTo>
                  <a:lnTo>
                    <a:pt x="916" y="114"/>
                  </a:lnTo>
                  <a:lnTo>
                    <a:pt x="921" y="117"/>
                  </a:lnTo>
                  <a:lnTo>
                    <a:pt x="924" y="119"/>
                  </a:lnTo>
                  <a:lnTo>
                    <a:pt x="926" y="124"/>
                  </a:lnTo>
                  <a:lnTo>
                    <a:pt x="928" y="128"/>
                  </a:lnTo>
                  <a:lnTo>
                    <a:pt x="931" y="131"/>
                  </a:lnTo>
                  <a:lnTo>
                    <a:pt x="932" y="135"/>
                  </a:lnTo>
                  <a:lnTo>
                    <a:pt x="935" y="139"/>
                  </a:lnTo>
                  <a:lnTo>
                    <a:pt x="936" y="144"/>
                  </a:lnTo>
                  <a:lnTo>
                    <a:pt x="939" y="148"/>
                  </a:lnTo>
                  <a:lnTo>
                    <a:pt x="939" y="154"/>
                  </a:lnTo>
                  <a:lnTo>
                    <a:pt x="939" y="158"/>
                  </a:lnTo>
                  <a:lnTo>
                    <a:pt x="941" y="164"/>
                  </a:lnTo>
                  <a:lnTo>
                    <a:pt x="941" y="168"/>
                  </a:lnTo>
                  <a:lnTo>
                    <a:pt x="941" y="171"/>
                  </a:lnTo>
                  <a:lnTo>
                    <a:pt x="941" y="174"/>
                  </a:lnTo>
                  <a:lnTo>
                    <a:pt x="941" y="176"/>
                  </a:lnTo>
                  <a:lnTo>
                    <a:pt x="942" y="181"/>
                  </a:lnTo>
                  <a:lnTo>
                    <a:pt x="941" y="183"/>
                  </a:lnTo>
                  <a:lnTo>
                    <a:pt x="941" y="186"/>
                  </a:lnTo>
                  <a:lnTo>
                    <a:pt x="941" y="189"/>
                  </a:lnTo>
                  <a:lnTo>
                    <a:pt x="941" y="192"/>
                  </a:lnTo>
                  <a:lnTo>
                    <a:pt x="939" y="195"/>
                  </a:lnTo>
                  <a:lnTo>
                    <a:pt x="939" y="198"/>
                  </a:lnTo>
                  <a:lnTo>
                    <a:pt x="939" y="201"/>
                  </a:lnTo>
                  <a:lnTo>
                    <a:pt x="939" y="205"/>
                  </a:lnTo>
                  <a:lnTo>
                    <a:pt x="936" y="208"/>
                  </a:lnTo>
                  <a:lnTo>
                    <a:pt x="936" y="210"/>
                  </a:lnTo>
                  <a:lnTo>
                    <a:pt x="936" y="215"/>
                  </a:lnTo>
                  <a:lnTo>
                    <a:pt x="935" y="218"/>
                  </a:lnTo>
                  <a:lnTo>
                    <a:pt x="934" y="220"/>
                  </a:lnTo>
                  <a:lnTo>
                    <a:pt x="934" y="225"/>
                  </a:lnTo>
                  <a:lnTo>
                    <a:pt x="934" y="228"/>
                  </a:lnTo>
                  <a:lnTo>
                    <a:pt x="934" y="233"/>
                  </a:lnTo>
                  <a:lnTo>
                    <a:pt x="932" y="235"/>
                  </a:lnTo>
                  <a:lnTo>
                    <a:pt x="931" y="238"/>
                  </a:lnTo>
                  <a:lnTo>
                    <a:pt x="931" y="240"/>
                  </a:lnTo>
                  <a:lnTo>
                    <a:pt x="929" y="243"/>
                  </a:lnTo>
                  <a:lnTo>
                    <a:pt x="928" y="246"/>
                  </a:lnTo>
                  <a:lnTo>
                    <a:pt x="926" y="249"/>
                  </a:lnTo>
                  <a:lnTo>
                    <a:pt x="926" y="252"/>
                  </a:lnTo>
                  <a:lnTo>
                    <a:pt x="925" y="255"/>
                  </a:lnTo>
                  <a:lnTo>
                    <a:pt x="924" y="259"/>
                  </a:lnTo>
                  <a:lnTo>
                    <a:pt x="921" y="265"/>
                  </a:lnTo>
                  <a:lnTo>
                    <a:pt x="918" y="270"/>
                  </a:lnTo>
                  <a:lnTo>
                    <a:pt x="915" y="274"/>
                  </a:lnTo>
                  <a:lnTo>
                    <a:pt x="911" y="279"/>
                  </a:lnTo>
                  <a:lnTo>
                    <a:pt x="908" y="283"/>
                  </a:lnTo>
                  <a:lnTo>
                    <a:pt x="904" y="289"/>
                  </a:lnTo>
                  <a:lnTo>
                    <a:pt x="901" y="292"/>
                  </a:lnTo>
                  <a:lnTo>
                    <a:pt x="897" y="296"/>
                  </a:lnTo>
                  <a:lnTo>
                    <a:pt x="892" y="299"/>
                  </a:lnTo>
                  <a:lnTo>
                    <a:pt x="889" y="302"/>
                  </a:lnTo>
                  <a:lnTo>
                    <a:pt x="885" y="306"/>
                  </a:lnTo>
                  <a:lnTo>
                    <a:pt x="880" y="309"/>
                  </a:lnTo>
                  <a:lnTo>
                    <a:pt x="877" y="310"/>
                  </a:lnTo>
                  <a:lnTo>
                    <a:pt x="871" y="313"/>
                  </a:lnTo>
                  <a:lnTo>
                    <a:pt x="867" y="316"/>
                  </a:lnTo>
                  <a:lnTo>
                    <a:pt x="862" y="317"/>
                  </a:lnTo>
                  <a:lnTo>
                    <a:pt x="858" y="319"/>
                  </a:lnTo>
                  <a:lnTo>
                    <a:pt x="853" y="320"/>
                  </a:lnTo>
                  <a:lnTo>
                    <a:pt x="848" y="321"/>
                  </a:lnTo>
                  <a:lnTo>
                    <a:pt x="843" y="321"/>
                  </a:lnTo>
                  <a:lnTo>
                    <a:pt x="837" y="323"/>
                  </a:lnTo>
                  <a:lnTo>
                    <a:pt x="831" y="323"/>
                  </a:lnTo>
                  <a:lnTo>
                    <a:pt x="827" y="323"/>
                  </a:lnTo>
                  <a:lnTo>
                    <a:pt x="821" y="321"/>
                  </a:lnTo>
                  <a:lnTo>
                    <a:pt x="816" y="320"/>
                  </a:lnTo>
                  <a:lnTo>
                    <a:pt x="811" y="320"/>
                  </a:lnTo>
                  <a:lnTo>
                    <a:pt x="807" y="319"/>
                  </a:lnTo>
                  <a:lnTo>
                    <a:pt x="803" y="317"/>
                  </a:lnTo>
                  <a:lnTo>
                    <a:pt x="799" y="313"/>
                  </a:lnTo>
                  <a:lnTo>
                    <a:pt x="794" y="311"/>
                  </a:lnTo>
                  <a:lnTo>
                    <a:pt x="791" y="310"/>
                  </a:lnTo>
                  <a:lnTo>
                    <a:pt x="787" y="304"/>
                  </a:lnTo>
                  <a:lnTo>
                    <a:pt x="784" y="300"/>
                  </a:lnTo>
                  <a:lnTo>
                    <a:pt x="783" y="296"/>
                  </a:lnTo>
                  <a:lnTo>
                    <a:pt x="781" y="293"/>
                  </a:lnTo>
                  <a:lnTo>
                    <a:pt x="780" y="290"/>
                  </a:lnTo>
                  <a:lnTo>
                    <a:pt x="779" y="287"/>
                  </a:lnTo>
                  <a:lnTo>
                    <a:pt x="779" y="283"/>
                  </a:lnTo>
                  <a:lnTo>
                    <a:pt x="779" y="280"/>
                  </a:lnTo>
                  <a:lnTo>
                    <a:pt x="779" y="277"/>
                  </a:lnTo>
                  <a:lnTo>
                    <a:pt x="779" y="274"/>
                  </a:lnTo>
                  <a:lnTo>
                    <a:pt x="779" y="270"/>
                  </a:lnTo>
                  <a:lnTo>
                    <a:pt x="777" y="267"/>
                  </a:lnTo>
                  <a:lnTo>
                    <a:pt x="777" y="265"/>
                  </a:lnTo>
                  <a:lnTo>
                    <a:pt x="777" y="260"/>
                  </a:lnTo>
                  <a:lnTo>
                    <a:pt x="776" y="257"/>
                  </a:lnTo>
                  <a:lnTo>
                    <a:pt x="774" y="255"/>
                  </a:lnTo>
                  <a:lnTo>
                    <a:pt x="773" y="252"/>
                  </a:lnTo>
                  <a:lnTo>
                    <a:pt x="772" y="249"/>
                  </a:lnTo>
                  <a:lnTo>
                    <a:pt x="769" y="243"/>
                  </a:lnTo>
                  <a:lnTo>
                    <a:pt x="766" y="239"/>
                  </a:lnTo>
                  <a:lnTo>
                    <a:pt x="762" y="236"/>
                  </a:lnTo>
                  <a:lnTo>
                    <a:pt x="759" y="235"/>
                  </a:lnTo>
                  <a:lnTo>
                    <a:pt x="756" y="233"/>
                  </a:lnTo>
                  <a:lnTo>
                    <a:pt x="753" y="233"/>
                  </a:lnTo>
                  <a:lnTo>
                    <a:pt x="749" y="230"/>
                  </a:lnTo>
                  <a:lnTo>
                    <a:pt x="746" y="229"/>
                  </a:lnTo>
                  <a:lnTo>
                    <a:pt x="743" y="229"/>
                  </a:lnTo>
                  <a:lnTo>
                    <a:pt x="739" y="229"/>
                  </a:lnTo>
                  <a:lnTo>
                    <a:pt x="735" y="226"/>
                  </a:lnTo>
                  <a:lnTo>
                    <a:pt x="730" y="226"/>
                  </a:lnTo>
                  <a:lnTo>
                    <a:pt x="725" y="226"/>
                  </a:lnTo>
                  <a:lnTo>
                    <a:pt x="722" y="228"/>
                  </a:lnTo>
                  <a:lnTo>
                    <a:pt x="716" y="229"/>
                  </a:lnTo>
                  <a:lnTo>
                    <a:pt x="713" y="229"/>
                  </a:lnTo>
                  <a:lnTo>
                    <a:pt x="709" y="232"/>
                  </a:lnTo>
                  <a:lnTo>
                    <a:pt x="705" y="233"/>
                  </a:lnTo>
                  <a:lnTo>
                    <a:pt x="701" y="235"/>
                  </a:lnTo>
                  <a:lnTo>
                    <a:pt x="696" y="238"/>
                  </a:lnTo>
                  <a:lnTo>
                    <a:pt x="691" y="239"/>
                  </a:lnTo>
                  <a:lnTo>
                    <a:pt x="685" y="242"/>
                  </a:lnTo>
                  <a:lnTo>
                    <a:pt x="683" y="243"/>
                  </a:lnTo>
                  <a:lnTo>
                    <a:pt x="681" y="245"/>
                  </a:lnTo>
                  <a:lnTo>
                    <a:pt x="678" y="246"/>
                  </a:lnTo>
                  <a:lnTo>
                    <a:pt x="675" y="247"/>
                  </a:lnTo>
                  <a:lnTo>
                    <a:pt x="672" y="246"/>
                  </a:lnTo>
                  <a:lnTo>
                    <a:pt x="669" y="246"/>
                  </a:lnTo>
                  <a:lnTo>
                    <a:pt x="666" y="246"/>
                  </a:lnTo>
                  <a:lnTo>
                    <a:pt x="662" y="245"/>
                  </a:lnTo>
                  <a:lnTo>
                    <a:pt x="656" y="243"/>
                  </a:lnTo>
                  <a:lnTo>
                    <a:pt x="651" y="242"/>
                  </a:lnTo>
                  <a:lnTo>
                    <a:pt x="649" y="240"/>
                  </a:lnTo>
                  <a:lnTo>
                    <a:pt x="647" y="239"/>
                  </a:lnTo>
                  <a:lnTo>
                    <a:pt x="644" y="238"/>
                  </a:lnTo>
                  <a:lnTo>
                    <a:pt x="641" y="236"/>
                  </a:lnTo>
                  <a:lnTo>
                    <a:pt x="637" y="236"/>
                  </a:lnTo>
                  <a:lnTo>
                    <a:pt x="632" y="233"/>
                  </a:lnTo>
                  <a:lnTo>
                    <a:pt x="628" y="233"/>
                  </a:lnTo>
                  <a:lnTo>
                    <a:pt x="625" y="230"/>
                  </a:lnTo>
                  <a:lnTo>
                    <a:pt x="621" y="229"/>
                  </a:lnTo>
                  <a:lnTo>
                    <a:pt x="617" y="228"/>
                  </a:lnTo>
                  <a:lnTo>
                    <a:pt x="614" y="226"/>
                  </a:lnTo>
                  <a:lnTo>
                    <a:pt x="610" y="225"/>
                  </a:lnTo>
                  <a:lnTo>
                    <a:pt x="604" y="223"/>
                  </a:lnTo>
                  <a:lnTo>
                    <a:pt x="600" y="220"/>
                  </a:lnTo>
                  <a:lnTo>
                    <a:pt x="597" y="220"/>
                  </a:lnTo>
                  <a:lnTo>
                    <a:pt x="591" y="218"/>
                  </a:lnTo>
                  <a:lnTo>
                    <a:pt x="585" y="218"/>
                  </a:lnTo>
                  <a:lnTo>
                    <a:pt x="581" y="216"/>
                  </a:lnTo>
                  <a:lnTo>
                    <a:pt x="575" y="215"/>
                  </a:lnTo>
                  <a:lnTo>
                    <a:pt x="571" y="213"/>
                  </a:lnTo>
                  <a:lnTo>
                    <a:pt x="566" y="212"/>
                  </a:lnTo>
                  <a:lnTo>
                    <a:pt x="560" y="210"/>
                  </a:lnTo>
                  <a:lnTo>
                    <a:pt x="554" y="210"/>
                  </a:lnTo>
                  <a:lnTo>
                    <a:pt x="550" y="210"/>
                  </a:lnTo>
                  <a:lnTo>
                    <a:pt x="543" y="208"/>
                  </a:lnTo>
                  <a:lnTo>
                    <a:pt x="537" y="208"/>
                  </a:lnTo>
                  <a:lnTo>
                    <a:pt x="531" y="208"/>
                  </a:lnTo>
                  <a:lnTo>
                    <a:pt x="526" y="208"/>
                  </a:lnTo>
                  <a:lnTo>
                    <a:pt x="519" y="206"/>
                  </a:lnTo>
                  <a:lnTo>
                    <a:pt x="513" y="206"/>
                  </a:lnTo>
                  <a:lnTo>
                    <a:pt x="507" y="206"/>
                  </a:lnTo>
                  <a:lnTo>
                    <a:pt x="500" y="206"/>
                  </a:lnTo>
                  <a:lnTo>
                    <a:pt x="494" y="206"/>
                  </a:lnTo>
                  <a:lnTo>
                    <a:pt x="487" y="206"/>
                  </a:lnTo>
                  <a:lnTo>
                    <a:pt x="482" y="208"/>
                  </a:lnTo>
                  <a:lnTo>
                    <a:pt x="475" y="209"/>
                  </a:lnTo>
                  <a:lnTo>
                    <a:pt x="467" y="209"/>
                  </a:lnTo>
                  <a:lnTo>
                    <a:pt x="460" y="210"/>
                  </a:lnTo>
                  <a:lnTo>
                    <a:pt x="453" y="212"/>
                  </a:lnTo>
                  <a:lnTo>
                    <a:pt x="446" y="212"/>
                  </a:lnTo>
                  <a:lnTo>
                    <a:pt x="439" y="215"/>
                  </a:lnTo>
                  <a:lnTo>
                    <a:pt x="432" y="216"/>
                  </a:lnTo>
                  <a:lnTo>
                    <a:pt x="425" y="218"/>
                  </a:lnTo>
                  <a:lnTo>
                    <a:pt x="418" y="220"/>
                  </a:lnTo>
                  <a:lnTo>
                    <a:pt x="411" y="223"/>
                  </a:lnTo>
                  <a:lnTo>
                    <a:pt x="404" y="226"/>
                  </a:lnTo>
                  <a:lnTo>
                    <a:pt x="395" y="229"/>
                  </a:lnTo>
                  <a:lnTo>
                    <a:pt x="388" y="233"/>
                  </a:lnTo>
                  <a:lnTo>
                    <a:pt x="379" y="236"/>
                  </a:lnTo>
                  <a:lnTo>
                    <a:pt x="372" y="242"/>
                  </a:lnTo>
                  <a:lnTo>
                    <a:pt x="364" y="245"/>
                  </a:lnTo>
                  <a:lnTo>
                    <a:pt x="357" y="249"/>
                  </a:lnTo>
                  <a:lnTo>
                    <a:pt x="351" y="252"/>
                  </a:lnTo>
                  <a:lnTo>
                    <a:pt x="344" y="257"/>
                  </a:lnTo>
                  <a:lnTo>
                    <a:pt x="340" y="260"/>
                  </a:lnTo>
                  <a:lnTo>
                    <a:pt x="332" y="265"/>
                  </a:lnTo>
                  <a:lnTo>
                    <a:pt x="327" y="269"/>
                  </a:lnTo>
                  <a:lnTo>
                    <a:pt x="323" y="273"/>
                  </a:lnTo>
                  <a:lnTo>
                    <a:pt x="318" y="277"/>
                  </a:lnTo>
                  <a:lnTo>
                    <a:pt x="314" y="282"/>
                  </a:lnTo>
                  <a:lnTo>
                    <a:pt x="308" y="286"/>
                  </a:lnTo>
                  <a:lnTo>
                    <a:pt x="304" y="292"/>
                  </a:lnTo>
                  <a:lnTo>
                    <a:pt x="300" y="296"/>
                  </a:lnTo>
                  <a:lnTo>
                    <a:pt x="296" y="300"/>
                  </a:lnTo>
                  <a:lnTo>
                    <a:pt x="290" y="304"/>
                  </a:lnTo>
                  <a:lnTo>
                    <a:pt x="288" y="310"/>
                  </a:lnTo>
                  <a:lnTo>
                    <a:pt x="284" y="314"/>
                  </a:lnTo>
                  <a:lnTo>
                    <a:pt x="280" y="320"/>
                  </a:lnTo>
                  <a:lnTo>
                    <a:pt x="277" y="324"/>
                  </a:lnTo>
                  <a:lnTo>
                    <a:pt x="273" y="330"/>
                  </a:lnTo>
                  <a:lnTo>
                    <a:pt x="270" y="334"/>
                  </a:lnTo>
                  <a:lnTo>
                    <a:pt x="269" y="338"/>
                  </a:lnTo>
                  <a:lnTo>
                    <a:pt x="264" y="346"/>
                  </a:lnTo>
                  <a:lnTo>
                    <a:pt x="263" y="350"/>
                  </a:lnTo>
                  <a:lnTo>
                    <a:pt x="260" y="356"/>
                  </a:lnTo>
                  <a:lnTo>
                    <a:pt x="259" y="361"/>
                  </a:lnTo>
                  <a:lnTo>
                    <a:pt x="254" y="366"/>
                  </a:lnTo>
                  <a:lnTo>
                    <a:pt x="253" y="373"/>
                  </a:lnTo>
                  <a:lnTo>
                    <a:pt x="250" y="377"/>
                  </a:lnTo>
                  <a:lnTo>
                    <a:pt x="249" y="383"/>
                  </a:lnTo>
                  <a:lnTo>
                    <a:pt x="247" y="387"/>
                  </a:lnTo>
                  <a:lnTo>
                    <a:pt x="246" y="393"/>
                  </a:lnTo>
                  <a:lnTo>
                    <a:pt x="243" y="398"/>
                  </a:lnTo>
                  <a:lnTo>
                    <a:pt x="243" y="404"/>
                  </a:lnTo>
                  <a:lnTo>
                    <a:pt x="242" y="408"/>
                  </a:lnTo>
                  <a:lnTo>
                    <a:pt x="240" y="414"/>
                  </a:lnTo>
                  <a:lnTo>
                    <a:pt x="239" y="420"/>
                  </a:lnTo>
                  <a:lnTo>
                    <a:pt x="239" y="425"/>
                  </a:lnTo>
                  <a:lnTo>
                    <a:pt x="237" y="431"/>
                  </a:lnTo>
                  <a:lnTo>
                    <a:pt x="236" y="437"/>
                  </a:lnTo>
                  <a:lnTo>
                    <a:pt x="236" y="441"/>
                  </a:lnTo>
                  <a:lnTo>
                    <a:pt x="234" y="447"/>
                  </a:lnTo>
                  <a:lnTo>
                    <a:pt x="233" y="454"/>
                  </a:lnTo>
                  <a:lnTo>
                    <a:pt x="233" y="458"/>
                  </a:lnTo>
                  <a:lnTo>
                    <a:pt x="233" y="464"/>
                  </a:lnTo>
                  <a:lnTo>
                    <a:pt x="233" y="469"/>
                  </a:lnTo>
                  <a:lnTo>
                    <a:pt x="232" y="474"/>
                  </a:lnTo>
                  <a:lnTo>
                    <a:pt x="232" y="479"/>
                  </a:lnTo>
                  <a:lnTo>
                    <a:pt x="232" y="485"/>
                  </a:lnTo>
                  <a:lnTo>
                    <a:pt x="232" y="491"/>
                  </a:lnTo>
                  <a:lnTo>
                    <a:pt x="230" y="495"/>
                  </a:lnTo>
                  <a:lnTo>
                    <a:pt x="230" y="499"/>
                  </a:lnTo>
                  <a:lnTo>
                    <a:pt x="230" y="505"/>
                  </a:lnTo>
                  <a:lnTo>
                    <a:pt x="230" y="511"/>
                  </a:lnTo>
                  <a:lnTo>
                    <a:pt x="230" y="515"/>
                  </a:lnTo>
                  <a:lnTo>
                    <a:pt x="230" y="519"/>
                  </a:lnTo>
                  <a:lnTo>
                    <a:pt x="230" y="525"/>
                  </a:lnTo>
                  <a:lnTo>
                    <a:pt x="232" y="529"/>
                  </a:lnTo>
                  <a:lnTo>
                    <a:pt x="232" y="535"/>
                  </a:lnTo>
                  <a:lnTo>
                    <a:pt x="232" y="539"/>
                  </a:lnTo>
                  <a:lnTo>
                    <a:pt x="232" y="543"/>
                  </a:lnTo>
                  <a:lnTo>
                    <a:pt x="232" y="548"/>
                  </a:lnTo>
                  <a:lnTo>
                    <a:pt x="232" y="552"/>
                  </a:lnTo>
                  <a:lnTo>
                    <a:pt x="233" y="556"/>
                  </a:lnTo>
                  <a:lnTo>
                    <a:pt x="233" y="560"/>
                  </a:lnTo>
                  <a:lnTo>
                    <a:pt x="233" y="566"/>
                  </a:lnTo>
                  <a:lnTo>
                    <a:pt x="233" y="569"/>
                  </a:lnTo>
                  <a:lnTo>
                    <a:pt x="233" y="573"/>
                  </a:lnTo>
                  <a:lnTo>
                    <a:pt x="233" y="576"/>
                  </a:lnTo>
                  <a:lnTo>
                    <a:pt x="234" y="580"/>
                  </a:lnTo>
                  <a:lnTo>
                    <a:pt x="234" y="585"/>
                  </a:lnTo>
                  <a:lnTo>
                    <a:pt x="236" y="589"/>
                  </a:lnTo>
                  <a:lnTo>
                    <a:pt x="236" y="592"/>
                  </a:lnTo>
                  <a:lnTo>
                    <a:pt x="237" y="596"/>
                  </a:lnTo>
                  <a:lnTo>
                    <a:pt x="239" y="599"/>
                  </a:lnTo>
                  <a:lnTo>
                    <a:pt x="239" y="603"/>
                  </a:lnTo>
                  <a:lnTo>
                    <a:pt x="239" y="606"/>
                  </a:lnTo>
                  <a:lnTo>
                    <a:pt x="240" y="610"/>
                  </a:lnTo>
                  <a:lnTo>
                    <a:pt x="242" y="613"/>
                  </a:lnTo>
                  <a:lnTo>
                    <a:pt x="242" y="616"/>
                  </a:lnTo>
                  <a:lnTo>
                    <a:pt x="243" y="620"/>
                  </a:lnTo>
                  <a:lnTo>
                    <a:pt x="244" y="623"/>
                  </a:lnTo>
                  <a:lnTo>
                    <a:pt x="246" y="626"/>
                  </a:lnTo>
                  <a:lnTo>
                    <a:pt x="246" y="629"/>
                  </a:lnTo>
                  <a:lnTo>
                    <a:pt x="247" y="631"/>
                  </a:lnTo>
                  <a:lnTo>
                    <a:pt x="249" y="634"/>
                  </a:lnTo>
                  <a:lnTo>
                    <a:pt x="250" y="637"/>
                  </a:lnTo>
                  <a:lnTo>
                    <a:pt x="251" y="640"/>
                  </a:lnTo>
                  <a:lnTo>
                    <a:pt x="253" y="643"/>
                  </a:lnTo>
                  <a:lnTo>
                    <a:pt x="254" y="646"/>
                  </a:lnTo>
                  <a:lnTo>
                    <a:pt x="257" y="651"/>
                  </a:lnTo>
                  <a:lnTo>
                    <a:pt x="259" y="656"/>
                  </a:lnTo>
                  <a:lnTo>
                    <a:pt x="261" y="660"/>
                  </a:lnTo>
                  <a:lnTo>
                    <a:pt x="264" y="666"/>
                  </a:lnTo>
                  <a:lnTo>
                    <a:pt x="267" y="670"/>
                  </a:lnTo>
                  <a:lnTo>
                    <a:pt x="269" y="674"/>
                  </a:lnTo>
                  <a:lnTo>
                    <a:pt x="270" y="678"/>
                  </a:lnTo>
                  <a:lnTo>
                    <a:pt x="273" y="681"/>
                  </a:lnTo>
                  <a:lnTo>
                    <a:pt x="273" y="684"/>
                  </a:lnTo>
                  <a:lnTo>
                    <a:pt x="276" y="688"/>
                  </a:lnTo>
                  <a:lnTo>
                    <a:pt x="276" y="691"/>
                  </a:lnTo>
                  <a:lnTo>
                    <a:pt x="277" y="694"/>
                  </a:lnTo>
                  <a:lnTo>
                    <a:pt x="277" y="700"/>
                  </a:lnTo>
                  <a:lnTo>
                    <a:pt x="277" y="704"/>
                  </a:lnTo>
                  <a:lnTo>
                    <a:pt x="276" y="707"/>
                  </a:lnTo>
                  <a:lnTo>
                    <a:pt x="271" y="711"/>
                  </a:lnTo>
                  <a:lnTo>
                    <a:pt x="266" y="713"/>
                  </a:lnTo>
                  <a:lnTo>
                    <a:pt x="261" y="714"/>
                  </a:lnTo>
                  <a:lnTo>
                    <a:pt x="257" y="714"/>
                  </a:lnTo>
                  <a:lnTo>
                    <a:pt x="251" y="715"/>
                  </a:lnTo>
                  <a:lnTo>
                    <a:pt x="247" y="715"/>
                  </a:lnTo>
                  <a:lnTo>
                    <a:pt x="242" y="715"/>
                  </a:lnTo>
                  <a:lnTo>
                    <a:pt x="239" y="715"/>
                  </a:lnTo>
                  <a:lnTo>
                    <a:pt x="237" y="715"/>
                  </a:lnTo>
                  <a:lnTo>
                    <a:pt x="233" y="715"/>
                  </a:lnTo>
                  <a:lnTo>
                    <a:pt x="232" y="717"/>
                  </a:lnTo>
                  <a:lnTo>
                    <a:pt x="227" y="717"/>
                  </a:lnTo>
                  <a:lnTo>
                    <a:pt x="223" y="718"/>
                  </a:lnTo>
                  <a:lnTo>
                    <a:pt x="220" y="718"/>
                  </a:lnTo>
                  <a:lnTo>
                    <a:pt x="216" y="720"/>
                  </a:lnTo>
                  <a:lnTo>
                    <a:pt x="212" y="721"/>
                  </a:lnTo>
                  <a:lnTo>
                    <a:pt x="207" y="722"/>
                  </a:lnTo>
                  <a:lnTo>
                    <a:pt x="203" y="725"/>
                  </a:lnTo>
                  <a:lnTo>
                    <a:pt x="199" y="727"/>
                  </a:lnTo>
                  <a:lnTo>
                    <a:pt x="193" y="728"/>
                  </a:lnTo>
                  <a:lnTo>
                    <a:pt x="188" y="731"/>
                  </a:lnTo>
                  <a:lnTo>
                    <a:pt x="185" y="734"/>
                  </a:lnTo>
                  <a:lnTo>
                    <a:pt x="182" y="734"/>
                  </a:lnTo>
                  <a:lnTo>
                    <a:pt x="179" y="735"/>
                  </a:lnTo>
                  <a:lnTo>
                    <a:pt x="176" y="738"/>
                  </a:lnTo>
                  <a:lnTo>
                    <a:pt x="172" y="740"/>
                  </a:lnTo>
                  <a:lnTo>
                    <a:pt x="169" y="741"/>
                  </a:lnTo>
                  <a:lnTo>
                    <a:pt x="165" y="742"/>
                  </a:lnTo>
                  <a:lnTo>
                    <a:pt x="162" y="745"/>
                  </a:lnTo>
                  <a:lnTo>
                    <a:pt x="159" y="747"/>
                  </a:lnTo>
                  <a:lnTo>
                    <a:pt x="155" y="750"/>
                  </a:lnTo>
                  <a:lnTo>
                    <a:pt x="152" y="752"/>
                  </a:lnTo>
                  <a:lnTo>
                    <a:pt x="149" y="757"/>
                  </a:lnTo>
                  <a:lnTo>
                    <a:pt x="144" y="758"/>
                  </a:lnTo>
                  <a:lnTo>
                    <a:pt x="139" y="761"/>
                  </a:lnTo>
                  <a:lnTo>
                    <a:pt x="136" y="762"/>
                  </a:lnTo>
                  <a:lnTo>
                    <a:pt x="134" y="765"/>
                  </a:lnTo>
                  <a:lnTo>
                    <a:pt x="131" y="768"/>
                  </a:lnTo>
                  <a:lnTo>
                    <a:pt x="126" y="771"/>
                  </a:lnTo>
                  <a:lnTo>
                    <a:pt x="125" y="772"/>
                  </a:lnTo>
                  <a:lnTo>
                    <a:pt x="122" y="775"/>
                  </a:lnTo>
                  <a:lnTo>
                    <a:pt x="117" y="779"/>
                  </a:lnTo>
                  <a:lnTo>
                    <a:pt x="114" y="784"/>
                  </a:lnTo>
                  <a:lnTo>
                    <a:pt x="108" y="788"/>
                  </a:lnTo>
                  <a:lnTo>
                    <a:pt x="105" y="792"/>
                  </a:lnTo>
                  <a:lnTo>
                    <a:pt x="102" y="796"/>
                  </a:lnTo>
                  <a:lnTo>
                    <a:pt x="99" y="799"/>
                  </a:lnTo>
                  <a:lnTo>
                    <a:pt x="98" y="802"/>
                  </a:lnTo>
                  <a:lnTo>
                    <a:pt x="97" y="808"/>
                  </a:lnTo>
                  <a:lnTo>
                    <a:pt x="94" y="809"/>
                  </a:lnTo>
                  <a:lnTo>
                    <a:pt x="94" y="812"/>
                  </a:lnTo>
                  <a:lnTo>
                    <a:pt x="92" y="816"/>
                  </a:lnTo>
                  <a:lnTo>
                    <a:pt x="92" y="819"/>
                  </a:lnTo>
                  <a:lnTo>
                    <a:pt x="90" y="822"/>
                  </a:lnTo>
                  <a:lnTo>
                    <a:pt x="90" y="826"/>
                  </a:lnTo>
                  <a:lnTo>
                    <a:pt x="87" y="831"/>
                  </a:lnTo>
                  <a:lnTo>
                    <a:pt x="85" y="832"/>
                  </a:lnTo>
                  <a:lnTo>
                    <a:pt x="82" y="833"/>
                  </a:lnTo>
                  <a:lnTo>
                    <a:pt x="78" y="833"/>
                  </a:lnTo>
                  <a:lnTo>
                    <a:pt x="77" y="833"/>
                  </a:lnTo>
                  <a:lnTo>
                    <a:pt x="74" y="833"/>
                  </a:lnTo>
                  <a:lnTo>
                    <a:pt x="71" y="832"/>
                  </a:lnTo>
                  <a:lnTo>
                    <a:pt x="68" y="832"/>
                  </a:lnTo>
                  <a:lnTo>
                    <a:pt x="64" y="829"/>
                  </a:lnTo>
                  <a:lnTo>
                    <a:pt x="60" y="825"/>
                  </a:lnTo>
                  <a:lnTo>
                    <a:pt x="57" y="822"/>
                  </a:lnTo>
                  <a:lnTo>
                    <a:pt x="55" y="819"/>
                  </a:lnTo>
                  <a:lnTo>
                    <a:pt x="53" y="818"/>
                  </a:lnTo>
                  <a:lnTo>
                    <a:pt x="51" y="815"/>
                  </a:lnTo>
                  <a:lnTo>
                    <a:pt x="48" y="809"/>
                  </a:lnTo>
                  <a:lnTo>
                    <a:pt x="47" y="805"/>
                  </a:lnTo>
                  <a:lnTo>
                    <a:pt x="44" y="799"/>
                  </a:lnTo>
                  <a:lnTo>
                    <a:pt x="43" y="795"/>
                  </a:lnTo>
                  <a:lnTo>
                    <a:pt x="40" y="789"/>
                  </a:lnTo>
                  <a:lnTo>
                    <a:pt x="40" y="785"/>
                  </a:lnTo>
                  <a:lnTo>
                    <a:pt x="36" y="779"/>
                  </a:lnTo>
                  <a:lnTo>
                    <a:pt x="34" y="772"/>
                  </a:lnTo>
                  <a:lnTo>
                    <a:pt x="31" y="765"/>
                  </a:lnTo>
                  <a:lnTo>
                    <a:pt x="30" y="759"/>
                  </a:lnTo>
                  <a:lnTo>
                    <a:pt x="28" y="751"/>
                  </a:lnTo>
                  <a:lnTo>
                    <a:pt x="27" y="744"/>
                  </a:lnTo>
                  <a:lnTo>
                    <a:pt x="24" y="735"/>
                  </a:lnTo>
                  <a:lnTo>
                    <a:pt x="21" y="728"/>
                  </a:lnTo>
                  <a:lnTo>
                    <a:pt x="20" y="721"/>
                  </a:lnTo>
                  <a:lnTo>
                    <a:pt x="18" y="713"/>
                  </a:lnTo>
                  <a:lnTo>
                    <a:pt x="16" y="704"/>
                  </a:lnTo>
                  <a:lnTo>
                    <a:pt x="16" y="694"/>
                  </a:lnTo>
                  <a:lnTo>
                    <a:pt x="13" y="686"/>
                  </a:lnTo>
                  <a:lnTo>
                    <a:pt x="13" y="677"/>
                  </a:lnTo>
                  <a:lnTo>
                    <a:pt x="10" y="667"/>
                  </a:lnTo>
                  <a:lnTo>
                    <a:pt x="9" y="657"/>
                  </a:lnTo>
                  <a:lnTo>
                    <a:pt x="7" y="649"/>
                  </a:lnTo>
                  <a:lnTo>
                    <a:pt x="6" y="639"/>
                  </a:lnTo>
                  <a:lnTo>
                    <a:pt x="6" y="629"/>
                  </a:lnTo>
                  <a:lnTo>
                    <a:pt x="4" y="619"/>
                  </a:lnTo>
                  <a:lnTo>
                    <a:pt x="3" y="607"/>
                  </a:lnTo>
                  <a:lnTo>
                    <a:pt x="3" y="599"/>
                  </a:lnTo>
                  <a:lnTo>
                    <a:pt x="1" y="589"/>
                  </a:lnTo>
                  <a:lnTo>
                    <a:pt x="0" y="577"/>
                  </a:lnTo>
                  <a:lnTo>
                    <a:pt x="0" y="567"/>
                  </a:lnTo>
                  <a:lnTo>
                    <a:pt x="0" y="556"/>
                  </a:lnTo>
                  <a:lnTo>
                    <a:pt x="0" y="545"/>
                  </a:lnTo>
                  <a:lnTo>
                    <a:pt x="0" y="535"/>
                  </a:lnTo>
                  <a:lnTo>
                    <a:pt x="0" y="525"/>
                  </a:lnTo>
                  <a:lnTo>
                    <a:pt x="0" y="513"/>
                  </a:lnTo>
                  <a:lnTo>
                    <a:pt x="0" y="502"/>
                  </a:lnTo>
                  <a:lnTo>
                    <a:pt x="0" y="492"/>
                  </a:lnTo>
                  <a:lnTo>
                    <a:pt x="1" y="482"/>
                  </a:lnTo>
                  <a:lnTo>
                    <a:pt x="3" y="469"/>
                  </a:lnTo>
                  <a:lnTo>
                    <a:pt x="3" y="459"/>
                  </a:lnTo>
                  <a:lnTo>
                    <a:pt x="4" y="448"/>
                  </a:lnTo>
                  <a:lnTo>
                    <a:pt x="6" y="438"/>
                  </a:lnTo>
                  <a:lnTo>
                    <a:pt x="9" y="427"/>
                  </a:lnTo>
                  <a:lnTo>
                    <a:pt x="9" y="415"/>
                  </a:lnTo>
                  <a:lnTo>
                    <a:pt x="11" y="405"/>
                  </a:lnTo>
                  <a:lnTo>
                    <a:pt x="13" y="394"/>
                  </a:lnTo>
                  <a:lnTo>
                    <a:pt x="16" y="384"/>
                  </a:lnTo>
                  <a:lnTo>
                    <a:pt x="18" y="374"/>
                  </a:lnTo>
                  <a:lnTo>
                    <a:pt x="21" y="363"/>
                  </a:lnTo>
                  <a:lnTo>
                    <a:pt x="24" y="354"/>
                  </a:lnTo>
                  <a:lnTo>
                    <a:pt x="27" y="343"/>
                  </a:lnTo>
                  <a:lnTo>
                    <a:pt x="30" y="333"/>
                  </a:lnTo>
                  <a:lnTo>
                    <a:pt x="34" y="324"/>
                  </a:lnTo>
                  <a:lnTo>
                    <a:pt x="40" y="313"/>
                  </a:lnTo>
                  <a:lnTo>
                    <a:pt x="44" y="304"/>
                  </a:lnTo>
                  <a:close/>
                </a:path>
              </a:pathLst>
            </a:custGeom>
            <a:solidFill>
              <a:schemeClr val="tx1"/>
            </a:solidFill>
            <a:ln w="9525">
              <a:solidFill>
                <a:schemeClr val="tx1"/>
              </a:solidFill>
              <a:round/>
              <a:headEnd/>
              <a:tailEnd/>
            </a:ln>
          </p:spPr>
          <p:txBody>
            <a:bodyPr/>
            <a:lstStyle/>
            <a:p>
              <a:endParaRPr lang="en-US"/>
            </a:p>
          </p:txBody>
        </p:sp>
        <p:sp>
          <p:nvSpPr>
            <p:cNvPr id="17" name="Freeform 13"/>
            <p:cNvSpPr>
              <a:spLocks/>
            </p:cNvSpPr>
            <p:nvPr/>
          </p:nvSpPr>
          <p:spPr bwMode="auto">
            <a:xfrm>
              <a:off x="10382718" y="3500834"/>
              <a:ext cx="145278" cy="48356"/>
            </a:xfrm>
            <a:custGeom>
              <a:avLst/>
              <a:gdLst>
                <a:gd name="T0" fmla="*/ 9 w 243"/>
                <a:gd name="T1" fmla="*/ 0 h 87"/>
                <a:gd name="T2" fmla="*/ 10 w 243"/>
                <a:gd name="T3" fmla="*/ 0 h 87"/>
                <a:gd name="T4" fmla="*/ 12 w 243"/>
                <a:gd name="T5" fmla="*/ 0 h 87"/>
                <a:gd name="T6" fmla="*/ 13 w 243"/>
                <a:gd name="T7" fmla="*/ 0 h 87"/>
                <a:gd name="T8" fmla="*/ 14 w 243"/>
                <a:gd name="T9" fmla="*/ 0 h 87"/>
                <a:gd name="T10" fmla="*/ 15 w 243"/>
                <a:gd name="T11" fmla="*/ 0 h 87"/>
                <a:gd name="T12" fmla="*/ 17 w 243"/>
                <a:gd name="T13" fmla="*/ 0 h 87"/>
                <a:gd name="T14" fmla="*/ 18 w 243"/>
                <a:gd name="T15" fmla="*/ 0 h 87"/>
                <a:gd name="T16" fmla="*/ 19 w 243"/>
                <a:gd name="T17" fmla="*/ 1 h 87"/>
                <a:gd name="T18" fmla="*/ 21 w 243"/>
                <a:gd name="T19" fmla="*/ 1 h 87"/>
                <a:gd name="T20" fmla="*/ 22 w 243"/>
                <a:gd name="T21" fmla="*/ 2 h 87"/>
                <a:gd name="T22" fmla="*/ 24 w 243"/>
                <a:gd name="T23" fmla="*/ 3 h 87"/>
                <a:gd name="T24" fmla="*/ 25 w 243"/>
                <a:gd name="T25" fmla="*/ 3 h 87"/>
                <a:gd name="T26" fmla="*/ 26 w 243"/>
                <a:gd name="T27" fmla="*/ 4 h 87"/>
                <a:gd name="T28" fmla="*/ 27 w 243"/>
                <a:gd name="T29" fmla="*/ 5 h 87"/>
                <a:gd name="T30" fmla="*/ 26 w 243"/>
                <a:gd name="T31" fmla="*/ 6 h 87"/>
                <a:gd name="T32" fmla="*/ 25 w 243"/>
                <a:gd name="T33" fmla="*/ 7 h 87"/>
                <a:gd name="T34" fmla="*/ 24 w 243"/>
                <a:gd name="T35" fmla="*/ 7 h 87"/>
                <a:gd name="T36" fmla="*/ 23 w 243"/>
                <a:gd name="T37" fmla="*/ 6 h 87"/>
                <a:gd name="T38" fmla="*/ 22 w 243"/>
                <a:gd name="T39" fmla="*/ 6 h 87"/>
                <a:gd name="T40" fmla="*/ 20 w 243"/>
                <a:gd name="T41" fmla="*/ 6 h 87"/>
                <a:gd name="T42" fmla="*/ 19 w 243"/>
                <a:gd name="T43" fmla="*/ 6 h 87"/>
                <a:gd name="T44" fmla="*/ 18 w 243"/>
                <a:gd name="T45" fmla="*/ 5 h 87"/>
                <a:gd name="T46" fmla="*/ 16 w 243"/>
                <a:gd name="T47" fmla="*/ 5 h 87"/>
                <a:gd name="T48" fmla="*/ 15 w 243"/>
                <a:gd name="T49" fmla="*/ 5 h 87"/>
                <a:gd name="T50" fmla="*/ 13 w 243"/>
                <a:gd name="T51" fmla="*/ 6 h 87"/>
                <a:gd name="T52" fmla="*/ 11 w 243"/>
                <a:gd name="T53" fmla="*/ 6 h 87"/>
                <a:gd name="T54" fmla="*/ 10 w 243"/>
                <a:gd name="T55" fmla="*/ 7 h 87"/>
                <a:gd name="T56" fmla="*/ 9 w 243"/>
                <a:gd name="T57" fmla="*/ 7 h 87"/>
                <a:gd name="T58" fmla="*/ 7 w 243"/>
                <a:gd name="T59" fmla="*/ 8 h 87"/>
                <a:gd name="T60" fmla="*/ 6 w 243"/>
                <a:gd name="T61" fmla="*/ 9 h 87"/>
                <a:gd name="T62" fmla="*/ 5 w 243"/>
                <a:gd name="T63" fmla="*/ 9 h 87"/>
                <a:gd name="T64" fmla="*/ 4 w 243"/>
                <a:gd name="T65" fmla="*/ 9 h 87"/>
                <a:gd name="T66" fmla="*/ 3 w 243"/>
                <a:gd name="T67" fmla="*/ 10 h 87"/>
                <a:gd name="T68" fmla="*/ 1 w 243"/>
                <a:gd name="T69" fmla="*/ 9 h 87"/>
                <a:gd name="T70" fmla="*/ 0 w 243"/>
                <a:gd name="T71" fmla="*/ 8 h 87"/>
                <a:gd name="T72" fmla="*/ 0 w 243"/>
                <a:gd name="T73" fmla="*/ 7 h 87"/>
                <a:gd name="T74" fmla="*/ 0 w 243"/>
                <a:gd name="T75" fmla="*/ 6 h 87"/>
                <a:gd name="T76" fmla="*/ 1 w 243"/>
                <a:gd name="T77" fmla="*/ 4 h 87"/>
                <a:gd name="T78" fmla="*/ 2 w 243"/>
                <a:gd name="T79" fmla="*/ 4 h 87"/>
                <a:gd name="T80" fmla="*/ 3 w 243"/>
                <a:gd name="T81" fmla="*/ 3 h 87"/>
                <a:gd name="T82" fmla="*/ 4 w 243"/>
                <a:gd name="T83" fmla="*/ 2 h 87"/>
                <a:gd name="T84" fmla="*/ 5 w 243"/>
                <a:gd name="T85" fmla="*/ 2 h 87"/>
                <a:gd name="T86" fmla="*/ 7 w 243"/>
                <a:gd name="T87" fmla="*/ 1 h 87"/>
                <a:gd name="T88" fmla="*/ 8 w 243"/>
                <a:gd name="T89" fmla="*/ 1 h 87"/>
                <a:gd name="T90" fmla="*/ 9 w 243"/>
                <a:gd name="T91" fmla="*/ 1 h 87"/>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243" h="87">
                  <a:moveTo>
                    <a:pt x="77" y="6"/>
                  </a:moveTo>
                  <a:lnTo>
                    <a:pt x="80" y="4"/>
                  </a:lnTo>
                  <a:lnTo>
                    <a:pt x="83" y="3"/>
                  </a:lnTo>
                  <a:lnTo>
                    <a:pt x="86" y="3"/>
                  </a:lnTo>
                  <a:lnTo>
                    <a:pt x="90" y="3"/>
                  </a:lnTo>
                  <a:lnTo>
                    <a:pt x="94" y="1"/>
                  </a:lnTo>
                  <a:lnTo>
                    <a:pt x="96" y="0"/>
                  </a:lnTo>
                  <a:lnTo>
                    <a:pt x="100" y="0"/>
                  </a:lnTo>
                  <a:lnTo>
                    <a:pt x="104" y="0"/>
                  </a:lnTo>
                  <a:lnTo>
                    <a:pt x="107" y="0"/>
                  </a:lnTo>
                  <a:lnTo>
                    <a:pt x="111" y="0"/>
                  </a:lnTo>
                  <a:lnTo>
                    <a:pt x="114" y="0"/>
                  </a:lnTo>
                  <a:lnTo>
                    <a:pt x="118" y="0"/>
                  </a:lnTo>
                  <a:lnTo>
                    <a:pt x="123" y="0"/>
                  </a:lnTo>
                  <a:lnTo>
                    <a:pt x="126" y="0"/>
                  </a:lnTo>
                  <a:lnTo>
                    <a:pt x="130" y="0"/>
                  </a:lnTo>
                  <a:lnTo>
                    <a:pt x="134" y="0"/>
                  </a:lnTo>
                  <a:lnTo>
                    <a:pt x="137" y="0"/>
                  </a:lnTo>
                  <a:lnTo>
                    <a:pt x="141" y="0"/>
                  </a:lnTo>
                  <a:lnTo>
                    <a:pt x="145" y="1"/>
                  </a:lnTo>
                  <a:lnTo>
                    <a:pt x="150" y="3"/>
                  </a:lnTo>
                  <a:lnTo>
                    <a:pt x="154" y="3"/>
                  </a:lnTo>
                  <a:lnTo>
                    <a:pt x="157" y="3"/>
                  </a:lnTo>
                  <a:lnTo>
                    <a:pt x="161" y="4"/>
                  </a:lnTo>
                  <a:lnTo>
                    <a:pt x="165" y="6"/>
                  </a:lnTo>
                  <a:lnTo>
                    <a:pt x="170" y="7"/>
                  </a:lnTo>
                  <a:lnTo>
                    <a:pt x="175" y="7"/>
                  </a:lnTo>
                  <a:lnTo>
                    <a:pt x="180" y="10"/>
                  </a:lnTo>
                  <a:lnTo>
                    <a:pt x="182" y="11"/>
                  </a:lnTo>
                  <a:lnTo>
                    <a:pt x="188" y="13"/>
                  </a:lnTo>
                  <a:lnTo>
                    <a:pt x="192" y="16"/>
                  </a:lnTo>
                  <a:lnTo>
                    <a:pt x="197" y="17"/>
                  </a:lnTo>
                  <a:lnTo>
                    <a:pt x="202" y="18"/>
                  </a:lnTo>
                  <a:lnTo>
                    <a:pt x="207" y="21"/>
                  </a:lnTo>
                  <a:lnTo>
                    <a:pt x="211" y="23"/>
                  </a:lnTo>
                  <a:lnTo>
                    <a:pt x="214" y="26"/>
                  </a:lnTo>
                  <a:lnTo>
                    <a:pt x="218" y="27"/>
                  </a:lnTo>
                  <a:lnTo>
                    <a:pt x="221" y="28"/>
                  </a:lnTo>
                  <a:lnTo>
                    <a:pt x="224" y="31"/>
                  </a:lnTo>
                  <a:lnTo>
                    <a:pt x="228" y="33"/>
                  </a:lnTo>
                  <a:lnTo>
                    <a:pt x="231" y="36"/>
                  </a:lnTo>
                  <a:lnTo>
                    <a:pt x="235" y="37"/>
                  </a:lnTo>
                  <a:lnTo>
                    <a:pt x="238" y="40"/>
                  </a:lnTo>
                  <a:lnTo>
                    <a:pt x="241" y="43"/>
                  </a:lnTo>
                  <a:lnTo>
                    <a:pt x="243" y="45"/>
                  </a:lnTo>
                  <a:lnTo>
                    <a:pt x="243" y="50"/>
                  </a:lnTo>
                  <a:lnTo>
                    <a:pt x="241" y="54"/>
                  </a:lnTo>
                  <a:lnTo>
                    <a:pt x="238" y="55"/>
                  </a:lnTo>
                  <a:lnTo>
                    <a:pt x="235" y="57"/>
                  </a:lnTo>
                  <a:lnTo>
                    <a:pt x="232" y="58"/>
                  </a:lnTo>
                  <a:lnTo>
                    <a:pt x="228" y="60"/>
                  </a:lnTo>
                  <a:lnTo>
                    <a:pt x="222" y="60"/>
                  </a:lnTo>
                  <a:lnTo>
                    <a:pt x="216" y="60"/>
                  </a:lnTo>
                  <a:lnTo>
                    <a:pt x="214" y="60"/>
                  </a:lnTo>
                  <a:lnTo>
                    <a:pt x="211" y="60"/>
                  </a:lnTo>
                  <a:lnTo>
                    <a:pt x="208" y="60"/>
                  </a:lnTo>
                  <a:lnTo>
                    <a:pt x="205" y="58"/>
                  </a:lnTo>
                  <a:lnTo>
                    <a:pt x="202" y="57"/>
                  </a:lnTo>
                  <a:lnTo>
                    <a:pt x="198" y="57"/>
                  </a:lnTo>
                  <a:lnTo>
                    <a:pt x="194" y="55"/>
                  </a:lnTo>
                  <a:lnTo>
                    <a:pt x="191" y="54"/>
                  </a:lnTo>
                  <a:lnTo>
                    <a:pt x="188" y="54"/>
                  </a:lnTo>
                  <a:lnTo>
                    <a:pt x="184" y="53"/>
                  </a:lnTo>
                  <a:lnTo>
                    <a:pt x="181" y="53"/>
                  </a:lnTo>
                  <a:lnTo>
                    <a:pt x="177" y="51"/>
                  </a:lnTo>
                  <a:lnTo>
                    <a:pt x="174" y="50"/>
                  </a:lnTo>
                  <a:lnTo>
                    <a:pt x="168" y="50"/>
                  </a:lnTo>
                  <a:lnTo>
                    <a:pt x="164" y="47"/>
                  </a:lnTo>
                  <a:lnTo>
                    <a:pt x="161" y="47"/>
                  </a:lnTo>
                  <a:lnTo>
                    <a:pt x="157" y="47"/>
                  </a:lnTo>
                  <a:lnTo>
                    <a:pt x="151" y="45"/>
                  </a:lnTo>
                  <a:lnTo>
                    <a:pt x="148" y="45"/>
                  </a:lnTo>
                  <a:lnTo>
                    <a:pt x="143" y="47"/>
                  </a:lnTo>
                  <a:lnTo>
                    <a:pt x="138" y="47"/>
                  </a:lnTo>
                  <a:lnTo>
                    <a:pt x="133" y="47"/>
                  </a:lnTo>
                  <a:lnTo>
                    <a:pt x="128" y="47"/>
                  </a:lnTo>
                  <a:lnTo>
                    <a:pt x="124" y="50"/>
                  </a:lnTo>
                  <a:lnTo>
                    <a:pt x="118" y="51"/>
                  </a:lnTo>
                  <a:lnTo>
                    <a:pt x="113" y="53"/>
                  </a:lnTo>
                  <a:lnTo>
                    <a:pt x="108" y="54"/>
                  </a:lnTo>
                  <a:lnTo>
                    <a:pt x="103" y="57"/>
                  </a:lnTo>
                  <a:lnTo>
                    <a:pt x="100" y="58"/>
                  </a:lnTo>
                  <a:lnTo>
                    <a:pt x="97" y="60"/>
                  </a:lnTo>
                  <a:lnTo>
                    <a:pt x="94" y="60"/>
                  </a:lnTo>
                  <a:lnTo>
                    <a:pt x="93" y="63"/>
                  </a:lnTo>
                  <a:lnTo>
                    <a:pt x="86" y="64"/>
                  </a:lnTo>
                  <a:lnTo>
                    <a:pt x="81" y="67"/>
                  </a:lnTo>
                  <a:lnTo>
                    <a:pt x="76" y="68"/>
                  </a:lnTo>
                  <a:lnTo>
                    <a:pt x="72" y="71"/>
                  </a:lnTo>
                  <a:lnTo>
                    <a:pt x="67" y="71"/>
                  </a:lnTo>
                  <a:lnTo>
                    <a:pt x="63" y="74"/>
                  </a:lnTo>
                  <a:lnTo>
                    <a:pt x="57" y="75"/>
                  </a:lnTo>
                  <a:lnTo>
                    <a:pt x="53" y="78"/>
                  </a:lnTo>
                  <a:lnTo>
                    <a:pt x="49" y="78"/>
                  </a:lnTo>
                  <a:lnTo>
                    <a:pt x="46" y="81"/>
                  </a:lnTo>
                  <a:lnTo>
                    <a:pt x="42" y="81"/>
                  </a:lnTo>
                  <a:lnTo>
                    <a:pt x="39" y="84"/>
                  </a:lnTo>
                  <a:lnTo>
                    <a:pt x="36" y="84"/>
                  </a:lnTo>
                  <a:lnTo>
                    <a:pt x="32" y="85"/>
                  </a:lnTo>
                  <a:lnTo>
                    <a:pt x="29" y="85"/>
                  </a:lnTo>
                  <a:lnTo>
                    <a:pt x="26" y="87"/>
                  </a:lnTo>
                  <a:lnTo>
                    <a:pt x="23" y="87"/>
                  </a:lnTo>
                  <a:lnTo>
                    <a:pt x="20" y="87"/>
                  </a:lnTo>
                  <a:lnTo>
                    <a:pt x="15" y="87"/>
                  </a:lnTo>
                  <a:lnTo>
                    <a:pt x="10" y="85"/>
                  </a:lnTo>
                  <a:lnTo>
                    <a:pt x="6" y="82"/>
                  </a:lnTo>
                  <a:lnTo>
                    <a:pt x="3" y="80"/>
                  </a:lnTo>
                  <a:lnTo>
                    <a:pt x="2" y="75"/>
                  </a:lnTo>
                  <a:lnTo>
                    <a:pt x="0" y="71"/>
                  </a:lnTo>
                  <a:lnTo>
                    <a:pt x="0" y="68"/>
                  </a:lnTo>
                  <a:lnTo>
                    <a:pt x="0" y="65"/>
                  </a:lnTo>
                  <a:lnTo>
                    <a:pt x="0" y="63"/>
                  </a:lnTo>
                  <a:lnTo>
                    <a:pt x="0" y="60"/>
                  </a:lnTo>
                  <a:lnTo>
                    <a:pt x="2" y="54"/>
                  </a:lnTo>
                  <a:lnTo>
                    <a:pt x="5" y="50"/>
                  </a:lnTo>
                  <a:lnTo>
                    <a:pt x="9" y="44"/>
                  </a:lnTo>
                  <a:lnTo>
                    <a:pt x="12" y="40"/>
                  </a:lnTo>
                  <a:lnTo>
                    <a:pt x="15" y="37"/>
                  </a:lnTo>
                  <a:lnTo>
                    <a:pt x="18" y="36"/>
                  </a:lnTo>
                  <a:lnTo>
                    <a:pt x="20" y="33"/>
                  </a:lnTo>
                  <a:lnTo>
                    <a:pt x="23" y="31"/>
                  </a:lnTo>
                  <a:lnTo>
                    <a:pt x="26" y="28"/>
                  </a:lnTo>
                  <a:lnTo>
                    <a:pt x="29" y="26"/>
                  </a:lnTo>
                  <a:lnTo>
                    <a:pt x="32" y="24"/>
                  </a:lnTo>
                  <a:lnTo>
                    <a:pt x="36" y="23"/>
                  </a:lnTo>
                  <a:lnTo>
                    <a:pt x="39" y="21"/>
                  </a:lnTo>
                  <a:lnTo>
                    <a:pt x="42" y="18"/>
                  </a:lnTo>
                  <a:lnTo>
                    <a:pt x="46" y="17"/>
                  </a:lnTo>
                  <a:lnTo>
                    <a:pt x="49" y="16"/>
                  </a:lnTo>
                  <a:lnTo>
                    <a:pt x="52" y="14"/>
                  </a:lnTo>
                  <a:lnTo>
                    <a:pt x="56" y="13"/>
                  </a:lnTo>
                  <a:lnTo>
                    <a:pt x="59" y="10"/>
                  </a:lnTo>
                  <a:lnTo>
                    <a:pt x="64" y="10"/>
                  </a:lnTo>
                  <a:lnTo>
                    <a:pt x="67" y="7"/>
                  </a:lnTo>
                  <a:lnTo>
                    <a:pt x="70" y="7"/>
                  </a:lnTo>
                  <a:lnTo>
                    <a:pt x="73" y="6"/>
                  </a:lnTo>
                  <a:lnTo>
                    <a:pt x="77" y="6"/>
                  </a:lnTo>
                  <a:close/>
                </a:path>
              </a:pathLst>
            </a:custGeom>
            <a:solidFill>
              <a:srgbClr val="FFFFFF"/>
            </a:solidFill>
            <a:ln w="9525">
              <a:solidFill>
                <a:schemeClr val="tx1"/>
              </a:solidFill>
              <a:round/>
              <a:headEnd/>
              <a:tailEnd/>
            </a:ln>
          </p:spPr>
          <p:txBody>
            <a:bodyPr/>
            <a:lstStyle/>
            <a:p>
              <a:endParaRPr lang="en-US"/>
            </a:p>
          </p:txBody>
        </p:sp>
        <p:sp>
          <p:nvSpPr>
            <p:cNvPr id="18" name="Freeform 14"/>
            <p:cNvSpPr>
              <a:spLocks/>
            </p:cNvSpPr>
            <p:nvPr/>
          </p:nvSpPr>
          <p:spPr bwMode="auto">
            <a:xfrm>
              <a:off x="10861599" y="3961051"/>
              <a:ext cx="60981" cy="183420"/>
            </a:xfrm>
            <a:custGeom>
              <a:avLst/>
              <a:gdLst>
                <a:gd name="T0" fmla="*/ 2 w 102"/>
                <a:gd name="T1" fmla="*/ 12 h 330"/>
                <a:gd name="T2" fmla="*/ 2 w 102"/>
                <a:gd name="T3" fmla="*/ 13 h 330"/>
                <a:gd name="T4" fmla="*/ 2 w 102"/>
                <a:gd name="T5" fmla="*/ 14 h 330"/>
                <a:gd name="T6" fmla="*/ 2 w 102"/>
                <a:gd name="T7" fmla="*/ 16 h 330"/>
                <a:gd name="T8" fmla="*/ 2 w 102"/>
                <a:gd name="T9" fmla="*/ 17 h 330"/>
                <a:gd name="T10" fmla="*/ 2 w 102"/>
                <a:gd name="T11" fmla="*/ 19 h 330"/>
                <a:gd name="T12" fmla="*/ 2 w 102"/>
                <a:gd name="T13" fmla="*/ 20 h 330"/>
                <a:gd name="T14" fmla="*/ 2 w 102"/>
                <a:gd name="T15" fmla="*/ 22 h 330"/>
                <a:gd name="T16" fmla="*/ 2 w 102"/>
                <a:gd name="T17" fmla="*/ 23 h 330"/>
                <a:gd name="T18" fmla="*/ 2 w 102"/>
                <a:gd name="T19" fmla="*/ 25 h 330"/>
                <a:gd name="T20" fmla="*/ 2 w 102"/>
                <a:gd name="T21" fmla="*/ 27 h 330"/>
                <a:gd name="T22" fmla="*/ 2 w 102"/>
                <a:gd name="T23" fmla="*/ 28 h 330"/>
                <a:gd name="T24" fmla="*/ 2 w 102"/>
                <a:gd name="T25" fmla="*/ 29 h 330"/>
                <a:gd name="T26" fmla="*/ 2 w 102"/>
                <a:gd name="T27" fmla="*/ 30 h 330"/>
                <a:gd name="T28" fmla="*/ 2 w 102"/>
                <a:gd name="T29" fmla="*/ 32 h 330"/>
                <a:gd name="T30" fmla="*/ 2 w 102"/>
                <a:gd name="T31" fmla="*/ 33 h 330"/>
                <a:gd name="T32" fmla="*/ 2 w 102"/>
                <a:gd name="T33" fmla="*/ 34 h 330"/>
                <a:gd name="T34" fmla="*/ 3 w 102"/>
                <a:gd name="T35" fmla="*/ 35 h 330"/>
                <a:gd name="T36" fmla="*/ 4 w 102"/>
                <a:gd name="T37" fmla="*/ 36 h 330"/>
                <a:gd name="T38" fmla="*/ 5 w 102"/>
                <a:gd name="T39" fmla="*/ 36 h 330"/>
                <a:gd name="T40" fmla="*/ 7 w 102"/>
                <a:gd name="T41" fmla="*/ 36 h 330"/>
                <a:gd name="T42" fmla="*/ 8 w 102"/>
                <a:gd name="T43" fmla="*/ 36 h 330"/>
                <a:gd name="T44" fmla="*/ 9 w 102"/>
                <a:gd name="T45" fmla="*/ 35 h 330"/>
                <a:gd name="T46" fmla="*/ 10 w 102"/>
                <a:gd name="T47" fmla="*/ 34 h 330"/>
                <a:gd name="T48" fmla="*/ 11 w 102"/>
                <a:gd name="T49" fmla="*/ 33 h 330"/>
                <a:gd name="T50" fmla="*/ 11 w 102"/>
                <a:gd name="T51" fmla="*/ 31 h 330"/>
                <a:gd name="T52" fmla="*/ 11 w 102"/>
                <a:gd name="T53" fmla="*/ 30 h 330"/>
                <a:gd name="T54" fmla="*/ 11 w 102"/>
                <a:gd name="T55" fmla="*/ 28 h 330"/>
                <a:gd name="T56" fmla="*/ 11 w 102"/>
                <a:gd name="T57" fmla="*/ 27 h 330"/>
                <a:gd name="T58" fmla="*/ 11 w 102"/>
                <a:gd name="T59" fmla="*/ 25 h 330"/>
                <a:gd name="T60" fmla="*/ 11 w 102"/>
                <a:gd name="T61" fmla="*/ 24 h 330"/>
                <a:gd name="T62" fmla="*/ 11 w 102"/>
                <a:gd name="T63" fmla="*/ 23 h 330"/>
                <a:gd name="T64" fmla="*/ 11 w 102"/>
                <a:gd name="T65" fmla="*/ 22 h 330"/>
                <a:gd name="T66" fmla="*/ 10 w 102"/>
                <a:gd name="T67" fmla="*/ 21 h 330"/>
                <a:gd name="T68" fmla="*/ 10 w 102"/>
                <a:gd name="T69" fmla="*/ 19 h 330"/>
                <a:gd name="T70" fmla="*/ 10 w 102"/>
                <a:gd name="T71" fmla="*/ 18 h 330"/>
                <a:gd name="T72" fmla="*/ 9 w 102"/>
                <a:gd name="T73" fmla="*/ 16 h 330"/>
                <a:gd name="T74" fmla="*/ 9 w 102"/>
                <a:gd name="T75" fmla="*/ 14 h 330"/>
                <a:gd name="T76" fmla="*/ 8 w 102"/>
                <a:gd name="T77" fmla="*/ 13 h 330"/>
                <a:gd name="T78" fmla="*/ 8 w 102"/>
                <a:gd name="T79" fmla="*/ 11 h 330"/>
                <a:gd name="T80" fmla="*/ 7 w 102"/>
                <a:gd name="T81" fmla="*/ 9 h 330"/>
                <a:gd name="T82" fmla="*/ 7 w 102"/>
                <a:gd name="T83" fmla="*/ 8 h 330"/>
                <a:gd name="T84" fmla="*/ 6 w 102"/>
                <a:gd name="T85" fmla="*/ 6 h 330"/>
                <a:gd name="T86" fmla="*/ 6 w 102"/>
                <a:gd name="T87" fmla="*/ 5 h 330"/>
                <a:gd name="T88" fmla="*/ 5 w 102"/>
                <a:gd name="T89" fmla="*/ 3 h 330"/>
                <a:gd name="T90" fmla="*/ 4 w 102"/>
                <a:gd name="T91" fmla="*/ 2 h 330"/>
                <a:gd name="T92" fmla="*/ 4 w 102"/>
                <a:gd name="T93" fmla="*/ 2 h 330"/>
                <a:gd name="T94" fmla="*/ 3 w 102"/>
                <a:gd name="T95" fmla="*/ 0 h 330"/>
                <a:gd name="T96" fmla="*/ 2 w 102"/>
                <a:gd name="T97" fmla="*/ 0 h 330"/>
                <a:gd name="T98" fmla="*/ 0 w 102"/>
                <a:gd name="T99" fmla="*/ 2 h 330"/>
                <a:gd name="T100" fmla="*/ 0 w 102"/>
                <a:gd name="T101" fmla="*/ 2 h 330"/>
                <a:gd name="T102" fmla="*/ 0 w 102"/>
                <a:gd name="T103" fmla="*/ 4 h 330"/>
                <a:gd name="T104" fmla="*/ 0 w 102"/>
                <a:gd name="T105" fmla="*/ 5 h 330"/>
                <a:gd name="T106" fmla="*/ 0 w 102"/>
                <a:gd name="T107" fmla="*/ 6 h 330"/>
                <a:gd name="T108" fmla="*/ 1 w 102"/>
                <a:gd name="T109" fmla="*/ 7 h 330"/>
                <a:gd name="T110" fmla="*/ 1 w 102"/>
                <a:gd name="T111" fmla="*/ 9 h 330"/>
                <a:gd name="T112" fmla="*/ 2 w 102"/>
                <a:gd name="T113" fmla="*/ 9 h 330"/>
                <a:gd name="T114" fmla="*/ 2 w 102"/>
                <a:gd name="T115" fmla="*/ 11 h 330"/>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Lst>
              <a:ahLst/>
              <a:cxnLst>
                <a:cxn ang="T116">
                  <a:pos x="T0" y="T1"/>
                </a:cxn>
                <a:cxn ang="T117">
                  <a:pos x="T2" y="T3"/>
                </a:cxn>
                <a:cxn ang="T118">
                  <a:pos x="T4" y="T5"/>
                </a:cxn>
                <a:cxn ang="T119">
                  <a:pos x="T6" y="T7"/>
                </a:cxn>
                <a:cxn ang="T120">
                  <a:pos x="T8" y="T9"/>
                </a:cxn>
                <a:cxn ang="T121">
                  <a:pos x="T10" y="T11"/>
                </a:cxn>
                <a:cxn ang="T122">
                  <a:pos x="T12" y="T13"/>
                </a:cxn>
                <a:cxn ang="T123">
                  <a:pos x="T14" y="T15"/>
                </a:cxn>
                <a:cxn ang="T124">
                  <a:pos x="T16" y="T17"/>
                </a:cxn>
                <a:cxn ang="T125">
                  <a:pos x="T18" y="T19"/>
                </a:cxn>
                <a:cxn ang="T126">
                  <a:pos x="T20" y="T21"/>
                </a:cxn>
                <a:cxn ang="T127">
                  <a:pos x="T22" y="T23"/>
                </a:cxn>
                <a:cxn ang="T128">
                  <a:pos x="T24" y="T25"/>
                </a:cxn>
                <a:cxn ang="T129">
                  <a:pos x="T26" y="T27"/>
                </a:cxn>
                <a:cxn ang="T130">
                  <a:pos x="T28" y="T29"/>
                </a:cxn>
                <a:cxn ang="T131">
                  <a:pos x="T30" y="T31"/>
                </a:cxn>
                <a:cxn ang="T132">
                  <a:pos x="T32" y="T33"/>
                </a:cxn>
                <a:cxn ang="T133">
                  <a:pos x="T34" y="T35"/>
                </a:cxn>
                <a:cxn ang="T134">
                  <a:pos x="T36" y="T37"/>
                </a:cxn>
                <a:cxn ang="T135">
                  <a:pos x="T38" y="T39"/>
                </a:cxn>
                <a:cxn ang="T136">
                  <a:pos x="T40" y="T41"/>
                </a:cxn>
                <a:cxn ang="T137">
                  <a:pos x="T42" y="T43"/>
                </a:cxn>
                <a:cxn ang="T138">
                  <a:pos x="T44" y="T45"/>
                </a:cxn>
                <a:cxn ang="T139">
                  <a:pos x="T46" y="T47"/>
                </a:cxn>
                <a:cxn ang="T140">
                  <a:pos x="T48" y="T49"/>
                </a:cxn>
                <a:cxn ang="T141">
                  <a:pos x="T50" y="T51"/>
                </a:cxn>
                <a:cxn ang="T142">
                  <a:pos x="T52" y="T53"/>
                </a:cxn>
                <a:cxn ang="T143">
                  <a:pos x="T54" y="T55"/>
                </a:cxn>
                <a:cxn ang="T144">
                  <a:pos x="T56" y="T57"/>
                </a:cxn>
                <a:cxn ang="T145">
                  <a:pos x="T58" y="T59"/>
                </a:cxn>
                <a:cxn ang="T146">
                  <a:pos x="T60" y="T61"/>
                </a:cxn>
                <a:cxn ang="T147">
                  <a:pos x="T62" y="T63"/>
                </a:cxn>
                <a:cxn ang="T148">
                  <a:pos x="T64" y="T65"/>
                </a:cxn>
                <a:cxn ang="T149">
                  <a:pos x="T66" y="T67"/>
                </a:cxn>
                <a:cxn ang="T150">
                  <a:pos x="T68" y="T69"/>
                </a:cxn>
                <a:cxn ang="T151">
                  <a:pos x="T70" y="T71"/>
                </a:cxn>
                <a:cxn ang="T152">
                  <a:pos x="T72" y="T73"/>
                </a:cxn>
                <a:cxn ang="T153">
                  <a:pos x="T74" y="T75"/>
                </a:cxn>
                <a:cxn ang="T154">
                  <a:pos x="T76" y="T77"/>
                </a:cxn>
                <a:cxn ang="T155">
                  <a:pos x="T78" y="T79"/>
                </a:cxn>
                <a:cxn ang="T156">
                  <a:pos x="T80" y="T81"/>
                </a:cxn>
                <a:cxn ang="T157">
                  <a:pos x="T82" y="T83"/>
                </a:cxn>
                <a:cxn ang="T158">
                  <a:pos x="T84" y="T85"/>
                </a:cxn>
                <a:cxn ang="T159">
                  <a:pos x="T86" y="T87"/>
                </a:cxn>
                <a:cxn ang="T160">
                  <a:pos x="T88" y="T89"/>
                </a:cxn>
                <a:cxn ang="T161">
                  <a:pos x="T90" y="T91"/>
                </a:cxn>
                <a:cxn ang="T162">
                  <a:pos x="T92" y="T93"/>
                </a:cxn>
                <a:cxn ang="T163">
                  <a:pos x="T94" y="T95"/>
                </a:cxn>
                <a:cxn ang="T164">
                  <a:pos x="T96" y="T97"/>
                </a:cxn>
                <a:cxn ang="T165">
                  <a:pos x="T98" y="T99"/>
                </a:cxn>
                <a:cxn ang="T166">
                  <a:pos x="T100" y="T101"/>
                </a:cxn>
                <a:cxn ang="T167">
                  <a:pos x="T102" y="T103"/>
                </a:cxn>
                <a:cxn ang="T168">
                  <a:pos x="T104" y="T105"/>
                </a:cxn>
                <a:cxn ang="T169">
                  <a:pos x="T106" y="T107"/>
                </a:cxn>
                <a:cxn ang="T170">
                  <a:pos x="T108" y="T109"/>
                </a:cxn>
                <a:cxn ang="T171">
                  <a:pos x="T110" y="T111"/>
                </a:cxn>
                <a:cxn ang="T172">
                  <a:pos x="T112" y="T113"/>
                </a:cxn>
                <a:cxn ang="T173">
                  <a:pos x="T114" y="T115"/>
                </a:cxn>
              </a:cxnLst>
              <a:rect l="0" t="0" r="r" b="b"/>
              <a:pathLst>
                <a:path w="102" h="330">
                  <a:moveTo>
                    <a:pt x="18" y="99"/>
                  </a:moveTo>
                  <a:lnTo>
                    <a:pt x="18" y="102"/>
                  </a:lnTo>
                  <a:lnTo>
                    <a:pt x="18" y="105"/>
                  </a:lnTo>
                  <a:lnTo>
                    <a:pt x="18" y="109"/>
                  </a:lnTo>
                  <a:lnTo>
                    <a:pt x="20" y="112"/>
                  </a:lnTo>
                  <a:lnTo>
                    <a:pt x="20" y="116"/>
                  </a:lnTo>
                  <a:lnTo>
                    <a:pt x="21" y="119"/>
                  </a:lnTo>
                  <a:lnTo>
                    <a:pt x="21" y="125"/>
                  </a:lnTo>
                  <a:lnTo>
                    <a:pt x="21" y="129"/>
                  </a:lnTo>
                  <a:lnTo>
                    <a:pt x="21" y="132"/>
                  </a:lnTo>
                  <a:lnTo>
                    <a:pt x="21" y="136"/>
                  </a:lnTo>
                  <a:lnTo>
                    <a:pt x="21" y="140"/>
                  </a:lnTo>
                  <a:lnTo>
                    <a:pt x="21" y="145"/>
                  </a:lnTo>
                  <a:lnTo>
                    <a:pt x="21" y="150"/>
                  </a:lnTo>
                  <a:lnTo>
                    <a:pt x="21" y="155"/>
                  </a:lnTo>
                  <a:lnTo>
                    <a:pt x="21" y="159"/>
                  </a:lnTo>
                  <a:lnTo>
                    <a:pt x="23" y="163"/>
                  </a:lnTo>
                  <a:lnTo>
                    <a:pt x="21" y="168"/>
                  </a:lnTo>
                  <a:lnTo>
                    <a:pt x="21" y="172"/>
                  </a:lnTo>
                  <a:lnTo>
                    <a:pt x="21" y="177"/>
                  </a:lnTo>
                  <a:lnTo>
                    <a:pt x="21" y="182"/>
                  </a:lnTo>
                  <a:lnTo>
                    <a:pt x="20" y="187"/>
                  </a:lnTo>
                  <a:lnTo>
                    <a:pt x="20" y="190"/>
                  </a:lnTo>
                  <a:lnTo>
                    <a:pt x="20" y="196"/>
                  </a:lnTo>
                  <a:lnTo>
                    <a:pt x="20" y="200"/>
                  </a:lnTo>
                  <a:lnTo>
                    <a:pt x="18" y="206"/>
                  </a:lnTo>
                  <a:lnTo>
                    <a:pt x="18" y="210"/>
                  </a:lnTo>
                  <a:lnTo>
                    <a:pt x="18" y="214"/>
                  </a:lnTo>
                  <a:lnTo>
                    <a:pt x="18" y="219"/>
                  </a:lnTo>
                  <a:lnTo>
                    <a:pt x="18" y="224"/>
                  </a:lnTo>
                  <a:lnTo>
                    <a:pt x="18" y="227"/>
                  </a:lnTo>
                  <a:lnTo>
                    <a:pt x="18" y="233"/>
                  </a:lnTo>
                  <a:lnTo>
                    <a:pt x="18" y="239"/>
                  </a:lnTo>
                  <a:lnTo>
                    <a:pt x="17" y="243"/>
                  </a:lnTo>
                  <a:lnTo>
                    <a:pt x="17" y="246"/>
                  </a:lnTo>
                  <a:lnTo>
                    <a:pt x="15" y="250"/>
                  </a:lnTo>
                  <a:lnTo>
                    <a:pt x="15" y="254"/>
                  </a:lnTo>
                  <a:lnTo>
                    <a:pt x="15" y="259"/>
                  </a:lnTo>
                  <a:lnTo>
                    <a:pt x="15" y="263"/>
                  </a:lnTo>
                  <a:lnTo>
                    <a:pt x="15" y="267"/>
                  </a:lnTo>
                  <a:lnTo>
                    <a:pt x="17" y="271"/>
                  </a:lnTo>
                  <a:lnTo>
                    <a:pt x="17" y="274"/>
                  </a:lnTo>
                  <a:lnTo>
                    <a:pt x="17" y="278"/>
                  </a:lnTo>
                  <a:lnTo>
                    <a:pt x="17" y="281"/>
                  </a:lnTo>
                  <a:lnTo>
                    <a:pt x="17" y="287"/>
                  </a:lnTo>
                  <a:lnTo>
                    <a:pt x="17" y="290"/>
                  </a:lnTo>
                  <a:lnTo>
                    <a:pt x="18" y="293"/>
                  </a:lnTo>
                  <a:lnTo>
                    <a:pt x="18" y="296"/>
                  </a:lnTo>
                  <a:lnTo>
                    <a:pt x="18" y="300"/>
                  </a:lnTo>
                  <a:lnTo>
                    <a:pt x="18" y="303"/>
                  </a:lnTo>
                  <a:lnTo>
                    <a:pt x="20" y="305"/>
                  </a:lnTo>
                  <a:lnTo>
                    <a:pt x="21" y="308"/>
                  </a:lnTo>
                  <a:lnTo>
                    <a:pt x="23" y="310"/>
                  </a:lnTo>
                  <a:lnTo>
                    <a:pt x="25" y="315"/>
                  </a:lnTo>
                  <a:lnTo>
                    <a:pt x="28" y="320"/>
                  </a:lnTo>
                  <a:lnTo>
                    <a:pt x="31" y="323"/>
                  </a:lnTo>
                  <a:lnTo>
                    <a:pt x="34" y="325"/>
                  </a:lnTo>
                  <a:lnTo>
                    <a:pt x="40" y="327"/>
                  </a:lnTo>
                  <a:lnTo>
                    <a:pt x="44" y="328"/>
                  </a:lnTo>
                  <a:lnTo>
                    <a:pt x="48" y="328"/>
                  </a:lnTo>
                  <a:lnTo>
                    <a:pt x="54" y="330"/>
                  </a:lnTo>
                  <a:lnTo>
                    <a:pt x="58" y="328"/>
                  </a:lnTo>
                  <a:lnTo>
                    <a:pt x="62" y="328"/>
                  </a:lnTo>
                  <a:lnTo>
                    <a:pt x="65" y="327"/>
                  </a:lnTo>
                  <a:lnTo>
                    <a:pt x="69" y="325"/>
                  </a:lnTo>
                  <a:lnTo>
                    <a:pt x="72" y="324"/>
                  </a:lnTo>
                  <a:lnTo>
                    <a:pt x="77" y="323"/>
                  </a:lnTo>
                  <a:lnTo>
                    <a:pt x="79" y="320"/>
                  </a:lnTo>
                  <a:lnTo>
                    <a:pt x="82" y="317"/>
                  </a:lnTo>
                  <a:lnTo>
                    <a:pt x="85" y="314"/>
                  </a:lnTo>
                  <a:lnTo>
                    <a:pt x="87" y="311"/>
                  </a:lnTo>
                  <a:lnTo>
                    <a:pt x="89" y="308"/>
                  </a:lnTo>
                  <a:lnTo>
                    <a:pt x="91" y="304"/>
                  </a:lnTo>
                  <a:lnTo>
                    <a:pt x="92" y="300"/>
                  </a:lnTo>
                  <a:lnTo>
                    <a:pt x="95" y="297"/>
                  </a:lnTo>
                  <a:lnTo>
                    <a:pt x="95" y="293"/>
                  </a:lnTo>
                  <a:lnTo>
                    <a:pt x="96" y="288"/>
                  </a:lnTo>
                  <a:lnTo>
                    <a:pt x="98" y="283"/>
                  </a:lnTo>
                  <a:lnTo>
                    <a:pt x="99" y="278"/>
                  </a:lnTo>
                  <a:lnTo>
                    <a:pt x="99" y="274"/>
                  </a:lnTo>
                  <a:lnTo>
                    <a:pt x="99" y="270"/>
                  </a:lnTo>
                  <a:lnTo>
                    <a:pt x="101" y="266"/>
                  </a:lnTo>
                  <a:lnTo>
                    <a:pt x="102" y="260"/>
                  </a:lnTo>
                  <a:lnTo>
                    <a:pt x="102" y="256"/>
                  </a:lnTo>
                  <a:lnTo>
                    <a:pt x="102" y="250"/>
                  </a:lnTo>
                  <a:lnTo>
                    <a:pt x="102" y="244"/>
                  </a:lnTo>
                  <a:lnTo>
                    <a:pt x="102" y="240"/>
                  </a:lnTo>
                  <a:lnTo>
                    <a:pt x="102" y="236"/>
                  </a:lnTo>
                  <a:lnTo>
                    <a:pt x="102" y="230"/>
                  </a:lnTo>
                  <a:lnTo>
                    <a:pt x="101" y="226"/>
                  </a:lnTo>
                  <a:lnTo>
                    <a:pt x="101" y="222"/>
                  </a:lnTo>
                  <a:lnTo>
                    <a:pt x="99" y="219"/>
                  </a:lnTo>
                  <a:lnTo>
                    <a:pt x="99" y="216"/>
                  </a:lnTo>
                  <a:lnTo>
                    <a:pt x="99" y="213"/>
                  </a:lnTo>
                  <a:lnTo>
                    <a:pt x="99" y="210"/>
                  </a:lnTo>
                  <a:lnTo>
                    <a:pt x="98" y="207"/>
                  </a:lnTo>
                  <a:lnTo>
                    <a:pt x="96" y="204"/>
                  </a:lnTo>
                  <a:lnTo>
                    <a:pt x="96" y="200"/>
                  </a:lnTo>
                  <a:lnTo>
                    <a:pt x="96" y="197"/>
                  </a:lnTo>
                  <a:lnTo>
                    <a:pt x="95" y="193"/>
                  </a:lnTo>
                  <a:lnTo>
                    <a:pt x="95" y="189"/>
                  </a:lnTo>
                  <a:lnTo>
                    <a:pt x="94" y="185"/>
                  </a:lnTo>
                  <a:lnTo>
                    <a:pt x="94" y="182"/>
                  </a:lnTo>
                  <a:lnTo>
                    <a:pt x="92" y="176"/>
                  </a:lnTo>
                  <a:lnTo>
                    <a:pt x="91" y="172"/>
                  </a:lnTo>
                  <a:lnTo>
                    <a:pt x="89" y="168"/>
                  </a:lnTo>
                  <a:lnTo>
                    <a:pt x="89" y="163"/>
                  </a:lnTo>
                  <a:lnTo>
                    <a:pt x="88" y="159"/>
                  </a:lnTo>
                  <a:lnTo>
                    <a:pt x="87" y="153"/>
                  </a:lnTo>
                  <a:lnTo>
                    <a:pt x="85" y="149"/>
                  </a:lnTo>
                  <a:lnTo>
                    <a:pt x="84" y="143"/>
                  </a:lnTo>
                  <a:lnTo>
                    <a:pt x="82" y="139"/>
                  </a:lnTo>
                  <a:lnTo>
                    <a:pt x="81" y="135"/>
                  </a:lnTo>
                  <a:lnTo>
                    <a:pt x="79" y="129"/>
                  </a:lnTo>
                  <a:lnTo>
                    <a:pt x="78" y="125"/>
                  </a:lnTo>
                  <a:lnTo>
                    <a:pt x="77" y="119"/>
                  </a:lnTo>
                  <a:lnTo>
                    <a:pt x="74" y="113"/>
                  </a:lnTo>
                  <a:lnTo>
                    <a:pt x="74" y="109"/>
                  </a:lnTo>
                  <a:lnTo>
                    <a:pt x="71" y="104"/>
                  </a:lnTo>
                  <a:lnTo>
                    <a:pt x="71" y="99"/>
                  </a:lnTo>
                  <a:lnTo>
                    <a:pt x="68" y="94"/>
                  </a:lnTo>
                  <a:lnTo>
                    <a:pt x="67" y="89"/>
                  </a:lnTo>
                  <a:lnTo>
                    <a:pt x="65" y="85"/>
                  </a:lnTo>
                  <a:lnTo>
                    <a:pt x="64" y="79"/>
                  </a:lnTo>
                  <a:lnTo>
                    <a:pt x="62" y="75"/>
                  </a:lnTo>
                  <a:lnTo>
                    <a:pt x="61" y="69"/>
                  </a:lnTo>
                  <a:lnTo>
                    <a:pt x="58" y="65"/>
                  </a:lnTo>
                  <a:lnTo>
                    <a:pt x="57" y="61"/>
                  </a:lnTo>
                  <a:lnTo>
                    <a:pt x="55" y="57"/>
                  </a:lnTo>
                  <a:lnTo>
                    <a:pt x="54" y="52"/>
                  </a:lnTo>
                  <a:lnTo>
                    <a:pt x="52" y="48"/>
                  </a:lnTo>
                  <a:lnTo>
                    <a:pt x="50" y="44"/>
                  </a:lnTo>
                  <a:lnTo>
                    <a:pt x="48" y="38"/>
                  </a:lnTo>
                  <a:lnTo>
                    <a:pt x="45" y="35"/>
                  </a:lnTo>
                  <a:lnTo>
                    <a:pt x="44" y="31"/>
                  </a:lnTo>
                  <a:lnTo>
                    <a:pt x="42" y="28"/>
                  </a:lnTo>
                  <a:lnTo>
                    <a:pt x="41" y="25"/>
                  </a:lnTo>
                  <a:lnTo>
                    <a:pt x="40" y="22"/>
                  </a:lnTo>
                  <a:lnTo>
                    <a:pt x="38" y="20"/>
                  </a:lnTo>
                  <a:lnTo>
                    <a:pt x="37" y="17"/>
                  </a:lnTo>
                  <a:lnTo>
                    <a:pt x="34" y="14"/>
                  </a:lnTo>
                  <a:lnTo>
                    <a:pt x="34" y="10"/>
                  </a:lnTo>
                  <a:lnTo>
                    <a:pt x="31" y="8"/>
                  </a:lnTo>
                  <a:lnTo>
                    <a:pt x="28" y="4"/>
                  </a:lnTo>
                  <a:lnTo>
                    <a:pt x="27" y="3"/>
                  </a:lnTo>
                  <a:lnTo>
                    <a:pt x="20" y="0"/>
                  </a:lnTo>
                  <a:lnTo>
                    <a:pt x="15" y="3"/>
                  </a:lnTo>
                  <a:lnTo>
                    <a:pt x="11" y="5"/>
                  </a:lnTo>
                  <a:lnTo>
                    <a:pt x="8" y="10"/>
                  </a:lnTo>
                  <a:lnTo>
                    <a:pt x="4" y="14"/>
                  </a:lnTo>
                  <a:lnTo>
                    <a:pt x="3" y="17"/>
                  </a:lnTo>
                  <a:lnTo>
                    <a:pt x="0" y="20"/>
                  </a:lnTo>
                  <a:lnTo>
                    <a:pt x="0" y="22"/>
                  </a:lnTo>
                  <a:lnTo>
                    <a:pt x="0" y="28"/>
                  </a:lnTo>
                  <a:lnTo>
                    <a:pt x="0" y="31"/>
                  </a:lnTo>
                  <a:lnTo>
                    <a:pt x="0" y="34"/>
                  </a:lnTo>
                  <a:lnTo>
                    <a:pt x="0" y="35"/>
                  </a:lnTo>
                  <a:lnTo>
                    <a:pt x="0" y="38"/>
                  </a:lnTo>
                  <a:lnTo>
                    <a:pt x="1" y="42"/>
                  </a:lnTo>
                  <a:lnTo>
                    <a:pt x="3" y="45"/>
                  </a:lnTo>
                  <a:lnTo>
                    <a:pt x="3" y="48"/>
                  </a:lnTo>
                  <a:lnTo>
                    <a:pt x="4" y="51"/>
                  </a:lnTo>
                  <a:lnTo>
                    <a:pt x="6" y="57"/>
                  </a:lnTo>
                  <a:lnTo>
                    <a:pt x="7" y="59"/>
                  </a:lnTo>
                  <a:lnTo>
                    <a:pt x="8" y="65"/>
                  </a:lnTo>
                  <a:lnTo>
                    <a:pt x="10" y="69"/>
                  </a:lnTo>
                  <a:lnTo>
                    <a:pt x="11" y="75"/>
                  </a:lnTo>
                  <a:lnTo>
                    <a:pt x="11" y="78"/>
                  </a:lnTo>
                  <a:lnTo>
                    <a:pt x="13" y="79"/>
                  </a:lnTo>
                  <a:lnTo>
                    <a:pt x="13" y="82"/>
                  </a:lnTo>
                  <a:lnTo>
                    <a:pt x="14" y="85"/>
                  </a:lnTo>
                  <a:lnTo>
                    <a:pt x="14" y="88"/>
                  </a:lnTo>
                  <a:lnTo>
                    <a:pt x="15" y="91"/>
                  </a:lnTo>
                  <a:lnTo>
                    <a:pt x="15" y="95"/>
                  </a:lnTo>
                  <a:lnTo>
                    <a:pt x="18" y="99"/>
                  </a:lnTo>
                  <a:close/>
                </a:path>
              </a:pathLst>
            </a:custGeom>
            <a:solidFill>
              <a:srgbClr val="FFFFFF"/>
            </a:solidFill>
            <a:ln w="9525">
              <a:solidFill>
                <a:schemeClr val="tx1"/>
              </a:solidFill>
              <a:round/>
              <a:headEnd/>
              <a:tailEnd/>
            </a:ln>
          </p:spPr>
          <p:txBody>
            <a:bodyPr/>
            <a:lstStyle/>
            <a:p>
              <a:endParaRPr lang="en-US"/>
            </a:p>
          </p:txBody>
        </p:sp>
        <p:sp>
          <p:nvSpPr>
            <p:cNvPr id="19" name="Freeform 15"/>
            <p:cNvSpPr>
              <a:spLocks/>
            </p:cNvSpPr>
            <p:nvPr/>
          </p:nvSpPr>
          <p:spPr bwMode="auto">
            <a:xfrm>
              <a:off x="10339673" y="4174485"/>
              <a:ext cx="89678" cy="121724"/>
            </a:xfrm>
            <a:custGeom>
              <a:avLst/>
              <a:gdLst>
                <a:gd name="T0" fmla="*/ 0 w 151"/>
                <a:gd name="T1" fmla="*/ 8 h 219"/>
                <a:gd name="T2" fmla="*/ 1 w 151"/>
                <a:gd name="T3" fmla="*/ 9 h 219"/>
                <a:gd name="T4" fmla="*/ 1 w 151"/>
                <a:gd name="T5" fmla="*/ 10 h 219"/>
                <a:gd name="T6" fmla="*/ 2 w 151"/>
                <a:gd name="T7" fmla="*/ 12 h 219"/>
                <a:gd name="T8" fmla="*/ 3 w 151"/>
                <a:gd name="T9" fmla="*/ 14 h 219"/>
                <a:gd name="T10" fmla="*/ 4 w 151"/>
                <a:gd name="T11" fmla="*/ 15 h 219"/>
                <a:gd name="T12" fmla="*/ 4 w 151"/>
                <a:gd name="T13" fmla="*/ 16 h 219"/>
                <a:gd name="T14" fmla="*/ 5 w 151"/>
                <a:gd name="T15" fmla="*/ 18 h 219"/>
                <a:gd name="T16" fmla="*/ 6 w 151"/>
                <a:gd name="T17" fmla="*/ 20 h 219"/>
                <a:gd name="T18" fmla="*/ 7 w 151"/>
                <a:gd name="T19" fmla="*/ 21 h 219"/>
                <a:gd name="T20" fmla="*/ 8 w 151"/>
                <a:gd name="T21" fmla="*/ 22 h 219"/>
                <a:gd name="T22" fmla="*/ 9 w 151"/>
                <a:gd name="T23" fmla="*/ 23 h 219"/>
                <a:gd name="T24" fmla="*/ 11 w 151"/>
                <a:gd name="T25" fmla="*/ 23 h 219"/>
                <a:gd name="T26" fmla="*/ 12 w 151"/>
                <a:gd name="T27" fmla="*/ 24 h 219"/>
                <a:gd name="T28" fmla="*/ 13 w 151"/>
                <a:gd name="T29" fmla="*/ 24 h 219"/>
                <a:gd name="T30" fmla="*/ 14 w 151"/>
                <a:gd name="T31" fmla="*/ 24 h 219"/>
                <a:gd name="T32" fmla="*/ 15 w 151"/>
                <a:gd name="T33" fmla="*/ 24 h 219"/>
                <a:gd name="T34" fmla="*/ 16 w 151"/>
                <a:gd name="T35" fmla="*/ 24 h 219"/>
                <a:gd name="T36" fmla="*/ 17 w 151"/>
                <a:gd name="T37" fmla="*/ 22 h 219"/>
                <a:gd name="T38" fmla="*/ 16 w 151"/>
                <a:gd name="T39" fmla="*/ 21 h 219"/>
                <a:gd name="T40" fmla="*/ 15 w 151"/>
                <a:gd name="T41" fmla="*/ 20 h 219"/>
                <a:gd name="T42" fmla="*/ 15 w 151"/>
                <a:gd name="T43" fmla="*/ 19 h 219"/>
                <a:gd name="T44" fmla="*/ 14 w 151"/>
                <a:gd name="T45" fmla="*/ 18 h 219"/>
                <a:gd name="T46" fmla="*/ 13 w 151"/>
                <a:gd name="T47" fmla="*/ 17 h 219"/>
                <a:gd name="T48" fmla="*/ 13 w 151"/>
                <a:gd name="T49" fmla="*/ 16 h 219"/>
                <a:gd name="T50" fmla="*/ 12 w 151"/>
                <a:gd name="T51" fmla="*/ 14 h 219"/>
                <a:gd name="T52" fmla="*/ 11 w 151"/>
                <a:gd name="T53" fmla="*/ 13 h 219"/>
                <a:gd name="T54" fmla="*/ 11 w 151"/>
                <a:gd name="T55" fmla="*/ 12 h 219"/>
                <a:gd name="T56" fmla="*/ 10 w 151"/>
                <a:gd name="T57" fmla="*/ 10 h 219"/>
                <a:gd name="T58" fmla="*/ 9 w 151"/>
                <a:gd name="T59" fmla="*/ 9 h 219"/>
                <a:gd name="T60" fmla="*/ 9 w 151"/>
                <a:gd name="T61" fmla="*/ 7 h 219"/>
                <a:gd name="T62" fmla="*/ 8 w 151"/>
                <a:gd name="T63" fmla="*/ 6 h 219"/>
                <a:gd name="T64" fmla="*/ 7 w 151"/>
                <a:gd name="T65" fmla="*/ 5 h 219"/>
                <a:gd name="T66" fmla="*/ 7 w 151"/>
                <a:gd name="T67" fmla="*/ 4 h 219"/>
                <a:gd name="T68" fmla="*/ 6 w 151"/>
                <a:gd name="T69" fmla="*/ 3 h 219"/>
                <a:gd name="T70" fmla="*/ 5 w 151"/>
                <a:gd name="T71" fmla="*/ 2 h 219"/>
                <a:gd name="T72" fmla="*/ 4 w 151"/>
                <a:gd name="T73" fmla="*/ 0 h 219"/>
                <a:gd name="T74" fmla="*/ 3 w 151"/>
                <a:gd name="T75" fmla="*/ 0 h 219"/>
                <a:gd name="T76" fmla="*/ 2 w 151"/>
                <a:gd name="T77" fmla="*/ 1 h 219"/>
                <a:gd name="T78" fmla="*/ 1 w 151"/>
                <a:gd name="T79" fmla="*/ 2 h 219"/>
                <a:gd name="T80" fmla="*/ 1 w 151"/>
                <a:gd name="T81" fmla="*/ 3 h 219"/>
                <a:gd name="T82" fmla="*/ 0 w 151"/>
                <a:gd name="T83" fmla="*/ 5 h 219"/>
                <a:gd name="T84" fmla="*/ 0 w 151"/>
                <a:gd name="T85" fmla="*/ 6 h 219"/>
                <a:gd name="T86" fmla="*/ 0 w 151"/>
                <a:gd name="T87" fmla="*/ 7 h 21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51" h="219">
                  <a:moveTo>
                    <a:pt x="2" y="66"/>
                  </a:moveTo>
                  <a:lnTo>
                    <a:pt x="2" y="67"/>
                  </a:lnTo>
                  <a:lnTo>
                    <a:pt x="3" y="70"/>
                  </a:lnTo>
                  <a:lnTo>
                    <a:pt x="5" y="74"/>
                  </a:lnTo>
                  <a:lnTo>
                    <a:pt x="5" y="77"/>
                  </a:lnTo>
                  <a:lnTo>
                    <a:pt x="8" y="80"/>
                  </a:lnTo>
                  <a:lnTo>
                    <a:pt x="9" y="85"/>
                  </a:lnTo>
                  <a:lnTo>
                    <a:pt x="10" y="90"/>
                  </a:lnTo>
                  <a:lnTo>
                    <a:pt x="13" y="94"/>
                  </a:lnTo>
                  <a:lnTo>
                    <a:pt x="13" y="98"/>
                  </a:lnTo>
                  <a:lnTo>
                    <a:pt x="16" y="103"/>
                  </a:lnTo>
                  <a:lnTo>
                    <a:pt x="19" y="108"/>
                  </a:lnTo>
                  <a:lnTo>
                    <a:pt x="22" y="114"/>
                  </a:lnTo>
                  <a:lnTo>
                    <a:pt x="25" y="118"/>
                  </a:lnTo>
                  <a:lnTo>
                    <a:pt x="27" y="124"/>
                  </a:lnTo>
                  <a:lnTo>
                    <a:pt x="29" y="127"/>
                  </a:lnTo>
                  <a:lnTo>
                    <a:pt x="30" y="130"/>
                  </a:lnTo>
                  <a:lnTo>
                    <a:pt x="32" y="132"/>
                  </a:lnTo>
                  <a:lnTo>
                    <a:pt x="33" y="135"/>
                  </a:lnTo>
                  <a:lnTo>
                    <a:pt x="36" y="139"/>
                  </a:lnTo>
                  <a:lnTo>
                    <a:pt x="39" y="145"/>
                  </a:lnTo>
                  <a:lnTo>
                    <a:pt x="42" y="151"/>
                  </a:lnTo>
                  <a:lnTo>
                    <a:pt x="44" y="157"/>
                  </a:lnTo>
                  <a:lnTo>
                    <a:pt x="47" y="161"/>
                  </a:lnTo>
                  <a:lnTo>
                    <a:pt x="52" y="167"/>
                  </a:lnTo>
                  <a:lnTo>
                    <a:pt x="54" y="171"/>
                  </a:lnTo>
                  <a:lnTo>
                    <a:pt x="57" y="176"/>
                  </a:lnTo>
                  <a:lnTo>
                    <a:pt x="60" y="179"/>
                  </a:lnTo>
                  <a:lnTo>
                    <a:pt x="63" y="185"/>
                  </a:lnTo>
                  <a:lnTo>
                    <a:pt x="66" y="188"/>
                  </a:lnTo>
                  <a:lnTo>
                    <a:pt x="70" y="192"/>
                  </a:lnTo>
                  <a:lnTo>
                    <a:pt x="73" y="195"/>
                  </a:lnTo>
                  <a:lnTo>
                    <a:pt x="76" y="198"/>
                  </a:lnTo>
                  <a:lnTo>
                    <a:pt x="80" y="202"/>
                  </a:lnTo>
                  <a:lnTo>
                    <a:pt x="83" y="205"/>
                  </a:lnTo>
                  <a:lnTo>
                    <a:pt x="86" y="205"/>
                  </a:lnTo>
                  <a:lnTo>
                    <a:pt x="89" y="208"/>
                  </a:lnTo>
                  <a:lnTo>
                    <a:pt x="91" y="209"/>
                  </a:lnTo>
                  <a:lnTo>
                    <a:pt x="96" y="211"/>
                  </a:lnTo>
                  <a:lnTo>
                    <a:pt x="98" y="212"/>
                  </a:lnTo>
                  <a:lnTo>
                    <a:pt x="103" y="213"/>
                  </a:lnTo>
                  <a:lnTo>
                    <a:pt x="106" y="215"/>
                  </a:lnTo>
                  <a:lnTo>
                    <a:pt x="110" y="216"/>
                  </a:lnTo>
                  <a:lnTo>
                    <a:pt x="113" y="216"/>
                  </a:lnTo>
                  <a:lnTo>
                    <a:pt x="117" y="218"/>
                  </a:lnTo>
                  <a:lnTo>
                    <a:pt x="120" y="218"/>
                  </a:lnTo>
                  <a:lnTo>
                    <a:pt x="123" y="219"/>
                  </a:lnTo>
                  <a:lnTo>
                    <a:pt x="125" y="219"/>
                  </a:lnTo>
                  <a:lnTo>
                    <a:pt x="128" y="219"/>
                  </a:lnTo>
                  <a:lnTo>
                    <a:pt x="133" y="219"/>
                  </a:lnTo>
                  <a:lnTo>
                    <a:pt x="135" y="219"/>
                  </a:lnTo>
                  <a:lnTo>
                    <a:pt x="141" y="218"/>
                  </a:lnTo>
                  <a:lnTo>
                    <a:pt x="145" y="216"/>
                  </a:lnTo>
                  <a:lnTo>
                    <a:pt x="148" y="213"/>
                  </a:lnTo>
                  <a:lnTo>
                    <a:pt x="150" y="211"/>
                  </a:lnTo>
                  <a:lnTo>
                    <a:pt x="151" y="205"/>
                  </a:lnTo>
                  <a:lnTo>
                    <a:pt x="150" y="202"/>
                  </a:lnTo>
                  <a:lnTo>
                    <a:pt x="150" y="198"/>
                  </a:lnTo>
                  <a:lnTo>
                    <a:pt x="147" y="195"/>
                  </a:lnTo>
                  <a:lnTo>
                    <a:pt x="145" y="192"/>
                  </a:lnTo>
                  <a:lnTo>
                    <a:pt x="144" y="189"/>
                  </a:lnTo>
                  <a:lnTo>
                    <a:pt x="141" y="185"/>
                  </a:lnTo>
                  <a:lnTo>
                    <a:pt x="137" y="181"/>
                  </a:lnTo>
                  <a:lnTo>
                    <a:pt x="135" y="178"/>
                  </a:lnTo>
                  <a:lnTo>
                    <a:pt x="134" y="175"/>
                  </a:lnTo>
                  <a:lnTo>
                    <a:pt x="133" y="172"/>
                  </a:lnTo>
                  <a:lnTo>
                    <a:pt x="131" y="169"/>
                  </a:lnTo>
                  <a:lnTo>
                    <a:pt x="128" y="167"/>
                  </a:lnTo>
                  <a:lnTo>
                    <a:pt x="127" y="164"/>
                  </a:lnTo>
                  <a:lnTo>
                    <a:pt x="125" y="159"/>
                  </a:lnTo>
                  <a:lnTo>
                    <a:pt x="123" y="157"/>
                  </a:lnTo>
                  <a:lnTo>
                    <a:pt x="121" y="152"/>
                  </a:lnTo>
                  <a:lnTo>
                    <a:pt x="120" y="149"/>
                  </a:lnTo>
                  <a:lnTo>
                    <a:pt x="118" y="145"/>
                  </a:lnTo>
                  <a:lnTo>
                    <a:pt x="117" y="141"/>
                  </a:lnTo>
                  <a:lnTo>
                    <a:pt x="114" y="138"/>
                  </a:lnTo>
                  <a:lnTo>
                    <a:pt x="113" y="134"/>
                  </a:lnTo>
                  <a:lnTo>
                    <a:pt x="110" y="130"/>
                  </a:lnTo>
                  <a:lnTo>
                    <a:pt x="108" y="125"/>
                  </a:lnTo>
                  <a:lnTo>
                    <a:pt x="106" y="121"/>
                  </a:lnTo>
                  <a:lnTo>
                    <a:pt x="104" y="117"/>
                  </a:lnTo>
                  <a:lnTo>
                    <a:pt x="101" y="112"/>
                  </a:lnTo>
                  <a:lnTo>
                    <a:pt x="100" y="108"/>
                  </a:lnTo>
                  <a:lnTo>
                    <a:pt x="97" y="104"/>
                  </a:lnTo>
                  <a:lnTo>
                    <a:pt x="96" y="101"/>
                  </a:lnTo>
                  <a:lnTo>
                    <a:pt x="94" y="95"/>
                  </a:lnTo>
                  <a:lnTo>
                    <a:pt x="91" y="93"/>
                  </a:lnTo>
                  <a:lnTo>
                    <a:pt x="89" y="87"/>
                  </a:lnTo>
                  <a:lnTo>
                    <a:pt x="89" y="83"/>
                  </a:lnTo>
                  <a:lnTo>
                    <a:pt x="86" y="78"/>
                  </a:lnTo>
                  <a:lnTo>
                    <a:pt x="83" y="75"/>
                  </a:lnTo>
                  <a:lnTo>
                    <a:pt x="81" y="71"/>
                  </a:lnTo>
                  <a:lnTo>
                    <a:pt x="80" y="67"/>
                  </a:lnTo>
                  <a:lnTo>
                    <a:pt x="76" y="61"/>
                  </a:lnTo>
                  <a:lnTo>
                    <a:pt x="74" y="58"/>
                  </a:lnTo>
                  <a:lnTo>
                    <a:pt x="73" y="54"/>
                  </a:lnTo>
                  <a:lnTo>
                    <a:pt x="71" y="51"/>
                  </a:lnTo>
                  <a:lnTo>
                    <a:pt x="69" y="47"/>
                  </a:lnTo>
                  <a:lnTo>
                    <a:pt x="67" y="44"/>
                  </a:lnTo>
                  <a:lnTo>
                    <a:pt x="64" y="40"/>
                  </a:lnTo>
                  <a:lnTo>
                    <a:pt x="63" y="36"/>
                  </a:lnTo>
                  <a:lnTo>
                    <a:pt x="60" y="33"/>
                  </a:lnTo>
                  <a:lnTo>
                    <a:pt x="59" y="30"/>
                  </a:lnTo>
                  <a:lnTo>
                    <a:pt x="57" y="27"/>
                  </a:lnTo>
                  <a:lnTo>
                    <a:pt x="54" y="24"/>
                  </a:lnTo>
                  <a:lnTo>
                    <a:pt x="53" y="21"/>
                  </a:lnTo>
                  <a:lnTo>
                    <a:pt x="52" y="20"/>
                  </a:lnTo>
                  <a:lnTo>
                    <a:pt x="47" y="14"/>
                  </a:lnTo>
                  <a:lnTo>
                    <a:pt x="44" y="9"/>
                  </a:lnTo>
                  <a:lnTo>
                    <a:pt x="42" y="6"/>
                  </a:lnTo>
                  <a:lnTo>
                    <a:pt x="39" y="3"/>
                  </a:lnTo>
                  <a:lnTo>
                    <a:pt x="36" y="2"/>
                  </a:lnTo>
                  <a:lnTo>
                    <a:pt x="33" y="0"/>
                  </a:lnTo>
                  <a:lnTo>
                    <a:pt x="30" y="0"/>
                  </a:lnTo>
                  <a:lnTo>
                    <a:pt x="29" y="2"/>
                  </a:lnTo>
                  <a:lnTo>
                    <a:pt x="25" y="4"/>
                  </a:lnTo>
                  <a:lnTo>
                    <a:pt x="19" y="7"/>
                  </a:lnTo>
                  <a:lnTo>
                    <a:pt x="16" y="9"/>
                  </a:lnTo>
                  <a:lnTo>
                    <a:pt x="13" y="14"/>
                  </a:lnTo>
                  <a:lnTo>
                    <a:pt x="10" y="17"/>
                  </a:lnTo>
                  <a:lnTo>
                    <a:pt x="8" y="20"/>
                  </a:lnTo>
                  <a:lnTo>
                    <a:pt x="5" y="24"/>
                  </a:lnTo>
                  <a:lnTo>
                    <a:pt x="5" y="29"/>
                  </a:lnTo>
                  <a:lnTo>
                    <a:pt x="2" y="33"/>
                  </a:lnTo>
                  <a:lnTo>
                    <a:pt x="2" y="36"/>
                  </a:lnTo>
                  <a:lnTo>
                    <a:pt x="0" y="41"/>
                  </a:lnTo>
                  <a:lnTo>
                    <a:pt x="0" y="46"/>
                  </a:lnTo>
                  <a:lnTo>
                    <a:pt x="0" y="51"/>
                  </a:lnTo>
                  <a:lnTo>
                    <a:pt x="0" y="54"/>
                  </a:lnTo>
                  <a:lnTo>
                    <a:pt x="2" y="60"/>
                  </a:lnTo>
                  <a:lnTo>
                    <a:pt x="2" y="66"/>
                  </a:lnTo>
                  <a:close/>
                </a:path>
              </a:pathLst>
            </a:custGeom>
            <a:solidFill>
              <a:srgbClr val="FFFFFF"/>
            </a:solidFill>
            <a:ln w="9525">
              <a:solidFill>
                <a:schemeClr val="tx1"/>
              </a:solidFill>
              <a:round/>
              <a:headEnd/>
              <a:tailEnd/>
            </a:ln>
          </p:spPr>
          <p:txBody>
            <a:bodyPr/>
            <a:lstStyle/>
            <a:p>
              <a:endParaRPr lang="en-US"/>
            </a:p>
          </p:txBody>
        </p:sp>
      </p:grpSp>
    </p:spTree>
    <p:extLst>
      <p:ext uri="{BB962C8B-B14F-4D97-AF65-F5344CB8AC3E}">
        <p14:creationId xmlns:p14="http://schemas.microsoft.com/office/powerpoint/2010/main" val="112536819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7011">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270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7011" grpId="0" uiExpand="1" build="p"/>
    </p:bld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76200" y="152400"/>
            <a:ext cx="12039600" cy="533400"/>
          </a:xfrm>
        </p:spPr>
        <p:txBody>
          <a:bodyPr/>
          <a:lstStyle/>
          <a:p>
            <a:r>
              <a:rPr lang="en-US" altLang="ko-KR" dirty="0">
                <a:ea typeface="굴림" panose="020B0600000101010101" pitchFamily="34" charset="-127"/>
              </a:rPr>
              <a:t>Too Much Milk: Correctness Properties</a:t>
            </a:r>
          </a:p>
        </p:txBody>
      </p:sp>
      <p:sp>
        <p:nvSpPr>
          <p:cNvPr id="428035" name="Rectangle 3"/>
          <p:cNvSpPr>
            <a:spLocks noGrp="1" noChangeArrowheads="1"/>
          </p:cNvSpPr>
          <p:nvPr>
            <p:ph type="body" idx="1"/>
          </p:nvPr>
        </p:nvSpPr>
        <p:spPr>
          <a:xfrm>
            <a:off x="838200" y="1600200"/>
            <a:ext cx="10160000" cy="5105400"/>
          </a:xfrm>
        </p:spPr>
        <p:txBody>
          <a:bodyPr/>
          <a:lstStyle/>
          <a:p>
            <a:pPr marL="0" indent="0" algn="ctr">
              <a:buNone/>
            </a:pPr>
            <a:r>
              <a:rPr lang="en-US" altLang="ko-KR" dirty="0">
                <a:ea typeface="굴림" panose="020B0600000101010101" pitchFamily="34" charset="-127"/>
              </a:rPr>
              <a:t>Need to be careful about correctness of concurrent programs, since they are non-deterministic</a:t>
            </a:r>
          </a:p>
          <a:p>
            <a:pPr marL="0" indent="0" algn="ctr">
              <a:buNone/>
            </a:pPr>
            <a:endParaRPr lang="en-US" altLang="ko-KR" dirty="0">
              <a:ea typeface="굴림" panose="020B0600000101010101" pitchFamily="34" charset="-127"/>
            </a:endParaRPr>
          </a:p>
          <a:p>
            <a:pPr lvl="1" algn="ctr"/>
            <a:r>
              <a:rPr lang="en-US" altLang="ko-KR" dirty="0">
                <a:ea typeface="굴림" panose="020B0600000101010101" pitchFamily="34" charset="-127"/>
              </a:rPr>
              <a:t>Impulse is to start coding first, then when it doesn’t work, pull hair out</a:t>
            </a:r>
          </a:p>
          <a:p>
            <a:pPr lvl="1" algn="ctr"/>
            <a:endParaRPr lang="en-US" altLang="ko-KR" dirty="0">
              <a:ea typeface="굴림" panose="020B0600000101010101" pitchFamily="34" charset="-127"/>
            </a:endParaRPr>
          </a:p>
          <a:p>
            <a:pPr lvl="1" algn="ctr"/>
            <a:r>
              <a:rPr lang="en-US" altLang="ko-KR" dirty="0">
                <a:ea typeface="굴림" panose="020B0600000101010101" pitchFamily="34" charset="-127"/>
              </a:rPr>
              <a:t>Instead, think first, then code!</a:t>
            </a:r>
          </a:p>
          <a:p>
            <a:pPr lvl="1" algn="ctr"/>
            <a:endParaRPr lang="en-US" altLang="ko-KR" dirty="0">
              <a:ea typeface="굴림" panose="020B0600000101010101" pitchFamily="34" charset="-127"/>
            </a:endParaRPr>
          </a:p>
          <a:p>
            <a:pPr lvl="1" algn="ctr"/>
            <a:r>
              <a:rPr lang="en-US" altLang="ko-KR" dirty="0">
                <a:ea typeface="굴림" panose="020B0600000101010101" pitchFamily="34" charset="-127"/>
              </a:rPr>
              <a:t>Always write down desired behavior first</a:t>
            </a:r>
            <a:endParaRPr lang="en-US" altLang="ko-KR" dirty="0">
              <a:solidFill>
                <a:srgbClr val="FF0000"/>
              </a:solidFill>
              <a:ea typeface="굴림" panose="020B0600000101010101" pitchFamily="34" charset="-127"/>
            </a:endParaRPr>
          </a:p>
        </p:txBody>
      </p:sp>
    </p:spTree>
    <p:extLst>
      <p:ext uri="{BB962C8B-B14F-4D97-AF65-F5344CB8AC3E}">
        <p14:creationId xmlns:p14="http://schemas.microsoft.com/office/powerpoint/2010/main" val="4263917312"/>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76200" y="152400"/>
            <a:ext cx="12039600" cy="533400"/>
          </a:xfrm>
        </p:spPr>
        <p:txBody>
          <a:bodyPr/>
          <a:lstStyle/>
          <a:p>
            <a:r>
              <a:rPr lang="en-US" altLang="ko-KR" dirty="0">
                <a:ea typeface="굴림" panose="020B0600000101010101" pitchFamily="34" charset="-127"/>
              </a:rPr>
              <a:t>Too Much Milk: Correctness Properties</a:t>
            </a:r>
          </a:p>
        </p:txBody>
      </p:sp>
      <p:sp>
        <p:nvSpPr>
          <p:cNvPr id="428035" name="Rectangle 3"/>
          <p:cNvSpPr>
            <a:spLocks noGrp="1" noChangeArrowheads="1"/>
          </p:cNvSpPr>
          <p:nvPr>
            <p:ph type="body" idx="1"/>
          </p:nvPr>
        </p:nvSpPr>
        <p:spPr>
          <a:xfrm>
            <a:off x="812800" y="1295400"/>
            <a:ext cx="10160000" cy="4724400"/>
          </a:xfrm>
        </p:spPr>
        <p:txBody>
          <a:bodyPr/>
          <a:lstStyle/>
          <a:p>
            <a:pPr marL="0" indent="0" algn="ctr">
              <a:buNone/>
            </a:pPr>
            <a:r>
              <a:rPr lang="en-US" altLang="ko-KR" dirty="0">
                <a:ea typeface="굴림" panose="020B0600000101010101" pitchFamily="34" charset="-127"/>
              </a:rPr>
              <a:t>What are the correctness properties for the “Too much milk” problem???</a:t>
            </a:r>
          </a:p>
          <a:p>
            <a:pPr marL="0" indent="0" algn="ctr">
              <a:buNone/>
            </a:pPr>
            <a:endParaRPr lang="en-US" altLang="ko-KR" dirty="0">
              <a:ea typeface="굴림" panose="020B0600000101010101" pitchFamily="34" charset="-127"/>
            </a:endParaRPr>
          </a:p>
          <a:p>
            <a:pPr lvl="1" algn="ctr"/>
            <a:r>
              <a:rPr lang="en-US" altLang="ko-KR" dirty="0">
                <a:ea typeface="굴림" panose="020B0600000101010101" pitchFamily="34" charset="-127"/>
              </a:rPr>
              <a:t>Never more than one person buys</a:t>
            </a:r>
          </a:p>
          <a:p>
            <a:pPr lvl="1" algn="ctr"/>
            <a:r>
              <a:rPr lang="en-US" altLang="ko-KR" dirty="0">
                <a:ea typeface="굴림" panose="020B0600000101010101" pitchFamily="34" charset="-127"/>
              </a:rPr>
              <a:t>Someone buys if needed</a:t>
            </a:r>
          </a:p>
          <a:p>
            <a:pPr lvl="1"/>
            <a:endParaRPr lang="en-US" altLang="ko-KR" dirty="0">
              <a:ea typeface="굴림" panose="020B0600000101010101" pitchFamily="34" charset="-127"/>
            </a:endParaRPr>
          </a:p>
          <a:p>
            <a:pPr marL="457200" lvl="1" indent="0" algn="ctr">
              <a:buNone/>
            </a:pPr>
            <a:endParaRPr lang="en-US" altLang="ko-KR" dirty="0">
              <a:solidFill>
                <a:schemeClr val="accent1"/>
              </a:solidFill>
              <a:ea typeface="굴림" panose="020B0600000101010101" pitchFamily="34" charset="-127"/>
            </a:endParaRPr>
          </a:p>
          <a:p>
            <a:pPr marL="0" indent="0" algn="ctr">
              <a:buNone/>
            </a:pPr>
            <a:r>
              <a:rPr lang="en-US" altLang="ko-KR" b="1" dirty="0">
                <a:solidFill>
                  <a:schemeClr val="accent1"/>
                </a:solidFill>
                <a:ea typeface="굴림" panose="020B0600000101010101" pitchFamily="34" charset="-127"/>
              </a:rPr>
              <a:t>First attempt: Restrict ourselves to use only atomic load and store operations as building blocks</a:t>
            </a:r>
          </a:p>
        </p:txBody>
      </p:sp>
    </p:spTree>
    <p:extLst>
      <p:ext uri="{BB962C8B-B14F-4D97-AF65-F5344CB8AC3E}">
        <p14:creationId xmlns:p14="http://schemas.microsoft.com/office/powerpoint/2010/main" val="3968115081"/>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29061" name="Rectangle 5"/>
          <p:cNvSpPr>
            <a:spLocks noGrp="1" noChangeArrowheads="1"/>
          </p:cNvSpPr>
          <p:nvPr>
            <p:ph type="body" idx="1"/>
          </p:nvPr>
        </p:nvSpPr>
        <p:spPr>
          <a:xfrm>
            <a:off x="685800" y="762000"/>
            <a:ext cx="10363200" cy="5922964"/>
          </a:xfrm>
        </p:spPr>
        <p:txBody>
          <a:bodyPr/>
          <a:lstStyle/>
          <a:p>
            <a:pPr marL="0" indent="0">
              <a:lnSpc>
                <a:spcPct val="75000"/>
              </a:lnSpc>
              <a:spcBef>
                <a:spcPct val="20000"/>
              </a:spcBef>
              <a:buNone/>
            </a:pPr>
            <a:endParaRPr lang="en-US" altLang="ko-KR" dirty="0">
              <a:ea typeface="굴림" panose="020B0600000101010101" pitchFamily="34" charset="-127"/>
            </a:endParaRPr>
          </a:p>
          <a:p>
            <a:pPr marL="0" indent="0">
              <a:lnSpc>
                <a:spcPct val="75000"/>
              </a:lnSpc>
              <a:spcBef>
                <a:spcPct val="20000"/>
              </a:spcBef>
              <a:buNone/>
            </a:pPr>
            <a:r>
              <a:rPr lang="en-US" altLang="ko-KR" dirty="0">
                <a:ea typeface="굴림" panose="020B0600000101010101" pitchFamily="34" charset="-127"/>
              </a:rPr>
              <a:t>Use a note to avoid buying too much milk:</a:t>
            </a:r>
          </a:p>
          <a:p>
            <a:pPr lvl="1">
              <a:lnSpc>
                <a:spcPct val="75000"/>
              </a:lnSpc>
              <a:spcBef>
                <a:spcPct val="20000"/>
              </a:spcBef>
            </a:pPr>
            <a:r>
              <a:rPr lang="en-US" altLang="ko-KR" dirty="0">
                <a:ea typeface="굴림" panose="020B0600000101010101" pitchFamily="34" charset="-127"/>
              </a:rPr>
              <a:t>Leave a note before buying (kind of “lock”)</a:t>
            </a:r>
          </a:p>
          <a:p>
            <a:pPr lvl="1">
              <a:lnSpc>
                <a:spcPct val="75000"/>
              </a:lnSpc>
              <a:spcBef>
                <a:spcPct val="20000"/>
              </a:spcBef>
            </a:pPr>
            <a:r>
              <a:rPr lang="en-US" altLang="ko-KR" dirty="0">
                <a:ea typeface="굴림" panose="020B0600000101010101" pitchFamily="34" charset="-127"/>
              </a:rPr>
              <a:t>Remove note after buying (kind of “unlock”)</a:t>
            </a:r>
          </a:p>
          <a:p>
            <a:pPr lvl="1">
              <a:lnSpc>
                <a:spcPct val="75000"/>
              </a:lnSpc>
              <a:spcBef>
                <a:spcPct val="20000"/>
              </a:spcBef>
            </a:pPr>
            <a:r>
              <a:rPr lang="en-US" altLang="ko-KR" dirty="0">
                <a:ea typeface="굴림" panose="020B0600000101010101" pitchFamily="34" charset="-127"/>
              </a:rPr>
              <a:t>Don’t buy if note (wait)</a:t>
            </a:r>
          </a:p>
          <a:p>
            <a:pPr marL="457200" lvl="1" indent="0">
              <a:lnSpc>
                <a:spcPct val="75000"/>
              </a:lnSpc>
              <a:spcBef>
                <a:spcPct val="20000"/>
              </a:spcBef>
              <a:buNone/>
            </a:pPr>
            <a:endParaRPr lang="en-US" altLang="ko-KR" dirty="0">
              <a:ea typeface="굴림" panose="020B0600000101010101" pitchFamily="34" charset="-127"/>
            </a:endParaRPr>
          </a:p>
          <a:p>
            <a:pPr marL="0" indent="0">
              <a:lnSpc>
                <a:spcPct val="75000"/>
              </a:lnSpc>
              <a:spcBef>
                <a:spcPct val="20000"/>
              </a:spcBef>
              <a:buNone/>
            </a:pPr>
            <a:r>
              <a:rPr lang="en-US" altLang="ko-KR" dirty="0">
                <a:ea typeface="굴림" panose="020B0600000101010101" pitchFamily="34" charset="-127"/>
              </a:rPr>
              <a:t>Suppose a computer tries this </a:t>
            </a:r>
          </a:p>
          <a:p>
            <a:pPr marL="0" indent="0">
              <a:lnSpc>
                <a:spcPct val="75000"/>
              </a:lnSpc>
              <a:spcBef>
                <a:spcPct val="20000"/>
              </a:spcBef>
              <a:buNone/>
            </a:pPr>
            <a:r>
              <a:rPr lang="en-US" altLang="ko-KR" dirty="0">
                <a:ea typeface="굴림" panose="020B0600000101010101" pitchFamily="34" charset="-127"/>
              </a:rPr>
              <a:t>(remember, only memory read/write are atomic)</a:t>
            </a:r>
          </a:p>
          <a:p>
            <a:pPr marL="0" indent="0">
              <a:lnSpc>
                <a:spcPct val="75000"/>
              </a:lnSpc>
              <a:spcBef>
                <a:spcPct val="20000"/>
              </a:spcBef>
              <a:buNone/>
            </a:pPr>
            <a:endParaRPr lang="en-US" altLang="ko-KR" dirty="0">
              <a:ea typeface="굴림" panose="020B0600000101010101" pitchFamily="34" charset="-127"/>
            </a:endParaRPr>
          </a:p>
          <a:p>
            <a:pPr lvl="1">
              <a:lnSpc>
                <a:spcPct val="75000"/>
              </a:lnSpc>
              <a:spcBef>
                <a:spcPct val="20000"/>
              </a:spcBef>
              <a:buFontTx/>
              <a:buNone/>
            </a:pPr>
            <a:r>
              <a:rPr lang="en-US" altLang="ko-KR" dirty="0">
                <a:latin typeface="Courier New" panose="02070309020205020404" pitchFamily="49" charset="0"/>
                <a:ea typeface="굴림" panose="020B0600000101010101" pitchFamily="34" charset="-127"/>
              </a:rPr>
              <a:t>			</a:t>
            </a:r>
            <a:r>
              <a:rPr lang="en-US" altLang="ko-KR" dirty="0">
                <a:latin typeface="Consolas" charset="0"/>
                <a:ea typeface="Consolas" charset="0"/>
                <a:cs typeface="Consolas" charset="0"/>
              </a:rPr>
              <a:t>if (</a:t>
            </a:r>
            <a:r>
              <a:rPr lang="en-US" altLang="ko-KR" dirty="0" err="1">
                <a:latin typeface="Consolas" charset="0"/>
                <a:ea typeface="Consolas" charset="0"/>
                <a:cs typeface="Consolas" charset="0"/>
              </a:rPr>
              <a:t>noMilk</a:t>
            </a:r>
            <a:r>
              <a:rPr lang="en-US" altLang="ko-KR" dirty="0">
                <a:latin typeface="Consolas" charset="0"/>
                <a:ea typeface="Consolas" charset="0"/>
                <a:cs typeface="Consolas" charset="0"/>
              </a:rPr>
              <a:t>) {</a:t>
            </a:r>
            <a:br>
              <a:rPr lang="en-US" altLang="ko-KR" dirty="0">
                <a:latin typeface="Consolas" charset="0"/>
                <a:ea typeface="Consolas" charset="0"/>
                <a:cs typeface="Consolas" charset="0"/>
              </a:rPr>
            </a:br>
            <a:r>
              <a:rPr lang="en-US" altLang="ko-KR" dirty="0">
                <a:latin typeface="Consolas" charset="0"/>
                <a:ea typeface="Consolas" charset="0"/>
                <a:cs typeface="Consolas" charset="0"/>
              </a:rPr>
              <a:t> 		   if (</a:t>
            </a:r>
            <a:r>
              <a:rPr lang="en-US" altLang="ko-KR" dirty="0" err="1">
                <a:latin typeface="Consolas" charset="0"/>
                <a:ea typeface="Consolas" charset="0"/>
                <a:cs typeface="Consolas" charset="0"/>
              </a:rPr>
              <a:t>noNote</a:t>
            </a:r>
            <a:r>
              <a:rPr lang="en-US" altLang="ko-KR" dirty="0">
                <a:latin typeface="Consolas" charset="0"/>
                <a:ea typeface="Consolas" charset="0"/>
                <a:cs typeface="Consolas" charset="0"/>
              </a:rPr>
              <a:t>) {</a:t>
            </a:r>
            <a:br>
              <a:rPr lang="en-US" altLang="ko-KR" dirty="0">
                <a:latin typeface="Consolas" charset="0"/>
                <a:ea typeface="Consolas" charset="0"/>
                <a:cs typeface="Consolas" charset="0"/>
              </a:rPr>
            </a:br>
            <a:r>
              <a:rPr lang="en-US" altLang="ko-KR" dirty="0">
                <a:latin typeface="Consolas" charset="0"/>
                <a:ea typeface="Consolas" charset="0"/>
                <a:cs typeface="Consolas" charset="0"/>
              </a:rPr>
              <a:t> 		      leave Note;</a:t>
            </a:r>
            <a:br>
              <a:rPr lang="en-US" altLang="ko-KR" dirty="0">
                <a:latin typeface="Consolas" charset="0"/>
                <a:ea typeface="Consolas" charset="0"/>
                <a:cs typeface="Consolas" charset="0"/>
              </a:rPr>
            </a:br>
            <a:r>
              <a:rPr lang="en-US" altLang="ko-KR" dirty="0">
                <a:latin typeface="Consolas" charset="0"/>
                <a:ea typeface="Consolas" charset="0"/>
                <a:cs typeface="Consolas" charset="0"/>
              </a:rPr>
              <a:t> 		      buy milk;</a:t>
            </a:r>
            <a:br>
              <a:rPr lang="en-US" altLang="ko-KR" dirty="0">
                <a:latin typeface="Consolas" charset="0"/>
                <a:ea typeface="Consolas" charset="0"/>
                <a:cs typeface="Consolas" charset="0"/>
              </a:rPr>
            </a:br>
            <a:r>
              <a:rPr lang="en-US" altLang="ko-KR" dirty="0">
                <a:latin typeface="Consolas" charset="0"/>
                <a:ea typeface="Consolas" charset="0"/>
                <a:cs typeface="Consolas" charset="0"/>
              </a:rPr>
              <a:t> 		      remove note;</a:t>
            </a:r>
            <a:br>
              <a:rPr lang="en-US" altLang="ko-KR" dirty="0">
                <a:latin typeface="Consolas" charset="0"/>
                <a:ea typeface="Consolas" charset="0"/>
                <a:cs typeface="Consolas" charset="0"/>
              </a:rPr>
            </a:br>
            <a:r>
              <a:rPr lang="en-US" altLang="ko-KR" dirty="0">
                <a:latin typeface="Consolas" charset="0"/>
                <a:ea typeface="Consolas" charset="0"/>
                <a:cs typeface="Consolas" charset="0"/>
              </a:rPr>
              <a:t> 		   }</a:t>
            </a:r>
            <a:br>
              <a:rPr lang="en-US" altLang="ko-KR" dirty="0">
                <a:latin typeface="Consolas" charset="0"/>
                <a:ea typeface="Consolas" charset="0"/>
                <a:cs typeface="Consolas" charset="0"/>
              </a:rPr>
            </a:br>
            <a:r>
              <a:rPr lang="en-US" altLang="ko-KR" dirty="0">
                <a:latin typeface="Consolas" charset="0"/>
                <a:ea typeface="Consolas" charset="0"/>
                <a:cs typeface="Consolas" charset="0"/>
              </a:rPr>
              <a:t>		}</a:t>
            </a:r>
          </a:p>
        </p:txBody>
      </p:sp>
      <p:grpSp>
        <p:nvGrpSpPr>
          <p:cNvPr id="429069" name="Group 13"/>
          <p:cNvGrpSpPr>
            <a:grpSpLocks/>
          </p:cNvGrpSpPr>
          <p:nvPr/>
        </p:nvGrpSpPr>
        <p:grpSpPr bwMode="auto">
          <a:xfrm>
            <a:off x="9220200" y="3723482"/>
            <a:ext cx="2438400" cy="2133600"/>
            <a:chOff x="3504" y="1584"/>
            <a:chExt cx="1056" cy="947"/>
          </a:xfrm>
        </p:grpSpPr>
        <p:pic>
          <p:nvPicPr>
            <p:cNvPr id="29701" name="Picture 8" descr="MCHH01153_0000[1]"/>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504" y="1632"/>
              <a:ext cx="676" cy="8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9702"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76" y="1584"/>
              <a:ext cx="384" cy="384"/>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grpSp>
      <p:sp>
        <p:nvSpPr>
          <p:cNvPr id="29699" name="Rectangle 4"/>
          <p:cNvSpPr>
            <a:spLocks noGrp="1" noChangeArrowheads="1"/>
          </p:cNvSpPr>
          <p:nvPr>
            <p:ph type="title"/>
          </p:nvPr>
        </p:nvSpPr>
        <p:spPr/>
        <p:txBody>
          <a:bodyPr/>
          <a:lstStyle/>
          <a:p>
            <a:r>
              <a:rPr lang="en-US" altLang="ko-KR">
                <a:ea typeface="굴림" panose="020B0600000101010101" pitchFamily="34" charset="-127"/>
              </a:rPr>
              <a:t>Too Much Milk: Solution #1</a:t>
            </a:r>
          </a:p>
        </p:txBody>
      </p:sp>
    </p:spTree>
    <p:extLst>
      <p:ext uri="{BB962C8B-B14F-4D97-AF65-F5344CB8AC3E}">
        <p14:creationId xmlns:p14="http://schemas.microsoft.com/office/powerpoint/2010/main" val="285178591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9061">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29061">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29061">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29061">
                                            <p:txEl>
                                              <p:pRg st="4" end="4"/>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29061">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29061">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29061">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290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9061" grpId="0" build="p"/>
    </p:bld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9" name="Rectangle 4"/>
          <p:cNvSpPr>
            <a:spLocks noGrp="1" noChangeArrowheads="1"/>
          </p:cNvSpPr>
          <p:nvPr>
            <p:ph type="title"/>
          </p:nvPr>
        </p:nvSpPr>
        <p:spPr/>
        <p:txBody>
          <a:bodyPr/>
          <a:lstStyle/>
          <a:p>
            <a:r>
              <a:rPr lang="en-US" altLang="ko-KR">
                <a:ea typeface="굴림" panose="020B0600000101010101" pitchFamily="34" charset="-127"/>
              </a:rPr>
              <a:t>Too Much Milk: Solution #1</a:t>
            </a:r>
          </a:p>
        </p:txBody>
      </p:sp>
      <p:sp>
        <p:nvSpPr>
          <p:cNvPr id="429061" name="Rectangle 5"/>
          <p:cNvSpPr>
            <a:spLocks noGrp="1" noChangeArrowheads="1"/>
          </p:cNvSpPr>
          <p:nvPr>
            <p:ph type="body" idx="1"/>
          </p:nvPr>
        </p:nvSpPr>
        <p:spPr>
          <a:xfrm>
            <a:off x="685800" y="746125"/>
            <a:ext cx="10160000" cy="6035675"/>
          </a:xfrm>
        </p:spPr>
        <p:txBody>
          <a:bodyPr>
            <a:normAutofit/>
          </a:bodyPr>
          <a:lstStyle/>
          <a:p>
            <a:pPr marL="0" indent="0">
              <a:lnSpc>
                <a:spcPct val="75000"/>
              </a:lnSpc>
              <a:spcBef>
                <a:spcPct val="20000"/>
              </a:spcBef>
              <a:buNone/>
            </a:pPr>
            <a:endParaRPr lang="en-US" altLang="ko-KR" dirty="0">
              <a:latin typeface="Courier New" panose="02070309020205020404" pitchFamily="49" charset="0"/>
              <a:ea typeface="굴림" panose="020B0600000101010101" pitchFamily="34" charset="-127"/>
            </a:endParaRPr>
          </a:p>
          <a:p>
            <a:pPr marL="0" indent="0">
              <a:lnSpc>
                <a:spcPct val="75000"/>
              </a:lnSpc>
              <a:spcBef>
                <a:spcPct val="20000"/>
              </a:spcBef>
              <a:buNone/>
            </a:pPr>
            <a:r>
              <a:rPr lang="en-US" altLang="ko-KR" dirty="0">
                <a:latin typeface="Courier New" panose="02070309020205020404" pitchFamily="49" charset="0"/>
                <a:ea typeface="굴림" panose="020B0600000101010101" pitchFamily="34" charset="-127"/>
              </a:rPr>
              <a:t>		</a:t>
            </a:r>
          </a:p>
          <a:p>
            <a:pPr>
              <a:lnSpc>
                <a:spcPct val="80000"/>
              </a:lnSpc>
              <a:spcBef>
                <a:spcPct val="20000"/>
              </a:spcBef>
              <a:buNone/>
              <a:tabLst>
                <a:tab pos="1377950" algn="l"/>
                <a:tab pos="2116138" algn="ctr"/>
                <a:tab pos="5148263" algn="l"/>
                <a:tab pos="5886450" algn="ctr"/>
              </a:tabLst>
            </a:pPr>
            <a:r>
              <a:rPr lang="en-US" altLang="ko-KR" sz="2000" dirty="0">
                <a:ea typeface="굴림" panose="020B0600000101010101" pitchFamily="34" charset="-127"/>
              </a:rPr>
              <a:t>		 </a:t>
            </a:r>
            <a:r>
              <a:rPr lang="en-US" altLang="ko-KR" sz="2000" u="sng" dirty="0">
                <a:ea typeface="굴림" panose="020B0600000101010101" pitchFamily="34" charset="-127"/>
              </a:rPr>
              <a:t>Thread A</a:t>
            </a:r>
            <a:r>
              <a:rPr lang="en-US" altLang="ko-KR" sz="2000" dirty="0">
                <a:ea typeface="굴림" panose="020B0600000101010101" pitchFamily="34" charset="-127"/>
              </a:rPr>
              <a:t>		</a:t>
            </a:r>
            <a:r>
              <a:rPr lang="en-US" altLang="ko-KR" sz="2000" u="sng" dirty="0">
                <a:ea typeface="굴림" panose="020B0600000101010101" pitchFamily="34" charset="-127"/>
              </a:rPr>
              <a:t>Thread B</a:t>
            </a:r>
          </a:p>
          <a:p>
            <a:pPr>
              <a:lnSpc>
                <a:spcPct val="80000"/>
              </a:lnSpc>
              <a:spcBef>
                <a:spcPct val="20000"/>
              </a:spcBef>
              <a:buNone/>
              <a:tabLst>
                <a:tab pos="1377950" algn="l"/>
                <a:tab pos="2116138" algn="ctr"/>
                <a:tab pos="5148263" algn="l"/>
                <a:tab pos="5886450" algn="ctr"/>
              </a:tabLst>
            </a:pPr>
            <a:r>
              <a:rPr lang="en-US" altLang="ko-KR" sz="2000" dirty="0">
                <a:latin typeface="Consolas" charset="0"/>
                <a:ea typeface="Consolas" charset="0"/>
                <a:cs typeface="Consolas" charset="0"/>
              </a:rPr>
              <a:t>		</a:t>
            </a:r>
            <a:r>
              <a:rPr lang="en-US" altLang="ko-KR" sz="1800" dirty="0">
                <a:latin typeface="Consolas" charset="0"/>
                <a:ea typeface="Consolas" charset="0"/>
                <a:cs typeface="Consolas" charset="0"/>
              </a:rPr>
              <a:t>if (</a:t>
            </a:r>
            <a:r>
              <a:rPr lang="en-US" altLang="ko-KR" sz="1800" dirty="0" err="1">
                <a:latin typeface="Consolas" charset="0"/>
                <a:ea typeface="Consolas" charset="0"/>
                <a:cs typeface="Consolas" charset="0"/>
              </a:rPr>
              <a:t>noMilk</a:t>
            </a:r>
            <a:r>
              <a:rPr lang="en-US" altLang="ko-KR" sz="1800" dirty="0">
                <a:latin typeface="Consolas" charset="0"/>
                <a:ea typeface="Consolas" charset="0"/>
                <a:cs typeface="Consolas" charset="0"/>
              </a:rPr>
              <a:t>) {	</a:t>
            </a:r>
            <a:br>
              <a:rPr lang="en-US" altLang="ko-KR" sz="1800" dirty="0">
                <a:latin typeface="Consolas" charset="0"/>
                <a:ea typeface="Consolas" charset="0"/>
                <a:cs typeface="Consolas" charset="0"/>
              </a:rPr>
            </a:br>
            <a:r>
              <a:rPr lang="en-US" altLang="ko-KR" sz="1800" dirty="0">
                <a:latin typeface="Consolas" charset="0"/>
                <a:ea typeface="Consolas" charset="0"/>
                <a:cs typeface="Consolas" charset="0"/>
              </a:rPr>
              <a:t>			if (</a:t>
            </a:r>
            <a:r>
              <a:rPr lang="en-US" altLang="ko-KR" sz="1800" dirty="0" err="1">
                <a:latin typeface="Consolas" charset="0"/>
                <a:ea typeface="Consolas" charset="0"/>
                <a:cs typeface="Consolas" charset="0"/>
              </a:rPr>
              <a:t>noMilk</a:t>
            </a:r>
            <a:r>
              <a:rPr lang="en-US" altLang="ko-KR" sz="1800" dirty="0">
                <a:latin typeface="Consolas" charset="0"/>
                <a:ea typeface="Consolas" charset="0"/>
                <a:cs typeface="Consolas" charset="0"/>
              </a:rPr>
              <a:t>) {</a:t>
            </a:r>
            <a:br>
              <a:rPr lang="en-US" altLang="ko-KR" sz="1800" dirty="0">
                <a:latin typeface="Consolas" charset="0"/>
                <a:ea typeface="Consolas" charset="0"/>
                <a:cs typeface="Consolas" charset="0"/>
              </a:rPr>
            </a:br>
            <a:r>
              <a:rPr lang="en-US" altLang="ko-KR" sz="1800" dirty="0">
                <a:latin typeface="Consolas" charset="0"/>
                <a:ea typeface="Consolas" charset="0"/>
                <a:cs typeface="Consolas" charset="0"/>
              </a:rPr>
              <a:t>				   if (</a:t>
            </a:r>
            <a:r>
              <a:rPr lang="en-US" altLang="ko-KR" sz="1800" dirty="0" err="1">
                <a:latin typeface="Consolas" charset="0"/>
                <a:ea typeface="Consolas" charset="0"/>
                <a:cs typeface="Consolas" charset="0"/>
              </a:rPr>
              <a:t>noNote</a:t>
            </a:r>
            <a:r>
              <a:rPr lang="en-US" altLang="ko-KR" sz="1800" dirty="0">
                <a:latin typeface="Consolas" charset="0"/>
                <a:ea typeface="Consolas" charset="0"/>
                <a:cs typeface="Consolas" charset="0"/>
              </a:rPr>
              <a:t>) {</a:t>
            </a:r>
          </a:p>
          <a:p>
            <a:pPr>
              <a:lnSpc>
                <a:spcPct val="80000"/>
              </a:lnSpc>
              <a:spcBef>
                <a:spcPct val="20000"/>
              </a:spcBef>
              <a:buNone/>
              <a:tabLst>
                <a:tab pos="1377950" algn="l"/>
                <a:tab pos="2116138" algn="ctr"/>
                <a:tab pos="5148263" algn="l"/>
                <a:tab pos="5886450" algn="ctr"/>
              </a:tabLst>
            </a:pPr>
            <a:r>
              <a:rPr lang="en-US" altLang="ko-KR" sz="1800" dirty="0">
                <a:latin typeface="Consolas" charset="0"/>
                <a:ea typeface="Consolas" charset="0"/>
                <a:cs typeface="Consolas" charset="0"/>
              </a:rPr>
              <a:t>			   if (</a:t>
            </a:r>
            <a:r>
              <a:rPr lang="en-US" altLang="ko-KR" sz="1800" dirty="0" err="1">
                <a:latin typeface="Consolas" charset="0"/>
                <a:ea typeface="Consolas" charset="0"/>
                <a:cs typeface="Consolas" charset="0"/>
              </a:rPr>
              <a:t>noNote</a:t>
            </a:r>
            <a:r>
              <a:rPr lang="en-US" altLang="ko-KR" sz="1800" dirty="0">
                <a:latin typeface="Consolas" charset="0"/>
                <a:ea typeface="Consolas" charset="0"/>
                <a:cs typeface="Consolas" charset="0"/>
              </a:rPr>
              <a:t>) {</a:t>
            </a:r>
            <a:br>
              <a:rPr lang="en-US" altLang="ko-KR" sz="1800" dirty="0">
                <a:latin typeface="Consolas" charset="0"/>
                <a:ea typeface="Consolas" charset="0"/>
                <a:cs typeface="Consolas" charset="0"/>
              </a:rPr>
            </a:br>
            <a:r>
              <a:rPr lang="en-US" altLang="ko-KR" sz="1800" dirty="0">
                <a:latin typeface="Consolas" charset="0"/>
                <a:ea typeface="Consolas" charset="0"/>
                <a:cs typeface="Consolas" charset="0"/>
              </a:rPr>
              <a:t>		     leave Note;</a:t>
            </a:r>
          </a:p>
          <a:p>
            <a:pPr>
              <a:lnSpc>
                <a:spcPct val="80000"/>
              </a:lnSpc>
              <a:spcBef>
                <a:spcPct val="20000"/>
              </a:spcBef>
              <a:buNone/>
              <a:tabLst>
                <a:tab pos="1377950" algn="l"/>
                <a:tab pos="2116138" algn="ctr"/>
                <a:tab pos="5148263" algn="l"/>
                <a:tab pos="5886450" algn="ctr"/>
              </a:tabLst>
            </a:pPr>
            <a:r>
              <a:rPr lang="en-US" altLang="ko-KR" sz="1800" dirty="0">
                <a:latin typeface="Consolas" charset="0"/>
                <a:ea typeface="Consolas" charset="0"/>
                <a:cs typeface="Consolas" charset="0"/>
              </a:rPr>
              <a:t>                buy Milk;</a:t>
            </a:r>
          </a:p>
          <a:p>
            <a:pPr>
              <a:lnSpc>
                <a:spcPct val="80000"/>
              </a:lnSpc>
              <a:spcBef>
                <a:spcPct val="20000"/>
              </a:spcBef>
              <a:buNone/>
              <a:tabLst>
                <a:tab pos="1377950" algn="l"/>
                <a:tab pos="2116138" algn="ctr"/>
                <a:tab pos="5148263" algn="l"/>
                <a:tab pos="5886450" algn="ctr"/>
              </a:tabLst>
            </a:pPr>
            <a:r>
              <a:rPr lang="en-US" altLang="ko-KR" sz="1800" dirty="0">
                <a:latin typeface="Consolas" charset="0"/>
                <a:ea typeface="Consolas" charset="0"/>
                <a:cs typeface="Consolas" charset="0"/>
              </a:rPr>
              <a:t>                remove Note;</a:t>
            </a:r>
          </a:p>
          <a:p>
            <a:pPr>
              <a:lnSpc>
                <a:spcPct val="80000"/>
              </a:lnSpc>
              <a:spcBef>
                <a:spcPct val="20000"/>
              </a:spcBef>
              <a:buNone/>
              <a:tabLst>
                <a:tab pos="1377950" algn="l"/>
                <a:tab pos="2116138" algn="ctr"/>
                <a:tab pos="5148263" algn="l"/>
                <a:tab pos="5886450" algn="ctr"/>
              </a:tabLst>
            </a:pPr>
            <a:r>
              <a:rPr lang="en-US" altLang="ko-KR" sz="1800" dirty="0">
                <a:latin typeface="Consolas" charset="0"/>
                <a:ea typeface="Consolas" charset="0"/>
                <a:cs typeface="Consolas" charset="0"/>
              </a:rPr>
              <a:t>		   }</a:t>
            </a:r>
          </a:p>
          <a:p>
            <a:pPr>
              <a:lnSpc>
                <a:spcPct val="80000"/>
              </a:lnSpc>
              <a:spcBef>
                <a:spcPct val="20000"/>
              </a:spcBef>
              <a:buNone/>
              <a:tabLst>
                <a:tab pos="1377950" algn="l"/>
                <a:tab pos="2116138" algn="ctr"/>
                <a:tab pos="5148263" algn="l"/>
                <a:tab pos="5886450" algn="ctr"/>
              </a:tabLst>
            </a:pPr>
            <a:r>
              <a:rPr lang="en-US" altLang="ko-KR" sz="1800" dirty="0">
                <a:latin typeface="Consolas" charset="0"/>
                <a:ea typeface="Consolas" charset="0"/>
                <a:cs typeface="Consolas" charset="0"/>
              </a:rPr>
              <a:t>           }</a:t>
            </a:r>
          </a:p>
          <a:p>
            <a:pPr>
              <a:lnSpc>
                <a:spcPct val="80000"/>
              </a:lnSpc>
              <a:spcBef>
                <a:spcPct val="20000"/>
              </a:spcBef>
              <a:buNone/>
              <a:tabLst>
                <a:tab pos="1377950" algn="l"/>
                <a:tab pos="2116138" algn="ctr"/>
                <a:tab pos="5148263" algn="l"/>
                <a:tab pos="5886450" algn="ctr"/>
              </a:tabLst>
            </a:pPr>
            <a:r>
              <a:rPr lang="en-US" altLang="ko-KR" sz="1800" dirty="0">
                <a:latin typeface="Consolas" charset="0"/>
                <a:ea typeface="Consolas" charset="0"/>
                <a:cs typeface="Consolas" charset="0"/>
              </a:rPr>
              <a:t> 					      leave Note;</a:t>
            </a:r>
          </a:p>
          <a:p>
            <a:pPr>
              <a:lnSpc>
                <a:spcPct val="80000"/>
              </a:lnSpc>
              <a:spcBef>
                <a:spcPct val="20000"/>
              </a:spcBef>
              <a:buNone/>
              <a:tabLst>
                <a:tab pos="1377950" algn="l"/>
                <a:tab pos="2116138" algn="ctr"/>
                <a:tab pos="5148263" algn="l"/>
                <a:tab pos="5886450" algn="ctr"/>
              </a:tabLst>
            </a:pPr>
            <a:r>
              <a:rPr lang="en-US" altLang="ko-KR" sz="1800" dirty="0">
                <a:latin typeface="Consolas" charset="0"/>
                <a:ea typeface="Consolas" charset="0"/>
                <a:cs typeface="Consolas" charset="0"/>
              </a:rPr>
              <a:t>     	      	      buy Milk;</a:t>
            </a:r>
          </a:p>
          <a:p>
            <a:pPr>
              <a:lnSpc>
                <a:spcPct val="80000"/>
              </a:lnSpc>
              <a:spcBef>
                <a:spcPct val="20000"/>
              </a:spcBef>
              <a:buNone/>
              <a:tabLst>
                <a:tab pos="1377950" algn="l"/>
                <a:tab pos="2116138" algn="ctr"/>
                <a:tab pos="5148263" algn="l"/>
                <a:tab pos="5886450" algn="ctr"/>
              </a:tabLst>
            </a:pPr>
            <a:r>
              <a:rPr lang="en-US" altLang="ko-KR" sz="1800" dirty="0">
                <a:latin typeface="Consolas" charset="0"/>
                <a:ea typeface="Consolas" charset="0"/>
                <a:cs typeface="Consolas" charset="0"/>
              </a:rPr>
              <a:t>                                               remove Note;</a:t>
            </a:r>
            <a:br>
              <a:rPr lang="en-US" altLang="ko-KR" sz="1800" dirty="0">
                <a:latin typeface="Consolas" charset="0"/>
                <a:ea typeface="Consolas" charset="0"/>
                <a:cs typeface="Consolas" charset="0"/>
              </a:rPr>
            </a:br>
            <a:r>
              <a:rPr lang="en-US" altLang="ko-KR" sz="1800" dirty="0">
                <a:latin typeface="Consolas" charset="0"/>
                <a:ea typeface="Consolas" charset="0"/>
                <a:cs typeface="Consolas" charset="0"/>
              </a:rPr>
              <a:t>	   		   }</a:t>
            </a:r>
            <a:br>
              <a:rPr lang="en-US" altLang="ko-KR" sz="1800" dirty="0">
                <a:latin typeface="Consolas" charset="0"/>
                <a:ea typeface="Consolas" charset="0"/>
                <a:cs typeface="Consolas" charset="0"/>
              </a:rPr>
            </a:br>
            <a:r>
              <a:rPr lang="en-US" altLang="ko-KR" sz="1800" dirty="0">
                <a:latin typeface="Consolas" charset="0"/>
                <a:ea typeface="Consolas" charset="0"/>
                <a:cs typeface="Consolas" charset="0"/>
              </a:rPr>
              <a:t>			}</a:t>
            </a:r>
            <a:r>
              <a:rPr lang="en-US" altLang="ko-KR" sz="2000" dirty="0">
                <a:latin typeface="Consolas" charset="0"/>
                <a:ea typeface="Consolas" charset="0"/>
                <a:cs typeface="Consolas" charset="0"/>
              </a:rPr>
              <a:t>		</a:t>
            </a:r>
          </a:p>
        </p:txBody>
      </p:sp>
    </p:spTree>
    <p:extLst>
      <p:ext uri="{BB962C8B-B14F-4D97-AF65-F5344CB8AC3E}">
        <p14:creationId xmlns:p14="http://schemas.microsoft.com/office/powerpoint/2010/main" val="301550929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9061">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29061">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29061">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29061">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29061">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29061">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29061">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29061">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29061">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29061">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29061">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9061" grpId="0" uiExpand="1" build="p"/>
    </p:bld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29061" name="Rectangle 5"/>
          <p:cNvSpPr>
            <a:spLocks noGrp="1" noChangeArrowheads="1"/>
          </p:cNvSpPr>
          <p:nvPr>
            <p:ph type="body" idx="1"/>
          </p:nvPr>
        </p:nvSpPr>
        <p:spPr>
          <a:xfrm>
            <a:off x="647700" y="797341"/>
            <a:ext cx="10896600" cy="6035675"/>
          </a:xfrm>
        </p:spPr>
        <p:txBody>
          <a:bodyPr/>
          <a:lstStyle/>
          <a:p>
            <a:pPr marL="457200" lvl="1" indent="0" algn="ctr">
              <a:lnSpc>
                <a:spcPct val="75000"/>
              </a:lnSpc>
              <a:spcBef>
                <a:spcPct val="20000"/>
              </a:spcBef>
              <a:buNone/>
            </a:pPr>
            <a:endParaRPr lang="en-US" altLang="ko-KR" dirty="0">
              <a:ea typeface="굴림" panose="020B0600000101010101" pitchFamily="34" charset="-127"/>
            </a:endParaRPr>
          </a:p>
          <a:p>
            <a:pPr marL="457200" lvl="1" indent="0" algn="ctr">
              <a:lnSpc>
                <a:spcPct val="75000"/>
              </a:lnSpc>
              <a:spcBef>
                <a:spcPct val="20000"/>
              </a:spcBef>
              <a:buNone/>
            </a:pPr>
            <a:endParaRPr lang="en-US" altLang="ko-KR" dirty="0">
              <a:ea typeface="굴림" panose="020B0600000101010101" pitchFamily="34" charset="-127"/>
            </a:endParaRPr>
          </a:p>
          <a:p>
            <a:pPr marL="457200" lvl="1" indent="0" algn="ctr">
              <a:lnSpc>
                <a:spcPct val="75000"/>
              </a:lnSpc>
              <a:spcBef>
                <a:spcPct val="20000"/>
              </a:spcBef>
              <a:buNone/>
            </a:pPr>
            <a:r>
              <a:rPr lang="en-US" altLang="ko-KR" dirty="0">
                <a:ea typeface="굴림" panose="020B0600000101010101" pitchFamily="34" charset="-127"/>
              </a:rPr>
              <a:t>Still too much milk </a:t>
            </a:r>
            <a:r>
              <a:rPr lang="en-US" altLang="ko-KR" dirty="0">
                <a:solidFill>
                  <a:schemeClr val="accent1"/>
                </a:solidFill>
                <a:ea typeface="굴림" panose="020B0600000101010101" pitchFamily="34" charset="-127"/>
              </a:rPr>
              <a:t>but only occasionally!</a:t>
            </a:r>
          </a:p>
          <a:p>
            <a:pPr marL="457200" lvl="1" indent="0" algn="ctr">
              <a:lnSpc>
                <a:spcPct val="75000"/>
              </a:lnSpc>
              <a:spcBef>
                <a:spcPct val="20000"/>
              </a:spcBef>
              <a:buNone/>
            </a:pPr>
            <a:endParaRPr lang="en-US" altLang="ko-KR" dirty="0">
              <a:ea typeface="굴림" panose="020B0600000101010101" pitchFamily="34" charset="-127"/>
            </a:endParaRPr>
          </a:p>
          <a:p>
            <a:pPr marL="457200" lvl="1" indent="0" algn="ctr">
              <a:lnSpc>
                <a:spcPct val="75000"/>
              </a:lnSpc>
              <a:spcBef>
                <a:spcPct val="20000"/>
              </a:spcBef>
              <a:buNone/>
            </a:pPr>
            <a:r>
              <a:rPr lang="en-US" altLang="ko-KR" dirty="0">
                <a:ea typeface="굴림" panose="020B0600000101010101" pitchFamily="34" charset="-127"/>
              </a:rPr>
              <a:t>Thread can get context switched after checking milk and note but before buying milk!</a:t>
            </a:r>
          </a:p>
          <a:p>
            <a:pPr marL="457200" lvl="1" indent="0" algn="ctr">
              <a:lnSpc>
                <a:spcPct val="75000"/>
              </a:lnSpc>
              <a:spcBef>
                <a:spcPct val="20000"/>
              </a:spcBef>
              <a:buNone/>
            </a:pPr>
            <a:endParaRPr lang="en-US" altLang="ko-KR" dirty="0">
              <a:ea typeface="굴림" panose="020B0600000101010101" pitchFamily="34" charset="-127"/>
            </a:endParaRPr>
          </a:p>
          <a:p>
            <a:pPr marL="0" indent="0" algn="ctr">
              <a:lnSpc>
                <a:spcPct val="75000"/>
              </a:lnSpc>
              <a:spcBef>
                <a:spcPct val="20000"/>
              </a:spcBef>
              <a:buNone/>
            </a:pPr>
            <a:r>
              <a:rPr lang="en-US" altLang="ko-KR" dirty="0">
                <a:ea typeface="굴림" panose="020B0600000101010101" pitchFamily="34" charset="-127"/>
              </a:rPr>
              <a:t>Solution makes problem worse since fails </a:t>
            </a:r>
            <a:r>
              <a:rPr lang="en-US" altLang="ko-KR" dirty="0">
                <a:solidFill>
                  <a:schemeClr val="accent1"/>
                </a:solidFill>
                <a:ea typeface="굴림" panose="020B0600000101010101" pitchFamily="34" charset="-127"/>
              </a:rPr>
              <a:t>intermittently</a:t>
            </a:r>
          </a:p>
          <a:p>
            <a:pPr lvl="1" algn="ctr">
              <a:lnSpc>
                <a:spcPct val="75000"/>
              </a:lnSpc>
              <a:spcBef>
                <a:spcPct val="20000"/>
              </a:spcBef>
            </a:pPr>
            <a:r>
              <a:rPr lang="en-US" altLang="ko-KR" dirty="0">
                <a:ea typeface="굴림" panose="020B0600000101010101" pitchFamily="34" charset="-127"/>
              </a:rPr>
              <a:t>Makes it really hard to debug…</a:t>
            </a:r>
          </a:p>
          <a:p>
            <a:pPr lvl="1" algn="ctr">
              <a:lnSpc>
                <a:spcPct val="75000"/>
              </a:lnSpc>
              <a:spcBef>
                <a:spcPct val="20000"/>
              </a:spcBef>
            </a:pPr>
            <a:r>
              <a:rPr lang="en-US" altLang="ko-KR" dirty="0">
                <a:ea typeface="굴림" panose="020B0600000101010101" pitchFamily="34" charset="-127"/>
              </a:rPr>
              <a:t>Must work despite what the scheduler does!</a:t>
            </a:r>
          </a:p>
          <a:p>
            <a:pPr lvl="1" algn="ctr">
              <a:lnSpc>
                <a:spcPct val="75000"/>
              </a:lnSpc>
              <a:spcBef>
                <a:spcPct val="20000"/>
              </a:spcBef>
            </a:pPr>
            <a:endParaRPr lang="ko-KR" altLang="en-US" dirty="0">
              <a:latin typeface="Courier New" panose="02070309020205020404" pitchFamily="49" charset="0"/>
              <a:ea typeface="굴림" panose="020B0600000101010101" pitchFamily="34" charset="-127"/>
            </a:endParaRPr>
          </a:p>
        </p:txBody>
      </p:sp>
      <p:sp>
        <p:nvSpPr>
          <p:cNvPr id="29699" name="Rectangle 4"/>
          <p:cNvSpPr>
            <a:spLocks noGrp="1" noChangeArrowheads="1"/>
          </p:cNvSpPr>
          <p:nvPr>
            <p:ph type="title"/>
          </p:nvPr>
        </p:nvSpPr>
        <p:spPr/>
        <p:txBody>
          <a:bodyPr/>
          <a:lstStyle/>
          <a:p>
            <a:r>
              <a:rPr lang="en-US" altLang="ko-KR" dirty="0">
                <a:ea typeface="굴림" panose="020B0600000101010101" pitchFamily="34" charset="-127"/>
              </a:rPr>
              <a:t>Too Much Milk: Solution #1</a:t>
            </a:r>
          </a:p>
        </p:txBody>
      </p:sp>
      <p:grpSp>
        <p:nvGrpSpPr>
          <p:cNvPr id="7" name="Group 13"/>
          <p:cNvGrpSpPr>
            <a:grpSpLocks/>
          </p:cNvGrpSpPr>
          <p:nvPr/>
        </p:nvGrpSpPr>
        <p:grpSpPr bwMode="auto">
          <a:xfrm>
            <a:off x="4800600" y="4419600"/>
            <a:ext cx="2362200" cy="1981200"/>
            <a:chOff x="3504" y="1584"/>
            <a:chExt cx="1056" cy="947"/>
          </a:xfrm>
        </p:grpSpPr>
        <p:pic>
          <p:nvPicPr>
            <p:cNvPr id="8" name="Picture 8" descr="MCHH01153_0000[1]"/>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504" y="1632"/>
              <a:ext cx="676" cy="89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9"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76" y="1584"/>
              <a:ext cx="384" cy="384"/>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grpSp>
    </p:spTree>
    <p:extLst>
      <p:ext uri="{BB962C8B-B14F-4D97-AF65-F5344CB8AC3E}">
        <p14:creationId xmlns:p14="http://schemas.microsoft.com/office/powerpoint/2010/main" val="237957585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9061">
                                            <p:txEl>
                                              <p:pRg st="6" end="6"/>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29061">
                                            <p:txEl>
                                              <p:pRg st="7" end="7"/>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2906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9061" grpId="0" build="p"/>
    </p:bld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ltLang="ko-KR">
                <a:ea typeface="굴림" panose="020B0600000101010101" pitchFamily="34" charset="-127"/>
              </a:rPr>
              <a:t>Too Much Milk: Solution #1½ </a:t>
            </a:r>
          </a:p>
        </p:txBody>
      </p:sp>
      <p:sp>
        <p:nvSpPr>
          <p:cNvPr id="432131" name="Rectangle 3"/>
          <p:cNvSpPr>
            <a:spLocks noGrp="1" noChangeArrowheads="1"/>
          </p:cNvSpPr>
          <p:nvPr>
            <p:ph type="body" idx="1"/>
          </p:nvPr>
        </p:nvSpPr>
        <p:spPr>
          <a:xfrm>
            <a:off x="685800" y="762000"/>
            <a:ext cx="9906000" cy="5959475"/>
          </a:xfrm>
        </p:spPr>
        <p:txBody>
          <a:bodyPr/>
          <a:lstStyle/>
          <a:p>
            <a:pPr marL="457200" lvl="1" indent="0">
              <a:lnSpc>
                <a:spcPct val="75000"/>
              </a:lnSpc>
              <a:spcBef>
                <a:spcPct val="20000"/>
              </a:spcBef>
              <a:buNone/>
            </a:pPr>
            <a:endParaRPr lang="en-US" altLang="ko-KR" dirty="0">
              <a:ea typeface="굴림" panose="020B0600000101010101" pitchFamily="34" charset="-127"/>
            </a:endParaRPr>
          </a:p>
          <a:p>
            <a:pPr marL="457200" lvl="1" indent="0">
              <a:lnSpc>
                <a:spcPct val="75000"/>
              </a:lnSpc>
              <a:spcBef>
                <a:spcPct val="20000"/>
              </a:spcBef>
              <a:buNone/>
            </a:pPr>
            <a:r>
              <a:rPr lang="en-US" altLang="ko-KR" dirty="0">
                <a:ea typeface="굴림" panose="020B0600000101010101" pitchFamily="34" charset="-127"/>
              </a:rPr>
              <a:t>Let’s try to fix this by placing note first</a:t>
            </a:r>
          </a:p>
          <a:p>
            <a:pPr>
              <a:lnSpc>
                <a:spcPct val="75000"/>
              </a:lnSpc>
              <a:spcBef>
                <a:spcPct val="20000"/>
              </a:spcBef>
              <a:buFontTx/>
              <a:buNone/>
            </a:pPr>
            <a:endParaRPr lang="en-US" altLang="ko-KR" dirty="0">
              <a:ea typeface="굴림" panose="020B0600000101010101" pitchFamily="34" charset="-127"/>
            </a:endParaRPr>
          </a:p>
          <a:p>
            <a:pPr lvl="1">
              <a:lnSpc>
                <a:spcPct val="75000"/>
              </a:lnSpc>
              <a:spcBef>
                <a:spcPct val="20000"/>
              </a:spcBef>
              <a:buFontTx/>
              <a:buNone/>
            </a:pPr>
            <a:r>
              <a:rPr lang="en-US" altLang="ko-KR" dirty="0">
                <a:latin typeface="Courier New" panose="02070309020205020404" pitchFamily="49" charset="0"/>
                <a:ea typeface="굴림" panose="020B0600000101010101" pitchFamily="34" charset="-127"/>
              </a:rPr>
              <a:t>			</a:t>
            </a:r>
            <a:r>
              <a:rPr lang="en-US" altLang="ko-KR" dirty="0">
                <a:latin typeface="Consolas" charset="0"/>
                <a:ea typeface="Consolas" charset="0"/>
                <a:cs typeface="Consolas" charset="0"/>
              </a:rPr>
              <a:t>leave Note;</a:t>
            </a:r>
          </a:p>
          <a:p>
            <a:pPr lvl="1">
              <a:lnSpc>
                <a:spcPct val="75000"/>
              </a:lnSpc>
              <a:spcBef>
                <a:spcPct val="20000"/>
              </a:spcBef>
              <a:buFontTx/>
              <a:buNone/>
            </a:pPr>
            <a:r>
              <a:rPr lang="en-US" altLang="ko-KR" dirty="0">
                <a:latin typeface="Consolas" charset="0"/>
                <a:ea typeface="Consolas" charset="0"/>
                <a:cs typeface="Consolas" charset="0"/>
              </a:rPr>
              <a:t>			if (</a:t>
            </a:r>
            <a:r>
              <a:rPr lang="en-US" altLang="ko-KR" dirty="0" err="1">
                <a:latin typeface="Consolas" charset="0"/>
                <a:ea typeface="Consolas" charset="0"/>
                <a:cs typeface="Consolas" charset="0"/>
              </a:rPr>
              <a:t>noMilk</a:t>
            </a:r>
            <a:r>
              <a:rPr lang="en-US" altLang="ko-KR" dirty="0">
                <a:latin typeface="Consolas" charset="0"/>
                <a:ea typeface="Consolas" charset="0"/>
                <a:cs typeface="Consolas" charset="0"/>
              </a:rPr>
              <a:t>) {</a:t>
            </a:r>
            <a:br>
              <a:rPr lang="en-US" altLang="ko-KR" dirty="0">
                <a:latin typeface="Consolas" charset="0"/>
                <a:ea typeface="Consolas" charset="0"/>
                <a:cs typeface="Consolas" charset="0"/>
              </a:rPr>
            </a:br>
            <a:r>
              <a:rPr lang="en-US" altLang="ko-KR" dirty="0">
                <a:latin typeface="Consolas" charset="0"/>
                <a:ea typeface="Consolas" charset="0"/>
                <a:cs typeface="Consolas" charset="0"/>
              </a:rPr>
              <a:t> 		   if (</a:t>
            </a:r>
            <a:r>
              <a:rPr lang="en-US" altLang="ko-KR" dirty="0" err="1">
                <a:latin typeface="Consolas" charset="0"/>
                <a:ea typeface="Consolas" charset="0"/>
                <a:cs typeface="Consolas" charset="0"/>
              </a:rPr>
              <a:t>noNote</a:t>
            </a:r>
            <a:r>
              <a:rPr lang="en-US" altLang="ko-KR" dirty="0">
                <a:latin typeface="Consolas" charset="0"/>
                <a:ea typeface="Consolas" charset="0"/>
                <a:cs typeface="Consolas" charset="0"/>
              </a:rPr>
              <a:t>) {</a:t>
            </a:r>
            <a:br>
              <a:rPr lang="en-US" altLang="ko-KR" dirty="0">
                <a:latin typeface="Consolas" charset="0"/>
                <a:ea typeface="Consolas" charset="0"/>
                <a:cs typeface="Consolas" charset="0"/>
              </a:rPr>
            </a:br>
            <a:r>
              <a:rPr lang="en-US" altLang="ko-KR" dirty="0">
                <a:latin typeface="Consolas" charset="0"/>
                <a:ea typeface="Consolas" charset="0"/>
                <a:cs typeface="Consolas" charset="0"/>
              </a:rPr>
              <a:t> 		      buy milk;</a:t>
            </a:r>
            <a:br>
              <a:rPr lang="en-US" altLang="ko-KR" dirty="0">
                <a:latin typeface="Consolas" charset="0"/>
                <a:ea typeface="Consolas" charset="0"/>
                <a:cs typeface="Consolas" charset="0"/>
              </a:rPr>
            </a:br>
            <a:r>
              <a:rPr lang="en-US" altLang="ko-KR" dirty="0">
                <a:latin typeface="Consolas" charset="0"/>
                <a:ea typeface="Consolas" charset="0"/>
                <a:cs typeface="Consolas" charset="0"/>
              </a:rPr>
              <a:t> 		   }</a:t>
            </a:r>
            <a:br>
              <a:rPr lang="en-US" altLang="ko-KR" dirty="0">
                <a:latin typeface="Consolas" charset="0"/>
                <a:ea typeface="Consolas" charset="0"/>
                <a:cs typeface="Consolas" charset="0"/>
              </a:rPr>
            </a:br>
            <a:r>
              <a:rPr lang="en-US" altLang="ko-KR" dirty="0">
                <a:latin typeface="Consolas" charset="0"/>
                <a:ea typeface="Consolas" charset="0"/>
                <a:cs typeface="Consolas" charset="0"/>
              </a:rPr>
              <a:t>		}</a:t>
            </a:r>
          </a:p>
          <a:p>
            <a:pPr lvl="1">
              <a:lnSpc>
                <a:spcPct val="75000"/>
              </a:lnSpc>
              <a:spcBef>
                <a:spcPct val="20000"/>
              </a:spcBef>
              <a:buFontTx/>
              <a:buNone/>
            </a:pPr>
            <a:r>
              <a:rPr lang="en-US" altLang="ko-KR" dirty="0">
                <a:latin typeface="Consolas" charset="0"/>
                <a:ea typeface="Consolas" charset="0"/>
                <a:cs typeface="Consolas" charset="0"/>
              </a:rPr>
              <a:t>			remove Note;</a:t>
            </a:r>
            <a:br>
              <a:rPr lang="en-US" altLang="ko-KR" dirty="0">
                <a:latin typeface="Courier New" panose="02070309020205020404" pitchFamily="49" charset="0"/>
                <a:ea typeface="굴림" panose="020B0600000101010101" pitchFamily="34" charset="-127"/>
              </a:rPr>
            </a:br>
            <a:endParaRPr lang="en-US" altLang="ko-KR" dirty="0">
              <a:latin typeface="Courier New" panose="02070309020205020404" pitchFamily="49" charset="0"/>
              <a:ea typeface="굴림" panose="020B0600000101010101" pitchFamily="34" charset="-127"/>
            </a:endParaRPr>
          </a:p>
          <a:p>
            <a:pPr lvl="1">
              <a:lnSpc>
                <a:spcPct val="75000"/>
              </a:lnSpc>
              <a:spcBef>
                <a:spcPct val="20000"/>
              </a:spcBef>
              <a:buFontTx/>
              <a:buNone/>
            </a:pPr>
            <a:endParaRPr lang="en-US" altLang="ko-KR" dirty="0">
              <a:ea typeface="굴림" panose="020B0600000101010101" pitchFamily="34" charset="-127"/>
            </a:endParaRPr>
          </a:p>
          <a:p>
            <a:pPr lvl="1">
              <a:lnSpc>
                <a:spcPct val="75000"/>
              </a:lnSpc>
              <a:spcBef>
                <a:spcPct val="20000"/>
              </a:spcBef>
              <a:buFontTx/>
              <a:buNone/>
            </a:pPr>
            <a:r>
              <a:rPr lang="en-US" altLang="ko-KR" dirty="0">
                <a:ea typeface="굴림" panose="020B0600000101010101" pitchFamily="34" charset="-127"/>
              </a:rPr>
              <a:t>What happens here?</a:t>
            </a:r>
          </a:p>
          <a:p>
            <a:pPr lvl="1">
              <a:lnSpc>
                <a:spcPct val="75000"/>
              </a:lnSpc>
              <a:spcBef>
                <a:spcPct val="20000"/>
              </a:spcBef>
            </a:pPr>
            <a:r>
              <a:rPr lang="en-US" altLang="ko-KR" dirty="0">
                <a:ea typeface="굴림" panose="020B0600000101010101" pitchFamily="34" charset="-127"/>
              </a:rPr>
              <a:t>Well, with human, probably nothing bad</a:t>
            </a:r>
          </a:p>
          <a:p>
            <a:pPr lvl="1">
              <a:lnSpc>
                <a:spcPct val="75000"/>
              </a:lnSpc>
              <a:spcBef>
                <a:spcPct val="20000"/>
              </a:spcBef>
            </a:pPr>
            <a:r>
              <a:rPr lang="en-US" altLang="ko-KR" dirty="0">
                <a:ea typeface="굴림" panose="020B0600000101010101" pitchFamily="34" charset="-127"/>
              </a:rPr>
              <a:t>With computer: no one ever buys milk</a:t>
            </a:r>
          </a:p>
        </p:txBody>
      </p:sp>
    </p:spTree>
    <p:extLst>
      <p:ext uri="{BB962C8B-B14F-4D97-AF65-F5344CB8AC3E}">
        <p14:creationId xmlns:p14="http://schemas.microsoft.com/office/powerpoint/2010/main" val="215019627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2131">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32131">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32131">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32131">
                                            <p:txEl>
                                              <p:pRg st="5" end="5"/>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32131">
                                            <p:txEl>
                                              <p:pRg st="7" end="7"/>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32131">
                                            <p:txEl>
                                              <p:pRg st="8" end="8"/>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3213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2131" grpId="0" build="p"/>
    </p:bld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ko-KR">
                <a:ea typeface="굴림" panose="020B0600000101010101" pitchFamily="34" charset="-127"/>
              </a:rPr>
              <a:t>Too Much Milk Solution #2</a:t>
            </a:r>
          </a:p>
        </p:txBody>
      </p:sp>
      <p:sp>
        <p:nvSpPr>
          <p:cNvPr id="430083" name="Rectangle 3"/>
          <p:cNvSpPr>
            <a:spLocks noGrp="1" noChangeArrowheads="1"/>
          </p:cNvSpPr>
          <p:nvPr>
            <p:ph type="body" idx="1"/>
          </p:nvPr>
        </p:nvSpPr>
        <p:spPr>
          <a:xfrm>
            <a:off x="1104900" y="1371600"/>
            <a:ext cx="9982200" cy="5770563"/>
          </a:xfrm>
        </p:spPr>
        <p:txBody>
          <a:bodyPr/>
          <a:lstStyle/>
          <a:p>
            <a:pPr marL="0" indent="0">
              <a:lnSpc>
                <a:spcPct val="80000"/>
              </a:lnSpc>
              <a:spcBef>
                <a:spcPct val="20000"/>
              </a:spcBef>
              <a:buNone/>
              <a:tabLst>
                <a:tab pos="1377950" algn="l"/>
                <a:tab pos="2116138" algn="ctr"/>
                <a:tab pos="5148263" algn="l"/>
                <a:tab pos="5886450" algn="ctr"/>
              </a:tabLst>
            </a:pPr>
            <a:r>
              <a:rPr lang="en-US" altLang="ko-KR" dirty="0">
                <a:ea typeface="굴림" panose="020B0600000101010101" pitchFamily="34" charset="-127"/>
              </a:rPr>
              <a:t>How about labeled notes?  </a:t>
            </a:r>
          </a:p>
          <a:p>
            <a:pPr lvl="1">
              <a:lnSpc>
                <a:spcPct val="80000"/>
              </a:lnSpc>
              <a:spcBef>
                <a:spcPct val="20000"/>
              </a:spcBef>
              <a:tabLst>
                <a:tab pos="1377950" algn="l"/>
                <a:tab pos="2116138" algn="ctr"/>
                <a:tab pos="5148263" algn="l"/>
                <a:tab pos="5886450" algn="ctr"/>
              </a:tabLst>
            </a:pPr>
            <a:r>
              <a:rPr lang="en-US" altLang="ko-KR" dirty="0">
                <a:ea typeface="굴림" panose="020B0600000101010101" pitchFamily="34" charset="-127"/>
              </a:rPr>
              <a:t>Now we can leave note before checking</a:t>
            </a:r>
          </a:p>
          <a:p>
            <a:pPr lvl="1">
              <a:lnSpc>
                <a:spcPct val="80000"/>
              </a:lnSpc>
              <a:spcBef>
                <a:spcPct val="20000"/>
              </a:spcBef>
              <a:tabLst>
                <a:tab pos="1377950" algn="l"/>
                <a:tab pos="2116138" algn="ctr"/>
                <a:tab pos="5148263" algn="l"/>
                <a:tab pos="5886450" algn="ctr"/>
              </a:tabLst>
            </a:pPr>
            <a:endParaRPr lang="en-US" altLang="ko-KR" dirty="0">
              <a:ea typeface="굴림" panose="020B0600000101010101" pitchFamily="34" charset="-127"/>
            </a:endParaRPr>
          </a:p>
          <a:p>
            <a:pPr marL="457200" lvl="1" indent="0">
              <a:lnSpc>
                <a:spcPct val="80000"/>
              </a:lnSpc>
              <a:spcBef>
                <a:spcPct val="20000"/>
              </a:spcBef>
              <a:buNone/>
              <a:tabLst>
                <a:tab pos="1377950" algn="l"/>
                <a:tab pos="2116138" algn="ctr"/>
                <a:tab pos="5148263" algn="l"/>
                <a:tab pos="5886450" algn="ctr"/>
              </a:tabLst>
            </a:pPr>
            <a:endParaRPr lang="en-US" altLang="ko-KR" dirty="0">
              <a:ea typeface="굴림" panose="020B0600000101010101" pitchFamily="34" charset="-127"/>
            </a:endParaRPr>
          </a:p>
          <a:p>
            <a:pPr marL="0" indent="0">
              <a:lnSpc>
                <a:spcPct val="80000"/>
              </a:lnSpc>
              <a:spcBef>
                <a:spcPct val="20000"/>
              </a:spcBef>
              <a:buNone/>
              <a:tabLst>
                <a:tab pos="1377950" algn="l"/>
                <a:tab pos="2116138" algn="ctr"/>
                <a:tab pos="5148263" algn="l"/>
                <a:tab pos="5886450" algn="ctr"/>
              </a:tabLst>
            </a:pPr>
            <a:r>
              <a:rPr lang="en-US" altLang="ko-KR" dirty="0">
                <a:ea typeface="굴림" panose="020B0600000101010101" pitchFamily="34" charset="-127"/>
              </a:rPr>
              <a:t>Algorithm looks like this:</a:t>
            </a:r>
          </a:p>
          <a:p>
            <a:pPr>
              <a:lnSpc>
                <a:spcPct val="80000"/>
              </a:lnSpc>
              <a:spcBef>
                <a:spcPct val="20000"/>
              </a:spcBef>
              <a:buNone/>
              <a:tabLst>
                <a:tab pos="1377950" algn="l"/>
                <a:tab pos="2116138" algn="ctr"/>
                <a:tab pos="5148263" algn="l"/>
                <a:tab pos="5886450" algn="ctr"/>
              </a:tabLst>
            </a:pPr>
            <a:r>
              <a:rPr lang="en-US" altLang="ko-KR" dirty="0">
                <a:ea typeface="굴림" panose="020B0600000101010101" pitchFamily="34" charset="-127"/>
              </a:rPr>
              <a:t>	</a:t>
            </a:r>
            <a:r>
              <a:rPr lang="en-US" altLang="ko-KR" sz="2000" dirty="0">
                <a:ea typeface="굴림" panose="020B0600000101010101" pitchFamily="34" charset="-127"/>
              </a:rPr>
              <a:t>		</a:t>
            </a:r>
            <a:r>
              <a:rPr lang="en-US" altLang="ko-KR" sz="2000" u="sng" dirty="0">
                <a:ea typeface="굴림" panose="020B0600000101010101" pitchFamily="34" charset="-127"/>
              </a:rPr>
              <a:t>Thread A</a:t>
            </a:r>
            <a:r>
              <a:rPr lang="en-US" altLang="ko-KR" sz="2000" dirty="0">
                <a:ea typeface="굴림" panose="020B0600000101010101" pitchFamily="34" charset="-127"/>
              </a:rPr>
              <a:t>		</a:t>
            </a:r>
            <a:r>
              <a:rPr lang="en-US" altLang="ko-KR" sz="2000" u="sng" dirty="0">
                <a:ea typeface="굴림" panose="020B0600000101010101" pitchFamily="34" charset="-127"/>
              </a:rPr>
              <a:t>Thread B</a:t>
            </a:r>
          </a:p>
          <a:p>
            <a:pPr>
              <a:lnSpc>
                <a:spcPct val="80000"/>
              </a:lnSpc>
              <a:spcBef>
                <a:spcPct val="20000"/>
              </a:spcBef>
              <a:buNone/>
              <a:tabLst>
                <a:tab pos="1377950" algn="l"/>
                <a:tab pos="2116138" algn="ctr"/>
                <a:tab pos="5148263" algn="l"/>
                <a:tab pos="5886450" algn="ctr"/>
              </a:tabLst>
            </a:pPr>
            <a:r>
              <a:rPr lang="en-US" altLang="ko-KR" sz="2000" dirty="0">
                <a:latin typeface="Courier New" panose="02070309020205020404" pitchFamily="49" charset="0"/>
                <a:ea typeface="굴림" panose="020B0600000101010101" pitchFamily="34" charset="-127"/>
              </a:rPr>
              <a:t>	</a:t>
            </a:r>
            <a:r>
              <a:rPr lang="en-US" altLang="ko-KR" sz="2000" dirty="0">
                <a:latin typeface="Consolas" charset="0"/>
                <a:ea typeface="Consolas" charset="0"/>
                <a:cs typeface="Consolas" charset="0"/>
              </a:rPr>
              <a:t>	leave note A;	leave note B;</a:t>
            </a:r>
            <a:br>
              <a:rPr lang="en-US" altLang="ko-KR" sz="2000" dirty="0">
                <a:latin typeface="Consolas" charset="0"/>
                <a:ea typeface="Consolas" charset="0"/>
                <a:cs typeface="Consolas" charset="0"/>
              </a:rPr>
            </a:br>
            <a:r>
              <a:rPr lang="en-US" altLang="ko-KR" sz="2000" dirty="0">
                <a:latin typeface="Consolas" charset="0"/>
                <a:ea typeface="Consolas" charset="0"/>
                <a:cs typeface="Consolas" charset="0"/>
              </a:rPr>
              <a:t>	if (</a:t>
            </a:r>
            <a:r>
              <a:rPr lang="en-US" altLang="ko-KR" sz="2000" dirty="0" err="1">
                <a:latin typeface="Consolas" charset="0"/>
                <a:ea typeface="Consolas" charset="0"/>
                <a:cs typeface="Consolas" charset="0"/>
              </a:rPr>
              <a:t>noNote</a:t>
            </a:r>
            <a:r>
              <a:rPr lang="en-US" altLang="ko-KR" sz="2000" dirty="0">
                <a:latin typeface="Consolas" charset="0"/>
                <a:ea typeface="Consolas" charset="0"/>
                <a:cs typeface="Consolas" charset="0"/>
              </a:rPr>
              <a:t> B) {	if (</a:t>
            </a:r>
            <a:r>
              <a:rPr lang="en-US" altLang="ko-KR" sz="2000" dirty="0" err="1">
                <a:latin typeface="Consolas" charset="0"/>
                <a:ea typeface="Consolas" charset="0"/>
                <a:cs typeface="Consolas" charset="0"/>
              </a:rPr>
              <a:t>noNoteA</a:t>
            </a:r>
            <a:r>
              <a:rPr lang="en-US" altLang="ko-KR" sz="2000" dirty="0">
                <a:latin typeface="Consolas" charset="0"/>
                <a:ea typeface="Consolas" charset="0"/>
                <a:cs typeface="Consolas" charset="0"/>
              </a:rPr>
              <a:t>) {</a:t>
            </a:r>
            <a:br>
              <a:rPr lang="en-US" altLang="ko-KR" sz="2000" dirty="0">
                <a:latin typeface="Consolas" charset="0"/>
                <a:ea typeface="Consolas" charset="0"/>
                <a:cs typeface="Consolas" charset="0"/>
              </a:rPr>
            </a:br>
            <a:r>
              <a:rPr lang="en-US" altLang="ko-KR" sz="2000" dirty="0">
                <a:latin typeface="Consolas" charset="0"/>
                <a:ea typeface="Consolas" charset="0"/>
                <a:cs typeface="Consolas" charset="0"/>
              </a:rPr>
              <a:t>	   if (</a:t>
            </a:r>
            <a:r>
              <a:rPr lang="en-US" altLang="ko-KR" sz="2000" dirty="0" err="1">
                <a:latin typeface="Consolas" charset="0"/>
                <a:ea typeface="Consolas" charset="0"/>
                <a:cs typeface="Consolas" charset="0"/>
              </a:rPr>
              <a:t>noMilk</a:t>
            </a:r>
            <a:r>
              <a:rPr lang="en-US" altLang="ko-KR" sz="2000" dirty="0">
                <a:latin typeface="Consolas" charset="0"/>
                <a:ea typeface="Consolas" charset="0"/>
                <a:cs typeface="Consolas" charset="0"/>
              </a:rPr>
              <a:t>) {	   if (</a:t>
            </a:r>
            <a:r>
              <a:rPr lang="en-US" altLang="ko-KR" sz="2000" dirty="0" err="1">
                <a:latin typeface="Consolas" charset="0"/>
                <a:ea typeface="Consolas" charset="0"/>
                <a:cs typeface="Consolas" charset="0"/>
              </a:rPr>
              <a:t>noMilk</a:t>
            </a:r>
            <a:r>
              <a:rPr lang="en-US" altLang="ko-KR" sz="2000" dirty="0">
                <a:latin typeface="Consolas" charset="0"/>
                <a:ea typeface="Consolas" charset="0"/>
                <a:cs typeface="Consolas" charset="0"/>
              </a:rPr>
              <a:t>) {</a:t>
            </a:r>
            <a:br>
              <a:rPr lang="en-US" altLang="ko-KR" sz="2000" dirty="0">
                <a:latin typeface="Consolas" charset="0"/>
                <a:ea typeface="Consolas" charset="0"/>
                <a:cs typeface="Consolas" charset="0"/>
              </a:rPr>
            </a:br>
            <a:r>
              <a:rPr lang="en-US" altLang="ko-KR" sz="2000" dirty="0">
                <a:latin typeface="Consolas" charset="0"/>
                <a:ea typeface="Consolas" charset="0"/>
                <a:cs typeface="Consolas" charset="0"/>
              </a:rPr>
              <a:t>	      buy Milk;	      buy Milk;</a:t>
            </a:r>
            <a:br>
              <a:rPr lang="en-US" altLang="ko-KR" sz="2000" dirty="0">
                <a:latin typeface="Consolas" charset="0"/>
                <a:ea typeface="Consolas" charset="0"/>
                <a:cs typeface="Consolas" charset="0"/>
              </a:rPr>
            </a:br>
            <a:r>
              <a:rPr lang="en-US" altLang="ko-KR" sz="2000" dirty="0">
                <a:latin typeface="Consolas" charset="0"/>
                <a:ea typeface="Consolas" charset="0"/>
                <a:cs typeface="Consolas" charset="0"/>
              </a:rPr>
              <a:t>	   }		   }</a:t>
            </a:r>
            <a:br>
              <a:rPr lang="en-US" altLang="ko-KR" sz="2000" dirty="0">
                <a:latin typeface="Consolas" charset="0"/>
                <a:ea typeface="Consolas" charset="0"/>
                <a:cs typeface="Consolas" charset="0"/>
              </a:rPr>
            </a:br>
            <a:r>
              <a:rPr lang="en-US" altLang="ko-KR" sz="2000" dirty="0">
                <a:latin typeface="Consolas" charset="0"/>
                <a:ea typeface="Consolas" charset="0"/>
                <a:cs typeface="Consolas" charset="0"/>
              </a:rPr>
              <a:t>	}		}</a:t>
            </a:r>
            <a:br>
              <a:rPr lang="en-US" altLang="ko-KR" sz="2000" dirty="0">
                <a:latin typeface="Consolas" charset="0"/>
                <a:ea typeface="Consolas" charset="0"/>
                <a:cs typeface="Consolas" charset="0"/>
              </a:rPr>
            </a:br>
            <a:r>
              <a:rPr lang="en-US" altLang="ko-KR" sz="2000" dirty="0">
                <a:latin typeface="Consolas" charset="0"/>
                <a:ea typeface="Consolas" charset="0"/>
                <a:cs typeface="Consolas" charset="0"/>
              </a:rPr>
              <a:t>	remove note A;	remove note B;</a:t>
            </a:r>
          </a:p>
          <a:p>
            <a:pPr marL="0" indent="0">
              <a:lnSpc>
                <a:spcPct val="80000"/>
              </a:lnSpc>
              <a:spcBef>
                <a:spcPct val="20000"/>
              </a:spcBef>
              <a:buNone/>
              <a:tabLst>
                <a:tab pos="1377950" algn="l"/>
                <a:tab pos="2116138" algn="ctr"/>
                <a:tab pos="5148263" algn="l"/>
                <a:tab pos="5886450" algn="ctr"/>
              </a:tabLst>
            </a:pPr>
            <a:endParaRPr lang="en-US" altLang="ko-KR" dirty="0">
              <a:ea typeface="굴림" panose="020B0600000101010101" pitchFamily="34" charset="-127"/>
            </a:endParaRPr>
          </a:p>
        </p:txBody>
      </p:sp>
    </p:spTree>
    <p:extLst>
      <p:ext uri="{BB962C8B-B14F-4D97-AF65-F5344CB8AC3E}">
        <p14:creationId xmlns:p14="http://schemas.microsoft.com/office/powerpoint/2010/main" val="268795241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008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30083">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30083">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30083">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3008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08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27FDA-695D-F584-7FA1-302C4ABA58E9}"/>
              </a:ext>
            </a:extLst>
          </p:cNvPr>
          <p:cNvSpPr>
            <a:spLocks noGrp="1"/>
          </p:cNvSpPr>
          <p:nvPr>
            <p:ph type="title"/>
          </p:nvPr>
        </p:nvSpPr>
        <p:spPr/>
        <p:txBody>
          <a:bodyPr/>
          <a:lstStyle/>
          <a:p>
            <a:r>
              <a:rPr lang="en-US" dirty="0"/>
              <a:t>Recall: Thread ≠ Process</a:t>
            </a:r>
            <a:endParaRPr lang="en-US" dirty="0">
              <a:latin typeface="+mj-lt"/>
            </a:endParaRPr>
          </a:p>
        </p:txBody>
      </p:sp>
      <p:sp>
        <p:nvSpPr>
          <p:cNvPr id="4" name="Content Placeholder 3">
            <a:extLst>
              <a:ext uri="{FF2B5EF4-FFF2-40B4-BE49-F238E27FC236}">
                <a16:creationId xmlns:a16="http://schemas.microsoft.com/office/drawing/2014/main" id="{4D432FFB-A679-A8B5-1C33-68713AF1FE0F}"/>
              </a:ext>
            </a:extLst>
          </p:cNvPr>
          <p:cNvSpPr>
            <a:spLocks noGrp="1"/>
          </p:cNvSpPr>
          <p:nvPr>
            <p:ph idx="1"/>
          </p:nvPr>
        </p:nvSpPr>
        <p:spPr>
          <a:xfrm>
            <a:off x="812800" y="1143000"/>
            <a:ext cx="10566400" cy="4343400"/>
          </a:xfrm>
        </p:spPr>
        <p:txBody>
          <a:bodyPr/>
          <a:lstStyle/>
          <a:p>
            <a:pPr marL="0" indent="0" algn="ctr">
              <a:buNone/>
            </a:pPr>
            <a:endParaRPr lang="en-US"/>
          </a:p>
          <a:p>
            <a:pPr marL="0" indent="0" algn="ctr">
              <a:buNone/>
            </a:pPr>
            <a:r>
              <a:rPr lang="en-US"/>
              <a:t>Processes defines the granularity at which the OS </a:t>
            </a:r>
            <a:r>
              <a:rPr lang="en-US">
                <a:solidFill>
                  <a:schemeClr val="accent1"/>
                </a:solidFill>
              </a:rPr>
              <a:t>offers isolation and protection</a:t>
            </a:r>
            <a:endParaRPr lang="en-US"/>
          </a:p>
          <a:p>
            <a:pPr marL="0" indent="0" algn="ctr">
              <a:buNone/>
            </a:pPr>
            <a:endParaRPr lang="en-US"/>
          </a:p>
          <a:p>
            <a:pPr marL="0" indent="0" algn="ctr">
              <a:buNone/>
            </a:pPr>
            <a:r>
              <a:rPr lang="en-US"/>
              <a:t>Threads capture </a:t>
            </a:r>
            <a:r>
              <a:rPr lang="en-US">
                <a:solidFill>
                  <a:schemeClr val="accent1"/>
                </a:solidFill>
              </a:rPr>
              <a:t>concurrent sequences of computation</a:t>
            </a:r>
          </a:p>
          <a:p>
            <a:pPr marL="0" indent="0" algn="ctr">
              <a:buNone/>
            </a:pPr>
            <a:endParaRPr lang="en-US"/>
          </a:p>
          <a:p>
            <a:pPr marL="0" indent="0" algn="ctr">
              <a:buNone/>
            </a:pPr>
            <a:r>
              <a:rPr lang="en-US"/>
              <a:t>Processes consist of one or more threads!</a:t>
            </a:r>
          </a:p>
        </p:txBody>
      </p:sp>
      <p:sp>
        <p:nvSpPr>
          <p:cNvPr id="3" name="Rectangle: Rounded Corners 2">
            <a:extLst>
              <a:ext uri="{FF2B5EF4-FFF2-40B4-BE49-F238E27FC236}">
                <a16:creationId xmlns:a16="http://schemas.microsoft.com/office/drawing/2014/main" id="{B86484BD-E1EE-9E90-CAA2-FFEC6DE713DD}"/>
              </a:ext>
            </a:extLst>
          </p:cNvPr>
          <p:cNvSpPr/>
          <p:nvPr/>
        </p:nvSpPr>
        <p:spPr bwMode="auto">
          <a:xfrm>
            <a:off x="2362200" y="4772439"/>
            <a:ext cx="2895600" cy="1143000"/>
          </a:xfrm>
          <a:prstGeom prst="roundRect">
            <a:avLst/>
          </a:prstGeom>
          <a:solidFill>
            <a:schemeClr val="bg1"/>
          </a:solidFill>
          <a:ln w="571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400" b="0">
                <a:latin typeface="+mn-lt"/>
              </a:rPr>
              <a:t>Process</a:t>
            </a:r>
            <a:endParaRPr kumimoji="0" lang="en-US" sz="2400" b="0" i="0" u="none" strike="noStrike" cap="none" normalizeH="0" baseline="0">
              <a:ln>
                <a:noFill/>
              </a:ln>
              <a:solidFill>
                <a:schemeClr val="tx1"/>
              </a:solidFill>
              <a:effectLst/>
              <a:latin typeface="+mn-lt"/>
            </a:endParaRPr>
          </a:p>
          <a:p>
            <a:pPr marL="0" marR="0" indent="0" algn="ctr" defTabSz="914400" rtl="0" eaLnBrk="0" fontAlgn="base" latinLnBrk="0" hangingPunct="0">
              <a:lnSpc>
                <a:spcPct val="100000"/>
              </a:lnSpc>
              <a:spcBef>
                <a:spcPct val="0"/>
              </a:spcBef>
              <a:spcAft>
                <a:spcPct val="0"/>
              </a:spcAft>
              <a:buClrTx/>
              <a:buSzTx/>
              <a:buFontTx/>
              <a:buNone/>
              <a:tabLst/>
            </a:pPr>
            <a:r>
              <a:rPr lang="en-US" sz="2400" b="0">
                <a:latin typeface="+mn-lt"/>
              </a:rPr>
              <a:t>Protection</a:t>
            </a:r>
            <a:endParaRPr kumimoji="0" lang="en-US" sz="2400" b="0" i="0" u="none" strike="noStrike" cap="none" normalizeH="0" baseline="0">
              <a:ln>
                <a:noFill/>
              </a:ln>
              <a:solidFill>
                <a:schemeClr val="tx1"/>
              </a:solidFill>
              <a:effectLst/>
              <a:latin typeface="+mn-lt"/>
            </a:endParaRPr>
          </a:p>
        </p:txBody>
      </p:sp>
      <p:sp>
        <p:nvSpPr>
          <p:cNvPr id="6" name="Rectangle: Rounded Corners 5">
            <a:extLst>
              <a:ext uri="{FF2B5EF4-FFF2-40B4-BE49-F238E27FC236}">
                <a16:creationId xmlns:a16="http://schemas.microsoft.com/office/drawing/2014/main" id="{511066DE-7B74-C955-D799-8FBC45485740}"/>
              </a:ext>
            </a:extLst>
          </p:cNvPr>
          <p:cNvSpPr/>
          <p:nvPr/>
        </p:nvSpPr>
        <p:spPr bwMode="auto">
          <a:xfrm>
            <a:off x="7162800" y="4724400"/>
            <a:ext cx="2895600" cy="1143000"/>
          </a:xfrm>
          <a:prstGeom prst="roundRect">
            <a:avLst/>
          </a:prstGeom>
          <a:solidFill>
            <a:schemeClr val="bg1"/>
          </a:solidFill>
          <a:ln w="571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400" b="0">
                <a:latin typeface="+mn-lt"/>
              </a:rPr>
              <a:t>Thread</a:t>
            </a:r>
            <a:endParaRPr kumimoji="0" lang="en-US" sz="2400" b="0" i="0" u="none" strike="noStrike" cap="none" normalizeH="0" baseline="0">
              <a:ln>
                <a:noFill/>
              </a:ln>
              <a:solidFill>
                <a:schemeClr val="tx1"/>
              </a:solidFill>
              <a:effectLst/>
              <a:latin typeface="+mn-lt"/>
            </a:endParaRPr>
          </a:p>
          <a:p>
            <a:pPr marL="0" marR="0" indent="0" algn="ctr" defTabSz="914400" rtl="0" eaLnBrk="0" fontAlgn="base" latinLnBrk="0" hangingPunct="0">
              <a:lnSpc>
                <a:spcPct val="100000"/>
              </a:lnSpc>
              <a:spcBef>
                <a:spcPct val="0"/>
              </a:spcBef>
              <a:spcAft>
                <a:spcPct val="0"/>
              </a:spcAft>
              <a:buClrTx/>
              <a:buSzTx/>
              <a:buFontTx/>
              <a:buNone/>
              <a:tabLst/>
            </a:pPr>
            <a:r>
              <a:rPr lang="en-US" sz="2400" b="0">
                <a:latin typeface="+mn-lt"/>
              </a:rPr>
              <a:t>Concurrency</a:t>
            </a:r>
            <a:endParaRPr kumimoji="0" lang="en-US" sz="2400" b="0" i="0" u="none" strike="noStrike" cap="none" normalizeH="0" baseline="0">
              <a:ln>
                <a:noFill/>
              </a:ln>
              <a:solidFill>
                <a:schemeClr val="tx1"/>
              </a:solidFill>
              <a:effectLst/>
              <a:latin typeface="+mn-lt"/>
            </a:endParaRPr>
          </a:p>
        </p:txBody>
      </p:sp>
    </p:spTree>
    <p:custDataLst>
      <p:tags r:id="rId1"/>
    </p:custDataLst>
    <p:extLst>
      <p:ext uri="{BB962C8B-B14F-4D97-AF65-F5344CB8AC3E}">
        <p14:creationId xmlns:p14="http://schemas.microsoft.com/office/powerpoint/2010/main" val="3862151069"/>
      </p:ext>
    </p:extLst>
  </p:cSld>
  <p:clrMapOvr>
    <a:masterClrMapping/>
  </p:clrMapOvr>
  <p:transition advTm="73310"/>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ko-KR">
                <a:ea typeface="굴림" panose="020B0600000101010101" pitchFamily="34" charset="-127"/>
              </a:rPr>
              <a:t>Too Much Milk Solution #2</a:t>
            </a:r>
          </a:p>
        </p:txBody>
      </p:sp>
      <p:sp>
        <p:nvSpPr>
          <p:cNvPr id="430083" name="Rectangle 3"/>
          <p:cNvSpPr>
            <a:spLocks noGrp="1" noChangeArrowheads="1"/>
          </p:cNvSpPr>
          <p:nvPr>
            <p:ph type="body" idx="1"/>
          </p:nvPr>
        </p:nvSpPr>
        <p:spPr>
          <a:xfrm>
            <a:off x="381000" y="1371600"/>
            <a:ext cx="11430000" cy="5237162"/>
          </a:xfrm>
        </p:spPr>
        <p:txBody>
          <a:bodyPr/>
          <a:lstStyle/>
          <a:p>
            <a:pPr marL="0" indent="0" algn="ctr">
              <a:lnSpc>
                <a:spcPct val="80000"/>
              </a:lnSpc>
              <a:spcBef>
                <a:spcPct val="20000"/>
              </a:spcBef>
              <a:buNone/>
              <a:tabLst>
                <a:tab pos="1377950" algn="l"/>
                <a:tab pos="2116138" algn="ctr"/>
                <a:tab pos="5148263" algn="l"/>
                <a:tab pos="5886450" algn="ctr"/>
              </a:tabLst>
            </a:pPr>
            <a:r>
              <a:rPr lang="en-US" altLang="ko-KR" dirty="0">
                <a:ea typeface="굴림" panose="020B0600000101010101" pitchFamily="34" charset="-127"/>
              </a:rPr>
              <a:t>Possible for neither thread to buy milk</a:t>
            </a:r>
          </a:p>
          <a:p>
            <a:pPr lvl="1" algn="ctr">
              <a:lnSpc>
                <a:spcPct val="80000"/>
              </a:lnSpc>
              <a:spcBef>
                <a:spcPct val="20000"/>
              </a:spcBef>
              <a:tabLst>
                <a:tab pos="1377950" algn="l"/>
                <a:tab pos="2116138" algn="ctr"/>
                <a:tab pos="5148263" algn="l"/>
                <a:tab pos="5886450" algn="ctr"/>
              </a:tabLst>
            </a:pPr>
            <a:r>
              <a:rPr lang="en-US" altLang="ko-KR" dirty="0">
                <a:ea typeface="굴림" panose="020B0600000101010101" pitchFamily="34" charset="-127"/>
              </a:rPr>
              <a:t>Context switches at exactly the wrong times can lead each to think that the other is going to buy</a:t>
            </a:r>
          </a:p>
          <a:p>
            <a:pPr lvl="1" algn="ctr">
              <a:lnSpc>
                <a:spcPct val="80000"/>
              </a:lnSpc>
              <a:spcBef>
                <a:spcPct val="20000"/>
              </a:spcBef>
              <a:tabLst>
                <a:tab pos="1377950" algn="l"/>
                <a:tab pos="2116138" algn="ctr"/>
                <a:tab pos="5148263" algn="l"/>
                <a:tab pos="5886450" algn="ctr"/>
              </a:tabLst>
            </a:pPr>
            <a:endParaRPr lang="en-US" altLang="ko-KR" dirty="0">
              <a:ea typeface="굴림" panose="020B0600000101010101" pitchFamily="34" charset="-127"/>
            </a:endParaRPr>
          </a:p>
          <a:p>
            <a:pPr marL="457200" lvl="1" indent="0" algn="ctr">
              <a:lnSpc>
                <a:spcPct val="80000"/>
              </a:lnSpc>
              <a:spcBef>
                <a:spcPct val="20000"/>
              </a:spcBef>
              <a:buNone/>
              <a:tabLst>
                <a:tab pos="1377950" algn="l"/>
                <a:tab pos="2116138" algn="ctr"/>
                <a:tab pos="5148263" algn="l"/>
                <a:tab pos="5886450" algn="ctr"/>
              </a:tabLst>
            </a:pPr>
            <a:endParaRPr lang="en-US" altLang="ko-KR" dirty="0">
              <a:ea typeface="굴림" panose="020B0600000101010101" pitchFamily="34" charset="-127"/>
            </a:endParaRPr>
          </a:p>
          <a:p>
            <a:pPr marL="0" indent="0" algn="ctr">
              <a:lnSpc>
                <a:spcPct val="80000"/>
              </a:lnSpc>
              <a:spcBef>
                <a:spcPct val="20000"/>
              </a:spcBef>
              <a:buNone/>
              <a:tabLst>
                <a:tab pos="1377950" algn="l"/>
                <a:tab pos="2116138" algn="ctr"/>
                <a:tab pos="5148263" algn="l"/>
                <a:tab pos="5886450" algn="ctr"/>
              </a:tabLst>
            </a:pPr>
            <a:r>
              <a:rPr lang="en-US" altLang="ko-KR" dirty="0">
                <a:ea typeface="굴림" panose="020B0600000101010101" pitchFamily="34" charset="-127"/>
              </a:rPr>
              <a:t>Really insidious: </a:t>
            </a:r>
          </a:p>
          <a:p>
            <a:pPr lvl="1" algn="ctr">
              <a:lnSpc>
                <a:spcPct val="80000"/>
              </a:lnSpc>
              <a:spcBef>
                <a:spcPct val="20000"/>
              </a:spcBef>
              <a:tabLst>
                <a:tab pos="1377950" algn="l"/>
                <a:tab pos="2116138" algn="ctr"/>
                <a:tab pos="5148263" algn="l"/>
                <a:tab pos="5886450" algn="ctr"/>
              </a:tabLst>
            </a:pPr>
            <a:r>
              <a:rPr lang="en-US" altLang="ko-KR" dirty="0">
                <a:solidFill>
                  <a:schemeClr val="accent1"/>
                </a:solidFill>
                <a:ea typeface="굴림" panose="020B0600000101010101" pitchFamily="34" charset="-127"/>
              </a:rPr>
              <a:t>Extremely unlikely </a:t>
            </a:r>
            <a:r>
              <a:rPr lang="en-US" altLang="ko-KR" dirty="0">
                <a:ea typeface="굴림" panose="020B0600000101010101" pitchFamily="34" charset="-127"/>
              </a:rPr>
              <a:t>this would happen, but will at worst possible time</a:t>
            </a:r>
          </a:p>
          <a:p>
            <a:pPr lvl="1" algn="ctr">
              <a:lnSpc>
                <a:spcPct val="80000"/>
              </a:lnSpc>
              <a:spcBef>
                <a:spcPct val="20000"/>
              </a:spcBef>
              <a:tabLst>
                <a:tab pos="1377950" algn="l"/>
                <a:tab pos="2116138" algn="ctr"/>
                <a:tab pos="5148263" algn="l"/>
                <a:tab pos="5886450" algn="ctr"/>
              </a:tabLst>
            </a:pPr>
            <a:r>
              <a:rPr lang="en-US" altLang="ko-KR" dirty="0">
                <a:ea typeface="굴림" panose="020B0600000101010101" pitchFamily="34" charset="-127"/>
              </a:rPr>
              <a:t>Probably something like this in UNIX</a:t>
            </a:r>
          </a:p>
        </p:txBody>
      </p:sp>
    </p:spTree>
    <p:extLst>
      <p:ext uri="{BB962C8B-B14F-4D97-AF65-F5344CB8AC3E}">
        <p14:creationId xmlns:p14="http://schemas.microsoft.com/office/powerpoint/2010/main" val="356753644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008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30083">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30083">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30083">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3008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083" grpId="0" build="p"/>
    </p:bld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ltLang="ko-KR">
                <a:ea typeface="굴림" panose="020B0600000101010101" pitchFamily="34" charset="-127"/>
              </a:rPr>
              <a:t>Too Much Milk Solution #2: problem!</a:t>
            </a:r>
          </a:p>
        </p:txBody>
      </p:sp>
      <p:sp>
        <p:nvSpPr>
          <p:cNvPr id="433155" name="Rectangle 3"/>
          <p:cNvSpPr>
            <a:spLocks noGrp="1" noChangeArrowheads="1"/>
          </p:cNvSpPr>
          <p:nvPr>
            <p:ph type="body" idx="1"/>
          </p:nvPr>
        </p:nvSpPr>
        <p:spPr>
          <a:xfrm>
            <a:off x="1676400" y="2209800"/>
            <a:ext cx="9067800" cy="4114800"/>
          </a:xfrm>
        </p:spPr>
        <p:txBody>
          <a:bodyPr/>
          <a:lstStyle/>
          <a:p>
            <a:pPr marL="0" indent="0" algn="ctr">
              <a:buNone/>
            </a:pPr>
            <a:r>
              <a:rPr lang="en-US" altLang="ko-KR" i="1" dirty="0">
                <a:ea typeface="굴림" panose="020B0600000101010101" pitchFamily="34" charset="-127"/>
              </a:rPr>
              <a:t>I’m</a:t>
            </a:r>
            <a:r>
              <a:rPr lang="en-US" altLang="ko-KR" dirty="0">
                <a:ea typeface="굴림" panose="020B0600000101010101" pitchFamily="34" charset="-127"/>
              </a:rPr>
              <a:t> not getting milk, </a:t>
            </a:r>
            <a:r>
              <a:rPr lang="en-US" altLang="ko-KR" i="1" dirty="0">
                <a:ea typeface="굴림" panose="020B0600000101010101" pitchFamily="34" charset="-127"/>
              </a:rPr>
              <a:t>You’re</a:t>
            </a:r>
            <a:r>
              <a:rPr lang="en-US" altLang="ko-KR" dirty="0">
                <a:ea typeface="굴림" panose="020B0600000101010101" pitchFamily="34" charset="-127"/>
              </a:rPr>
              <a:t> getting milk</a:t>
            </a:r>
          </a:p>
          <a:p>
            <a:pPr marL="0" indent="0" algn="ctr">
              <a:buNone/>
            </a:pPr>
            <a:endParaRPr lang="en-US" altLang="ko-KR" dirty="0">
              <a:solidFill>
                <a:schemeClr val="accent1"/>
              </a:solidFill>
              <a:ea typeface="굴림" panose="020B0600000101010101" pitchFamily="34" charset="-127"/>
            </a:endParaRPr>
          </a:p>
          <a:p>
            <a:pPr marL="0" indent="0" algn="ctr">
              <a:buNone/>
            </a:pPr>
            <a:r>
              <a:rPr lang="en-US" altLang="ko-KR" dirty="0">
                <a:solidFill>
                  <a:schemeClr val="accent1"/>
                </a:solidFill>
                <a:ea typeface="굴림" panose="020B0600000101010101" pitchFamily="34" charset="-127"/>
              </a:rPr>
              <a:t>This kind of lockup is called “starvation!”</a:t>
            </a:r>
          </a:p>
        </p:txBody>
      </p:sp>
    </p:spTree>
    <p:extLst>
      <p:ext uri="{BB962C8B-B14F-4D97-AF65-F5344CB8AC3E}">
        <p14:creationId xmlns:p14="http://schemas.microsoft.com/office/powerpoint/2010/main" val="2337349921"/>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ltLang="ko-KR" dirty="0">
                <a:ea typeface="굴림" panose="020B0600000101010101" pitchFamily="34" charset="-127"/>
              </a:rPr>
              <a:t>Too Much Milk Solution #3</a:t>
            </a:r>
          </a:p>
        </p:txBody>
      </p:sp>
      <p:sp>
        <p:nvSpPr>
          <p:cNvPr id="5123" name="Rectangle 3"/>
          <p:cNvSpPr>
            <a:spLocks noGrp="1" noChangeArrowheads="1"/>
          </p:cNvSpPr>
          <p:nvPr>
            <p:ph type="body" idx="1"/>
          </p:nvPr>
        </p:nvSpPr>
        <p:spPr>
          <a:xfrm>
            <a:off x="1905000" y="1143000"/>
            <a:ext cx="8686800" cy="4665662"/>
          </a:xfrm>
        </p:spPr>
        <p:txBody>
          <a:bodyPr/>
          <a:lstStyle/>
          <a:p>
            <a:pPr>
              <a:lnSpc>
                <a:spcPct val="80000"/>
              </a:lnSpc>
              <a:spcBef>
                <a:spcPct val="20000"/>
              </a:spcBef>
              <a:buNone/>
              <a:tabLst>
                <a:tab pos="1139825" algn="l"/>
                <a:tab pos="1828800" algn="ctr"/>
                <a:tab pos="4684713" algn="l"/>
                <a:tab pos="5548313" algn="ctr"/>
              </a:tabLst>
            </a:pPr>
            <a:endParaRPr lang="en-US" altLang="ko-KR" dirty="0">
              <a:ea typeface="굴림" panose="020B0600000101010101" pitchFamily="34" charset="-127"/>
            </a:endParaRPr>
          </a:p>
          <a:p>
            <a:pPr>
              <a:lnSpc>
                <a:spcPct val="80000"/>
              </a:lnSpc>
              <a:spcBef>
                <a:spcPct val="20000"/>
              </a:spcBef>
              <a:buNone/>
              <a:tabLst>
                <a:tab pos="1139825" algn="l"/>
                <a:tab pos="1828800" algn="ctr"/>
                <a:tab pos="4684713" algn="l"/>
                <a:tab pos="5548313" algn="ctr"/>
              </a:tabLst>
            </a:pPr>
            <a:endParaRPr lang="en-US" altLang="ko-KR" dirty="0">
              <a:ea typeface="굴림" panose="020B0600000101010101" pitchFamily="34" charset="-127"/>
            </a:endParaRPr>
          </a:p>
          <a:p>
            <a:pPr>
              <a:lnSpc>
                <a:spcPct val="80000"/>
              </a:lnSpc>
              <a:spcBef>
                <a:spcPct val="20000"/>
              </a:spcBef>
              <a:buNone/>
              <a:tabLst>
                <a:tab pos="1139825" algn="l"/>
                <a:tab pos="1828800" algn="ctr"/>
                <a:tab pos="4684713" algn="l"/>
                <a:tab pos="5548313" algn="ctr"/>
              </a:tabLst>
            </a:pPr>
            <a:endParaRPr lang="en-US" altLang="ko-KR" dirty="0">
              <a:ea typeface="굴림" panose="020B0600000101010101" pitchFamily="34" charset="-127"/>
            </a:endParaRPr>
          </a:p>
          <a:p>
            <a:pPr>
              <a:lnSpc>
                <a:spcPct val="80000"/>
              </a:lnSpc>
              <a:spcBef>
                <a:spcPct val="20000"/>
              </a:spcBef>
              <a:buNone/>
              <a:tabLst>
                <a:tab pos="1139825" algn="l"/>
                <a:tab pos="1828800" algn="ctr"/>
                <a:tab pos="4684713" algn="l"/>
                <a:tab pos="5548313" algn="ctr"/>
              </a:tabLst>
            </a:pPr>
            <a:r>
              <a:rPr lang="en-US" altLang="ko-KR" dirty="0">
                <a:ea typeface="굴림" panose="020B0600000101010101" pitchFamily="34" charset="-127"/>
              </a:rPr>
              <a:t>	</a:t>
            </a:r>
            <a:r>
              <a:rPr lang="en-US" altLang="ko-KR" sz="2000" dirty="0">
                <a:ea typeface="굴림" panose="020B0600000101010101" pitchFamily="34" charset="-127"/>
              </a:rPr>
              <a:t>		</a:t>
            </a:r>
            <a:r>
              <a:rPr lang="en-US" altLang="ko-KR" sz="2000" u="sng" dirty="0">
                <a:ea typeface="굴림" panose="020B0600000101010101" pitchFamily="34" charset="-127"/>
              </a:rPr>
              <a:t>Thread A</a:t>
            </a:r>
            <a:r>
              <a:rPr lang="en-US" altLang="ko-KR" sz="2000" dirty="0">
                <a:ea typeface="굴림" panose="020B0600000101010101" pitchFamily="34" charset="-127"/>
              </a:rPr>
              <a:t>		</a:t>
            </a:r>
            <a:r>
              <a:rPr lang="en-US" altLang="ko-KR" sz="2000" u="sng" dirty="0">
                <a:ea typeface="굴림" panose="020B0600000101010101" pitchFamily="34" charset="-127"/>
              </a:rPr>
              <a:t>Thread B</a:t>
            </a:r>
          </a:p>
          <a:p>
            <a:pPr>
              <a:lnSpc>
                <a:spcPct val="80000"/>
              </a:lnSpc>
              <a:spcBef>
                <a:spcPct val="20000"/>
              </a:spcBef>
              <a:buNone/>
              <a:tabLst>
                <a:tab pos="1139825" algn="l"/>
                <a:tab pos="1828800" algn="ctr"/>
                <a:tab pos="4684713" algn="l"/>
                <a:tab pos="5548313" algn="ctr"/>
              </a:tabLst>
            </a:pPr>
            <a:r>
              <a:rPr lang="en-US" altLang="ko-KR" sz="2000" dirty="0">
                <a:latin typeface="Courier New" panose="02070309020205020404" pitchFamily="49" charset="0"/>
                <a:ea typeface="굴림" panose="020B0600000101010101" pitchFamily="34" charset="-127"/>
              </a:rPr>
              <a:t>	</a:t>
            </a:r>
            <a:r>
              <a:rPr lang="en-US" altLang="ko-KR" sz="2000" dirty="0">
                <a:latin typeface="Consolas" charset="0"/>
                <a:ea typeface="Consolas" charset="0"/>
                <a:cs typeface="Consolas" charset="0"/>
              </a:rPr>
              <a:t>	leave note A;	leave note B;</a:t>
            </a:r>
            <a:br>
              <a:rPr lang="en-US" altLang="ko-KR" sz="2000" dirty="0">
                <a:latin typeface="Consolas" charset="0"/>
                <a:ea typeface="Consolas" charset="0"/>
                <a:cs typeface="Consolas" charset="0"/>
              </a:rPr>
            </a:br>
            <a:r>
              <a:rPr lang="en-US" altLang="ko-KR" sz="2000" dirty="0">
                <a:latin typeface="Consolas" charset="0"/>
                <a:ea typeface="Consolas" charset="0"/>
                <a:cs typeface="Consolas" charset="0"/>
              </a:rPr>
              <a:t>	while (note B) { </a:t>
            </a:r>
            <a:r>
              <a:rPr lang="en-US" altLang="ko-KR" sz="2000" dirty="0">
                <a:solidFill>
                  <a:schemeClr val="bg2"/>
                </a:solidFill>
                <a:latin typeface="Consolas" charset="0"/>
                <a:ea typeface="Consolas" charset="0"/>
                <a:cs typeface="Consolas" charset="0"/>
              </a:rPr>
              <a:t>//X</a:t>
            </a:r>
            <a:r>
              <a:rPr lang="en-US" altLang="ko-KR" sz="2000" dirty="0">
                <a:latin typeface="Consolas" charset="0"/>
                <a:ea typeface="Consolas" charset="0"/>
                <a:cs typeface="Consolas" charset="0"/>
              </a:rPr>
              <a:t> 	if (</a:t>
            </a:r>
            <a:r>
              <a:rPr lang="en-US" altLang="ko-KR" sz="2000" dirty="0" err="1">
                <a:latin typeface="Consolas" charset="0"/>
                <a:ea typeface="Consolas" charset="0"/>
                <a:cs typeface="Consolas" charset="0"/>
              </a:rPr>
              <a:t>noNote</a:t>
            </a:r>
            <a:r>
              <a:rPr lang="en-US" altLang="ko-KR" sz="2000" dirty="0">
                <a:latin typeface="Consolas" charset="0"/>
                <a:ea typeface="Consolas" charset="0"/>
                <a:cs typeface="Consolas" charset="0"/>
              </a:rPr>
              <a:t> A) { </a:t>
            </a:r>
            <a:r>
              <a:rPr lang="en-US" altLang="ko-KR" sz="2000" dirty="0">
                <a:solidFill>
                  <a:schemeClr val="bg2"/>
                </a:solidFill>
                <a:latin typeface="Consolas" charset="0"/>
                <a:ea typeface="Consolas" charset="0"/>
                <a:cs typeface="Consolas" charset="0"/>
              </a:rPr>
              <a:t>//Y</a:t>
            </a:r>
            <a:br>
              <a:rPr lang="en-US" altLang="ko-KR" sz="2000" dirty="0">
                <a:latin typeface="Consolas" charset="0"/>
                <a:ea typeface="Consolas" charset="0"/>
                <a:cs typeface="Consolas" charset="0"/>
              </a:rPr>
            </a:br>
            <a:r>
              <a:rPr lang="en-US" altLang="ko-KR" sz="2000" dirty="0">
                <a:latin typeface="Consolas" charset="0"/>
                <a:ea typeface="Consolas" charset="0"/>
                <a:cs typeface="Consolas" charset="0"/>
              </a:rPr>
              <a:t>	   do nothing;	   if (</a:t>
            </a:r>
            <a:r>
              <a:rPr lang="en-US" altLang="ko-KR" sz="2000" dirty="0" err="1">
                <a:latin typeface="Consolas" charset="0"/>
                <a:ea typeface="Consolas" charset="0"/>
                <a:cs typeface="Consolas" charset="0"/>
              </a:rPr>
              <a:t>noMilk</a:t>
            </a:r>
            <a:r>
              <a:rPr lang="en-US" altLang="ko-KR" sz="2000" dirty="0">
                <a:latin typeface="Consolas" charset="0"/>
                <a:ea typeface="Consolas" charset="0"/>
                <a:cs typeface="Consolas" charset="0"/>
              </a:rPr>
              <a:t>) {</a:t>
            </a:r>
            <a:br>
              <a:rPr lang="en-US" altLang="ko-KR" sz="2000" dirty="0">
                <a:latin typeface="Consolas" charset="0"/>
                <a:ea typeface="Consolas" charset="0"/>
                <a:cs typeface="Consolas" charset="0"/>
              </a:rPr>
            </a:br>
            <a:r>
              <a:rPr lang="en-US" altLang="ko-KR" sz="2000" dirty="0">
                <a:latin typeface="Consolas" charset="0"/>
                <a:ea typeface="Consolas" charset="0"/>
                <a:cs typeface="Consolas" charset="0"/>
              </a:rPr>
              <a:t>	}		      buy milk;</a:t>
            </a:r>
            <a:br>
              <a:rPr lang="en-US" altLang="ko-KR" sz="2000" dirty="0">
                <a:latin typeface="Consolas" charset="0"/>
                <a:ea typeface="Consolas" charset="0"/>
                <a:cs typeface="Consolas" charset="0"/>
              </a:rPr>
            </a:br>
            <a:r>
              <a:rPr lang="en-US" altLang="ko-KR" sz="2000" dirty="0">
                <a:latin typeface="Consolas" charset="0"/>
                <a:ea typeface="Consolas" charset="0"/>
                <a:cs typeface="Consolas" charset="0"/>
              </a:rPr>
              <a:t>	if (</a:t>
            </a:r>
            <a:r>
              <a:rPr lang="en-US" altLang="ko-KR" sz="2000" dirty="0" err="1">
                <a:latin typeface="Consolas" charset="0"/>
                <a:ea typeface="Consolas" charset="0"/>
                <a:cs typeface="Consolas" charset="0"/>
              </a:rPr>
              <a:t>noMilk</a:t>
            </a:r>
            <a:r>
              <a:rPr lang="en-US" altLang="ko-KR" sz="2000" dirty="0">
                <a:latin typeface="Consolas" charset="0"/>
                <a:ea typeface="Consolas" charset="0"/>
                <a:cs typeface="Consolas" charset="0"/>
              </a:rPr>
              <a:t>) {	   }</a:t>
            </a:r>
            <a:br>
              <a:rPr lang="en-US" altLang="ko-KR" sz="2000" dirty="0">
                <a:latin typeface="Consolas" charset="0"/>
                <a:ea typeface="Consolas" charset="0"/>
                <a:cs typeface="Consolas" charset="0"/>
              </a:rPr>
            </a:br>
            <a:r>
              <a:rPr lang="en-US" altLang="ko-KR" sz="2000" dirty="0">
                <a:latin typeface="Consolas" charset="0"/>
                <a:ea typeface="Consolas" charset="0"/>
                <a:cs typeface="Consolas" charset="0"/>
              </a:rPr>
              <a:t>	   buy milk;	}</a:t>
            </a:r>
            <a:br>
              <a:rPr lang="en-US" altLang="ko-KR" sz="2000" dirty="0">
                <a:latin typeface="Consolas" charset="0"/>
                <a:ea typeface="Consolas" charset="0"/>
                <a:cs typeface="Consolas" charset="0"/>
              </a:rPr>
            </a:br>
            <a:r>
              <a:rPr lang="en-US" altLang="ko-KR" sz="2000" dirty="0">
                <a:latin typeface="Consolas" charset="0"/>
                <a:ea typeface="Consolas" charset="0"/>
                <a:cs typeface="Consolas" charset="0"/>
              </a:rPr>
              <a:t>	}		remove note B;</a:t>
            </a:r>
            <a:br>
              <a:rPr lang="en-US" altLang="ko-KR" sz="2000" dirty="0">
                <a:latin typeface="Courier New" panose="02070309020205020404" pitchFamily="49" charset="0"/>
                <a:ea typeface="굴림" panose="020B0600000101010101" pitchFamily="34" charset="-127"/>
              </a:rPr>
            </a:br>
            <a:r>
              <a:rPr lang="en-US" altLang="ko-KR" sz="2000" dirty="0">
                <a:latin typeface="Consolas" charset="0"/>
                <a:ea typeface="Consolas" charset="0"/>
                <a:cs typeface="Consolas" charset="0"/>
              </a:rPr>
              <a:t>	remove note A;</a:t>
            </a:r>
            <a:endParaRPr lang="en-US" altLang="ko-KR" dirty="0">
              <a:latin typeface="Consolas" charset="0"/>
              <a:ea typeface="Consolas" charset="0"/>
              <a:cs typeface="Consolas" charset="0"/>
            </a:endParaRPr>
          </a:p>
        </p:txBody>
      </p:sp>
    </p:spTree>
    <p:extLst>
      <p:ext uri="{BB962C8B-B14F-4D97-AF65-F5344CB8AC3E}">
        <p14:creationId xmlns:p14="http://schemas.microsoft.com/office/powerpoint/2010/main" val="2531031449"/>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ltLang="ko-KR" dirty="0">
                <a:ea typeface="굴림" panose="020B0600000101010101" pitchFamily="34" charset="-127"/>
              </a:rPr>
              <a:t>Too Much Milk Solution #3</a:t>
            </a:r>
          </a:p>
        </p:txBody>
      </p:sp>
      <p:sp>
        <p:nvSpPr>
          <p:cNvPr id="5123" name="Rectangle 3"/>
          <p:cNvSpPr>
            <a:spLocks noGrp="1" noChangeArrowheads="1"/>
          </p:cNvSpPr>
          <p:nvPr>
            <p:ph type="body" idx="1"/>
          </p:nvPr>
        </p:nvSpPr>
        <p:spPr>
          <a:xfrm>
            <a:off x="1828800" y="914400"/>
            <a:ext cx="8686800" cy="6189662"/>
          </a:xfrm>
        </p:spPr>
        <p:txBody>
          <a:bodyPr/>
          <a:lstStyle/>
          <a:p>
            <a:pPr marL="0" indent="0">
              <a:lnSpc>
                <a:spcPct val="80000"/>
              </a:lnSpc>
              <a:spcBef>
                <a:spcPct val="20000"/>
              </a:spcBef>
              <a:buNone/>
              <a:tabLst>
                <a:tab pos="1139825" algn="l"/>
                <a:tab pos="1828800" algn="ctr"/>
                <a:tab pos="4684713" algn="l"/>
                <a:tab pos="5548313" algn="ctr"/>
              </a:tabLst>
            </a:pPr>
            <a:endParaRPr lang="en-US" altLang="ko-KR" dirty="0">
              <a:ea typeface="굴림" panose="020B0600000101010101" pitchFamily="34" charset="-127"/>
            </a:endParaRPr>
          </a:p>
          <a:p>
            <a:pPr marL="0" indent="0">
              <a:lnSpc>
                <a:spcPct val="80000"/>
              </a:lnSpc>
              <a:spcBef>
                <a:spcPct val="20000"/>
              </a:spcBef>
              <a:buNone/>
              <a:tabLst>
                <a:tab pos="1139825" algn="l"/>
                <a:tab pos="1828800" algn="ctr"/>
                <a:tab pos="4684713" algn="l"/>
                <a:tab pos="5548313" algn="ctr"/>
              </a:tabLst>
            </a:pPr>
            <a:r>
              <a:rPr lang="en-US" altLang="ko-KR" dirty="0">
                <a:ea typeface="굴림" panose="020B0600000101010101" pitchFamily="34" charset="-127"/>
              </a:rPr>
              <a:t>Both can guarantee that: </a:t>
            </a:r>
          </a:p>
          <a:p>
            <a:pPr lvl="1">
              <a:lnSpc>
                <a:spcPct val="80000"/>
              </a:lnSpc>
              <a:spcBef>
                <a:spcPct val="20000"/>
              </a:spcBef>
              <a:tabLst>
                <a:tab pos="1139825" algn="l"/>
                <a:tab pos="1828800" algn="ctr"/>
                <a:tab pos="4684713" algn="l"/>
                <a:tab pos="5548313" algn="ctr"/>
              </a:tabLst>
            </a:pPr>
            <a:r>
              <a:rPr lang="en-US" altLang="ko-KR" dirty="0">
                <a:ea typeface="굴림" panose="020B0600000101010101" pitchFamily="34" charset="-127"/>
              </a:rPr>
              <a:t>It is safe to buy, or</a:t>
            </a:r>
          </a:p>
          <a:p>
            <a:pPr lvl="1">
              <a:lnSpc>
                <a:spcPct val="80000"/>
              </a:lnSpc>
              <a:spcBef>
                <a:spcPct val="20000"/>
              </a:spcBef>
              <a:tabLst>
                <a:tab pos="1139825" algn="l"/>
                <a:tab pos="1828800" algn="ctr"/>
                <a:tab pos="4684713" algn="l"/>
                <a:tab pos="5548313" algn="ctr"/>
              </a:tabLst>
            </a:pPr>
            <a:r>
              <a:rPr lang="en-US" altLang="ko-KR" dirty="0">
                <a:ea typeface="굴림" panose="020B0600000101010101" pitchFamily="34" charset="-127"/>
              </a:rPr>
              <a:t>Other will buy, ok to quit</a:t>
            </a:r>
          </a:p>
          <a:p>
            <a:pPr marL="457200" lvl="1" indent="0">
              <a:lnSpc>
                <a:spcPct val="80000"/>
              </a:lnSpc>
              <a:spcBef>
                <a:spcPct val="20000"/>
              </a:spcBef>
              <a:buNone/>
              <a:tabLst>
                <a:tab pos="1139825" algn="l"/>
                <a:tab pos="1828800" algn="ctr"/>
                <a:tab pos="4684713" algn="l"/>
                <a:tab pos="5548313" algn="ctr"/>
              </a:tabLst>
            </a:pPr>
            <a:endParaRPr lang="en-US" altLang="ko-KR" dirty="0">
              <a:ea typeface="굴림" panose="020B0600000101010101" pitchFamily="34" charset="-127"/>
            </a:endParaRPr>
          </a:p>
          <a:p>
            <a:pPr marL="0" indent="0">
              <a:lnSpc>
                <a:spcPct val="80000"/>
              </a:lnSpc>
              <a:spcBef>
                <a:spcPct val="20000"/>
              </a:spcBef>
              <a:buNone/>
              <a:tabLst>
                <a:tab pos="1139825" algn="l"/>
                <a:tab pos="1828800" algn="ctr"/>
                <a:tab pos="4684713" algn="l"/>
                <a:tab pos="5548313" algn="ctr"/>
              </a:tabLst>
            </a:pPr>
            <a:r>
              <a:rPr lang="en-US" altLang="ko-KR" dirty="0">
                <a:ea typeface="굴림" panose="020B0600000101010101" pitchFamily="34" charset="-127"/>
              </a:rPr>
              <a:t>At </a:t>
            </a:r>
            <a:r>
              <a:rPr lang="en-US" altLang="ko-KR" dirty="0">
                <a:latin typeface="Consolas" charset="0"/>
                <a:ea typeface="Consolas" charset="0"/>
                <a:cs typeface="Consolas" charset="0"/>
              </a:rPr>
              <a:t>X</a:t>
            </a:r>
            <a:r>
              <a:rPr lang="en-US" altLang="ko-KR" dirty="0">
                <a:ea typeface="굴림" panose="020B0600000101010101" pitchFamily="34" charset="-127"/>
              </a:rPr>
              <a:t>: </a:t>
            </a:r>
          </a:p>
          <a:p>
            <a:pPr lvl="1">
              <a:lnSpc>
                <a:spcPct val="80000"/>
              </a:lnSpc>
              <a:spcBef>
                <a:spcPct val="20000"/>
              </a:spcBef>
              <a:tabLst>
                <a:tab pos="1139825" algn="l"/>
                <a:tab pos="1828800" algn="ctr"/>
                <a:tab pos="4684713" algn="l"/>
                <a:tab pos="5548313" algn="ctr"/>
              </a:tabLst>
            </a:pPr>
            <a:r>
              <a:rPr lang="en-US" altLang="ko-KR" dirty="0">
                <a:ea typeface="굴림" panose="020B0600000101010101" pitchFamily="34" charset="-127"/>
              </a:rPr>
              <a:t>If no note B, safe for A to buy, </a:t>
            </a:r>
          </a:p>
          <a:p>
            <a:pPr lvl="1">
              <a:lnSpc>
                <a:spcPct val="80000"/>
              </a:lnSpc>
              <a:spcBef>
                <a:spcPct val="20000"/>
              </a:spcBef>
              <a:tabLst>
                <a:tab pos="1139825" algn="l"/>
                <a:tab pos="1828800" algn="ctr"/>
                <a:tab pos="4684713" algn="l"/>
                <a:tab pos="5548313" algn="ctr"/>
              </a:tabLst>
            </a:pPr>
            <a:r>
              <a:rPr lang="en-US" altLang="ko-KR" dirty="0">
                <a:ea typeface="굴림" panose="020B0600000101010101" pitchFamily="34" charset="-127"/>
              </a:rPr>
              <a:t>Otherwise wait to find out what will happen</a:t>
            </a:r>
          </a:p>
          <a:p>
            <a:pPr marL="457200" lvl="1" indent="0">
              <a:lnSpc>
                <a:spcPct val="80000"/>
              </a:lnSpc>
              <a:spcBef>
                <a:spcPct val="20000"/>
              </a:spcBef>
              <a:buNone/>
              <a:tabLst>
                <a:tab pos="1139825" algn="l"/>
                <a:tab pos="1828800" algn="ctr"/>
                <a:tab pos="4684713" algn="l"/>
                <a:tab pos="5548313" algn="ctr"/>
              </a:tabLst>
            </a:pPr>
            <a:endParaRPr lang="en-US" altLang="ko-KR" dirty="0">
              <a:ea typeface="굴림" panose="020B0600000101010101" pitchFamily="34" charset="-127"/>
            </a:endParaRPr>
          </a:p>
          <a:p>
            <a:pPr marL="0" indent="0">
              <a:lnSpc>
                <a:spcPct val="80000"/>
              </a:lnSpc>
              <a:spcBef>
                <a:spcPct val="20000"/>
              </a:spcBef>
              <a:buNone/>
              <a:tabLst>
                <a:tab pos="1139825" algn="l"/>
                <a:tab pos="1828800" algn="ctr"/>
                <a:tab pos="4684713" algn="l"/>
                <a:tab pos="5548313" algn="ctr"/>
              </a:tabLst>
            </a:pPr>
            <a:r>
              <a:rPr lang="en-US" altLang="ko-KR" dirty="0">
                <a:ea typeface="굴림" panose="020B0600000101010101" pitchFamily="34" charset="-127"/>
              </a:rPr>
              <a:t>At </a:t>
            </a:r>
            <a:r>
              <a:rPr lang="en-US" altLang="ko-KR" dirty="0">
                <a:latin typeface="Consolas" charset="0"/>
                <a:ea typeface="Consolas" charset="0"/>
                <a:cs typeface="Consolas" charset="0"/>
              </a:rPr>
              <a:t>Y</a:t>
            </a:r>
            <a:r>
              <a:rPr lang="en-US" altLang="ko-KR" dirty="0">
                <a:ea typeface="굴림" panose="020B0600000101010101" pitchFamily="34" charset="-127"/>
              </a:rPr>
              <a:t>: </a:t>
            </a:r>
          </a:p>
          <a:p>
            <a:pPr lvl="1">
              <a:lnSpc>
                <a:spcPct val="80000"/>
              </a:lnSpc>
              <a:spcBef>
                <a:spcPct val="20000"/>
              </a:spcBef>
              <a:tabLst>
                <a:tab pos="1139825" algn="l"/>
                <a:tab pos="1828800" algn="ctr"/>
                <a:tab pos="4684713" algn="l"/>
                <a:tab pos="5548313" algn="ctr"/>
              </a:tabLst>
            </a:pPr>
            <a:r>
              <a:rPr lang="en-US" altLang="ko-KR" dirty="0">
                <a:ea typeface="굴림" panose="020B0600000101010101" pitchFamily="34" charset="-127"/>
              </a:rPr>
              <a:t>If no note A, safe for B to buy</a:t>
            </a:r>
          </a:p>
          <a:p>
            <a:pPr lvl="1">
              <a:lnSpc>
                <a:spcPct val="80000"/>
              </a:lnSpc>
              <a:spcBef>
                <a:spcPct val="20000"/>
              </a:spcBef>
              <a:tabLst>
                <a:tab pos="1139825" algn="l"/>
                <a:tab pos="1828800" algn="ctr"/>
                <a:tab pos="4684713" algn="l"/>
                <a:tab pos="5548313" algn="ctr"/>
              </a:tabLst>
            </a:pPr>
            <a:r>
              <a:rPr lang="en-US" altLang="ko-KR" dirty="0">
                <a:ea typeface="굴림" panose="020B0600000101010101" pitchFamily="34" charset="-127"/>
              </a:rPr>
              <a:t>Otherwise, A is either buying or waiting for B to quit</a:t>
            </a:r>
          </a:p>
        </p:txBody>
      </p:sp>
    </p:spTree>
    <p:extLst>
      <p:ext uri="{BB962C8B-B14F-4D97-AF65-F5344CB8AC3E}">
        <p14:creationId xmlns:p14="http://schemas.microsoft.com/office/powerpoint/2010/main" val="177051680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2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123">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12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123">
                                            <p:txEl>
                                              <p:pRg st="5" end="5"/>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123">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12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123">
                                            <p:txEl>
                                              <p:pRg st="9" end="9"/>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123">
                                            <p:txEl>
                                              <p:pRg st="10" end="10"/>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12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3" grpId="0" uiExpand="1"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p:cNvSpPr/>
          <p:nvPr/>
        </p:nvSpPr>
        <p:spPr bwMode="auto">
          <a:xfrm>
            <a:off x="2438400" y="1565872"/>
            <a:ext cx="2743200" cy="339129"/>
          </a:xfrm>
          <a:prstGeom prst="rect">
            <a:avLst/>
          </a:prstGeom>
          <a:solidFill>
            <a:srgbClr val="FF6600">
              <a:alpha val="50000"/>
            </a:srgbClr>
          </a:solidFill>
          <a:ln w="5715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latin typeface="Comic Sans MS" pitchFamily="66" charset="0"/>
            </a:endParaRPr>
          </a:p>
        </p:txBody>
      </p:sp>
      <p:sp>
        <p:nvSpPr>
          <p:cNvPr id="31" name="Rectangle 30"/>
          <p:cNvSpPr/>
          <p:nvPr/>
        </p:nvSpPr>
        <p:spPr bwMode="auto">
          <a:xfrm>
            <a:off x="6705600" y="1565872"/>
            <a:ext cx="2743200" cy="643929"/>
          </a:xfrm>
          <a:prstGeom prst="rect">
            <a:avLst/>
          </a:prstGeom>
          <a:solidFill>
            <a:srgbClr val="FF6600">
              <a:alpha val="50000"/>
            </a:srgbClr>
          </a:solidFill>
          <a:ln w="5715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latin typeface="Comic Sans MS" pitchFamily="66" charset="0"/>
            </a:endParaRPr>
          </a:p>
        </p:txBody>
      </p:sp>
      <p:sp>
        <p:nvSpPr>
          <p:cNvPr id="2" name="Title 1"/>
          <p:cNvSpPr>
            <a:spLocks noGrp="1"/>
          </p:cNvSpPr>
          <p:nvPr>
            <p:ph type="title"/>
          </p:nvPr>
        </p:nvSpPr>
        <p:spPr/>
        <p:txBody>
          <a:bodyPr/>
          <a:lstStyle/>
          <a:p>
            <a:r>
              <a:rPr lang="en-US" dirty="0"/>
              <a:t>Case 1</a:t>
            </a:r>
          </a:p>
        </p:txBody>
      </p:sp>
      <p:sp>
        <p:nvSpPr>
          <p:cNvPr id="4" name="Content Placeholder 2"/>
          <p:cNvSpPr txBox="1">
            <a:spLocks/>
          </p:cNvSpPr>
          <p:nvPr/>
        </p:nvSpPr>
        <p:spPr bwMode="auto">
          <a:xfrm>
            <a:off x="6781800" y="1524000"/>
            <a:ext cx="3124200" cy="502920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None/>
            </a:pPr>
            <a:r>
              <a:rPr lang="en-US" altLang="ko-KR" sz="2000" dirty="0">
                <a:latin typeface="Consolas" charset="0"/>
                <a:ea typeface="Consolas" charset="0"/>
                <a:cs typeface="Consolas" charset="0"/>
              </a:rPr>
              <a:t>leave note B;	</a:t>
            </a:r>
            <a:br>
              <a:rPr lang="en-US" altLang="ko-KR" sz="2000" dirty="0">
                <a:latin typeface="Consolas" charset="0"/>
                <a:ea typeface="Consolas" charset="0"/>
                <a:cs typeface="Consolas" charset="0"/>
              </a:rPr>
            </a:br>
            <a:r>
              <a:rPr lang="en-US" altLang="ko-KR" sz="2000" dirty="0">
                <a:latin typeface="Consolas" charset="0"/>
                <a:ea typeface="Consolas" charset="0"/>
                <a:cs typeface="Consolas" charset="0"/>
              </a:rPr>
              <a:t>if (</a:t>
            </a:r>
            <a:r>
              <a:rPr lang="en-US" altLang="ko-KR" sz="2000" dirty="0" err="1">
                <a:latin typeface="Consolas" charset="0"/>
                <a:ea typeface="Consolas" charset="0"/>
                <a:cs typeface="Consolas" charset="0"/>
              </a:rPr>
              <a:t>noNote</a:t>
            </a:r>
            <a:r>
              <a:rPr lang="en-US" altLang="ko-KR" sz="2000" dirty="0">
                <a:latin typeface="Consolas" charset="0"/>
                <a:ea typeface="Consolas" charset="0"/>
                <a:cs typeface="Consolas" charset="0"/>
              </a:rPr>
              <a:t> A) {\\Y</a:t>
            </a:r>
          </a:p>
          <a:p>
            <a:pPr marL="0" indent="0">
              <a:buNone/>
            </a:pPr>
            <a:r>
              <a:rPr lang="en-US" altLang="ko-KR" sz="2000" dirty="0">
                <a:latin typeface="Consolas" charset="0"/>
                <a:ea typeface="Consolas" charset="0"/>
                <a:cs typeface="Consolas" charset="0"/>
              </a:rPr>
              <a:t>    if (</a:t>
            </a:r>
            <a:r>
              <a:rPr lang="en-US" altLang="ko-KR" sz="2000" dirty="0" err="1">
                <a:latin typeface="Consolas" charset="0"/>
                <a:ea typeface="Consolas" charset="0"/>
                <a:cs typeface="Consolas" charset="0"/>
              </a:rPr>
              <a:t>noMilk</a:t>
            </a:r>
            <a:r>
              <a:rPr lang="en-US" altLang="ko-KR" sz="2000" dirty="0">
                <a:latin typeface="Consolas" charset="0"/>
                <a:ea typeface="Consolas" charset="0"/>
                <a:cs typeface="Consolas" charset="0"/>
              </a:rPr>
              <a:t>) {</a:t>
            </a:r>
            <a:br>
              <a:rPr lang="en-US" altLang="ko-KR" sz="2000" dirty="0">
                <a:latin typeface="Consolas" charset="0"/>
                <a:ea typeface="Consolas" charset="0"/>
                <a:cs typeface="Consolas" charset="0"/>
              </a:rPr>
            </a:br>
            <a:r>
              <a:rPr lang="en-US" altLang="ko-KR" sz="2000" dirty="0">
                <a:latin typeface="Consolas" charset="0"/>
                <a:ea typeface="Consolas" charset="0"/>
                <a:cs typeface="Consolas" charset="0"/>
              </a:rPr>
              <a:t>        buy milk;	</a:t>
            </a:r>
          </a:p>
          <a:p>
            <a:pPr marL="0" indent="0">
              <a:buNone/>
            </a:pPr>
            <a:r>
              <a:rPr lang="en-US" altLang="ko-KR" sz="2000" dirty="0">
                <a:latin typeface="Consolas" charset="0"/>
                <a:ea typeface="Consolas" charset="0"/>
                <a:cs typeface="Consolas" charset="0"/>
              </a:rPr>
              <a:t>    }</a:t>
            </a:r>
            <a:br>
              <a:rPr lang="en-US" altLang="ko-KR" sz="2000" dirty="0">
                <a:latin typeface="Consolas" charset="0"/>
                <a:ea typeface="Consolas" charset="0"/>
                <a:cs typeface="Consolas" charset="0"/>
              </a:rPr>
            </a:br>
            <a:r>
              <a:rPr lang="en-US" altLang="ko-KR" sz="2000" dirty="0">
                <a:latin typeface="Consolas" charset="0"/>
                <a:ea typeface="Consolas" charset="0"/>
                <a:cs typeface="Consolas" charset="0"/>
              </a:rPr>
              <a:t>}		</a:t>
            </a:r>
            <a:br>
              <a:rPr lang="en-US" altLang="ko-KR" sz="2000" dirty="0">
                <a:latin typeface="Courier New" panose="02070309020205020404" pitchFamily="49" charset="0"/>
                <a:ea typeface="굴림" panose="020B0600000101010101" pitchFamily="34" charset="-127"/>
              </a:rPr>
            </a:br>
            <a:r>
              <a:rPr lang="en-US" altLang="ko-KR" sz="2000" dirty="0">
                <a:latin typeface="Consolas" charset="0"/>
                <a:ea typeface="Consolas" charset="0"/>
                <a:cs typeface="Consolas" charset="0"/>
              </a:rPr>
              <a:t>remove note B;</a:t>
            </a:r>
          </a:p>
          <a:p>
            <a:pPr marL="0" indent="0">
              <a:buNone/>
            </a:pPr>
            <a:endParaRPr lang="en-US" sz="2000" dirty="0"/>
          </a:p>
        </p:txBody>
      </p:sp>
      <p:cxnSp>
        <p:nvCxnSpPr>
          <p:cNvPr id="10" name="Straight Arrow Connector 9"/>
          <p:cNvCxnSpPr/>
          <p:nvPr/>
        </p:nvCxnSpPr>
        <p:spPr bwMode="auto">
          <a:xfrm>
            <a:off x="5181600" y="1752600"/>
            <a:ext cx="1524000" cy="304800"/>
          </a:xfrm>
          <a:prstGeom prst="straightConnector1">
            <a:avLst/>
          </a:prstGeom>
          <a:solidFill>
            <a:schemeClr val="bg1"/>
          </a:solidFill>
          <a:ln w="28575" cap="flat" cmpd="sng" algn="ctr">
            <a:solidFill>
              <a:srgbClr val="2A40E2"/>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27" name="TextBox 26"/>
          <p:cNvSpPr txBox="1"/>
          <p:nvPr/>
        </p:nvSpPr>
        <p:spPr>
          <a:xfrm rot="557741">
            <a:off x="5241410" y="1568227"/>
            <a:ext cx="1274708" cy="646331"/>
          </a:xfrm>
          <a:prstGeom prst="rect">
            <a:avLst/>
          </a:prstGeom>
          <a:noFill/>
        </p:spPr>
        <p:txBody>
          <a:bodyPr wrap="none" rtlCol="0">
            <a:spAutoFit/>
          </a:bodyPr>
          <a:lstStyle/>
          <a:p>
            <a:pPr algn="ctr"/>
            <a:r>
              <a:rPr lang="en-US" dirty="0">
                <a:latin typeface="Gill Sans Light"/>
                <a:cs typeface="Gill Sans Light"/>
              </a:rPr>
              <a:t>happened</a:t>
            </a:r>
          </a:p>
          <a:p>
            <a:pPr algn="ctr"/>
            <a:r>
              <a:rPr lang="en-US" dirty="0">
                <a:latin typeface="Gill Sans Light"/>
                <a:cs typeface="Gill Sans Light"/>
              </a:rPr>
              <a:t>before</a:t>
            </a:r>
          </a:p>
        </p:txBody>
      </p:sp>
      <p:sp>
        <p:nvSpPr>
          <p:cNvPr id="3" name="Content Placeholder 2"/>
          <p:cNvSpPr>
            <a:spLocks noGrp="1"/>
          </p:cNvSpPr>
          <p:nvPr>
            <p:ph idx="1"/>
          </p:nvPr>
        </p:nvSpPr>
        <p:spPr>
          <a:xfrm>
            <a:off x="2438400" y="1524000"/>
            <a:ext cx="3124200" cy="5105400"/>
          </a:xfrm>
        </p:spPr>
        <p:txBody>
          <a:bodyPr>
            <a:normAutofit/>
          </a:bodyPr>
          <a:lstStyle/>
          <a:p>
            <a:pPr marL="0" indent="0">
              <a:buNone/>
            </a:pPr>
            <a:r>
              <a:rPr lang="en-US" altLang="ko-KR" sz="2000" dirty="0">
                <a:latin typeface="Consolas" charset="0"/>
                <a:ea typeface="Consolas" charset="0"/>
                <a:cs typeface="Consolas" charset="0"/>
              </a:rPr>
              <a:t>leave note A;	</a:t>
            </a:r>
            <a:br>
              <a:rPr lang="en-US" altLang="ko-KR" sz="2000" dirty="0">
                <a:latin typeface="Consolas" charset="0"/>
                <a:ea typeface="Consolas" charset="0"/>
                <a:cs typeface="Consolas" charset="0"/>
              </a:rPr>
            </a:br>
            <a:r>
              <a:rPr lang="en-US" altLang="ko-KR" sz="2000" dirty="0">
                <a:latin typeface="Consolas" charset="0"/>
                <a:ea typeface="Consolas" charset="0"/>
                <a:cs typeface="Consolas" charset="0"/>
              </a:rPr>
              <a:t>while (note B) {\\X    </a:t>
            </a:r>
          </a:p>
          <a:p>
            <a:pPr marL="0" indent="0">
              <a:buNone/>
            </a:pPr>
            <a:r>
              <a:rPr lang="en-US" altLang="ko-KR" sz="2000" dirty="0">
                <a:latin typeface="Consolas" charset="0"/>
                <a:ea typeface="Consolas" charset="0"/>
                <a:cs typeface="Consolas" charset="0"/>
              </a:rPr>
              <a:t>    do nothing;	   </a:t>
            </a:r>
            <a:br>
              <a:rPr lang="en-US" altLang="ko-KR" sz="2000" dirty="0">
                <a:latin typeface="Consolas" charset="0"/>
                <a:ea typeface="Consolas" charset="0"/>
                <a:cs typeface="Consolas" charset="0"/>
              </a:rPr>
            </a:br>
            <a:r>
              <a:rPr lang="en-US" altLang="ko-KR" sz="2000" dirty="0">
                <a:latin typeface="Consolas" charset="0"/>
                <a:ea typeface="Consolas" charset="0"/>
                <a:cs typeface="Consolas" charset="0"/>
              </a:rPr>
              <a:t>};</a:t>
            </a:r>
          </a:p>
          <a:p>
            <a:pPr marL="0" indent="0">
              <a:buNone/>
            </a:pPr>
            <a:endParaRPr lang="en-US" altLang="ko-KR" sz="2000" dirty="0">
              <a:latin typeface="Consolas" charset="0"/>
              <a:ea typeface="Consolas" charset="0"/>
              <a:cs typeface="Consolas" charset="0"/>
            </a:endParaRPr>
          </a:p>
          <a:p>
            <a:pPr marL="0" indent="0">
              <a:buNone/>
            </a:pPr>
            <a:endParaRPr lang="en-US" altLang="ko-KR" sz="2000" dirty="0">
              <a:latin typeface="Consolas" charset="0"/>
              <a:ea typeface="Consolas" charset="0"/>
              <a:cs typeface="Consolas" charset="0"/>
            </a:endParaRPr>
          </a:p>
          <a:p>
            <a:pPr marL="0" indent="0">
              <a:buNone/>
            </a:pPr>
            <a:endParaRPr lang="en-US" altLang="ko-KR" sz="2000" dirty="0">
              <a:latin typeface="Consolas" charset="0"/>
              <a:ea typeface="Consolas" charset="0"/>
              <a:cs typeface="Consolas" charset="0"/>
            </a:endParaRPr>
          </a:p>
          <a:p>
            <a:pPr marL="0" indent="0">
              <a:buNone/>
            </a:pPr>
            <a:r>
              <a:rPr lang="en-US" altLang="ko-KR" sz="2000" dirty="0">
                <a:latin typeface="Consolas" charset="0"/>
                <a:ea typeface="Consolas" charset="0"/>
                <a:cs typeface="Consolas" charset="0"/>
              </a:rPr>
              <a:t>if (</a:t>
            </a:r>
            <a:r>
              <a:rPr lang="en-US" altLang="ko-KR" sz="2000" dirty="0" err="1">
                <a:latin typeface="Consolas" charset="0"/>
                <a:ea typeface="Consolas" charset="0"/>
                <a:cs typeface="Consolas" charset="0"/>
              </a:rPr>
              <a:t>noMilk</a:t>
            </a:r>
            <a:r>
              <a:rPr lang="en-US" altLang="ko-KR" sz="2000" dirty="0">
                <a:latin typeface="Consolas" charset="0"/>
                <a:ea typeface="Consolas" charset="0"/>
                <a:cs typeface="Consolas" charset="0"/>
              </a:rPr>
              <a:t>) {	   </a:t>
            </a:r>
          </a:p>
          <a:p>
            <a:pPr marL="0" indent="0">
              <a:buNone/>
            </a:pPr>
            <a:r>
              <a:rPr lang="en-US" altLang="ko-KR" sz="2000" dirty="0">
                <a:latin typeface="Consolas" charset="0"/>
                <a:ea typeface="Consolas" charset="0"/>
                <a:cs typeface="Consolas" charset="0"/>
              </a:rPr>
              <a:t>    buy milk;	}</a:t>
            </a:r>
            <a:br>
              <a:rPr lang="en-US" altLang="ko-KR" sz="2000" dirty="0">
                <a:latin typeface="Consolas" charset="0"/>
                <a:ea typeface="Consolas" charset="0"/>
                <a:cs typeface="Consolas" charset="0"/>
              </a:rPr>
            </a:br>
            <a:r>
              <a:rPr lang="en-US" altLang="ko-KR" sz="2000" dirty="0">
                <a:latin typeface="Consolas" charset="0"/>
                <a:ea typeface="Consolas" charset="0"/>
                <a:cs typeface="Consolas" charset="0"/>
              </a:rPr>
              <a:t>}		</a:t>
            </a:r>
            <a:br>
              <a:rPr lang="en-US" altLang="ko-KR" sz="2000" dirty="0">
                <a:latin typeface="Courier New" panose="02070309020205020404" pitchFamily="49" charset="0"/>
                <a:ea typeface="굴림" panose="020B0600000101010101" pitchFamily="34" charset="-127"/>
              </a:rPr>
            </a:br>
            <a:r>
              <a:rPr lang="en-US" altLang="ko-KR" sz="2000" dirty="0">
                <a:latin typeface="Consolas" charset="0"/>
                <a:ea typeface="Consolas" charset="0"/>
                <a:cs typeface="Consolas" charset="0"/>
              </a:rPr>
              <a:t>remove note A;</a:t>
            </a:r>
          </a:p>
          <a:p>
            <a:pPr marL="0" indent="0">
              <a:buNone/>
            </a:pPr>
            <a:endParaRPr lang="en-US" sz="2000" dirty="0"/>
          </a:p>
        </p:txBody>
      </p:sp>
      <p:sp>
        <p:nvSpPr>
          <p:cNvPr id="28" name="Rectangle 27"/>
          <p:cNvSpPr/>
          <p:nvPr/>
        </p:nvSpPr>
        <p:spPr bwMode="auto">
          <a:xfrm>
            <a:off x="6705600" y="1849172"/>
            <a:ext cx="2743200" cy="304800"/>
          </a:xfrm>
          <a:prstGeom prst="rect">
            <a:avLst/>
          </a:prstGeom>
          <a:noFill/>
          <a:ln w="28575" cap="flat" cmpd="sng" algn="ctr">
            <a:solidFill>
              <a:srgbClr val="2A40E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latin typeface="Comic Sans MS" pitchFamily="66" charset="0"/>
            </a:endParaRPr>
          </a:p>
        </p:txBody>
      </p:sp>
      <p:sp>
        <p:nvSpPr>
          <p:cNvPr id="29" name="Rectangle 28"/>
          <p:cNvSpPr/>
          <p:nvPr/>
        </p:nvSpPr>
        <p:spPr bwMode="auto">
          <a:xfrm>
            <a:off x="2438400" y="1586243"/>
            <a:ext cx="2743200" cy="304800"/>
          </a:xfrm>
          <a:prstGeom prst="rect">
            <a:avLst/>
          </a:prstGeom>
          <a:noFill/>
          <a:ln w="28575" cap="flat" cmpd="sng" algn="ctr">
            <a:solidFill>
              <a:srgbClr val="2A40E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latin typeface="Comic Sans MS" pitchFamily="66" charset="0"/>
            </a:endParaRPr>
          </a:p>
        </p:txBody>
      </p:sp>
      <p:sp>
        <p:nvSpPr>
          <p:cNvPr id="30" name="Rectangle 3"/>
          <p:cNvSpPr txBox="1">
            <a:spLocks noChangeArrowheads="1"/>
          </p:cNvSpPr>
          <p:nvPr/>
        </p:nvSpPr>
        <p:spPr bwMode="auto">
          <a:xfrm>
            <a:off x="1765300" y="914400"/>
            <a:ext cx="8686800" cy="53340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a:lnSpc>
                <a:spcPct val="80000"/>
              </a:lnSpc>
              <a:spcBef>
                <a:spcPct val="20000"/>
              </a:spcBef>
              <a:tabLst>
                <a:tab pos="1139825" algn="l"/>
                <a:tab pos="1828800" algn="ctr"/>
                <a:tab pos="4684713" algn="l"/>
                <a:tab pos="5548313" algn="ctr"/>
              </a:tabLst>
            </a:pPr>
            <a:r>
              <a:rPr lang="en-US" altLang="ko-KR" dirty="0">
                <a:ea typeface="굴림" panose="020B0600000101010101" pitchFamily="34" charset="-127"/>
              </a:rPr>
              <a:t>“</a:t>
            </a:r>
            <a:r>
              <a:rPr lang="en-US" altLang="ko-KR" dirty="0">
                <a:latin typeface="Consolas"/>
                <a:ea typeface="굴림" panose="020B0600000101010101" pitchFamily="34" charset="-127"/>
                <a:cs typeface="Consolas"/>
              </a:rPr>
              <a:t>leave note A</a:t>
            </a:r>
            <a:r>
              <a:rPr lang="en-US" altLang="ko-KR" dirty="0">
                <a:ea typeface="굴림" panose="020B0600000101010101" pitchFamily="34" charset="-127"/>
              </a:rPr>
              <a:t>” happens before “</a:t>
            </a:r>
            <a:r>
              <a:rPr lang="en-US" altLang="ko-KR" dirty="0">
                <a:latin typeface="Consolas"/>
                <a:ea typeface="굴림" panose="020B0600000101010101" pitchFamily="34" charset="-127"/>
                <a:cs typeface="Consolas"/>
              </a:rPr>
              <a:t>if (</a:t>
            </a:r>
            <a:r>
              <a:rPr lang="en-US" altLang="ko-KR" dirty="0" err="1">
                <a:latin typeface="Consolas"/>
                <a:ea typeface="굴림" panose="020B0600000101010101" pitchFamily="34" charset="-127"/>
                <a:cs typeface="Consolas"/>
              </a:rPr>
              <a:t>noNote</a:t>
            </a:r>
            <a:r>
              <a:rPr lang="en-US" altLang="ko-KR" dirty="0">
                <a:latin typeface="Consolas"/>
                <a:ea typeface="굴림" panose="020B0600000101010101" pitchFamily="34" charset="-127"/>
                <a:cs typeface="Consolas"/>
              </a:rPr>
              <a:t> A)</a:t>
            </a:r>
            <a:r>
              <a:rPr lang="en-US" altLang="ko-KR" dirty="0">
                <a:ea typeface="굴림" panose="020B0600000101010101" pitchFamily="34" charset="-127"/>
              </a:rPr>
              <a:t>”</a:t>
            </a:r>
          </a:p>
        </p:txBody>
      </p:sp>
    </p:spTree>
    <p:extLst>
      <p:ext uri="{BB962C8B-B14F-4D97-AF65-F5344CB8AC3E}">
        <p14:creationId xmlns:p14="http://schemas.microsoft.com/office/powerpoint/2010/main" val="2620418439"/>
      </p:ext>
    </p:extLst>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2438400" y="1586140"/>
            <a:ext cx="2743200" cy="1309460"/>
          </a:xfrm>
          <a:prstGeom prst="rect">
            <a:avLst/>
          </a:prstGeom>
          <a:solidFill>
            <a:srgbClr val="FF6600">
              <a:alpha val="50000"/>
            </a:srgbClr>
          </a:solidFill>
          <a:ln w="5715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latin typeface="Comic Sans MS" pitchFamily="66" charset="0"/>
            </a:endParaRPr>
          </a:p>
        </p:txBody>
      </p:sp>
      <p:sp>
        <p:nvSpPr>
          <p:cNvPr id="3" name="Content Placeholder 2"/>
          <p:cNvSpPr>
            <a:spLocks noGrp="1"/>
          </p:cNvSpPr>
          <p:nvPr>
            <p:ph idx="1"/>
          </p:nvPr>
        </p:nvSpPr>
        <p:spPr>
          <a:xfrm>
            <a:off x="2438400" y="1524000"/>
            <a:ext cx="3124200" cy="5105400"/>
          </a:xfrm>
        </p:spPr>
        <p:txBody>
          <a:bodyPr>
            <a:normAutofit/>
          </a:bodyPr>
          <a:lstStyle/>
          <a:p>
            <a:pPr marL="0" indent="0">
              <a:buNone/>
            </a:pPr>
            <a:r>
              <a:rPr lang="en-US" altLang="ko-KR" sz="2000" dirty="0">
                <a:latin typeface="Consolas" charset="0"/>
                <a:ea typeface="Consolas" charset="0"/>
                <a:cs typeface="Consolas" charset="0"/>
              </a:rPr>
              <a:t>leave note A;	</a:t>
            </a:r>
            <a:br>
              <a:rPr lang="en-US" altLang="ko-KR" sz="2000" dirty="0">
                <a:latin typeface="Consolas" charset="0"/>
                <a:ea typeface="Consolas" charset="0"/>
                <a:cs typeface="Consolas" charset="0"/>
              </a:rPr>
            </a:br>
            <a:r>
              <a:rPr lang="en-US" altLang="ko-KR" sz="2000" dirty="0">
                <a:latin typeface="Consolas" charset="0"/>
                <a:ea typeface="Consolas" charset="0"/>
                <a:cs typeface="Consolas" charset="0"/>
              </a:rPr>
              <a:t>while (note B) {\\X    </a:t>
            </a:r>
          </a:p>
          <a:p>
            <a:pPr marL="0" indent="0">
              <a:buNone/>
            </a:pPr>
            <a:r>
              <a:rPr lang="en-US" altLang="ko-KR" sz="2000" dirty="0">
                <a:latin typeface="Consolas" charset="0"/>
                <a:ea typeface="Consolas" charset="0"/>
                <a:cs typeface="Consolas" charset="0"/>
              </a:rPr>
              <a:t>    do nothing;	   </a:t>
            </a:r>
            <a:br>
              <a:rPr lang="en-US" altLang="ko-KR" sz="2000" dirty="0">
                <a:latin typeface="Consolas" charset="0"/>
                <a:ea typeface="Consolas" charset="0"/>
                <a:cs typeface="Consolas" charset="0"/>
              </a:rPr>
            </a:br>
            <a:r>
              <a:rPr lang="en-US" altLang="ko-KR" sz="2000" dirty="0">
                <a:latin typeface="Consolas" charset="0"/>
                <a:ea typeface="Consolas" charset="0"/>
                <a:cs typeface="Consolas" charset="0"/>
              </a:rPr>
              <a:t>};</a:t>
            </a:r>
          </a:p>
          <a:p>
            <a:pPr marL="0" indent="0">
              <a:buNone/>
            </a:pPr>
            <a:endParaRPr lang="en-US" altLang="ko-KR" sz="2000" dirty="0">
              <a:latin typeface="Consolas" charset="0"/>
              <a:ea typeface="Consolas" charset="0"/>
              <a:cs typeface="Consolas" charset="0"/>
            </a:endParaRPr>
          </a:p>
          <a:p>
            <a:pPr marL="0" indent="0">
              <a:buNone/>
            </a:pPr>
            <a:endParaRPr lang="en-US" altLang="ko-KR" sz="2000" dirty="0">
              <a:latin typeface="Consolas" charset="0"/>
              <a:ea typeface="Consolas" charset="0"/>
              <a:cs typeface="Consolas" charset="0"/>
            </a:endParaRPr>
          </a:p>
          <a:p>
            <a:pPr marL="0" indent="0">
              <a:buNone/>
            </a:pPr>
            <a:endParaRPr lang="en-US" altLang="ko-KR" sz="2000" dirty="0">
              <a:latin typeface="Consolas" charset="0"/>
              <a:ea typeface="Consolas" charset="0"/>
              <a:cs typeface="Consolas" charset="0"/>
            </a:endParaRPr>
          </a:p>
          <a:p>
            <a:pPr marL="0" indent="0">
              <a:buNone/>
            </a:pPr>
            <a:r>
              <a:rPr lang="en-US" altLang="ko-KR" sz="2000" dirty="0">
                <a:latin typeface="Consolas" charset="0"/>
                <a:ea typeface="Consolas" charset="0"/>
                <a:cs typeface="Consolas" charset="0"/>
              </a:rPr>
              <a:t>if (</a:t>
            </a:r>
            <a:r>
              <a:rPr lang="en-US" altLang="ko-KR" sz="2000" dirty="0" err="1">
                <a:latin typeface="Consolas" charset="0"/>
                <a:ea typeface="Consolas" charset="0"/>
                <a:cs typeface="Consolas" charset="0"/>
              </a:rPr>
              <a:t>noMilk</a:t>
            </a:r>
            <a:r>
              <a:rPr lang="en-US" altLang="ko-KR" sz="2000" dirty="0">
                <a:latin typeface="Consolas" charset="0"/>
                <a:ea typeface="Consolas" charset="0"/>
                <a:cs typeface="Consolas" charset="0"/>
              </a:rPr>
              <a:t>) {	   </a:t>
            </a:r>
          </a:p>
          <a:p>
            <a:pPr marL="0" indent="0">
              <a:buNone/>
            </a:pPr>
            <a:r>
              <a:rPr lang="en-US" altLang="ko-KR" sz="2000" dirty="0">
                <a:latin typeface="Consolas" charset="0"/>
                <a:ea typeface="Consolas" charset="0"/>
                <a:cs typeface="Consolas" charset="0"/>
              </a:rPr>
              <a:t>    buy milk;	}</a:t>
            </a:r>
            <a:br>
              <a:rPr lang="en-US" altLang="ko-KR" sz="2000" dirty="0">
                <a:latin typeface="Consolas" charset="0"/>
                <a:ea typeface="Consolas" charset="0"/>
                <a:cs typeface="Consolas" charset="0"/>
              </a:rPr>
            </a:br>
            <a:r>
              <a:rPr lang="en-US" altLang="ko-KR" sz="2000" dirty="0">
                <a:latin typeface="Consolas" charset="0"/>
                <a:ea typeface="Consolas" charset="0"/>
                <a:cs typeface="Consolas" charset="0"/>
              </a:rPr>
              <a:t>}		</a:t>
            </a:r>
            <a:br>
              <a:rPr lang="en-US" altLang="ko-KR" sz="2000" dirty="0">
                <a:latin typeface="Courier New" panose="02070309020205020404" pitchFamily="49" charset="0"/>
                <a:ea typeface="굴림" panose="020B0600000101010101" pitchFamily="34" charset="-127"/>
              </a:rPr>
            </a:br>
            <a:r>
              <a:rPr lang="en-US" altLang="ko-KR" sz="2000" dirty="0">
                <a:latin typeface="Consolas" charset="0"/>
                <a:ea typeface="Consolas" charset="0"/>
                <a:cs typeface="Consolas" charset="0"/>
              </a:rPr>
              <a:t>remove note A;</a:t>
            </a:r>
          </a:p>
          <a:p>
            <a:pPr marL="0" indent="0">
              <a:buNone/>
            </a:pPr>
            <a:endParaRPr lang="en-US" sz="2000" dirty="0"/>
          </a:p>
        </p:txBody>
      </p:sp>
      <p:sp>
        <p:nvSpPr>
          <p:cNvPr id="6" name="Rectangle 5"/>
          <p:cNvSpPr/>
          <p:nvPr/>
        </p:nvSpPr>
        <p:spPr bwMode="auto">
          <a:xfrm>
            <a:off x="6705600" y="1565871"/>
            <a:ext cx="2743200" cy="643929"/>
          </a:xfrm>
          <a:prstGeom prst="rect">
            <a:avLst/>
          </a:prstGeom>
          <a:solidFill>
            <a:srgbClr val="FF6600">
              <a:alpha val="50000"/>
            </a:srgbClr>
          </a:solidFill>
          <a:ln w="5715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latin typeface="Comic Sans MS" pitchFamily="66" charset="0"/>
            </a:endParaRPr>
          </a:p>
        </p:txBody>
      </p:sp>
      <p:sp>
        <p:nvSpPr>
          <p:cNvPr id="2" name="Title 1"/>
          <p:cNvSpPr>
            <a:spLocks noGrp="1"/>
          </p:cNvSpPr>
          <p:nvPr>
            <p:ph type="title"/>
          </p:nvPr>
        </p:nvSpPr>
        <p:spPr/>
        <p:txBody>
          <a:bodyPr/>
          <a:lstStyle/>
          <a:p>
            <a:r>
              <a:rPr lang="en-US" dirty="0"/>
              <a:t>Case 1</a:t>
            </a:r>
          </a:p>
        </p:txBody>
      </p:sp>
      <p:sp>
        <p:nvSpPr>
          <p:cNvPr id="4" name="Content Placeholder 2"/>
          <p:cNvSpPr txBox="1">
            <a:spLocks/>
          </p:cNvSpPr>
          <p:nvPr/>
        </p:nvSpPr>
        <p:spPr bwMode="auto">
          <a:xfrm>
            <a:off x="6781800" y="1524000"/>
            <a:ext cx="3124200" cy="502920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None/>
            </a:pPr>
            <a:r>
              <a:rPr lang="en-US" altLang="ko-KR" sz="2000" dirty="0">
                <a:latin typeface="Consolas" charset="0"/>
                <a:ea typeface="Consolas" charset="0"/>
                <a:cs typeface="Consolas" charset="0"/>
              </a:rPr>
              <a:t>leave note B;	</a:t>
            </a:r>
            <a:br>
              <a:rPr lang="en-US" altLang="ko-KR" sz="2000" dirty="0">
                <a:latin typeface="Consolas" charset="0"/>
                <a:ea typeface="Consolas" charset="0"/>
                <a:cs typeface="Consolas" charset="0"/>
              </a:rPr>
            </a:br>
            <a:r>
              <a:rPr lang="en-US" altLang="ko-KR" sz="2000" dirty="0">
                <a:latin typeface="Consolas" charset="0"/>
                <a:ea typeface="Consolas" charset="0"/>
                <a:cs typeface="Consolas" charset="0"/>
              </a:rPr>
              <a:t>if (</a:t>
            </a:r>
            <a:r>
              <a:rPr lang="en-US" altLang="ko-KR" sz="2000" dirty="0" err="1">
                <a:latin typeface="Consolas" charset="0"/>
                <a:ea typeface="Consolas" charset="0"/>
                <a:cs typeface="Consolas" charset="0"/>
              </a:rPr>
              <a:t>noNote</a:t>
            </a:r>
            <a:r>
              <a:rPr lang="en-US" altLang="ko-KR" sz="2000" dirty="0">
                <a:latin typeface="Consolas" charset="0"/>
                <a:ea typeface="Consolas" charset="0"/>
                <a:cs typeface="Consolas" charset="0"/>
              </a:rPr>
              <a:t> A) {\\Y</a:t>
            </a:r>
          </a:p>
          <a:p>
            <a:pPr marL="0" indent="0">
              <a:buNone/>
            </a:pPr>
            <a:r>
              <a:rPr lang="en-US" altLang="ko-KR" sz="2000" dirty="0">
                <a:latin typeface="Consolas" charset="0"/>
                <a:ea typeface="Consolas" charset="0"/>
                <a:cs typeface="Consolas" charset="0"/>
              </a:rPr>
              <a:t>    if (</a:t>
            </a:r>
            <a:r>
              <a:rPr lang="en-US" altLang="ko-KR" sz="2000" dirty="0" err="1">
                <a:latin typeface="Consolas" charset="0"/>
                <a:ea typeface="Consolas" charset="0"/>
                <a:cs typeface="Consolas" charset="0"/>
              </a:rPr>
              <a:t>noMilk</a:t>
            </a:r>
            <a:r>
              <a:rPr lang="en-US" altLang="ko-KR" sz="2000" dirty="0">
                <a:latin typeface="Consolas" charset="0"/>
                <a:ea typeface="Consolas" charset="0"/>
                <a:cs typeface="Consolas" charset="0"/>
              </a:rPr>
              <a:t>) {</a:t>
            </a:r>
            <a:br>
              <a:rPr lang="en-US" altLang="ko-KR" sz="2000" dirty="0">
                <a:latin typeface="Consolas" charset="0"/>
                <a:ea typeface="Consolas" charset="0"/>
                <a:cs typeface="Consolas" charset="0"/>
              </a:rPr>
            </a:br>
            <a:r>
              <a:rPr lang="en-US" altLang="ko-KR" sz="2000" dirty="0">
                <a:latin typeface="Consolas" charset="0"/>
                <a:ea typeface="Consolas" charset="0"/>
                <a:cs typeface="Consolas" charset="0"/>
              </a:rPr>
              <a:t>        buy milk;	</a:t>
            </a:r>
          </a:p>
          <a:p>
            <a:pPr marL="0" indent="0">
              <a:buNone/>
            </a:pPr>
            <a:r>
              <a:rPr lang="en-US" altLang="ko-KR" sz="2000" dirty="0">
                <a:latin typeface="Consolas" charset="0"/>
                <a:ea typeface="Consolas" charset="0"/>
                <a:cs typeface="Consolas" charset="0"/>
              </a:rPr>
              <a:t>    }</a:t>
            </a:r>
            <a:br>
              <a:rPr lang="en-US" altLang="ko-KR" sz="2000" dirty="0">
                <a:latin typeface="Consolas" charset="0"/>
                <a:ea typeface="Consolas" charset="0"/>
                <a:cs typeface="Consolas" charset="0"/>
              </a:rPr>
            </a:br>
            <a:r>
              <a:rPr lang="en-US" altLang="ko-KR" sz="2000" dirty="0">
                <a:latin typeface="Consolas" charset="0"/>
                <a:ea typeface="Consolas" charset="0"/>
                <a:cs typeface="Consolas" charset="0"/>
              </a:rPr>
              <a:t>}		</a:t>
            </a:r>
            <a:br>
              <a:rPr lang="en-US" altLang="ko-KR" sz="2000" dirty="0">
                <a:latin typeface="Courier New" panose="02070309020205020404" pitchFamily="49" charset="0"/>
                <a:ea typeface="굴림" panose="020B0600000101010101" pitchFamily="34" charset="-127"/>
              </a:rPr>
            </a:br>
            <a:r>
              <a:rPr lang="en-US" altLang="ko-KR" sz="2000" dirty="0">
                <a:latin typeface="Consolas" charset="0"/>
                <a:ea typeface="Consolas" charset="0"/>
                <a:cs typeface="Consolas" charset="0"/>
              </a:rPr>
              <a:t>remove note B;</a:t>
            </a:r>
          </a:p>
          <a:p>
            <a:pPr marL="0" indent="0">
              <a:buNone/>
            </a:pPr>
            <a:endParaRPr lang="en-US" sz="2000" dirty="0"/>
          </a:p>
        </p:txBody>
      </p:sp>
      <p:cxnSp>
        <p:nvCxnSpPr>
          <p:cNvPr id="10" name="Straight Arrow Connector 9"/>
          <p:cNvCxnSpPr/>
          <p:nvPr/>
        </p:nvCxnSpPr>
        <p:spPr bwMode="auto">
          <a:xfrm>
            <a:off x="5181600" y="1752600"/>
            <a:ext cx="1524000" cy="304800"/>
          </a:xfrm>
          <a:prstGeom prst="straightConnector1">
            <a:avLst/>
          </a:prstGeom>
          <a:solidFill>
            <a:schemeClr val="bg1"/>
          </a:solidFill>
          <a:ln w="28575" cap="flat" cmpd="sng" algn="ctr">
            <a:solidFill>
              <a:srgbClr val="2A40E2"/>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25" name="Rectangle 24"/>
          <p:cNvSpPr/>
          <p:nvPr/>
        </p:nvSpPr>
        <p:spPr bwMode="auto">
          <a:xfrm>
            <a:off x="2438400" y="1586243"/>
            <a:ext cx="2743200" cy="304800"/>
          </a:xfrm>
          <a:prstGeom prst="rect">
            <a:avLst/>
          </a:prstGeom>
          <a:noFill/>
          <a:ln w="28575" cap="flat" cmpd="sng" algn="ctr">
            <a:solidFill>
              <a:srgbClr val="2A40E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latin typeface="Comic Sans MS" pitchFamily="66" charset="0"/>
            </a:endParaRPr>
          </a:p>
        </p:txBody>
      </p:sp>
      <p:sp>
        <p:nvSpPr>
          <p:cNvPr id="26" name="Rectangle 25"/>
          <p:cNvSpPr/>
          <p:nvPr/>
        </p:nvSpPr>
        <p:spPr bwMode="auto">
          <a:xfrm>
            <a:off x="6705600" y="1849172"/>
            <a:ext cx="2743200" cy="304800"/>
          </a:xfrm>
          <a:prstGeom prst="rect">
            <a:avLst/>
          </a:prstGeom>
          <a:noFill/>
          <a:ln w="28575" cap="flat" cmpd="sng" algn="ctr">
            <a:solidFill>
              <a:srgbClr val="2A40E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latin typeface="Comic Sans MS" pitchFamily="66" charset="0"/>
            </a:endParaRPr>
          </a:p>
        </p:txBody>
      </p:sp>
      <p:sp>
        <p:nvSpPr>
          <p:cNvPr id="15" name="TextBox 14"/>
          <p:cNvSpPr txBox="1"/>
          <p:nvPr/>
        </p:nvSpPr>
        <p:spPr>
          <a:xfrm rot="557741">
            <a:off x="5241410" y="1568227"/>
            <a:ext cx="1274708" cy="646331"/>
          </a:xfrm>
          <a:prstGeom prst="rect">
            <a:avLst/>
          </a:prstGeom>
          <a:noFill/>
        </p:spPr>
        <p:txBody>
          <a:bodyPr wrap="none" rtlCol="0">
            <a:spAutoFit/>
          </a:bodyPr>
          <a:lstStyle/>
          <a:p>
            <a:pPr algn="ctr"/>
            <a:r>
              <a:rPr lang="en-US" dirty="0">
                <a:latin typeface="Gill Sans Light"/>
                <a:cs typeface="Gill Sans Light"/>
              </a:rPr>
              <a:t>happened</a:t>
            </a:r>
          </a:p>
          <a:p>
            <a:pPr algn="ctr"/>
            <a:r>
              <a:rPr lang="en-US" dirty="0">
                <a:latin typeface="Gill Sans Light"/>
                <a:cs typeface="Gill Sans Light"/>
              </a:rPr>
              <a:t>before</a:t>
            </a:r>
          </a:p>
        </p:txBody>
      </p:sp>
      <p:sp>
        <p:nvSpPr>
          <p:cNvPr id="19" name="Rectangle 3"/>
          <p:cNvSpPr txBox="1">
            <a:spLocks noChangeArrowheads="1"/>
          </p:cNvSpPr>
          <p:nvPr/>
        </p:nvSpPr>
        <p:spPr bwMode="auto">
          <a:xfrm>
            <a:off x="1765300" y="914400"/>
            <a:ext cx="8686800" cy="53340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a:lnSpc>
                <a:spcPct val="80000"/>
              </a:lnSpc>
              <a:spcBef>
                <a:spcPct val="20000"/>
              </a:spcBef>
              <a:tabLst>
                <a:tab pos="1139825" algn="l"/>
                <a:tab pos="1828800" algn="ctr"/>
                <a:tab pos="4684713" algn="l"/>
                <a:tab pos="5548313" algn="ctr"/>
              </a:tabLst>
            </a:pPr>
            <a:r>
              <a:rPr lang="en-US" altLang="ko-KR" dirty="0">
                <a:ea typeface="굴림" panose="020B0600000101010101" pitchFamily="34" charset="-127"/>
              </a:rPr>
              <a:t>“</a:t>
            </a:r>
            <a:r>
              <a:rPr lang="en-US" altLang="ko-KR" dirty="0">
                <a:latin typeface="Consolas"/>
                <a:ea typeface="굴림" panose="020B0600000101010101" pitchFamily="34" charset="-127"/>
                <a:cs typeface="Consolas"/>
              </a:rPr>
              <a:t>leave note A</a:t>
            </a:r>
            <a:r>
              <a:rPr lang="en-US" altLang="ko-KR" dirty="0">
                <a:ea typeface="굴림" panose="020B0600000101010101" pitchFamily="34" charset="-127"/>
              </a:rPr>
              <a:t>” happens before “</a:t>
            </a:r>
            <a:r>
              <a:rPr lang="en-US" altLang="ko-KR" dirty="0">
                <a:latin typeface="Consolas"/>
                <a:ea typeface="굴림" panose="020B0600000101010101" pitchFamily="34" charset="-127"/>
                <a:cs typeface="Consolas"/>
              </a:rPr>
              <a:t>if (</a:t>
            </a:r>
            <a:r>
              <a:rPr lang="en-US" altLang="ko-KR" dirty="0" err="1">
                <a:latin typeface="Consolas"/>
                <a:ea typeface="굴림" panose="020B0600000101010101" pitchFamily="34" charset="-127"/>
                <a:cs typeface="Consolas"/>
              </a:rPr>
              <a:t>noNote</a:t>
            </a:r>
            <a:r>
              <a:rPr lang="en-US" altLang="ko-KR" dirty="0">
                <a:latin typeface="Consolas"/>
                <a:ea typeface="굴림" panose="020B0600000101010101" pitchFamily="34" charset="-127"/>
                <a:cs typeface="Consolas"/>
              </a:rPr>
              <a:t> A)</a:t>
            </a:r>
            <a:r>
              <a:rPr lang="en-US" altLang="ko-KR" dirty="0">
                <a:ea typeface="굴림" panose="020B0600000101010101" pitchFamily="34" charset="-127"/>
              </a:rPr>
              <a:t>”</a:t>
            </a:r>
          </a:p>
        </p:txBody>
      </p:sp>
    </p:spTree>
    <p:extLst>
      <p:ext uri="{BB962C8B-B14F-4D97-AF65-F5344CB8AC3E}">
        <p14:creationId xmlns:p14="http://schemas.microsoft.com/office/powerpoint/2010/main" val="1276660279"/>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bwMode="auto">
          <a:xfrm>
            <a:off x="2438400" y="1586140"/>
            <a:ext cx="2743200" cy="1309460"/>
          </a:xfrm>
          <a:prstGeom prst="rect">
            <a:avLst/>
          </a:prstGeom>
          <a:solidFill>
            <a:srgbClr val="FF6600">
              <a:alpha val="50000"/>
            </a:srgbClr>
          </a:solidFill>
          <a:ln w="5715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latin typeface="Comic Sans MS" pitchFamily="66" charset="0"/>
            </a:endParaRPr>
          </a:p>
        </p:txBody>
      </p:sp>
      <p:sp>
        <p:nvSpPr>
          <p:cNvPr id="8" name="Rectangle 7"/>
          <p:cNvSpPr/>
          <p:nvPr/>
        </p:nvSpPr>
        <p:spPr bwMode="auto">
          <a:xfrm>
            <a:off x="2438400" y="3886200"/>
            <a:ext cx="2743200" cy="1447800"/>
          </a:xfrm>
          <a:prstGeom prst="rect">
            <a:avLst/>
          </a:prstGeom>
          <a:solidFill>
            <a:srgbClr val="FF6600">
              <a:alpha val="50000"/>
            </a:srgbClr>
          </a:solidFill>
          <a:ln w="5715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latin typeface="Comic Sans MS" pitchFamily="66" charset="0"/>
            </a:endParaRPr>
          </a:p>
        </p:txBody>
      </p:sp>
      <p:sp>
        <p:nvSpPr>
          <p:cNvPr id="3" name="Content Placeholder 2"/>
          <p:cNvSpPr>
            <a:spLocks noGrp="1"/>
          </p:cNvSpPr>
          <p:nvPr>
            <p:ph idx="1"/>
          </p:nvPr>
        </p:nvSpPr>
        <p:spPr>
          <a:xfrm>
            <a:off x="2438400" y="1524000"/>
            <a:ext cx="3124200" cy="5105400"/>
          </a:xfrm>
        </p:spPr>
        <p:txBody>
          <a:bodyPr>
            <a:normAutofit/>
          </a:bodyPr>
          <a:lstStyle/>
          <a:p>
            <a:pPr marL="0" indent="0">
              <a:buNone/>
            </a:pPr>
            <a:r>
              <a:rPr lang="en-US" altLang="ko-KR" sz="2000" dirty="0">
                <a:latin typeface="Consolas" charset="0"/>
                <a:ea typeface="Consolas" charset="0"/>
                <a:cs typeface="Consolas" charset="0"/>
              </a:rPr>
              <a:t>leave note A;	</a:t>
            </a:r>
            <a:br>
              <a:rPr lang="en-US" altLang="ko-KR" sz="2000" dirty="0">
                <a:latin typeface="Consolas" charset="0"/>
                <a:ea typeface="Consolas" charset="0"/>
                <a:cs typeface="Consolas" charset="0"/>
              </a:rPr>
            </a:br>
            <a:r>
              <a:rPr lang="en-US" altLang="ko-KR" sz="2000" dirty="0">
                <a:latin typeface="Consolas" charset="0"/>
                <a:ea typeface="Consolas" charset="0"/>
                <a:cs typeface="Consolas" charset="0"/>
              </a:rPr>
              <a:t>while (note B) {\\X    </a:t>
            </a:r>
          </a:p>
          <a:p>
            <a:pPr marL="0" indent="0">
              <a:buNone/>
            </a:pPr>
            <a:r>
              <a:rPr lang="en-US" altLang="ko-KR" sz="2000" dirty="0">
                <a:latin typeface="Consolas" charset="0"/>
                <a:ea typeface="Consolas" charset="0"/>
                <a:cs typeface="Consolas" charset="0"/>
              </a:rPr>
              <a:t>    do nothing;	   </a:t>
            </a:r>
            <a:br>
              <a:rPr lang="en-US" altLang="ko-KR" sz="2000" dirty="0">
                <a:latin typeface="Consolas" charset="0"/>
                <a:ea typeface="Consolas" charset="0"/>
                <a:cs typeface="Consolas" charset="0"/>
              </a:rPr>
            </a:br>
            <a:r>
              <a:rPr lang="en-US" altLang="ko-KR" sz="2000" dirty="0">
                <a:latin typeface="Consolas" charset="0"/>
                <a:ea typeface="Consolas" charset="0"/>
                <a:cs typeface="Consolas" charset="0"/>
              </a:rPr>
              <a:t>};</a:t>
            </a:r>
          </a:p>
          <a:p>
            <a:pPr marL="0" indent="0">
              <a:buNone/>
            </a:pPr>
            <a:endParaRPr lang="en-US" altLang="ko-KR" sz="2000" dirty="0">
              <a:latin typeface="Consolas" charset="0"/>
              <a:ea typeface="Consolas" charset="0"/>
              <a:cs typeface="Consolas" charset="0"/>
            </a:endParaRPr>
          </a:p>
          <a:p>
            <a:pPr marL="0" indent="0">
              <a:buNone/>
            </a:pPr>
            <a:endParaRPr lang="en-US" altLang="ko-KR" sz="2000" dirty="0">
              <a:latin typeface="Consolas" charset="0"/>
              <a:ea typeface="Consolas" charset="0"/>
              <a:cs typeface="Consolas" charset="0"/>
            </a:endParaRPr>
          </a:p>
          <a:p>
            <a:pPr marL="0" indent="0">
              <a:buNone/>
            </a:pPr>
            <a:endParaRPr lang="en-US" altLang="ko-KR" sz="2000" dirty="0">
              <a:latin typeface="Consolas" charset="0"/>
              <a:ea typeface="Consolas" charset="0"/>
              <a:cs typeface="Consolas" charset="0"/>
            </a:endParaRPr>
          </a:p>
          <a:p>
            <a:pPr marL="0" indent="0">
              <a:buNone/>
            </a:pPr>
            <a:r>
              <a:rPr lang="en-US" altLang="ko-KR" sz="2000" dirty="0">
                <a:latin typeface="Consolas" charset="0"/>
                <a:ea typeface="Consolas" charset="0"/>
                <a:cs typeface="Consolas" charset="0"/>
              </a:rPr>
              <a:t>if (</a:t>
            </a:r>
            <a:r>
              <a:rPr lang="en-US" altLang="ko-KR" sz="2000" dirty="0" err="1">
                <a:latin typeface="Consolas" charset="0"/>
                <a:ea typeface="Consolas" charset="0"/>
                <a:cs typeface="Consolas" charset="0"/>
              </a:rPr>
              <a:t>noMilk</a:t>
            </a:r>
            <a:r>
              <a:rPr lang="en-US" altLang="ko-KR" sz="2000" dirty="0">
                <a:latin typeface="Consolas" charset="0"/>
                <a:ea typeface="Consolas" charset="0"/>
                <a:cs typeface="Consolas" charset="0"/>
              </a:rPr>
              <a:t>) {	   </a:t>
            </a:r>
          </a:p>
          <a:p>
            <a:pPr marL="0" indent="0">
              <a:buNone/>
            </a:pPr>
            <a:r>
              <a:rPr lang="en-US" altLang="ko-KR" sz="2000" dirty="0">
                <a:latin typeface="Consolas" charset="0"/>
                <a:ea typeface="Consolas" charset="0"/>
                <a:cs typeface="Consolas" charset="0"/>
              </a:rPr>
              <a:t>    buy milk;	}</a:t>
            </a:r>
            <a:br>
              <a:rPr lang="en-US" altLang="ko-KR" sz="2000" dirty="0">
                <a:latin typeface="Consolas" charset="0"/>
                <a:ea typeface="Consolas" charset="0"/>
                <a:cs typeface="Consolas" charset="0"/>
              </a:rPr>
            </a:br>
            <a:r>
              <a:rPr lang="en-US" altLang="ko-KR" sz="2000" dirty="0">
                <a:latin typeface="Consolas" charset="0"/>
                <a:ea typeface="Consolas" charset="0"/>
                <a:cs typeface="Consolas" charset="0"/>
              </a:rPr>
              <a:t>}		</a:t>
            </a:r>
            <a:br>
              <a:rPr lang="en-US" altLang="ko-KR" sz="2000" dirty="0">
                <a:latin typeface="Courier New" panose="02070309020205020404" pitchFamily="49" charset="0"/>
                <a:ea typeface="굴림" panose="020B0600000101010101" pitchFamily="34" charset="-127"/>
              </a:rPr>
            </a:br>
            <a:r>
              <a:rPr lang="en-US" altLang="ko-KR" sz="2000" dirty="0">
                <a:latin typeface="Consolas" charset="0"/>
                <a:ea typeface="Consolas" charset="0"/>
                <a:cs typeface="Consolas" charset="0"/>
              </a:rPr>
              <a:t>remove note A;</a:t>
            </a:r>
          </a:p>
          <a:p>
            <a:pPr marL="0" indent="0">
              <a:buNone/>
            </a:pPr>
            <a:endParaRPr lang="en-US" sz="2000" dirty="0"/>
          </a:p>
        </p:txBody>
      </p:sp>
      <p:sp>
        <p:nvSpPr>
          <p:cNvPr id="6" name="Rectangle 5"/>
          <p:cNvSpPr/>
          <p:nvPr/>
        </p:nvSpPr>
        <p:spPr bwMode="auto">
          <a:xfrm>
            <a:off x="6705600" y="1565871"/>
            <a:ext cx="2743200" cy="643929"/>
          </a:xfrm>
          <a:prstGeom prst="rect">
            <a:avLst/>
          </a:prstGeom>
          <a:solidFill>
            <a:srgbClr val="FF6600">
              <a:alpha val="50000"/>
            </a:srgbClr>
          </a:solidFill>
          <a:ln w="5715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latin typeface="Comic Sans MS" pitchFamily="66" charset="0"/>
            </a:endParaRPr>
          </a:p>
        </p:txBody>
      </p:sp>
      <p:sp>
        <p:nvSpPr>
          <p:cNvPr id="7" name="Rectangle 6"/>
          <p:cNvSpPr/>
          <p:nvPr/>
        </p:nvSpPr>
        <p:spPr bwMode="auto">
          <a:xfrm>
            <a:off x="6781800" y="3429000"/>
            <a:ext cx="2743200" cy="304800"/>
          </a:xfrm>
          <a:prstGeom prst="rect">
            <a:avLst/>
          </a:prstGeom>
          <a:solidFill>
            <a:srgbClr val="FF6600">
              <a:alpha val="50000"/>
            </a:srgbClr>
          </a:solidFill>
          <a:ln w="5715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latin typeface="Comic Sans MS" pitchFamily="66" charset="0"/>
            </a:endParaRPr>
          </a:p>
        </p:txBody>
      </p:sp>
      <p:sp>
        <p:nvSpPr>
          <p:cNvPr id="2" name="Title 1"/>
          <p:cNvSpPr>
            <a:spLocks noGrp="1"/>
          </p:cNvSpPr>
          <p:nvPr>
            <p:ph type="title"/>
          </p:nvPr>
        </p:nvSpPr>
        <p:spPr/>
        <p:txBody>
          <a:bodyPr/>
          <a:lstStyle/>
          <a:p>
            <a:r>
              <a:rPr lang="en-US" dirty="0"/>
              <a:t>Case 1</a:t>
            </a:r>
          </a:p>
        </p:txBody>
      </p:sp>
      <p:sp>
        <p:nvSpPr>
          <p:cNvPr id="4" name="Content Placeholder 2"/>
          <p:cNvSpPr txBox="1">
            <a:spLocks/>
          </p:cNvSpPr>
          <p:nvPr/>
        </p:nvSpPr>
        <p:spPr bwMode="auto">
          <a:xfrm>
            <a:off x="6781800" y="1524000"/>
            <a:ext cx="3124200" cy="502920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None/>
            </a:pPr>
            <a:r>
              <a:rPr lang="en-US" altLang="ko-KR" sz="2000" dirty="0">
                <a:latin typeface="Consolas" charset="0"/>
                <a:ea typeface="Consolas" charset="0"/>
                <a:cs typeface="Consolas" charset="0"/>
              </a:rPr>
              <a:t>leave note B;	</a:t>
            </a:r>
            <a:br>
              <a:rPr lang="en-US" altLang="ko-KR" sz="2000" dirty="0">
                <a:latin typeface="Consolas" charset="0"/>
                <a:ea typeface="Consolas" charset="0"/>
                <a:cs typeface="Consolas" charset="0"/>
              </a:rPr>
            </a:br>
            <a:r>
              <a:rPr lang="en-US" altLang="ko-KR" sz="2000" dirty="0">
                <a:latin typeface="Consolas" charset="0"/>
                <a:ea typeface="Consolas" charset="0"/>
                <a:cs typeface="Consolas" charset="0"/>
              </a:rPr>
              <a:t>if (</a:t>
            </a:r>
            <a:r>
              <a:rPr lang="en-US" altLang="ko-KR" sz="2000" dirty="0" err="1">
                <a:latin typeface="Consolas" charset="0"/>
                <a:ea typeface="Consolas" charset="0"/>
                <a:cs typeface="Consolas" charset="0"/>
              </a:rPr>
              <a:t>noNote</a:t>
            </a:r>
            <a:r>
              <a:rPr lang="en-US" altLang="ko-KR" sz="2000" dirty="0">
                <a:latin typeface="Consolas" charset="0"/>
                <a:ea typeface="Consolas" charset="0"/>
                <a:cs typeface="Consolas" charset="0"/>
              </a:rPr>
              <a:t> A) {\\Y</a:t>
            </a:r>
          </a:p>
          <a:p>
            <a:pPr marL="0" indent="0">
              <a:buNone/>
            </a:pPr>
            <a:r>
              <a:rPr lang="en-US" altLang="ko-KR" sz="2000" dirty="0">
                <a:latin typeface="Consolas" charset="0"/>
                <a:ea typeface="Consolas" charset="0"/>
                <a:cs typeface="Consolas" charset="0"/>
              </a:rPr>
              <a:t>    if (</a:t>
            </a:r>
            <a:r>
              <a:rPr lang="en-US" altLang="ko-KR" sz="2000" dirty="0" err="1">
                <a:latin typeface="Consolas" charset="0"/>
                <a:ea typeface="Consolas" charset="0"/>
                <a:cs typeface="Consolas" charset="0"/>
              </a:rPr>
              <a:t>noMilk</a:t>
            </a:r>
            <a:r>
              <a:rPr lang="en-US" altLang="ko-KR" sz="2000" dirty="0">
                <a:latin typeface="Consolas" charset="0"/>
                <a:ea typeface="Consolas" charset="0"/>
                <a:cs typeface="Consolas" charset="0"/>
              </a:rPr>
              <a:t>) {</a:t>
            </a:r>
            <a:br>
              <a:rPr lang="en-US" altLang="ko-KR" sz="2000" dirty="0">
                <a:latin typeface="Consolas" charset="0"/>
                <a:ea typeface="Consolas" charset="0"/>
                <a:cs typeface="Consolas" charset="0"/>
              </a:rPr>
            </a:br>
            <a:r>
              <a:rPr lang="en-US" altLang="ko-KR" sz="2000" dirty="0">
                <a:latin typeface="Consolas" charset="0"/>
                <a:ea typeface="Consolas" charset="0"/>
                <a:cs typeface="Consolas" charset="0"/>
              </a:rPr>
              <a:t>        buy milk;	</a:t>
            </a:r>
          </a:p>
          <a:p>
            <a:pPr marL="0" indent="0">
              <a:buNone/>
            </a:pPr>
            <a:r>
              <a:rPr lang="en-US" altLang="ko-KR" sz="2000" dirty="0">
                <a:latin typeface="Consolas" charset="0"/>
                <a:ea typeface="Consolas" charset="0"/>
                <a:cs typeface="Consolas" charset="0"/>
              </a:rPr>
              <a:t>    }</a:t>
            </a:r>
            <a:br>
              <a:rPr lang="en-US" altLang="ko-KR" sz="2000" dirty="0">
                <a:latin typeface="Consolas" charset="0"/>
                <a:ea typeface="Consolas" charset="0"/>
                <a:cs typeface="Consolas" charset="0"/>
              </a:rPr>
            </a:br>
            <a:r>
              <a:rPr lang="en-US" altLang="ko-KR" sz="2000" dirty="0">
                <a:latin typeface="Consolas" charset="0"/>
                <a:ea typeface="Consolas" charset="0"/>
                <a:cs typeface="Consolas" charset="0"/>
              </a:rPr>
              <a:t>}		</a:t>
            </a:r>
            <a:br>
              <a:rPr lang="en-US" altLang="ko-KR" sz="2000" dirty="0">
                <a:latin typeface="Courier New" panose="02070309020205020404" pitchFamily="49" charset="0"/>
                <a:ea typeface="굴림" panose="020B0600000101010101" pitchFamily="34" charset="-127"/>
              </a:rPr>
            </a:br>
            <a:r>
              <a:rPr lang="en-US" altLang="ko-KR" sz="2000" dirty="0">
                <a:latin typeface="Consolas" charset="0"/>
                <a:ea typeface="Consolas" charset="0"/>
                <a:cs typeface="Consolas" charset="0"/>
              </a:rPr>
              <a:t>remove note B;</a:t>
            </a:r>
          </a:p>
          <a:p>
            <a:pPr marL="0" indent="0">
              <a:buNone/>
            </a:pPr>
            <a:endParaRPr lang="en-US" sz="2000" dirty="0"/>
          </a:p>
        </p:txBody>
      </p:sp>
      <p:cxnSp>
        <p:nvCxnSpPr>
          <p:cNvPr id="10" name="Straight Arrow Connector 9"/>
          <p:cNvCxnSpPr/>
          <p:nvPr/>
        </p:nvCxnSpPr>
        <p:spPr bwMode="auto">
          <a:xfrm>
            <a:off x="5181600" y="1752600"/>
            <a:ext cx="1524000" cy="304800"/>
          </a:xfrm>
          <a:prstGeom prst="straightConnector1">
            <a:avLst/>
          </a:prstGeom>
          <a:solidFill>
            <a:schemeClr val="bg1"/>
          </a:solidFill>
          <a:ln w="28575" cap="flat" cmpd="sng" algn="ctr">
            <a:solidFill>
              <a:srgbClr val="2A40E2"/>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18" name="Straight Arrow Connector 17"/>
          <p:cNvCxnSpPr/>
          <p:nvPr/>
        </p:nvCxnSpPr>
        <p:spPr bwMode="auto">
          <a:xfrm>
            <a:off x="3733800" y="2971800"/>
            <a:ext cx="0" cy="838200"/>
          </a:xfrm>
          <a:prstGeom prst="straightConnector1">
            <a:avLst/>
          </a:prstGeom>
          <a:solidFill>
            <a:schemeClr val="bg1"/>
          </a:solidFill>
          <a:ln w="28575" cap="flat" cmpd="sng" algn="ctr">
            <a:solidFill>
              <a:schemeClr val="tx1"/>
            </a:solidFill>
            <a:prstDash val="dash"/>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21" name="TextBox 20"/>
          <p:cNvSpPr txBox="1"/>
          <p:nvPr/>
        </p:nvSpPr>
        <p:spPr>
          <a:xfrm>
            <a:off x="3733800" y="2979004"/>
            <a:ext cx="1524000" cy="830997"/>
          </a:xfrm>
          <a:prstGeom prst="rect">
            <a:avLst/>
          </a:prstGeom>
          <a:noFill/>
        </p:spPr>
        <p:txBody>
          <a:bodyPr wrap="square" rtlCol="0">
            <a:spAutoFit/>
          </a:bodyPr>
          <a:lstStyle/>
          <a:p>
            <a:pPr>
              <a:lnSpc>
                <a:spcPct val="80000"/>
              </a:lnSpc>
            </a:pPr>
            <a:r>
              <a:rPr lang="en-US" sz="2000" b="0" dirty="0">
                <a:latin typeface="Gill Sans Light"/>
                <a:cs typeface="Gill Sans Light"/>
              </a:rPr>
              <a:t>Wait for note B to be removed</a:t>
            </a:r>
          </a:p>
        </p:txBody>
      </p:sp>
      <p:sp>
        <p:nvSpPr>
          <p:cNvPr id="25" name="Rectangle 24"/>
          <p:cNvSpPr/>
          <p:nvPr/>
        </p:nvSpPr>
        <p:spPr bwMode="auto">
          <a:xfrm>
            <a:off x="2438400" y="1586243"/>
            <a:ext cx="2743200" cy="304800"/>
          </a:xfrm>
          <a:prstGeom prst="rect">
            <a:avLst/>
          </a:prstGeom>
          <a:noFill/>
          <a:ln w="28575" cap="flat" cmpd="sng" algn="ctr">
            <a:solidFill>
              <a:srgbClr val="2A40E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latin typeface="Comic Sans MS" pitchFamily="66" charset="0"/>
            </a:endParaRPr>
          </a:p>
        </p:txBody>
      </p:sp>
      <p:sp>
        <p:nvSpPr>
          <p:cNvPr id="26" name="Rectangle 25"/>
          <p:cNvSpPr/>
          <p:nvPr/>
        </p:nvSpPr>
        <p:spPr bwMode="auto">
          <a:xfrm>
            <a:off x="6705600" y="1849172"/>
            <a:ext cx="2743200" cy="304800"/>
          </a:xfrm>
          <a:prstGeom prst="rect">
            <a:avLst/>
          </a:prstGeom>
          <a:noFill/>
          <a:ln w="28575" cap="flat" cmpd="sng" algn="ctr">
            <a:solidFill>
              <a:srgbClr val="2A40E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latin typeface="Comic Sans MS" pitchFamily="66" charset="0"/>
            </a:endParaRPr>
          </a:p>
        </p:txBody>
      </p:sp>
      <p:sp>
        <p:nvSpPr>
          <p:cNvPr id="15" name="TextBox 14"/>
          <p:cNvSpPr txBox="1"/>
          <p:nvPr/>
        </p:nvSpPr>
        <p:spPr>
          <a:xfrm rot="557741">
            <a:off x="5241410" y="1568227"/>
            <a:ext cx="1274708" cy="646331"/>
          </a:xfrm>
          <a:prstGeom prst="rect">
            <a:avLst/>
          </a:prstGeom>
          <a:noFill/>
        </p:spPr>
        <p:txBody>
          <a:bodyPr wrap="none" rtlCol="0">
            <a:spAutoFit/>
          </a:bodyPr>
          <a:lstStyle/>
          <a:p>
            <a:pPr algn="ctr"/>
            <a:r>
              <a:rPr lang="en-US" dirty="0">
                <a:latin typeface="Gill Sans Light"/>
                <a:cs typeface="Gill Sans Light"/>
              </a:rPr>
              <a:t>happened</a:t>
            </a:r>
          </a:p>
          <a:p>
            <a:pPr algn="ctr"/>
            <a:r>
              <a:rPr lang="en-US" dirty="0">
                <a:latin typeface="Gill Sans Light"/>
                <a:cs typeface="Gill Sans Light"/>
              </a:rPr>
              <a:t>before</a:t>
            </a:r>
          </a:p>
        </p:txBody>
      </p:sp>
      <p:cxnSp>
        <p:nvCxnSpPr>
          <p:cNvPr id="16" name="Straight Arrow Connector 15"/>
          <p:cNvCxnSpPr>
            <a:stCxn id="7" idx="1"/>
          </p:cNvCxnSpPr>
          <p:nvPr/>
        </p:nvCxnSpPr>
        <p:spPr bwMode="auto">
          <a:xfrm flipH="1">
            <a:off x="5181600" y="3581400"/>
            <a:ext cx="1600200" cy="304800"/>
          </a:xfrm>
          <a:prstGeom prst="straightConnector1">
            <a:avLst/>
          </a:prstGeom>
          <a:solidFill>
            <a:schemeClr val="bg1"/>
          </a:solidFill>
          <a:ln w="28575" cap="flat" cmpd="sng" algn="ctr">
            <a:solidFill>
              <a:schemeClr val="tx1"/>
            </a:solidFill>
            <a:prstDash val="dash"/>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19" name="Rectangle 3"/>
          <p:cNvSpPr txBox="1">
            <a:spLocks noChangeArrowheads="1"/>
          </p:cNvSpPr>
          <p:nvPr/>
        </p:nvSpPr>
        <p:spPr bwMode="auto">
          <a:xfrm>
            <a:off x="1765300" y="914400"/>
            <a:ext cx="8686800" cy="53340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a:lnSpc>
                <a:spcPct val="80000"/>
              </a:lnSpc>
              <a:spcBef>
                <a:spcPct val="20000"/>
              </a:spcBef>
              <a:tabLst>
                <a:tab pos="1139825" algn="l"/>
                <a:tab pos="1828800" algn="ctr"/>
                <a:tab pos="4684713" algn="l"/>
                <a:tab pos="5548313" algn="ctr"/>
              </a:tabLst>
            </a:pPr>
            <a:r>
              <a:rPr lang="en-US" altLang="ko-KR" dirty="0">
                <a:ea typeface="굴림" panose="020B0600000101010101" pitchFamily="34" charset="-127"/>
              </a:rPr>
              <a:t>“</a:t>
            </a:r>
            <a:r>
              <a:rPr lang="en-US" altLang="ko-KR" dirty="0">
                <a:latin typeface="Consolas"/>
                <a:ea typeface="굴림" panose="020B0600000101010101" pitchFamily="34" charset="-127"/>
                <a:cs typeface="Consolas"/>
              </a:rPr>
              <a:t>leave note A</a:t>
            </a:r>
            <a:r>
              <a:rPr lang="en-US" altLang="ko-KR" dirty="0">
                <a:ea typeface="굴림" panose="020B0600000101010101" pitchFamily="34" charset="-127"/>
              </a:rPr>
              <a:t>” happens before “</a:t>
            </a:r>
            <a:r>
              <a:rPr lang="en-US" altLang="ko-KR" dirty="0">
                <a:latin typeface="Consolas"/>
                <a:ea typeface="굴림" panose="020B0600000101010101" pitchFamily="34" charset="-127"/>
                <a:cs typeface="Consolas"/>
              </a:rPr>
              <a:t>if (</a:t>
            </a:r>
            <a:r>
              <a:rPr lang="en-US" altLang="ko-KR" dirty="0" err="1">
                <a:latin typeface="Consolas"/>
                <a:ea typeface="굴림" panose="020B0600000101010101" pitchFamily="34" charset="-127"/>
                <a:cs typeface="Consolas"/>
              </a:rPr>
              <a:t>noNote</a:t>
            </a:r>
            <a:r>
              <a:rPr lang="en-US" altLang="ko-KR" dirty="0">
                <a:latin typeface="Consolas"/>
                <a:ea typeface="굴림" panose="020B0600000101010101" pitchFamily="34" charset="-127"/>
                <a:cs typeface="Consolas"/>
              </a:rPr>
              <a:t> A)</a:t>
            </a:r>
            <a:r>
              <a:rPr lang="en-US" altLang="ko-KR" dirty="0">
                <a:ea typeface="굴림" panose="020B0600000101010101" pitchFamily="34" charset="-127"/>
              </a:rPr>
              <a:t>”</a:t>
            </a:r>
          </a:p>
        </p:txBody>
      </p:sp>
    </p:spTree>
    <p:extLst>
      <p:ext uri="{BB962C8B-B14F-4D97-AF65-F5344CB8AC3E}">
        <p14:creationId xmlns:p14="http://schemas.microsoft.com/office/powerpoint/2010/main" val="308566170"/>
      </p:ext>
    </p:extLst>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p:cNvSpPr/>
          <p:nvPr/>
        </p:nvSpPr>
        <p:spPr bwMode="auto">
          <a:xfrm>
            <a:off x="2438400" y="2286000"/>
            <a:ext cx="2743200" cy="304800"/>
          </a:xfrm>
          <a:prstGeom prst="rect">
            <a:avLst/>
          </a:prstGeom>
          <a:solidFill>
            <a:srgbClr val="FF6600">
              <a:alpha val="50000"/>
            </a:srgbClr>
          </a:solidFill>
          <a:ln w="5715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latin typeface="Comic Sans MS" pitchFamily="66" charset="0"/>
            </a:endParaRPr>
          </a:p>
        </p:txBody>
      </p:sp>
      <p:sp>
        <p:nvSpPr>
          <p:cNvPr id="12" name="Rectangle 11"/>
          <p:cNvSpPr/>
          <p:nvPr/>
        </p:nvSpPr>
        <p:spPr bwMode="auto">
          <a:xfrm>
            <a:off x="6705600" y="1565872"/>
            <a:ext cx="2743200" cy="643929"/>
          </a:xfrm>
          <a:prstGeom prst="rect">
            <a:avLst/>
          </a:prstGeom>
          <a:solidFill>
            <a:srgbClr val="FF6600">
              <a:alpha val="50000"/>
            </a:srgbClr>
          </a:solidFill>
          <a:ln w="5715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latin typeface="Comic Sans MS" pitchFamily="66" charset="0"/>
            </a:endParaRPr>
          </a:p>
        </p:txBody>
      </p:sp>
      <p:sp>
        <p:nvSpPr>
          <p:cNvPr id="2" name="Title 1"/>
          <p:cNvSpPr>
            <a:spLocks noGrp="1"/>
          </p:cNvSpPr>
          <p:nvPr>
            <p:ph type="title"/>
          </p:nvPr>
        </p:nvSpPr>
        <p:spPr/>
        <p:txBody>
          <a:bodyPr/>
          <a:lstStyle/>
          <a:p>
            <a:r>
              <a:rPr lang="en-US" dirty="0"/>
              <a:t>Case 2</a:t>
            </a:r>
          </a:p>
        </p:txBody>
      </p:sp>
      <p:sp>
        <p:nvSpPr>
          <p:cNvPr id="4" name="Content Placeholder 2"/>
          <p:cNvSpPr txBox="1">
            <a:spLocks/>
          </p:cNvSpPr>
          <p:nvPr/>
        </p:nvSpPr>
        <p:spPr bwMode="auto">
          <a:xfrm>
            <a:off x="6781800" y="1524000"/>
            <a:ext cx="3124200" cy="502920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None/>
            </a:pPr>
            <a:r>
              <a:rPr lang="en-US" altLang="ko-KR" sz="2000" dirty="0">
                <a:latin typeface="Consolas" charset="0"/>
                <a:ea typeface="Consolas" charset="0"/>
                <a:cs typeface="Consolas" charset="0"/>
              </a:rPr>
              <a:t>leave note B;	</a:t>
            </a:r>
            <a:br>
              <a:rPr lang="en-US" altLang="ko-KR" sz="2000" dirty="0">
                <a:latin typeface="Consolas" charset="0"/>
                <a:ea typeface="Consolas" charset="0"/>
                <a:cs typeface="Consolas" charset="0"/>
              </a:rPr>
            </a:br>
            <a:r>
              <a:rPr lang="en-US" altLang="ko-KR" sz="2000" dirty="0">
                <a:latin typeface="Consolas" charset="0"/>
                <a:ea typeface="Consolas" charset="0"/>
                <a:cs typeface="Consolas" charset="0"/>
              </a:rPr>
              <a:t>if (</a:t>
            </a:r>
            <a:r>
              <a:rPr lang="en-US" altLang="ko-KR" sz="2000" dirty="0" err="1">
                <a:latin typeface="Consolas" charset="0"/>
                <a:ea typeface="Consolas" charset="0"/>
                <a:cs typeface="Consolas" charset="0"/>
              </a:rPr>
              <a:t>noNote</a:t>
            </a:r>
            <a:r>
              <a:rPr lang="en-US" altLang="ko-KR" sz="2000" dirty="0">
                <a:latin typeface="Consolas" charset="0"/>
                <a:ea typeface="Consolas" charset="0"/>
                <a:cs typeface="Consolas" charset="0"/>
              </a:rPr>
              <a:t> A) {\\Y</a:t>
            </a:r>
          </a:p>
          <a:p>
            <a:pPr marL="0" indent="0">
              <a:buNone/>
            </a:pPr>
            <a:r>
              <a:rPr lang="en-US" altLang="ko-KR" sz="2000" dirty="0">
                <a:latin typeface="Consolas" charset="0"/>
                <a:ea typeface="Consolas" charset="0"/>
                <a:cs typeface="Consolas" charset="0"/>
              </a:rPr>
              <a:t>    if (</a:t>
            </a:r>
            <a:r>
              <a:rPr lang="en-US" altLang="ko-KR" sz="2000" dirty="0" err="1">
                <a:latin typeface="Consolas" charset="0"/>
                <a:ea typeface="Consolas" charset="0"/>
                <a:cs typeface="Consolas" charset="0"/>
              </a:rPr>
              <a:t>noMilk</a:t>
            </a:r>
            <a:r>
              <a:rPr lang="en-US" altLang="ko-KR" sz="2000" dirty="0">
                <a:latin typeface="Consolas" charset="0"/>
                <a:ea typeface="Consolas" charset="0"/>
                <a:cs typeface="Consolas" charset="0"/>
              </a:rPr>
              <a:t>) {</a:t>
            </a:r>
            <a:br>
              <a:rPr lang="en-US" altLang="ko-KR" sz="2000" dirty="0">
                <a:latin typeface="Consolas" charset="0"/>
                <a:ea typeface="Consolas" charset="0"/>
                <a:cs typeface="Consolas" charset="0"/>
              </a:rPr>
            </a:br>
            <a:r>
              <a:rPr lang="en-US" altLang="ko-KR" sz="2000" dirty="0">
                <a:latin typeface="Consolas" charset="0"/>
                <a:ea typeface="Consolas" charset="0"/>
                <a:cs typeface="Consolas" charset="0"/>
              </a:rPr>
              <a:t>        buy milk;	</a:t>
            </a:r>
          </a:p>
          <a:p>
            <a:pPr marL="0" indent="0">
              <a:buNone/>
            </a:pPr>
            <a:r>
              <a:rPr lang="en-US" altLang="ko-KR" sz="2000" dirty="0">
                <a:latin typeface="Consolas" charset="0"/>
                <a:ea typeface="Consolas" charset="0"/>
                <a:cs typeface="Consolas" charset="0"/>
              </a:rPr>
              <a:t>    }</a:t>
            </a:r>
            <a:br>
              <a:rPr lang="en-US" altLang="ko-KR" sz="2000" dirty="0">
                <a:latin typeface="Consolas" charset="0"/>
                <a:ea typeface="Consolas" charset="0"/>
                <a:cs typeface="Consolas" charset="0"/>
              </a:rPr>
            </a:br>
            <a:r>
              <a:rPr lang="en-US" altLang="ko-KR" sz="2000" dirty="0">
                <a:latin typeface="Consolas" charset="0"/>
                <a:ea typeface="Consolas" charset="0"/>
                <a:cs typeface="Consolas" charset="0"/>
              </a:rPr>
              <a:t>}		</a:t>
            </a:r>
            <a:br>
              <a:rPr lang="en-US" altLang="ko-KR" sz="2000" dirty="0">
                <a:latin typeface="Courier New" panose="02070309020205020404" pitchFamily="49" charset="0"/>
                <a:ea typeface="굴림" panose="020B0600000101010101" pitchFamily="34" charset="-127"/>
              </a:rPr>
            </a:br>
            <a:r>
              <a:rPr lang="en-US" altLang="ko-KR" sz="2000" dirty="0">
                <a:latin typeface="Consolas" charset="0"/>
                <a:ea typeface="Consolas" charset="0"/>
                <a:cs typeface="Consolas" charset="0"/>
              </a:rPr>
              <a:t>remove note B;</a:t>
            </a:r>
          </a:p>
          <a:p>
            <a:pPr marL="0" indent="0">
              <a:buNone/>
            </a:pPr>
            <a:endParaRPr lang="en-US" sz="2000" dirty="0"/>
          </a:p>
        </p:txBody>
      </p:sp>
      <p:cxnSp>
        <p:nvCxnSpPr>
          <p:cNvPr id="10" name="Straight Arrow Connector 9"/>
          <p:cNvCxnSpPr>
            <a:stCxn id="28" idx="1"/>
            <a:endCxn id="29" idx="3"/>
          </p:cNvCxnSpPr>
          <p:nvPr/>
        </p:nvCxnSpPr>
        <p:spPr bwMode="auto">
          <a:xfrm flipH="1">
            <a:off x="5181600" y="2001572"/>
            <a:ext cx="1524000" cy="436828"/>
          </a:xfrm>
          <a:prstGeom prst="straightConnector1">
            <a:avLst/>
          </a:prstGeom>
          <a:solidFill>
            <a:schemeClr val="bg1"/>
          </a:solidFill>
          <a:ln w="28575" cap="flat" cmpd="sng" algn="ctr">
            <a:solidFill>
              <a:srgbClr val="2A40E2"/>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27" name="TextBox 26"/>
          <p:cNvSpPr txBox="1"/>
          <p:nvPr/>
        </p:nvSpPr>
        <p:spPr>
          <a:xfrm rot="20770578">
            <a:off x="5241410" y="1900569"/>
            <a:ext cx="1274708" cy="646331"/>
          </a:xfrm>
          <a:prstGeom prst="rect">
            <a:avLst/>
          </a:prstGeom>
          <a:noFill/>
        </p:spPr>
        <p:txBody>
          <a:bodyPr wrap="none" rtlCol="0">
            <a:spAutoFit/>
          </a:bodyPr>
          <a:lstStyle/>
          <a:p>
            <a:pPr algn="ctr"/>
            <a:r>
              <a:rPr lang="en-US" dirty="0">
                <a:latin typeface="Gill Sans Light"/>
                <a:cs typeface="Gill Sans Light"/>
              </a:rPr>
              <a:t>happened</a:t>
            </a:r>
          </a:p>
          <a:p>
            <a:pPr algn="ctr"/>
            <a:r>
              <a:rPr lang="en-US" dirty="0">
                <a:latin typeface="Gill Sans Light"/>
                <a:cs typeface="Gill Sans Light"/>
              </a:rPr>
              <a:t>before</a:t>
            </a:r>
          </a:p>
        </p:txBody>
      </p:sp>
      <p:sp>
        <p:nvSpPr>
          <p:cNvPr id="3" name="Content Placeholder 2"/>
          <p:cNvSpPr>
            <a:spLocks noGrp="1"/>
          </p:cNvSpPr>
          <p:nvPr>
            <p:ph idx="1"/>
          </p:nvPr>
        </p:nvSpPr>
        <p:spPr>
          <a:xfrm>
            <a:off x="2438400" y="1524000"/>
            <a:ext cx="3124200" cy="5105400"/>
          </a:xfrm>
        </p:spPr>
        <p:txBody>
          <a:bodyPr>
            <a:normAutofit/>
          </a:bodyPr>
          <a:lstStyle/>
          <a:p>
            <a:pPr marL="0" indent="0">
              <a:buNone/>
            </a:pPr>
            <a:endParaRPr lang="en-US" altLang="ko-KR" sz="2000" dirty="0">
              <a:latin typeface="Consolas" charset="0"/>
              <a:ea typeface="Consolas" charset="0"/>
              <a:cs typeface="Consolas" charset="0"/>
            </a:endParaRPr>
          </a:p>
          <a:p>
            <a:pPr marL="0" indent="0">
              <a:buNone/>
            </a:pPr>
            <a:endParaRPr lang="en-US" altLang="ko-KR" sz="2000" dirty="0">
              <a:latin typeface="Consolas" charset="0"/>
              <a:ea typeface="Consolas" charset="0"/>
              <a:cs typeface="Consolas" charset="0"/>
            </a:endParaRPr>
          </a:p>
          <a:p>
            <a:pPr marL="0" indent="0">
              <a:buNone/>
            </a:pPr>
            <a:r>
              <a:rPr lang="en-US" altLang="ko-KR" sz="2000" dirty="0">
                <a:latin typeface="Consolas" charset="0"/>
                <a:ea typeface="Consolas" charset="0"/>
                <a:cs typeface="Consolas" charset="0"/>
              </a:rPr>
              <a:t>leave note A;	</a:t>
            </a:r>
            <a:br>
              <a:rPr lang="en-US" altLang="ko-KR" sz="2000" dirty="0">
                <a:latin typeface="Consolas" charset="0"/>
                <a:ea typeface="Consolas" charset="0"/>
                <a:cs typeface="Consolas" charset="0"/>
              </a:rPr>
            </a:br>
            <a:r>
              <a:rPr lang="en-US" altLang="ko-KR" sz="2000" dirty="0">
                <a:latin typeface="Consolas" charset="0"/>
                <a:ea typeface="Consolas" charset="0"/>
                <a:cs typeface="Consolas" charset="0"/>
              </a:rPr>
              <a:t>while (note B) {\\X    </a:t>
            </a:r>
          </a:p>
          <a:p>
            <a:pPr marL="0" indent="0">
              <a:buNone/>
            </a:pPr>
            <a:r>
              <a:rPr lang="en-US" altLang="ko-KR" sz="2000" dirty="0">
                <a:latin typeface="Consolas" charset="0"/>
                <a:ea typeface="Consolas" charset="0"/>
                <a:cs typeface="Consolas" charset="0"/>
              </a:rPr>
              <a:t>    do nothing;	   </a:t>
            </a:r>
            <a:br>
              <a:rPr lang="en-US" altLang="ko-KR" sz="2000" dirty="0">
                <a:latin typeface="Consolas" charset="0"/>
                <a:ea typeface="Consolas" charset="0"/>
                <a:cs typeface="Consolas" charset="0"/>
              </a:rPr>
            </a:br>
            <a:r>
              <a:rPr lang="en-US" altLang="ko-KR" sz="2000" dirty="0">
                <a:latin typeface="Consolas" charset="0"/>
                <a:ea typeface="Consolas" charset="0"/>
                <a:cs typeface="Consolas" charset="0"/>
              </a:rPr>
              <a:t>};</a:t>
            </a:r>
          </a:p>
          <a:p>
            <a:pPr marL="0" indent="0">
              <a:buNone/>
            </a:pPr>
            <a:endParaRPr lang="en-US" altLang="ko-KR" sz="2000" dirty="0">
              <a:latin typeface="Consolas" charset="0"/>
              <a:ea typeface="Consolas" charset="0"/>
              <a:cs typeface="Consolas" charset="0"/>
            </a:endParaRPr>
          </a:p>
          <a:p>
            <a:pPr marL="0" indent="0">
              <a:buNone/>
            </a:pPr>
            <a:endParaRPr lang="en-US" altLang="ko-KR" sz="2000" dirty="0">
              <a:latin typeface="Consolas" charset="0"/>
              <a:ea typeface="Consolas" charset="0"/>
              <a:cs typeface="Consolas" charset="0"/>
            </a:endParaRPr>
          </a:p>
          <a:p>
            <a:pPr marL="0" indent="0">
              <a:buNone/>
            </a:pPr>
            <a:r>
              <a:rPr lang="en-US" altLang="ko-KR" sz="2000" dirty="0">
                <a:latin typeface="Consolas" charset="0"/>
                <a:ea typeface="Consolas" charset="0"/>
                <a:cs typeface="Consolas" charset="0"/>
              </a:rPr>
              <a:t>if (</a:t>
            </a:r>
            <a:r>
              <a:rPr lang="en-US" altLang="ko-KR" sz="2000" dirty="0" err="1">
                <a:latin typeface="Consolas" charset="0"/>
                <a:ea typeface="Consolas" charset="0"/>
                <a:cs typeface="Consolas" charset="0"/>
              </a:rPr>
              <a:t>noMilk</a:t>
            </a:r>
            <a:r>
              <a:rPr lang="en-US" altLang="ko-KR" sz="2000" dirty="0">
                <a:latin typeface="Consolas" charset="0"/>
                <a:ea typeface="Consolas" charset="0"/>
                <a:cs typeface="Consolas" charset="0"/>
              </a:rPr>
              <a:t>) {	   </a:t>
            </a:r>
          </a:p>
          <a:p>
            <a:pPr marL="0" indent="0">
              <a:buNone/>
            </a:pPr>
            <a:r>
              <a:rPr lang="en-US" altLang="ko-KR" sz="2000" dirty="0">
                <a:latin typeface="Consolas" charset="0"/>
                <a:ea typeface="Consolas" charset="0"/>
                <a:cs typeface="Consolas" charset="0"/>
              </a:rPr>
              <a:t>    buy milk;	}</a:t>
            </a:r>
            <a:br>
              <a:rPr lang="en-US" altLang="ko-KR" sz="2000" dirty="0">
                <a:latin typeface="Consolas" charset="0"/>
                <a:ea typeface="Consolas" charset="0"/>
                <a:cs typeface="Consolas" charset="0"/>
              </a:rPr>
            </a:br>
            <a:r>
              <a:rPr lang="en-US" altLang="ko-KR" sz="2000" dirty="0">
                <a:latin typeface="Consolas" charset="0"/>
                <a:ea typeface="Consolas" charset="0"/>
                <a:cs typeface="Consolas" charset="0"/>
              </a:rPr>
              <a:t>}		</a:t>
            </a:r>
            <a:br>
              <a:rPr lang="en-US" altLang="ko-KR" sz="2000" dirty="0">
                <a:latin typeface="Courier New" panose="02070309020205020404" pitchFamily="49" charset="0"/>
                <a:ea typeface="굴림" panose="020B0600000101010101" pitchFamily="34" charset="-127"/>
              </a:rPr>
            </a:br>
            <a:r>
              <a:rPr lang="en-US" altLang="ko-KR" sz="2000" dirty="0">
                <a:latin typeface="Consolas" charset="0"/>
                <a:ea typeface="Consolas" charset="0"/>
                <a:cs typeface="Consolas" charset="0"/>
              </a:rPr>
              <a:t>remove note A;</a:t>
            </a:r>
          </a:p>
          <a:p>
            <a:pPr marL="0" indent="0">
              <a:buNone/>
            </a:pPr>
            <a:endParaRPr lang="en-US" sz="2000" dirty="0"/>
          </a:p>
        </p:txBody>
      </p:sp>
      <p:sp>
        <p:nvSpPr>
          <p:cNvPr id="28" name="Rectangle 27"/>
          <p:cNvSpPr/>
          <p:nvPr/>
        </p:nvSpPr>
        <p:spPr bwMode="auto">
          <a:xfrm>
            <a:off x="6705600" y="1849172"/>
            <a:ext cx="2743200" cy="304800"/>
          </a:xfrm>
          <a:prstGeom prst="rect">
            <a:avLst/>
          </a:prstGeom>
          <a:noFill/>
          <a:ln w="28575" cap="flat" cmpd="sng" algn="ctr">
            <a:solidFill>
              <a:srgbClr val="2A40E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latin typeface="Comic Sans MS" pitchFamily="66" charset="0"/>
            </a:endParaRPr>
          </a:p>
        </p:txBody>
      </p:sp>
      <p:sp>
        <p:nvSpPr>
          <p:cNvPr id="29" name="Rectangle 28"/>
          <p:cNvSpPr/>
          <p:nvPr/>
        </p:nvSpPr>
        <p:spPr bwMode="auto">
          <a:xfrm>
            <a:off x="2438400" y="2286000"/>
            <a:ext cx="2743200" cy="304800"/>
          </a:xfrm>
          <a:prstGeom prst="rect">
            <a:avLst/>
          </a:prstGeom>
          <a:noFill/>
          <a:ln w="28575" cap="flat" cmpd="sng" algn="ctr">
            <a:solidFill>
              <a:srgbClr val="2A40E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latin typeface="Comic Sans MS" pitchFamily="66" charset="0"/>
            </a:endParaRPr>
          </a:p>
        </p:txBody>
      </p:sp>
      <p:sp>
        <p:nvSpPr>
          <p:cNvPr id="30" name="Rectangle 3"/>
          <p:cNvSpPr txBox="1">
            <a:spLocks noChangeArrowheads="1"/>
          </p:cNvSpPr>
          <p:nvPr/>
        </p:nvSpPr>
        <p:spPr bwMode="auto">
          <a:xfrm>
            <a:off x="1765300" y="914400"/>
            <a:ext cx="8686800" cy="53340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a:lnSpc>
                <a:spcPct val="80000"/>
              </a:lnSpc>
              <a:spcBef>
                <a:spcPct val="20000"/>
              </a:spcBef>
              <a:tabLst>
                <a:tab pos="1139825" algn="l"/>
                <a:tab pos="1828800" algn="ctr"/>
                <a:tab pos="4684713" algn="l"/>
                <a:tab pos="5548313" algn="ctr"/>
              </a:tabLst>
            </a:pPr>
            <a:r>
              <a:rPr lang="en-US" altLang="ko-KR" dirty="0">
                <a:ea typeface="굴림" panose="020B0600000101010101" pitchFamily="34" charset="-127"/>
              </a:rPr>
              <a:t>“</a:t>
            </a:r>
            <a:r>
              <a:rPr lang="en-US" altLang="ko-KR" dirty="0">
                <a:latin typeface="Consolas"/>
                <a:ea typeface="굴림" panose="020B0600000101010101" pitchFamily="34" charset="-127"/>
                <a:cs typeface="Consolas"/>
              </a:rPr>
              <a:t>if (</a:t>
            </a:r>
            <a:r>
              <a:rPr lang="en-US" altLang="ko-KR" dirty="0" err="1">
                <a:latin typeface="Consolas"/>
                <a:ea typeface="굴림" panose="020B0600000101010101" pitchFamily="34" charset="-127"/>
                <a:cs typeface="Consolas"/>
              </a:rPr>
              <a:t>noNote</a:t>
            </a:r>
            <a:r>
              <a:rPr lang="en-US" altLang="ko-KR" dirty="0">
                <a:latin typeface="Consolas"/>
                <a:ea typeface="굴림" panose="020B0600000101010101" pitchFamily="34" charset="-127"/>
                <a:cs typeface="Consolas"/>
              </a:rPr>
              <a:t> A)</a:t>
            </a:r>
            <a:r>
              <a:rPr lang="en-US" altLang="ko-KR" dirty="0">
                <a:ea typeface="굴림" panose="020B0600000101010101" pitchFamily="34" charset="-127"/>
              </a:rPr>
              <a:t>” happens before “</a:t>
            </a:r>
            <a:r>
              <a:rPr lang="en-US" altLang="ko-KR" dirty="0">
                <a:latin typeface="Consolas"/>
                <a:ea typeface="굴림" panose="020B0600000101010101" pitchFamily="34" charset="-127"/>
                <a:cs typeface="Consolas"/>
              </a:rPr>
              <a:t>leave note A</a:t>
            </a:r>
            <a:r>
              <a:rPr lang="en-US" altLang="ko-KR" dirty="0">
                <a:ea typeface="굴림" panose="020B0600000101010101" pitchFamily="34" charset="-127"/>
              </a:rPr>
              <a:t>”</a:t>
            </a:r>
          </a:p>
        </p:txBody>
      </p:sp>
    </p:spTree>
    <p:extLst>
      <p:ext uri="{BB962C8B-B14F-4D97-AF65-F5344CB8AC3E}">
        <p14:creationId xmlns:p14="http://schemas.microsoft.com/office/powerpoint/2010/main" val="836238541"/>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bwMode="auto">
          <a:xfrm>
            <a:off x="6705600" y="1849172"/>
            <a:ext cx="2743200" cy="304800"/>
          </a:xfrm>
          <a:prstGeom prst="rect">
            <a:avLst/>
          </a:prstGeom>
          <a:noFill/>
          <a:ln w="28575" cap="flat" cmpd="sng" algn="ctr">
            <a:solidFill>
              <a:srgbClr val="2A40E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latin typeface="Comic Sans MS" pitchFamily="66" charset="0"/>
            </a:endParaRPr>
          </a:p>
        </p:txBody>
      </p:sp>
      <p:sp>
        <p:nvSpPr>
          <p:cNvPr id="11" name="Rectangle 10"/>
          <p:cNvSpPr/>
          <p:nvPr/>
        </p:nvSpPr>
        <p:spPr bwMode="auto">
          <a:xfrm>
            <a:off x="6705600" y="1600200"/>
            <a:ext cx="2743200" cy="2167930"/>
          </a:xfrm>
          <a:prstGeom prst="rect">
            <a:avLst/>
          </a:prstGeom>
          <a:solidFill>
            <a:srgbClr val="FF6600">
              <a:alpha val="50000"/>
            </a:srgbClr>
          </a:solidFill>
          <a:ln w="5715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latin typeface="Comic Sans MS" pitchFamily="66" charset="0"/>
            </a:endParaRPr>
          </a:p>
        </p:txBody>
      </p:sp>
      <p:sp>
        <p:nvSpPr>
          <p:cNvPr id="29" name="Rectangle 28"/>
          <p:cNvSpPr/>
          <p:nvPr/>
        </p:nvSpPr>
        <p:spPr bwMode="auto">
          <a:xfrm>
            <a:off x="2438400" y="2286000"/>
            <a:ext cx="2743200" cy="304800"/>
          </a:xfrm>
          <a:prstGeom prst="rect">
            <a:avLst/>
          </a:prstGeom>
          <a:noFill/>
          <a:ln w="28575" cap="flat" cmpd="sng" algn="ctr">
            <a:solidFill>
              <a:srgbClr val="2A40E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latin typeface="Comic Sans MS" pitchFamily="66" charset="0"/>
            </a:endParaRPr>
          </a:p>
        </p:txBody>
      </p:sp>
      <p:sp>
        <p:nvSpPr>
          <p:cNvPr id="12" name="Rectangle 11"/>
          <p:cNvSpPr/>
          <p:nvPr/>
        </p:nvSpPr>
        <p:spPr bwMode="auto">
          <a:xfrm>
            <a:off x="2438400" y="2286000"/>
            <a:ext cx="2743200" cy="1295400"/>
          </a:xfrm>
          <a:prstGeom prst="rect">
            <a:avLst/>
          </a:prstGeom>
          <a:solidFill>
            <a:srgbClr val="FF6600">
              <a:alpha val="50000"/>
            </a:srgbClr>
          </a:solidFill>
          <a:ln w="5715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latin typeface="Comic Sans MS" pitchFamily="66" charset="0"/>
            </a:endParaRPr>
          </a:p>
        </p:txBody>
      </p:sp>
      <p:sp>
        <p:nvSpPr>
          <p:cNvPr id="2" name="Title 1"/>
          <p:cNvSpPr>
            <a:spLocks noGrp="1"/>
          </p:cNvSpPr>
          <p:nvPr>
            <p:ph type="title"/>
          </p:nvPr>
        </p:nvSpPr>
        <p:spPr/>
        <p:txBody>
          <a:bodyPr/>
          <a:lstStyle/>
          <a:p>
            <a:r>
              <a:rPr lang="en-US" dirty="0"/>
              <a:t>Case 2</a:t>
            </a:r>
          </a:p>
        </p:txBody>
      </p:sp>
      <p:sp>
        <p:nvSpPr>
          <p:cNvPr id="4" name="Content Placeholder 2"/>
          <p:cNvSpPr txBox="1">
            <a:spLocks/>
          </p:cNvSpPr>
          <p:nvPr/>
        </p:nvSpPr>
        <p:spPr bwMode="auto">
          <a:xfrm>
            <a:off x="6781800" y="1524000"/>
            <a:ext cx="3124200" cy="502920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None/>
            </a:pPr>
            <a:r>
              <a:rPr lang="en-US" altLang="ko-KR" sz="2000" dirty="0">
                <a:latin typeface="Consolas" charset="0"/>
                <a:ea typeface="Consolas" charset="0"/>
                <a:cs typeface="Consolas" charset="0"/>
              </a:rPr>
              <a:t>leave note B;	</a:t>
            </a:r>
            <a:br>
              <a:rPr lang="en-US" altLang="ko-KR" sz="2000" dirty="0">
                <a:latin typeface="Consolas" charset="0"/>
                <a:ea typeface="Consolas" charset="0"/>
                <a:cs typeface="Consolas" charset="0"/>
              </a:rPr>
            </a:br>
            <a:r>
              <a:rPr lang="en-US" altLang="ko-KR" sz="2000" dirty="0">
                <a:latin typeface="Consolas" charset="0"/>
                <a:ea typeface="Consolas" charset="0"/>
                <a:cs typeface="Consolas" charset="0"/>
              </a:rPr>
              <a:t>if (</a:t>
            </a:r>
            <a:r>
              <a:rPr lang="en-US" altLang="ko-KR" sz="2000" dirty="0" err="1">
                <a:latin typeface="Consolas" charset="0"/>
                <a:ea typeface="Consolas" charset="0"/>
                <a:cs typeface="Consolas" charset="0"/>
              </a:rPr>
              <a:t>noNote</a:t>
            </a:r>
            <a:r>
              <a:rPr lang="en-US" altLang="ko-KR" sz="2000" dirty="0">
                <a:latin typeface="Consolas" charset="0"/>
                <a:ea typeface="Consolas" charset="0"/>
                <a:cs typeface="Consolas" charset="0"/>
              </a:rPr>
              <a:t> A) {\\Y</a:t>
            </a:r>
          </a:p>
          <a:p>
            <a:pPr marL="0" indent="0">
              <a:buNone/>
            </a:pPr>
            <a:r>
              <a:rPr lang="en-US" altLang="ko-KR" sz="2000" dirty="0">
                <a:latin typeface="Consolas" charset="0"/>
                <a:ea typeface="Consolas" charset="0"/>
                <a:cs typeface="Consolas" charset="0"/>
              </a:rPr>
              <a:t>    if (</a:t>
            </a:r>
            <a:r>
              <a:rPr lang="en-US" altLang="ko-KR" sz="2000" dirty="0" err="1">
                <a:latin typeface="Consolas" charset="0"/>
                <a:ea typeface="Consolas" charset="0"/>
                <a:cs typeface="Consolas" charset="0"/>
              </a:rPr>
              <a:t>noMilk</a:t>
            </a:r>
            <a:r>
              <a:rPr lang="en-US" altLang="ko-KR" sz="2000" dirty="0">
                <a:latin typeface="Consolas" charset="0"/>
                <a:ea typeface="Consolas" charset="0"/>
                <a:cs typeface="Consolas" charset="0"/>
              </a:rPr>
              <a:t>) {</a:t>
            </a:r>
            <a:br>
              <a:rPr lang="en-US" altLang="ko-KR" sz="2000" dirty="0">
                <a:latin typeface="Consolas" charset="0"/>
                <a:ea typeface="Consolas" charset="0"/>
                <a:cs typeface="Consolas" charset="0"/>
              </a:rPr>
            </a:br>
            <a:r>
              <a:rPr lang="en-US" altLang="ko-KR" sz="2000" dirty="0">
                <a:latin typeface="Consolas" charset="0"/>
                <a:ea typeface="Consolas" charset="0"/>
                <a:cs typeface="Consolas" charset="0"/>
              </a:rPr>
              <a:t>        buy milk;	</a:t>
            </a:r>
          </a:p>
          <a:p>
            <a:pPr marL="0" indent="0">
              <a:buNone/>
            </a:pPr>
            <a:r>
              <a:rPr lang="en-US" altLang="ko-KR" sz="2000" dirty="0">
                <a:latin typeface="Consolas" charset="0"/>
                <a:ea typeface="Consolas" charset="0"/>
                <a:cs typeface="Consolas" charset="0"/>
              </a:rPr>
              <a:t>    }</a:t>
            </a:r>
            <a:br>
              <a:rPr lang="en-US" altLang="ko-KR" sz="2000" dirty="0">
                <a:latin typeface="Consolas" charset="0"/>
                <a:ea typeface="Consolas" charset="0"/>
                <a:cs typeface="Consolas" charset="0"/>
              </a:rPr>
            </a:br>
            <a:r>
              <a:rPr lang="en-US" altLang="ko-KR" sz="2000" dirty="0">
                <a:latin typeface="Consolas" charset="0"/>
                <a:ea typeface="Consolas" charset="0"/>
                <a:cs typeface="Consolas" charset="0"/>
              </a:rPr>
              <a:t>}		</a:t>
            </a:r>
            <a:br>
              <a:rPr lang="en-US" altLang="ko-KR" sz="2000" dirty="0">
                <a:latin typeface="Courier New" panose="02070309020205020404" pitchFamily="49" charset="0"/>
                <a:ea typeface="굴림" panose="020B0600000101010101" pitchFamily="34" charset="-127"/>
              </a:rPr>
            </a:br>
            <a:r>
              <a:rPr lang="en-US" altLang="ko-KR" sz="2000" dirty="0">
                <a:latin typeface="Consolas" charset="0"/>
                <a:ea typeface="Consolas" charset="0"/>
                <a:cs typeface="Consolas" charset="0"/>
              </a:rPr>
              <a:t>remove note B;</a:t>
            </a:r>
          </a:p>
          <a:p>
            <a:pPr marL="0" indent="0">
              <a:buNone/>
            </a:pPr>
            <a:endParaRPr lang="en-US" sz="2000" dirty="0"/>
          </a:p>
        </p:txBody>
      </p:sp>
      <p:cxnSp>
        <p:nvCxnSpPr>
          <p:cNvPr id="10" name="Straight Arrow Connector 9"/>
          <p:cNvCxnSpPr>
            <a:stCxn id="28" idx="1"/>
            <a:endCxn id="29" idx="3"/>
          </p:cNvCxnSpPr>
          <p:nvPr/>
        </p:nvCxnSpPr>
        <p:spPr bwMode="auto">
          <a:xfrm flipH="1">
            <a:off x="5181600" y="2001572"/>
            <a:ext cx="1524000" cy="436828"/>
          </a:xfrm>
          <a:prstGeom prst="straightConnector1">
            <a:avLst/>
          </a:prstGeom>
          <a:solidFill>
            <a:schemeClr val="bg1"/>
          </a:solidFill>
          <a:ln w="28575" cap="flat" cmpd="sng" algn="ctr">
            <a:solidFill>
              <a:srgbClr val="2A40E2"/>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27" name="TextBox 26"/>
          <p:cNvSpPr txBox="1"/>
          <p:nvPr/>
        </p:nvSpPr>
        <p:spPr>
          <a:xfrm rot="20770578">
            <a:off x="5241410" y="1900569"/>
            <a:ext cx="1274708" cy="646331"/>
          </a:xfrm>
          <a:prstGeom prst="rect">
            <a:avLst/>
          </a:prstGeom>
          <a:noFill/>
        </p:spPr>
        <p:txBody>
          <a:bodyPr wrap="none" rtlCol="0">
            <a:spAutoFit/>
          </a:bodyPr>
          <a:lstStyle/>
          <a:p>
            <a:pPr algn="ctr"/>
            <a:r>
              <a:rPr lang="en-US" dirty="0">
                <a:latin typeface="Gill Sans Light"/>
                <a:cs typeface="Gill Sans Light"/>
              </a:rPr>
              <a:t>happened</a:t>
            </a:r>
          </a:p>
          <a:p>
            <a:pPr algn="ctr"/>
            <a:r>
              <a:rPr lang="en-US" dirty="0">
                <a:latin typeface="Gill Sans Light"/>
                <a:cs typeface="Gill Sans Light"/>
              </a:rPr>
              <a:t>before</a:t>
            </a:r>
          </a:p>
        </p:txBody>
      </p:sp>
      <p:sp>
        <p:nvSpPr>
          <p:cNvPr id="3" name="Content Placeholder 2"/>
          <p:cNvSpPr>
            <a:spLocks noGrp="1"/>
          </p:cNvSpPr>
          <p:nvPr>
            <p:ph idx="1"/>
          </p:nvPr>
        </p:nvSpPr>
        <p:spPr>
          <a:xfrm>
            <a:off x="2438400" y="1524000"/>
            <a:ext cx="3124200" cy="5105400"/>
          </a:xfrm>
        </p:spPr>
        <p:txBody>
          <a:bodyPr>
            <a:normAutofit/>
          </a:bodyPr>
          <a:lstStyle/>
          <a:p>
            <a:pPr marL="0" indent="0">
              <a:buNone/>
            </a:pPr>
            <a:endParaRPr lang="en-US" altLang="ko-KR" sz="2000" dirty="0">
              <a:latin typeface="Consolas" charset="0"/>
              <a:ea typeface="Consolas" charset="0"/>
              <a:cs typeface="Consolas" charset="0"/>
            </a:endParaRPr>
          </a:p>
          <a:p>
            <a:pPr marL="0" indent="0">
              <a:buNone/>
            </a:pPr>
            <a:endParaRPr lang="en-US" altLang="ko-KR" sz="2000" dirty="0">
              <a:latin typeface="Consolas" charset="0"/>
              <a:ea typeface="Consolas" charset="0"/>
              <a:cs typeface="Consolas" charset="0"/>
            </a:endParaRPr>
          </a:p>
          <a:p>
            <a:pPr marL="0" indent="0">
              <a:buNone/>
            </a:pPr>
            <a:r>
              <a:rPr lang="en-US" altLang="ko-KR" sz="2000" dirty="0">
                <a:latin typeface="Consolas" charset="0"/>
                <a:ea typeface="Consolas" charset="0"/>
                <a:cs typeface="Consolas" charset="0"/>
              </a:rPr>
              <a:t>leave note A;	</a:t>
            </a:r>
            <a:br>
              <a:rPr lang="en-US" altLang="ko-KR" sz="2000" dirty="0">
                <a:latin typeface="Consolas" charset="0"/>
                <a:ea typeface="Consolas" charset="0"/>
                <a:cs typeface="Consolas" charset="0"/>
              </a:rPr>
            </a:br>
            <a:r>
              <a:rPr lang="en-US" altLang="ko-KR" sz="2000" dirty="0">
                <a:latin typeface="Consolas" charset="0"/>
                <a:ea typeface="Consolas" charset="0"/>
                <a:cs typeface="Consolas" charset="0"/>
              </a:rPr>
              <a:t>while (note B) {\\X    </a:t>
            </a:r>
          </a:p>
          <a:p>
            <a:pPr marL="0" indent="0">
              <a:buNone/>
            </a:pPr>
            <a:r>
              <a:rPr lang="en-US" altLang="ko-KR" sz="2000" dirty="0">
                <a:latin typeface="Consolas" charset="0"/>
                <a:ea typeface="Consolas" charset="0"/>
                <a:cs typeface="Consolas" charset="0"/>
              </a:rPr>
              <a:t>    do nothing;	   </a:t>
            </a:r>
            <a:br>
              <a:rPr lang="en-US" altLang="ko-KR" sz="2000" dirty="0">
                <a:latin typeface="Consolas" charset="0"/>
                <a:ea typeface="Consolas" charset="0"/>
                <a:cs typeface="Consolas" charset="0"/>
              </a:rPr>
            </a:br>
            <a:r>
              <a:rPr lang="en-US" altLang="ko-KR" sz="2000" dirty="0">
                <a:latin typeface="Consolas" charset="0"/>
                <a:ea typeface="Consolas" charset="0"/>
                <a:cs typeface="Consolas" charset="0"/>
              </a:rPr>
              <a:t>};</a:t>
            </a:r>
          </a:p>
          <a:p>
            <a:pPr marL="0" indent="0">
              <a:buNone/>
            </a:pPr>
            <a:endParaRPr lang="en-US" altLang="ko-KR" sz="2000" dirty="0">
              <a:latin typeface="Consolas" charset="0"/>
              <a:ea typeface="Consolas" charset="0"/>
              <a:cs typeface="Consolas" charset="0"/>
            </a:endParaRPr>
          </a:p>
          <a:p>
            <a:pPr marL="0" indent="0">
              <a:buNone/>
            </a:pPr>
            <a:endParaRPr lang="en-US" altLang="ko-KR" sz="2000" dirty="0">
              <a:latin typeface="Consolas" charset="0"/>
              <a:ea typeface="Consolas" charset="0"/>
              <a:cs typeface="Consolas" charset="0"/>
            </a:endParaRPr>
          </a:p>
          <a:p>
            <a:pPr marL="0" indent="0">
              <a:buNone/>
            </a:pPr>
            <a:r>
              <a:rPr lang="en-US" altLang="ko-KR" sz="2000" dirty="0">
                <a:latin typeface="Consolas" charset="0"/>
                <a:ea typeface="Consolas" charset="0"/>
                <a:cs typeface="Consolas" charset="0"/>
              </a:rPr>
              <a:t>if (</a:t>
            </a:r>
            <a:r>
              <a:rPr lang="en-US" altLang="ko-KR" sz="2000" dirty="0" err="1">
                <a:latin typeface="Consolas" charset="0"/>
                <a:ea typeface="Consolas" charset="0"/>
                <a:cs typeface="Consolas" charset="0"/>
              </a:rPr>
              <a:t>noMilk</a:t>
            </a:r>
            <a:r>
              <a:rPr lang="en-US" altLang="ko-KR" sz="2000" dirty="0">
                <a:latin typeface="Consolas" charset="0"/>
                <a:ea typeface="Consolas" charset="0"/>
                <a:cs typeface="Consolas" charset="0"/>
              </a:rPr>
              <a:t>) {	   </a:t>
            </a:r>
          </a:p>
          <a:p>
            <a:pPr marL="0" indent="0">
              <a:buNone/>
            </a:pPr>
            <a:r>
              <a:rPr lang="en-US" altLang="ko-KR" sz="2000" dirty="0">
                <a:latin typeface="Consolas" charset="0"/>
                <a:ea typeface="Consolas" charset="0"/>
                <a:cs typeface="Consolas" charset="0"/>
              </a:rPr>
              <a:t>    buy milk;	}</a:t>
            </a:r>
            <a:br>
              <a:rPr lang="en-US" altLang="ko-KR" sz="2000" dirty="0">
                <a:latin typeface="Consolas" charset="0"/>
                <a:ea typeface="Consolas" charset="0"/>
                <a:cs typeface="Consolas" charset="0"/>
              </a:rPr>
            </a:br>
            <a:r>
              <a:rPr lang="en-US" altLang="ko-KR" sz="2000" dirty="0">
                <a:latin typeface="Consolas" charset="0"/>
                <a:ea typeface="Consolas" charset="0"/>
                <a:cs typeface="Consolas" charset="0"/>
              </a:rPr>
              <a:t>}		</a:t>
            </a:r>
            <a:br>
              <a:rPr lang="en-US" altLang="ko-KR" sz="2000" dirty="0">
                <a:latin typeface="Courier New" panose="02070309020205020404" pitchFamily="49" charset="0"/>
                <a:ea typeface="굴림" panose="020B0600000101010101" pitchFamily="34" charset="-127"/>
              </a:rPr>
            </a:br>
            <a:r>
              <a:rPr lang="en-US" altLang="ko-KR" sz="2000" dirty="0">
                <a:latin typeface="Consolas" charset="0"/>
                <a:ea typeface="Consolas" charset="0"/>
                <a:cs typeface="Consolas" charset="0"/>
              </a:rPr>
              <a:t>remove note A;</a:t>
            </a:r>
          </a:p>
          <a:p>
            <a:pPr marL="0" indent="0">
              <a:buNone/>
            </a:pPr>
            <a:endParaRPr lang="en-US" sz="2000" dirty="0"/>
          </a:p>
        </p:txBody>
      </p:sp>
      <p:sp>
        <p:nvSpPr>
          <p:cNvPr id="30" name="Rectangle 3"/>
          <p:cNvSpPr txBox="1">
            <a:spLocks noChangeArrowheads="1"/>
          </p:cNvSpPr>
          <p:nvPr/>
        </p:nvSpPr>
        <p:spPr bwMode="auto">
          <a:xfrm>
            <a:off x="1765300" y="914400"/>
            <a:ext cx="8686800" cy="53340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a:lnSpc>
                <a:spcPct val="80000"/>
              </a:lnSpc>
              <a:spcBef>
                <a:spcPct val="20000"/>
              </a:spcBef>
              <a:tabLst>
                <a:tab pos="1139825" algn="l"/>
                <a:tab pos="1828800" algn="ctr"/>
                <a:tab pos="4684713" algn="l"/>
                <a:tab pos="5548313" algn="ctr"/>
              </a:tabLst>
            </a:pPr>
            <a:r>
              <a:rPr lang="en-US" altLang="ko-KR" dirty="0">
                <a:ea typeface="굴림" panose="020B0600000101010101" pitchFamily="34" charset="-127"/>
              </a:rPr>
              <a:t>“</a:t>
            </a:r>
            <a:r>
              <a:rPr lang="en-US" altLang="ko-KR" dirty="0">
                <a:latin typeface="Consolas"/>
                <a:ea typeface="굴림" panose="020B0600000101010101" pitchFamily="34" charset="-127"/>
                <a:cs typeface="Consolas"/>
              </a:rPr>
              <a:t>if (</a:t>
            </a:r>
            <a:r>
              <a:rPr lang="en-US" altLang="ko-KR" dirty="0" err="1">
                <a:latin typeface="Consolas"/>
                <a:ea typeface="굴림" panose="020B0600000101010101" pitchFamily="34" charset="-127"/>
                <a:cs typeface="Consolas"/>
              </a:rPr>
              <a:t>noNote</a:t>
            </a:r>
            <a:r>
              <a:rPr lang="en-US" altLang="ko-KR" dirty="0">
                <a:latin typeface="Consolas"/>
                <a:ea typeface="굴림" panose="020B0600000101010101" pitchFamily="34" charset="-127"/>
                <a:cs typeface="Consolas"/>
              </a:rPr>
              <a:t> A)</a:t>
            </a:r>
            <a:r>
              <a:rPr lang="en-US" altLang="ko-KR" dirty="0">
                <a:ea typeface="굴림" panose="020B0600000101010101" pitchFamily="34" charset="-127"/>
              </a:rPr>
              <a:t>” happens before “</a:t>
            </a:r>
            <a:r>
              <a:rPr lang="en-US" altLang="ko-KR" dirty="0">
                <a:latin typeface="Consolas"/>
                <a:ea typeface="굴림" panose="020B0600000101010101" pitchFamily="34" charset="-127"/>
                <a:cs typeface="Consolas"/>
              </a:rPr>
              <a:t>leave note A</a:t>
            </a:r>
            <a:r>
              <a:rPr lang="en-US" altLang="ko-KR" dirty="0">
                <a:ea typeface="굴림" panose="020B0600000101010101" pitchFamily="34" charset="-127"/>
              </a:rPr>
              <a:t>”</a:t>
            </a:r>
          </a:p>
        </p:txBody>
      </p:sp>
    </p:spTree>
    <p:extLst>
      <p:ext uri="{BB962C8B-B14F-4D97-AF65-F5344CB8AC3E}">
        <p14:creationId xmlns:p14="http://schemas.microsoft.com/office/powerpoint/2010/main" val="2609140555"/>
      </p:ext>
    </p:extLst>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p:cNvSpPr/>
          <p:nvPr/>
        </p:nvSpPr>
        <p:spPr bwMode="auto">
          <a:xfrm>
            <a:off x="6705600" y="1849172"/>
            <a:ext cx="2743200" cy="304800"/>
          </a:xfrm>
          <a:prstGeom prst="rect">
            <a:avLst/>
          </a:prstGeom>
          <a:noFill/>
          <a:ln w="28575" cap="flat" cmpd="sng" algn="ctr">
            <a:solidFill>
              <a:srgbClr val="2A40E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latin typeface="Comic Sans MS" pitchFamily="66" charset="0"/>
            </a:endParaRPr>
          </a:p>
        </p:txBody>
      </p:sp>
      <p:sp>
        <p:nvSpPr>
          <p:cNvPr id="11" name="Rectangle 10"/>
          <p:cNvSpPr/>
          <p:nvPr/>
        </p:nvSpPr>
        <p:spPr bwMode="auto">
          <a:xfrm>
            <a:off x="6705600" y="1600200"/>
            <a:ext cx="2743200" cy="2167930"/>
          </a:xfrm>
          <a:prstGeom prst="rect">
            <a:avLst/>
          </a:prstGeom>
          <a:solidFill>
            <a:srgbClr val="FF6600">
              <a:alpha val="50000"/>
            </a:srgbClr>
          </a:solidFill>
          <a:ln w="5715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latin typeface="Comic Sans MS" pitchFamily="66" charset="0"/>
            </a:endParaRPr>
          </a:p>
        </p:txBody>
      </p:sp>
      <p:sp>
        <p:nvSpPr>
          <p:cNvPr id="29" name="Rectangle 28"/>
          <p:cNvSpPr/>
          <p:nvPr/>
        </p:nvSpPr>
        <p:spPr bwMode="auto">
          <a:xfrm>
            <a:off x="2438400" y="2286000"/>
            <a:ext cx="2743200" cy="304800"/>
          </a:xfrm>
          <a:prstGeom prst="rect">
            <a:avLst/>
          </a:prstGeom>
          <a:noFill/>
          <a:ln w="28575" cap="flat" cmpd="sng" algn="ctr">
            <a:solidFill>
              <a:srgbClr val="2A40E2"/>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latin typeface="Comic Sans MS" pitchFamily="66" charset="0"/>
            </a:endParaRPr>
          </a:p>
        </p:txBody>
      </p:sp>
      <p:sp>
        <p:nvSpPr>
          <p:cNvPr id="12" name="Rectangle 11"/>
          <p:cNvSpPr/>
          <p:nvPr/>
        </p:nvSpPr>
        <p:spPr bwMode="auto">
          <a:xfrm>
            <a:off x="2438400" y="2286000"/>
            <a:ext cx="2743200" cy="1295400"/>
          </a:xfrm>
          <a:prstGeom prst="rect">
            <a:avLst/>
          </a:prstGeom>
          <a:solidFill>
            <a:srgbClr val="FF6600">
              <a:alpha val="50000"/>
            </a:srgbClr>
          </a:solidFill>
          <a:ln w="5715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latin typeface="Comic Sans MS" pitchFamily="66" charset="0"/>
            </a:endParaRPr>
          </a:p>
        </p:txBody>
      </p:sp>
      <p:sp>
        <p:nvSpPr>
          <p:cNvPr id="13" name="Rectangle 12"/>
          <p:cNvSpPr/>
          <p:nvPr/>
        </p:nvSpPr>
        <p:spPr bwMode="auto">
          <a:xfrm>
            <a:off x="2438400" y="4267200"/>
            <a:ext cx="2743200" cy="381000"/>
          </a:xfrm>
          <a:prstGeom prst="rect">
            <a:avLst/>
          </a:prstGeom>
          <a:solidFill>
            <a:srgbClr val="FF6600">
              <a:alpha val="50000"/>
            </a:srgbClr>
          </a:solidFill>
          <a:ln w="5715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latin typeface="Comic Sans MS" pitchFamily="66" charset="0"/>
            </a:endParaRPr>
          </a:p>
        </p:txBody>
      </p:sp>
      <p:sp>
        <p:nvSpPr>
          <p:cNvPr id="14" name="Rectangle 13"/>
          <p:cNvSpPr/>
          <p:nvPr/>
        </p:nvSpPr>
        <p:spPr bwMode="auto">
          <a:xfrm>
            <a:off x="2438400" y="5257800"/>
            <a:ext cx="2743200" cy="381000"/>
          </a:xfrm>
          <a:prstGeom prst="rect">
            <a:avLst/>
          </a:prstGeom>
          <a:solidFill>
            <a:srgbClr val="FF6600">
              <a:alpha val="50000"/>
            </a:srgbClr>
          </a:solidFill>
          <a:ln w="5715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a:latin typeface="Comic Sans MS" pitchFamily="66" charset="0"/>
            </a:endParaRPr>
          </a:p>
        </p:txBody>
      </p:sp>
      <p:sp>
        <p:nvSpPr>
          <p:cNvPr id="2" name="Title 1"/>
          <p:cNvSpPr>
            <a:spLocks noGrp="1"/>
          </p:cNvSpPr>
          <p:nvPr>
            <p:ph type="title"/>
          </p:nvPr>
        </p:nvSpPr>
        <p:spPr/>
        <p:txBody>
          <a:bodyPr/>
          <a:lstStyle/>
          <a:p>
            <a:r>
              <a:rPr lang="en-US" dirty="0"/>
              <a:t>Case 2</a:t>
            </a:r>
          </a:p>
        </p:txBody>
      </p:sp>
      <p:sp>
        <p:nvSpPr>
          <p:cNvPr id="4" name="Content Placeholder 2"/>
          <p:cNvSpPr txBox="1">
            <a:spLocks/>
          </p:cNvSpPr>
          <p:nvPr/>
        </p:nvSpPr>
        <p:spPr bwMode="auto">
          <a:xfrm>
            <a:off x="6781800" y="1524000"/>
            <a:ext cx="3124200" cy="502920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None/>
            </a:pPr>
            <a:r>
              <a:rPr lang="en-US" altLang="ko-KR" sz="2000" dirty="0">
                <a:latin typeface="Consolas" charset="0"/>
                <a:ea typeface="Consolas" charset="0"/>
                <a:cs typeface="Consolas" charset="0"/>
              </a:rPr>
              <a:t>leave note B;	</a:t>
            </a:r>
            <a:br>
              <a:rPr lang="en-US" altLang="ko-KR" sz="2000" dirty="0">
                <a:latin typeface="Consolas" charset="0"/>
                <a:ea typeface="Consolas" charset="0"/>
                <a:cs typeface="Consolas" charset="0"/>
              </a:rPr>
            </a:br>
            <a:r>
              <a:rPr lang="en-US" altLang="ko-KR" sz="2000" dirty="0">
                <a:latin typeface="Consolas" charset="0"/>
                <a:ea typeface="Consolas" charset="0"/>
                <a:cs typeface="Consolas" charset="0"/>
              </a:rPr>
              <a:t>if (</a:t>
            </a:r>
            <a:r>
              <a:rPr lang="en-US" altLang="ko-KR" sz="2000" dirty="0" err="1">
                <a:latin typeface="Consolas" charset="0"/>
                <a:ea typeface="Consolas" charset="0"/>
                <a:cs typeface="Consolas" charset="0"/>
              </a:rPr>
              <a:t>noNote</a:t>
            </a:r>
            <a:r>
              <a:rPr lang="en-US" altLang="ko-KR" sz="2000" dirty="0">
                <a:latin typeface="Consolas" charset="0"/>
                <a:ea typeface="Consolas" charset="0"/>
                <a:cs typeface="Consolas" charset="0"/>
              </a:rPr>
              <a:t> A) {\\Y</a:t>
            </a:r>
          </a:p>
          <a:p>
            <a:pPr marL="0" indent="0">
              <a:buNone/>
            </a:pPr>
            <a:r>
              <a:rPr lang="en-US" altLang="ko-KR" sz="2000" dirty="0">
                <a:latin typeface="Consolas" charset="0"/>
                <a:ea typeface="Consolas" charset="0"/>
                <a:cs typeface="Consolas" charset="0"/>
              </a:rPr>
              <a:t>    if (</a:t>
            </a:r>
            <a:r>
              <a:rPr lang="en-US" altLang="ko-KR" sz="2000" dirty="0" err="1">
                <a:latin typeface="Consolas" charset="0"/>
                <a:ea typeface="Consolas" charset="0"/>
                <a:cs typeface="Consolas" charset="0"/>
              </a:rPr>
              <a:t>noMilk</a:t>
            </a:r>
            <a:r>
              <a:rPr lang="en-US" altLang="ko-KR" sz="2000" dirty="0">
                <a:latin typeface="Consolas" charset="0"/>
                <a:ea typeface="Consolas" charset="0"/>
                <a:cs typeface="Consolas" charset="0"/>
              </a:rPr>
              <a:t>) {</a:t>
            </a:r>
            <a:br>
              <a:rPr lang="en-US" altLang="ko-KR" sz="2000" dirty="0">
                <a:latin typeface="Consolas" charset="0"/>
                <a:ea typeface="Consolas" charset="0"/>
                <a:cs typeface="Consolas" charset="0"/>
              </a:rPr>
            </a:br>
            <a:r>
              <a:rPr lang="en-US" altLang="ko-KR" sz="2000" dirty="0">
                <a:latin typeface="Consolas" charset="0"/>
                <a:ea typeface="Consolas" charset="0"/>
                <a:cs typeface="Consolas" charset="0"/>
              </a:rPr>
              <a:t>        buy milk;	</a:t>
            </a:r>
          </a:p>
          <a:p>
            <a:pPr marL="0" indent="0">
              <a:buNone/>
            </a:pPr>
            <a:r>
              <a:rPr lang="en-US" altLang="ko-KR" sz="2000" dirty="0">
                <a:latin typeface="Consolas" charset="0"/>
                <a:ea typeface="Consolas" charset="0"/>
                <a:cs typeface="Consolas" charset="0"/>
              </a:rPr>
              <a:t>    }</a:t>
            </a:r>
            <a:br>
              <a:rPr lang="en-US" altLang="ko-KR" sz="2000" dirty="0">
                <a:latin typeface="Consolas" charset="0"/>
                <a:ea typeface="Consolas" charset="0"/>
                <a:cs typeface="Consolas" charset="0"/>
              </a:rPr>
            </a:br>
            <a:r>
              <a:rPr lang="en-US" altLang="ko-KR" sz="2000" dirty="0">
                <a:latin typeface="Consolas" charset="0"/>
                <a:ea typeface="Consolas" charset="0"/>
                <a:cs typeface="Consolas" charset="0"/>
              </a:rPr>
              <a:t>}		</a:t>
            </a:r>
            <a:br>
              <a:rPr lang="en-US" altLang="ko-KR" sz="2000" dirty="0">
                <a:latin typeface="Courier New" panose="02070309020205020404" pitchFamily="49" charset="0"/>
                <a:ea typeface="굴림" panose="020B0600000101010101" pitchFamily="34" charset="-127"/>
              </a:rPr>
            </a:br>
            <a:r>
              <a:rPr lang="en-US" altLang="ko-KR" sz="2000" dirty="0">
                <a:latin typeface="Consolas" charset="0"/>
                <a:ea typeface="Consolas" charset="0"/>
                <a:cs typeface="Consolas" charset="0"/>
              </a:rPr>
              <a:t>remove note B;</a:t>
            </a:r>
          </a:p>
          <a:p>
            <a:pPr marL="0" indent="0">
              <a:buNone/>
            </a:pPr>
            <a:endParaRPr lang="en-US" sz="2000" dirty="0"/>
          </a:p>
        </p:txBody>
      </p:sp>
      <p:cxnSp>
        <p:nvCxnSpPr>
          <p:cNvPr id="10" name="Straight Arrow Connector 9"/>
          <p:cNvCxnSpPr>
            <a:stCxn id="28" idx="1"/>
            <a:endCxn id="29" idx="3"/>
          </p:cNvCxnSpPr>
          <p:nvPr/>
        </p:nvCxnSpPr>
        <p:spPr bwMode="auto">
          <a:xfrm flipH="1">
            <a:off x="5181600" y="2001572"/>
            <a:ext cx="1524000" cy="436828"/>
          </a:xfrm>
          <a:prstGeom prst="straightConnector1">
            <a:avLst/>
          </a:prstGeom>
          <a:solidFill>
            <a:schemeClr val="bg1"/>
          </a:solidFill>
          <a:ln w="28575" cap="flat" cmpd="sng" algn="ctr">
            <a:solidFill>
              <a:srgbClr val="2A40E2"/>
            </a:solidFill>
            <a:prstDash val="solid"/>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27" name="TextBox 26"/>
          <p:cNvSpPr txBox="1"/>
          <p:nvPr/>
        </p:nvSpPr>
        <p:spPr>
          <a:xfrm rot="20770578">
            <a:off x="5241410" y="1900569"/>
            <a:ext cx="1274708" cy="646331"/>
          </a:xfrm>
          <a:prstGeom prst="rect">
            <a:avLst/>
          </a:prstGeom>
          <a:noFill/>
        </p:spPr>
        <p:txBody>
          <a:bodyPr wrap="none" rtlCol="0">
            <a:spAutoFit/>
          </a:bodyPr>
          <a:lstStyle/>
          <a:p>
            <a:pPr algn="ctr"/>
            <a:r>
              <a:rPr lang="en-US" dirty="0">
                <a:latin typeface="Gill Sans Light"/>
                <a:cs typeface="Gill Sans Light"/>
              </a:rPr>
              <a:t>happened</a:t>
            </a:r>
          </a:p>
          <a:p>
            <a:pPr algn="ctr"/>
            <a:r>
              <a:rPr lang="en-US" dirty="0">
                <a:latin typeface="Gill Sans Light"/>
                <a:cs typeface="Gill Sans Light"/>
              </a:rPr>
              <a:t>before</a:t>
            </a:r>
          </a:p>
        </p:txBody>
      </p:sp>
      <p:sp>
        <p:nvSpPr>
          <p:cNvPr id="3" name="Content Placeholder 2"/>
          <p:cNvSpPr>
            <a:spLocks noGrp="1"/>
          </p:cNvSpPr>
          <p:nvPr>
            <p:ph idx="1"/>
          </p:nvPr>
        </p:nvSpPr>
        <p:spPr>
          <a:xfrm>
            <a:off x="2438400" y="1524000"/>
            <a:ext cx="3124200" cy="5105400"/>
          </a:xfrm>
        </p:spPr>
        <p:txBody>
          <a:bodyPr>
            <a:normAutofit/>
          </a:bodyPr>
          <a:lstStyle/>
          <a:p>
            <a:pPr marL="0" indent="0">
              <a:buNone/>
            </a:pPr>
            <a:endParaRPr lang="en-US" altLang="ko-KR" sz="2000" dirty="0">
              <a:latin typeface="Consolas" charset="0"/>
              <a:ea typeface="Consolas" charset="0"/>
              <a:cs typeface="Consolas" charset="0"/>
            </a:endParaRPr>
          </a:p>
          <a:p>
            <a:pPr marL="0" indent="0">
              <a:buNone/>
            </a:pPr>
            <a:endParaRPr lang="en-US" altLang="ko-KR" sz="2000" dirty="0">
              <a:latin typeface="Consolas" charset="0"/>
              <a:ea typeface="Consolas" charset="0"/>
              <a:cs typeface="Consolas" charset="0"/>
            </a:endParaRPr>
          </a:p>
          <a:p>
            <a:pPr marL="0" indent="0">
              <a:buNone/>
            </a:pPr>
            <a:r>
              <a:rPr lang="en-US" altLang="ko-KR" sz="2000" dirty="0">
                <a:latin typeface="Consolas" charset="0"/>
                <a:ea typeface="Consolas" charset="0"/>
                <a:cs typeface="Consolas" charset="0"/>
              </a:rPr>
              <a:t>leave note A;	</a:t>
            </a:r>
            <a:br>
              <a:rPr lang="en-US" altLang="ko-KR" sz="2000" dirty="0">
                <a:latin typeface="Consolas" charset="0"/>
                <a:ea typeface="Consolas" charset="0"/>
                <a:cs typeface="Consolas" charset="0"/>
              </a:rPr>
            </a:br>
            <a:r>
              <a:rPr lang="en-US" altLang="ko-KR" sz="2000" dirty="0">
                <a:latin typeface="Consolas" charset="0"/>
                <a:ea typeface="Consolas" charset="0"/>
                <a:cs typeface="Consolas" charset="0"/>
              </a:rPr>
              <a:t>while (note B) {\\X    </a:t>
            </a:r>
          </a:p>
          <a:p>
            <a:pPr marL="0" indent="0">
              <a:buNone/>
            </a:pPr>
            <a:r>
              <a:rPr lang="en-US" altLang="ko-KR" sz="2000" dirty="0">
                <a:latin typeface="Consolas" charset="0"/>
                <a:ea typeface="Consolas" charset="0"/>
                <a:cs typeface="Consolas" charset="0"/>
              </a:rPr>
              <a:t>    do nothing;	   </a:t>
            </a:r>
            <a:br>
              <a:rPr lang="en-US" altLang="ko-KR" sz="2000" dirty="0">
                <a:latin typeface="Consolas" charset="0"/>
                <a:ea typeface="Consolas" charset="0"/>
                <a:cs typeface="Consolas" charset="0"/>
              </a:rPr>
            </a:br>
            <a:r>
              <a:rPr lang="en-US" altLang="ko-KR" sz="2000" dirty="0">
                <a:latin typeface="Consolas" charset="0"/>
                <a:ea typeface="Consolas" charset="0"/>
                <a:cs typeface="Consolas" charset="0"/>
              </a:rPr>
              <a:t>};</a:t>
            </a:r>
          </a:p>
          <a:p>
            <a:pPr marL="0" indent="0">
              <a:buNone/>
            </a:pPr>
            <a:endParaRPr lang="en-US" altLang="ko-KR" sz="2000" dirty="0">
              <a:latin typeface="Consolas" charset="0"/>
              <a:ea typeface="Consolas" charset="0"/>
              <a:cs typeface="Consolas" charset="0"/>
            </a:endParaRPr>
          </a:p>
          <a:p>
            <a:pPr marL="0" indent="0">
              <a:buNone/>
            </a:pPr>
            <a:endParaRPr lang="en-US" altLang="ko-KR" sz="2000" dirty="0">
              <a:latin typeface="Consolas" charset="0"/>
              <a:ea typeface="Consolas" charset="0"/>
              <a:cs typeface="Consolas" charset="0"/>
            </a:endParaRPr>
          </a:p>
          <a:p>
            <a:pPr marL="0" indent="0">
              <a:buNone/>
            </a:pPr>
            <a:r>
              <a:rPr lang="en-US" altLang="ko-KR" sz="2000" dirty="0">
                <a:latin typeface="Consolas" charset="0"/>
                <a:ea typeface="Consolas" charset="0"/>
                <a:cs typeface="Consolas" charset="0"/>
              </a:rPr>
              <a:t>if (</a:t>
            </a:r>
            <a:r>
              <a:rPr lang="en-US" altLang="ko-KR" sz="2000" dirty="0" err="1">
                <a:latin typeface="Consolas" charset="0"/>
                <a:ea typeface="Consolas" charset="0"/>
                <a:cs typeface="Consolas" charset="0"/>
              </a:rPr>
              <a:t>noMilk</a:t>
            </a:r>
            <a:r>
              <a:rPr lang="en-US" altLang="ko-KR" sz="2000" dirty="0">
                <a:latin typeface="Consolas" charset="0"/>
                <a:ea typeface="Consolas" charset="0"/>
                <a:cs typeface="Consolas" charset="0"/>
              </a:rPr>
              <a:t>) {	   </a:t>
            </a:r>
          </a:p>
          <a:p>
            <a:pPr marL="0" indent="0">
              <a:buNone/>
            </a:pPr>
            <a:r>
              <a:rPr lang="en-US" altLang="ko-KR" sz="2000" dirty="0">
                <a:latin typeface="Consolas" charset="0"/>
                <a:ea typeface="Consolas" charset="0"/>
                <a:cs typeface="Consolas" charset="0"/>
              </a:rPr>
              <a:t>    buy milk;	}</a:t>
            </a:r>
            <a:br>
              <a:rPr lang="en-US" altLang="ko-KR" sz="2000" dirty="0">
                <a:latin typeface="Consolas" charset="0"/>
                <a:ea typeface="Consolas" charset="0"/>
                <a:cs typeface="Consolas" charset="0"/>
              </a:rPr>
            </a:br>
            <a:r>
              <a:rPr lang="en-US" altLang="ko-KR" sz="2000" dirty="0">
                <a:latin typeface="Consolas" charset="0"/>
                <a:ea typeface="Consolas" charset="0"/>
                <a:cs typeface="Consolas" charset="0"/>
              </a:rPr>
              <a:t>}		</a:t>
            </a:r>
            <a:br>
              <a:rPr lang="en-US" altLang="ko-KR" sz="2000" dirty="0">
                <a:latin typeface="Courier New" panose="02070309020205020404" pitchFamily="49" charset="0"/>
                <a:ea typeface="굴림" panose="020B0600000101010101" pitchFamily="34" charset="-127"/>
              </a:rPr>
            </a:br>
            <a:r>
              <a:rPr lang="en-US" altLang="ko-KR" sz="2000" dirty="0">
                <a:latin typeface="Consolas" charset="0"/>
                <a:ea typeface="Consolas" charset="0"/>
                <a:cs typeface="Consolas" charset="0"/>
              </a:rPr>
              <a:t>remove note A;</a:t>
            </a:r>
          </a:p>
          <a:p>
            <a:pPr marL="0" indent="0">
              <a:buNone/>
            </a:pPr>
            <a:endParaRPr lang="en-US" sz="2000" dirty="0"/>
          </a:p>
        </p:txBody>
      </p:sp>
      <p:sp>
        <p:nvSpPr>
          <p:cNvPr id="30" name="Rectangle 3"/>
          <p:cNvSpPr txBox="1">
            <a:spLocks noChangeArrowheads="1"/>
          </p:cNvSpPr>
          <p:nvPr/>
        </p:nvSpPr>
        <p:spPr bwMode="auto">
          <a:xfrm>
            <a:off x="1765300" y="914400"/>
            <a:ext cx="8686800" cy="53340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a:lnSpc>
                <a:spcPct val="80000"/>
              </a:lnSpc>
              <a:spcBef>
                <a:spcPct val="20000"/>
              </a:spcBef>
              <a:tabLst>
                <a:tab pos="1139825" algn="l"/>
                <a:tab pos="1828800" algn="ctr"/>
                <a:tab pos="4684713" algn="l"/>
                <a:tab pos="5548313" algn="ctr"/>
              </a:tabLst>
            </a:pPr>
            <a:r>
              <a:rPr lang="en-US" altLang="ko-KR" dirty="0">
                <a:ea typeface="굴림" panose="020B0600000101010101" pitchFamily="34" charset="-127"/>
              </a:rPr>
              <a:t>“</a:t>
            </a:r>
            <a:r>
              <a:rPr lang="en-US" altLang="ko-KR" dirty="0">
                <a:latin typeface="Consolas"/>
                <a:ea typeface="굴림" panose="020B0600000101010101" pitchFamily="34" charset="-127"/>
                <a:cs typeface="Consolas"/>
              </a:rPr>
              <a:t>if (</a:t>
            </a:r>
            <a:r>
              <a:rPr lang="en-US" altLang="ko-KR" dirty="0" err="1">
                <a:latin typeface="Consolas"/>
                <a:ea typeface="굴림" panose="020B0600000101010101" pitchFamily="34" charset="-127"/>
                <a:cs typeface="Consolas"/>
              </a:rPr>
              <a:t>noNote</a:t>
            </a:r>
            <a:r>
              <a:rPr lang="en-US" altLang="ko-KR" dirty="0">
                <a:latin typeface="Consolas"/>
                <a:ea typeface="굴림" panose="020B0600000101010101" pitchFamily="34" charset="-127"/>
                <a:cs typeface="Consolas"/>
              </a:rPr>
              <a:t> A)</a:t>
            </a:r>
            <a:r>
              <a:rPr lang="en-US" altLang="ko-KR" dirty="0">
                <a:ea typeface="굴림" panose="020B0600000101010101" pitchFamily="34" charset="-127"/>
              </a:rPr>
              <a:t>” happens before “</a:t>
            </a:r>
            <a:r>
              <a:rPr lang="en-US" altLang="ko-KR" dirty="0">
                <a:latin typeface="Consolas"/>
                <a:ea typeface="굴림" panose="020B0600000101010101" pitchFamily="34" charset="-127"/>
                <a:cs typeface="Consolas"/>
              </a:rPr>
              <a:t>leave note A</a:t>
            </a:r>
            <a:r>
              <a:rPr lang="en-US" altLang="ko-KR" dirty="0">
                <a:ea typeface="굴림" panose="020B0600000101010101" pitchFamily="34" charset="-127"/>
              </a:rPr>
              <a:t>”</a:t>
            </a:r>
          </a:p>
        </p:txBody>
      </p:sp>
      <p:cxnSp>
        <p:nvCxnSpPr>
          <p:cNvPr id="15" name="Straight Arrow Connector 14"/>
          <p:cNvCxnSpPr/>
          <p:nvPr/>
        </p:nvCxnSpPr>
        <p:spPr bwMode="auto">
          <a:xfrm>
            <a:off x="3810000" y="3609314"/>
            <a:ext cx="0" cy="609600"/>
          </a:xfrm>
          <a:prstGeom prst="straightConnector1">
            <a:avLst/>
          </a:prstGeom>
          <a:solidFill>
            <a:schemeClr val="bg1"/>
          </a:solidFill>
          <a:ln w="28575" cap="flat" cmpd="sng" algn="ctr">
            <a:solidFill>
              <a:schemeClr val="tx1"/>
            </a:solidFill>
            <a:prstDash val="dash"/>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16" name="TextBox 15"/>
          <p:cNvSpPr txBox="1"/>
          <p:nvPr/>
        </p:nvSpPr>
        <p:spPr>
          <a:xfrm>
            <a:off x="3810000" y="3578344"/>
            <a:ext cx="1524000" cy="738664"/>
          </a:xfrm>
          <a:prstGeom prst="rect">
            <a:avLst/>
          </a:prstGeom>
          <a:noFill/>
        </p:spPr>
        <p:txBody>
          <a:bodyPr wrap="square" rtlCol="0">
            <a:spAutoFit/>
          </a:bodyPr>
          <a:lstStyle/>
          <a:p>
            <a:pPr>
              <a:lnSpc>
                <a:spcPct val="70000"/>
              </a:lnSpc>
            </a:pPr>
            <a:r>
              <a:rPr lang="en-US" sz="2000" b="0" dirty="0">
                <a:latin typeface="Gill Sans Light"/>
                <a:cs typeface="Gill Sans Light"/>
              </a:rPr>
              <a:t>Wait for note B to be removed</a:t>
            </a:r>
          </a:p>
        </p:txBody>
      </p:sp>
      <p:cxnSp>
        <p:nvCxnSpPr>
          <p:cNvPr id="17" name="Straight Arrow Connector 16"/>
          <p:cNvCxnSpPr/>
          <p:nvPr/>
        </p:nvCxnSpPr>
        <p:spPr bwMode="auto">
          <a:xfrm flipH="1">
            <a:off x="5181600" y="3581400"/>
            <a:ext cx="1524000" cy="685800"/>
          </a:xfrm>
          <a:prstGeom prst="straightConnector1">
            <a:avLst/>
          </a:prstGeom>
          <a:solidFill>
            <a:schemeClr val="bg1"/>
          </a:solidFill>
          <a:ln w="28575" cap="flat" cmpd="sng" algn="ctr">
            <a:solidFill>
              <a:schemeClr val="tx1"/>
            </a:solidFill>
            <a:prstDash val="dash"/>
            <a:round/>
            <a:headEnd type="none" w="med" len="med"/>
            <a:tailEnd type="triangle"/>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979989855"/>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27FDA-695D-F584-7FA1-302C4ABA58E9}"/>
              </a:ext>
            </a:extLst>
          </p:cNvPr>
          <p:cNvSpPr>
            <a:spLocks noGrp="1"/>
          </p:cNvSpPr>
          <p:nvPr>
            <p:ph type="title"/>
          </p:nvPr>
        </p:nvSpPr>
        <p:spPr/>
        <p:txBody>
          <a:bodyPr/>
          <a:lstStyle/>
          <a:p>
            <a:r>
              <a:rPr lang="en-US"/>
              <a:t>All you need is love (and a stack)</a:t>
            </a:r>
            <a:endParaRPr lang="en-US">
              <a:latin typeface="+mj-lt"/>
            </a:endParaRPr>
          </a:p>
        </p:txBody>
      </p:sp>
      <p:sp>
        <p:nvSpPr>
          <p:cNvPr id="8" name="Content Placeholder 2">
            <a:extLst>
              <a:ext uri="{FF2B5EF4-FFF2-40B4-BE49-F238E27FC236}">
                <a16:creationId xmlns:a16="http://schemas.microsoft.com/office/drawing/2014/main" id="{4548AC86-A463-BC0D-15ED-C62D73AE7220}"/>
              </a:ext>
            </a:extLst>
          </p:cNvPr>
          <p:cNvSpPr>
            <a:spLocks noGrp="1"/>
          </p:cNvSpPr>
          <p:nvPr>
            <p:ph idx="1"/>
          </p:nvPr>
        </p:nvSpPr>
        <p:spPr>
          <a:xfrm>
            <a:off x="685800" y="1447800"/>
            <a:ext cx="4953000" cy="2438400"/>
          </a:xfrm>
        </p:spPr>
        <p:txBody>
          <a:bodyPr/>
          <a:lstStyle/>
          <a:p>
            <a:pPr marL="0" indent="0" algn="ctr">
              <a:buNone/>
            </a:pPr>
            <a:r>
              <a:rPr lang="en-US" b="1">
                <a:solidFill>
                  <a:schemeClr val="accent1"/>
                </a:solidFill>
              </a:rPr>
              <a:t>No protection</a:t>
            </a:r>
          </a:p>
          <a:p>
            <a:pPr marL="0" indent="0" algn="ctr">
              <a:buNone/>
            </a:pPr>
            <a:endParaRPr lang="en-US"/>
          </a:p>
          <a:p>
            <a:pPr marL="0" indent="0" algn="ctr">
              <a:buNone/>
            </a:pPr>
            <a:r>
              <a:rPr lang="en-US"/>
              <a:t>Threads inside the same process and are not isolated from each other</a:t>
            </a:r>
          </a:p>
          <a:p>
            <a:pPr marL="0" indent="0" algn="ctr">
              <a:buNone/>
            </a:pPr>
            <a:endParaRPr lang="en-US"/>
          </a:p>
        </p:txBody>
      </p:sp>
      <p:sp>
        <p:nvSpPr>
          <p:cNvPr id="10" name="Content Placeholder 2">
            <a:extLst>
              <a:ext uri="{FF2B5EF4-FFF2-40B4-BE49-F238E27FC236}">
                <a16:creationId xmlns:a16="http://schemas.microsoft.com/office/drawing/2014/main" id="{AD86A7A4-81B6-A905-7B4F-A4647014D218}"/>
              </a:ext>
            </a:extLst>
          </p:cNvPr>
          <p:cNvSpPr txBox="1">
            <a:spLocks/>
          </p:cNvSpPr>
          <p:nvPr/>
        </p:nvSpPr>
        <p:spPr bwMode="auto">
          <a:xfrm>
            <a:off x="6400800" y="1447800"/>
            <a:ext cx="4953000" cy="2438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gn="ctr">
              <a:buFontTx/>
              <a:buNone/>
            </a:pPr>
            <a:r>
              <a:rPr lang="en-US" b="1" kern="0">
                <a:solidFill>
                  <a:schemeClr val="accent1"/>
                </a:solidFill>
              </a:rPr>
              <a:t>Individual execution</a:t>
            </a:r>
          </a:p>
          <a:p>
            <a:pPr marL="0" indent="0" algn="ctr">
              <a:buFontTx/>
              <a:buNone/>
            </a:pPr>
            <a:endParaRPr lang="en-US" kern="0"/>
          </a:p>
          <a:p>
            <a:pPr marL="0" indent="0" algn="ctr">
              <a:buFontTx/>
              <a:buNone/>
            </a:pPr>
            <a:r>
              <a:rPr lang="en-US" kern="0"/>
              <a:t>Threads execute disjoint instruction streams. Need own execution context</a:t>
            </a:r>
          </a:p>
          <a:p>
            <a:pPr marL="0" indent="0" algn="ctr">
              <a:buFontTx/>
              <a:buNone/>
            </a:pPr>
            <a:endParaRPr lang="en-US" kern="0"/>
          </a:p>
        </p:txBody>
      </p:sp>
      <p:sp>
        <p:nvSpPr>
          <p:cNvPr id="11" name="Content Placeholder 2">
            <a:extLst>
              <a:ext uri="{FF2B5EF4-FFF2-40B4-BE49-F238E27FC236}">
                <a16:creationId xmlns:a16="http://schemas.microsoft.com/office/drawing/2014/main" id="{5AE39A97-39AB-9EBB-C3F5-4B085381C978}"/>
              </a:ext>
            </a:extLst>
          </p:cNvPr>
          <p:cNvSpPr txBox="1">
            <a:spLocks/>
          </p:cNvSpPr>
          <p:nvPr/>
        </p:nvSpPr>
        <p:spPr bwMode="auto">
          <a:xfrm>
            <a:off x="685800" y="4495800"/>
            <a:ext cx="4953000" cy="533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gn="ctr">
              <a:buFontTx/>
              <a:buNone/>
            </a:pPr>
            <a:r>
              <a:rPr lang="en-US" kern="0"/>
              <a:t>Share an address space</a:t>
            </a:r>
          </a:p>
          <a:p>
            <a:pPr marL="0" indent="0" algn="ctr">
              <a:buFontTx/>
              <a:buNone/>
            </a:pPr>
            <a:r>
              <a:rPr lang="en-US" kern="0"/>
              <a:t>&amp; share IO state (FDs)</a:t>
            </a:r>
          </a:p>
        </p:txBody>
      </p:sp>
      <p:sp>
        <p:nvSpPr>
          <p:cNvPr id="13" name="Arrow: Down 12">
            <a:extLst>
              <a:ext uri="{FF2B5EF4-FFF2-40B4-BE49-F238E27FC236}">
                <a16:creationId xmlns:a16="http://schemas.microsoft.com/office/drawing/2014/main" id="{1445E9C4-1B61-D5F0-6B60-1D412A2C74A0}"/>
              </a:ext>
            </a:extLst>
          </p:cNvPr>
          <p:cNvSpPr/>
          <p:nvPr/>
        </p:nvSpPr>
        <p:spPr bwMode="auto">
          <a:xfrm>
            <a:off x="2857499" y="3581400"/>
            <a:ext cx="609602" cy="762000"/>
          </a:xfrm>
          <a:prstGeom prst="downArrow">
            <a:avLst/>
          </a:pr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Comic Sans MS" pitchFamily="66" charset="0"/>
            </a:endParaRPr>
          </a:p>
        </p:txBody>
      </p:sp>
      <p:sp>
        <p:nvSpPr>
          <p:cNvPr id="14" name="Content Placeholder 2">
            <a:extLst>
              <a:ext uri="{FF2B5EF4-FFF2-40B4-BE49-F238E27FC236}">
                <a16:creationId xmlns:a16="http://schemas.microsoft.com/office/drawing/2014/main" id="{FB51D3B5-39AF-5C0F-8420-E78621A2DE05}"/>
              </a:ext>
            </a:extLst>
          </p:cNvPr>
          <p:cNvSpPr txBox="1">
            <a:spLocks/>
          </p:cNvSpPr>
          <p:nvPr/>
        </p:nvSpPr>
        <p:spPr bwMode="auto">
          <a:xfrm>
            <a:off x="5867400" y="4495800"/>
            <a:ext cx="6172199" cy="533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gn="ctr">
              <a:buFontTx/>
              <a:buNone/>
            </a:pPr>
            <a:r>
              <a:rPr lang="en-US" kern="0"/>
              <a:t>Individual stack, register state (including EIP, ESP, EBP)</a:t>
            </a:r>
          </a:p>
        </p:txBody>
      </p:sp>
      <p:sp>
        <p:nvSpPr>
          <p:cNvPr id="15" name="Arrow: Down 14">
            <a:extLst>
              <a:ext uri="{FF2B5EF4-FFF2-40B4-BE49-F238E27FC236}">
                <a16:creationId xmlns:a16="http://schemas.microsoft.com/office/drawing/2014/main" id="{D901672C-3F03-ACB9-830E-A5D323F47538}"/>
              </a:ext>
            </a:extLst>
          </p:cNvPr>
          <p:cNvSpPr/>
          <p:nvPr/>
        </p:nvSpPr>
        <p:spPr bwMode="auto">
          <a:xfrm>
            <a:off x="8534400" y="3581400"/>
            <a:ext cx="609602" cy="762000"/>
          </a:xfrm>
          <a:prstGeom prst="downArrow">
            <a:avLst/>
          </a:pr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a:ln>
                <a:noFill/>
              </a:ln>
              <a:solidFill>
                <a:schemeClr val="tx1"/>
              </a:solidFill>
              <a:effectLst/>
              <a:latin typeface="Comic Sans MS" pitchFamily="66" charset="0"/>
            </a:endParaRPr>
          </a:p>
        </p:txBody>
      </p:sp>
    </p:spTree>
    <p:custDataLst>
      <p:tags r:id="rId1"/>
    </p:custDataLst>
    <p:extLst>
      <p:ext uri="{BB962C8B-B14F-4D97-AF65-F5344CB8AC3E}">
        <p14:creationId xmlns:p14="http://schemas.microsoft.com/office/powerpoint/2010/main" val="1675183800"/>
      </p:ext>
    </p:extLst>
  </p:cSld>
  <p:clrMapOvr>
    <a:masterClrMapping/>
  </p:clrMapOvr>
  <p:transition advTm="84389"/>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P spid="10" grpId="0"/>
      <p:bldP spid="11" grpId="0"/>
      <p:bldP spid="13" grpId="0" animBg="1"/>
      <p:bldP spid="14" grpId="0"/>
      <p:bldP spid="15"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649A2A10-8C73-4BF2-B0D8-1544BEC5C7C2}"/>
                  </a:ext>
                </a:extLst>
              </p:cNvPr>
              <p:cNvSpPr>
                <a:spLocks noGrp="1"/>
              </p:cNvSpPr>
              <p:nvPr>
                <p:ph type="title"/>
              </p:nvPr>
            </p:nvSpPr>
            <p:spPr>
              <a:xfrm>
                <a:off x="838200" y="365125"/>
                <a:ext cx="10515600" cy="1325563"/>
              </a:xfrm>
            </p:spPr>
            <p:txBody>
              <a:bodyPr anchor="ctr">
                <a:normAutofit/>
              </a:bodyPr>
              <a:lstStyle/>
              <a:p>
                <a:r>
                  <a:rPr lang="en-US" dirty="0"/>
                  <a:t>This Generalizes to </a:t>
                </a:r>
                <a14:m>
                  <m:oMath xmlns:m="http://schemas.openxmlformats.org/officeDocument/2006/math">
                    <m:r>
                      <a:rPr lang="en-US" i="1" dirty="0" smtClean="0">
                        <a:latin typeface="Cambria Math" panose="02040503050406030204" pitchFamily="18" charset="0"/>
                      </a:rPr>
                      <m:t>𝑛</m:t>
                    </m:r>
                  </m:oMath>
                </a14:m>
                <a:r>
                  <a:rPr lang="en-US" dirty="0"/>
                  <a:t> Threads…</a:t>
                </a:r>
              </a:p>
            </p:txBody>
          </p:sp>
        </mc:Choice>
        <mc:Fallback xmlns="">
          <p:sp>
            <p:nvSpPr>
              <p:cNvPr id="2" name="Title 1">
                <a:extLst>
                  <a:ext uri="{FF2B5EF4-FFF2-40B4-BE49-F238E27FC236}">
                    <a16:creationId xmlns:a16="http://schemas.microsoft.com/office/drawing/2014/main" id="{649A2A10-8C73-4BF2-B0D8-1544BEC5C7C2}"/>
                  </a:ext>
                </a:extLst>
              </p:cNvPr>
              <p:cNvSpPr>
                <a:spLocks noGrp="1" noRot="1" noChangeAspect="1" noMove="1" noResize="1" noEditPoints="1" noAdjustHandles="1" noChangeArrowheads="1" noChangeShapeType="1" noTextEdit="1"/>
              </p:cNvSpPr>
              <p:nvPr>
                <p:ph type="title"/>
              </p:nvPr>
            </p:nvSpPr>
            <p:spPr>
              <a:xfrm>
                <a:off x="838200" y="365125"/>
                <a:ext cx="10515600" cy="1325563"/>
              </a:xfrm>
              <a:blipFill>
                <a:blip r:embed="rId2"/>
                <a:stretch>
                  <a:fillRect l="-2377"/>
                </a:stretch>
              </a:blipFill>
            </p:spPr>
            <p:txBody>
              <a:bodyPr/>
              <a:lstStyle/>
              <a:p>
                <a:r>
                  <a:rPr lang="en-US">
                    <a:noFill/>
                  </a:rPr>
                  <a:t> </a:t>
                </a:r>
              </a:p>
            </p:txBody>
          </p:sp>
        </mc:Fallback>
      </mc:AlternateContent>
      <p:sp>
        <p:nvSpPr>
          <p:cNvPr id="6" name="Content Placeholder 5">
            <a:extLst>
              <a:ext uri="{FF2B5EF4-FFF2-40B4-BE49-F238E27FC236}">
                <a16:creationId xmlns:a16="http://schemas.microsoft.com/office/drawing/2014/main" id="{DD32B072-D74D-43AF-9C32-F12610D09D19}"/>
              </a:ext>
            </a:extLst>
          </p:cNvPr>
          <p:cNvSpPr>
            <a:spLocks noGrp="1"/>
          </p:cNvSpPr>
          <p:nvPr>
            <p:ph sz="half" idx="1"/>
          </p:nvPr>
        </p:nvSpPr>
        <p:spPr>
          <a:xfrm>
            <a:off x="838200" y="1825625"/>
            <a:ext cx="5181600" cy="4351338"/>
          </a:xfrm>
        </p:spPr>
        <p:txBody>
          <a:bodyPr>
            <a:normAutofit/>
          </a:bodyPr>
          <a:lstStyle/>
          <a:p>
            <a:pPr marL="0" indent="0">
              <a:buNone/>
            </a:pPr>
            <a:r>
              <a:rPr lang="en-US" dirty="0"/>
              <a:t>Leslie </a:t>
            </a:r>
            <a:r>
              <a:rPr lang="en-US" dirty="0" err="1"/>
              <a:t>Lamport’s</a:t>
            </a:r>
            <a:r>
              <a:rPr lang="en-US" dirty="0"/>
              <a:t> “Bakery Algorithm” (1974)</a:t>
            </a:r>
          </a:p>
          <a:p>
            <a:endParaRPr lang="en-US" dirty="0"/>
          </a:p>
          <a:p>
            <a:endParaRPr lang="en-US" sz="1600" dirty="0">
              <a:latin typeface="Consolas" panose="020B0609020204030204" pitchFamily="49" charset="0"/>
            </a:endParaRPr>
          </a:p>
        </p:txBody>
      </p:sp>
      <p:pic>
        <p:nvPicPr>
          <p:cNvPr id="7" name="Picture 6" descr="A screenshot of a cell phone&#10;&#10;Description automatically generated">
            <a:extLst>
              <a:ext uri="{FF2B5EF4-FFF2-40B4-BE49-F238E27FC236}">
                <a16:creationId xmlns:a16="http://schemas.microsoft.com/office/drawing/2014/main" id="{0A279D2F-603E-4548-8F44-B114CE173E0F}"/>
              </a:ext>
            </a:extLst>
          </p:cNvPr>
          <p:cNvPicPr>
            <a:picLocks noChangeAspect="1"/>
          </p:cNvPicPr>
          <p:nvPr/>
        </p:nvPicPr>
        <p:blipFill>
          <a:blip r:embed="rId3"/>
          <a:stretch>
            <a:fillRect/>
          </a:stretch>
        </p:blipFill>
        <p:spPr>
          <a:xfrm>
            <a:off x="5562600" y="1690688"/>
            <a:ext cx="4834819" cy="4351338"/>
          </a:xfrm>
          <a:prstGeom prst="rect">
            <a:avLst/>
          </a:prstGeom>
          <a:noFill/>
        </p:spPr>
      </p:pic>
    </p:spTree>
    <p:extLst>
      <p:ext uri="{BB962C8B-B14F-4D97-AF65-F5344CB8AC3E}">
        <p14:creationId xmlns:p14="http://schemas.microsoft.com/office/powerpoint/2010/main" val="900357410"/>
      </p:ext>
    </p:extLst>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2"/>
          <p:cNvSpPr>
            <a:spLocks noGrp="1" noChangeArrowheads="1"/>
          </p:cNvSpPr>
          <p:nvPr>
            <p:ph type="title"/>
          </p:nvPr>
        </p:nvSpPr>
        <p:spPr/>
        <p:txBody>
          <a:bodyPr/>
          <a:lstStyle/>
          <a:p>
            <a:r>
              <a:rPr lang="en-US" altLang="ko-KR" dirty="0">
                <a:ea typeface="굴림" charset="0"/>
                <a:cs typeface="굴림" charset="0"/>
              </a:rPr>
              <a:t>Solution #3 discussion</a:t>
            </a:r>
          </a:p>
        </p:txBody>
      </p:sp>
      <p:sp>
        <p:nvSpPr>
          <p:cNvPr id="46083" name="Rectangle 3"/>
          <p:cNvSpPr>
            <a:spLocks noGrp="1" noChangeArrowheads="1"/>
          </p:cNvSpPr>
          <p:nvPr>
            <p:ph type="body" idx="1"/>
          </p:nvPr>
        </p:nvSpPr>
        <p:spPr>
          <a:xfrm>
            <a:off x="1066800" y="1066800"/>
            <a:ext cx="10287000" cy="5410200"/>
          </a:xfrm>
        </p:spPr>
        <p:txBody>
          <a:bodyPr/>
          <a:lstStyle/>
          <a:p>
            <a:pPr marL="0" indent="0">
              <a:lnSpc>
                <a:spcPct val="80000"/>
              </a:lnSpc>
              <a:buNone/>
            </a:pPr>
            <a:r>
              <a:rPr lang="en-US" altLang="ko-KR" dirty="0">
                <a:ea typeface="굴림" charset="0"/>
                <a:cs typeface="Gill Sans Light"/>
              </a:rPr>
              <a:t>Solution #3 works, but it’s really unsatisfactory</a:t>
            </a:r>
          </a:p>
          <a:p>
            <a:pPr marL="0" indent="0">
              <a:lnSpc>
                <a:spcPct val="80000"/>
              </a:lnSpc>
              <a:buNone/>
            </a:pPr>
            <a:endParaRPr lang="en-US" altLang="ko-KR" dirty="0">
              <a:ea typeface="굴림" charset="0"/>
              <a:cs typeface="Gill Sans Light"/>
            </a:endParaRPr>
          </a:p>
          <a:p>
            <a:pPr lvl="1">
              <a:lnSpc>
                <a:spcPct val="80000"/>
              </a:lnSpc>
            </a:pPr>
            <a:r>
              <a:rPr lang="en-US" altLang="ko-KR" dirty="0">
                <a:ea typeface="굴림" charset="0"/>
                <a:cs typeface="Gill Sans Light"/>
              </a:rPr>
              <a:t>Really complex – even for this simple an example</a:t>
            </a:r>
          </a:p>
          <a:p>
            <a:pPr lvl="2">
              <a:lnSpc>
                <a:spcPct val="80000"/>
              </a:lnSpc>
            </a:pPr>
            <a:r>
              <a:rPr lang="en-US" altLang="ko-KR" dirty="0">
                <a:ea typeface="굴림" charset="0"/>
                <a:cs typeface="Gill Sans Light"/>
              </a:rPr>
              <a:t>Hard to convince yourself that this really works</a:t>
            </a:r>
          </a:p>
          <a:p>
            <a:pPr lvl="2">
              <a:lnSpc>
                <a:spcPct val="80000"/>
              </a:lnSpc>
            </a:pPr>
            <a:endParaRPr lang="en-US" altLang="ko-KR" dirty="0">
              <a:ea typeface="굴림" charset="0"/>
              <a:cs typeface="Gill Sans Light"/>
            </a:endParaRPr>
          </a:p>
          <a:p>
            <a:pPr lvl="1">
              <a:lnSpc>
                <a:spcPct val="80000"/>
              </a:lnSpc>
            </a:pPr>
            <a:r>
              <a:rPr lang="en-US" altLang="ko-KR" dirty="0">
                <a:ea typeface="굴림" charset="0"/>
                <a:cs typeface="Gill Sans Light"/>
              </a:rPr>
              <a:t>A’s code is different from B’s – what if lots of threads?</a:t>
            </a:r>
          </a:p>
          <a:p>
            <a:pPr lvl="2">
              <a:lnSpc>
                <a:spcPct val="80000"/>
              </a:lnSpc>
            </a:pPr>
            <a:r>
              <a:rPr lang="en-US" altLang="ko-KR" dirty="0">
                <a:ea typeface="굴림" charset="0"/>
                <a:cs typeface="Gill Sans Light"/>
              </a:rPr>
              <a:t>Code would have to be slightly different for each thread</a:t>
            </a:r>
          </a:p>
          <a:p>
            <a:pPr lvl="2">
              <a:lnSpc>
                <a:spcPct val="80000"/>
              </a:lnSpc>
            </a:pPr>
            <a:endParaRPr lang="en-US" altLang="ko-KR" dirty="0">
              <a:ea typeface="굴림" charset="0"/>
              <a:cs typeface="Gill Sans Light"/>
            </a:endParaRPr>
          </a:p>
          <a:p>
            <a:pPr lvl="1">
              <a:lnSpc>
                <a:spcPct val="80000"/>
              </a:lnSpc>
            </a:pPr>
            <a:r>
              <a:rPr lang="en-US" altLang="ko-KR" dirty="0">
                <a:ea typeface="굴림" charset="0"/>
                <a:cs typeface="Gill Sans Light"/>
              </a:rPr>
              <a:t>While A is waiting, it is consuming CPU time</a:t>
            </a:r>
          </a:p>
          <a:p>
            <a:pPr lvl="2">
              <a:lnSpc>
                <a:spcPct val="80000"/>
              </a:lnSpc>
            </a:pPr>
            <a:r>
              <a:rPr lang="en-US" altLang="ko-KR" dirty="0">
                <a:solidFill>
                  <a:schemeClr val="accent1"/>
                </a:solidFill>
                <a:ea typeface="굴림" charset="0"/>
                <a:cs typeface="Gill Sans Light"/>
              </a:rPr>
              <a:t>This is called “busy-waiting”</a:t>
            </a:r>
          </a:p>
        </p:txBody>
      </p:sp>
    </p:spTree>
    <p:extLst>
      <p:ext uri="{BB962C8B-B14F-4D97-AF65-F5344CB8AC3E}">
        <p14:creationId xmlns:p14="http://schemas.microsoft.com/office/powerpoint/2010/main" val="3531929122"/>
      </p:ext>
    </p:extLst>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ltLang="ko-KR" dirty="0">
                <a:ea typeface="굴림" panose="020B0600000101010101" pitchFamily="34" charset="-127"/>
              </a:rPr>
              <a:t>Too Much Milk: Solution #4?</a:t>
            </a:r>
          </a:p>
        </p:txBody>
      </p:sp>
      <p:sp>
        <p:nvSpPr>
          <p:cNvPr id="435203" name="Rectangle 3"/>
          <p:cNvSpPr>
            <a:spLocks noGrp="1" noChangeArrowheads="1"/>
          </p:cNvSpPr>
          <p:nvPr>
            <p:ph type="body" idx="1"/>
          </p:nvPr>
        </p:nvSpPr>
        <p:spPr>
          <a:xfrm>
            <a:off x="890588" y="736600"/>
            <a:ext cx="10387012" cy="6197600"/>
          </a:xfrm>
        </p:spPr>
        <p:txBody>
          <a:bodyPr/>
          <a:lstStyle/>
          <a:p>
            <a:pPr marL="0" indent="0">
              <a:spcBef>
                <a:spcPct val="25000"/>
              </a:spcBef>
              <a:buNone/>
            </a:pPr>
            <a:endParaRPr lang="en-US" altLang="ko-KR" dirty="0">
              <a:ea typeface="굴림" panose="020B0600000101010101" pitchFamily="34" charset="-127"/>
            </a:endParaRPr>
          </a:p>
          <a:p>
            <a:pPr marL="0" indent="0">
              <a:spcBef>
                <a:spcPct val="25000"/>
              </a:spcBef>
              <a:buNone/>
            </a:pPr>
            <a:r>
              <a:rPr lang="en-US" altLang="ko-KR" dirty="0">
                <a:ea typeface="굴림" panose="020B0600000101010101" pitchFamily="34" charset="-127"/>
              </a:rPr>
              <a:t>Recall our target lock interface:</a:t>
            </a:r>
          </a:p>
          <a:p>
            <a:pPr lvl="1">
              <a:spcBef>
                <a:spcPct val="25000"/>
              </a:spcBef>
            </a:pPr>
            <a:r>
              <a:rPr lang="en-US" altLang="ko-KR" dirty="0">
                <a:solidFill>
                  <a:schemeClr val="hlink"/>
                </a:solidFill>
                <a:latin typeface="Consolas" charset="0"/>
                <a:ea typeface="Consolas" charset="0"/>
                <a:cs typeface="Consolas" charset="0"/>
              </a:rPr>
              <a:t>acquire(&amp;</a:t>
            </a:r>
            <a:r>
              <a:rPr lang="en-US" altLang="ko-KR" dirty="0" err="1">
                <a:solidFill>
                  <a:schemeClr val="hlink"/>
                </a:solidFill>
                <a:latin typeface="Consolas" charset="0"/>
                <a:ea typeface="Consolas" charset="0"/>
                <a:cs typeface="Consolas" charset="0"/>
              </a:rPr>
              <a:t>milklock</a:t>
            </a:r>
            <a:r>
              <a:rPr lang="en-US" altLang="ko-KR" dirty="0">
                <a:solidFill>
                  <a:schemeClr val="hlink"/>
                </a:solidFill>
                <a:latin typeface="Consolas" charset="0"/>
                <a:ea typeface="Consolas" charset="0"/>
                <a:cs typeface="Consolas" charset="0"/>
              </a:rPr>
              <a:t>)</a:t>
            </a:r>
            <a:r>
              <a:rPr lang="en-US" altLang="ko-KR" dirty="0">
                <a:ea typeface="굴림" panose="020B0600000101010101" pitchFamily="34" charset="-127"/>
              </a:rPr>
              <a:t> – wait until lock is free, then grab</a:t>
            </a:r>
          </a:p>
          <a:p>
            <a:pPr lvl="1">
              <a:spcBef>
                <a:spcPct val="25000"/>
              </a:spcBef>
            </a:pPr>
            <a:r>
              <a:rPr lang="en-US" altLang="ko-KR" dirty="0">
                <a:solidFill>
                  <a:schemeClr val="hlink"/>
                </a:solidFill>
                <a:latin typeface="Consolas" charset="0"/>
                <a:ea typeface="Consolas" charset="0"/>
                <a:cs typeface="Consolas" charset="0"/>
              </a:rPr>
              <a:t>release(&amp;</a:t>
            </a:r>
            <a:r>
              <a:rPr lang="en-US" altLang="ko-KR" dirty="0" err="1">
                <a:solidFill>
                  <a:schemeClr val="hlink"/>
                </a:solidFill>
                <a:latin typeface="Consolas" charset="0"/>
                <a:ea typeface="Consolas" charset="0"/>
                <a:cs typeface="Consolas" charset="0"/>
              </a:rPr>
              <a:t>milklock</a:t>
            </a:r>
            <a:r>
              <a:rPr lang="en-US" altLang="ko-KR" dirty="0">
                <a:solidFill>
                  <a:schemeClr val="hlink"/>
                </a:solidFill>
                <a:latin typeface="Consolas" charset="0"/>
                <a:ea typeface="Consolas" charset="0"/>
                <a:cs typeface="Consolas" charset="0"/>
              </a:rPr>
              <a:t>)</a:t>
            </a:r>
            <a:r>
              <a:rPr lang="en-US" altLang="ko-KR" dirty="0">
                <a:latin typeface="Consolas" charset="0"/>
                <a:ea typeface="Consolas" charset="0"/>
                <a:cs typeface="Consolas" charset="0"/>
              </a:rPr>
              <a:t> </a:t>
            </a:r>
            <a:r>
              <a:rPr lang="en-US" altLang="ko-KR" dirty="0">
                <a:ea typeface="굴림" panose="020B0600000101010101" pitchFamily="34" charset="-127"/>
              </a:rPr>
              <a:t>– Unlock, waking up anyone waiting</a:t>
            </a:r>
          </a:p>
          <a:p>
            <a:pPr lvl="1">
              <a:spcBef>
                <a:spcPct val="25000"/>
              </a:spcBef>
            </a:pPr>
            <a:r>
              <a:rPr lang="en-US" altLang="ko-KR" dirty="0">
                <a:ea typeface="굴림" panose="020B0600000101010101" pitchFamily="34" charset="-127"/>
              </a:rPr>
              <a:t>These must be atomic operations – if two threads are waiting for the lock and both see it’s free, only one succeeds to grab the lock</a:t>
            </a:r>
          </a:p>
          <a:p>
            <a:pPr marL="457200" lvl="1" indent="0">
              <a:spcBef>
                <a:spcPct val="25000"/>
              </a:spcBef>
              <a:buNone/>
            </a:pPr>
            <a:endParaRPr lang="en-US" altLang="ko-KR" dirty="0">
              <a:ea typeface="굴림" panose="020B0600000101010101" pitchFamily="34" charset="-127"/>
            </a:endParaRPr>
          </a:p>
          <a:p>
            <a:pPr marL="0" indent="0">
              <a:spcBef>
                <a:spcPct val="25000"/>
              </a:spcBef>
              <a:buNone/>
            </a:pPr>
            <a:r>
              <a:rPr lang="en-US" altLang="ko-KR" dirty="0">
                <a:ea typeface="굴림" panose="020B0600000101010101" pitchFamily="34" charset="-127"/>
              </a:rPr>
              <a:t>Then, our milk problem is easy:</a:t>
            </a:r>
          </a:p>
          <a:p>
            <a:pPr>
              <a:spcBef>
                <a:spcPct val="25000"/>
              </a:spcBef>
              <a:buFontTx/>
              <a:buNone/>
            </a:pPr>
            <a:r>
              <a:rPr lang="en-US" altLang="ko-KR" dirty="0">
                <a:ea typeface="굴림" panose="020B0600000101010101" pitchFamily="34" charset="-127"/>
              </a:rPr>
              <a:t>	</a:t>
            </a:r>
            <a:r>
              <a:rPr lang="en-US" altLang="ko-KR" sz="2000" dirty="0">
                <a:latin typeface="Consolas" charset="0"/>
                <a:ea typeface="Consolas" charset="0"/>
                <a:cs typeface="Consolas" charset="0"/>
              </a:rPr>
              <a:t>	acquire(&amp;</a:t>
            </a:r>
            <a:r>
              <a:rPr lang="en-US" altLang="ko-KR" sz="2000" dirty="0" err="1">
                <a:latin typeface="Consolas" charset="0"/>
                <a:ea typeface="Consolas" charset="0"/>
                <a:cs typeface="Consolas" charset="0"/>
              </a:rPr>
              <a:t>milklock</a:t>
            </a:r>
            <a:r>
              <a:rPr lang="en-US" altLang="ko-KR" sz="2000" dirty="0">
                <a:latin typeface="Consolas" charset="0"/>
                <a:ea typeface="Consolas" charset="0"/>
                <a:cs typeface="Consolas" charset="0"/>
              </a:rPr>
              <a:t>);</a:t>
            </a:r>
          </a:p>
          <a:p>
            <a:pPr>
              <a:spcBef>
                <a:spcPct val="25000"/>
              </a:spcBef>
              <a:buFontTx/>
              <a:buNone/>
            </a:pPr>
            <a:r>
              <a:rPr lang="en-US" altLang="ko-KR" sz="2000" dirty="0">
                <a:latin typeface="Consolas" charset="0"/>
                <a:ea typeface="Consolas" charset="0"/>
                <a:cs typeface="Consolas" charset="0"/>
              </a:rPr>
              <a:t>		</a:t>
            </a:r>
            <a:r>
              <a:rPr lang="en-US" altLang="ko-KR" sz="2000" dirty="0">
                <a:solidFill>
                  <a:srgbClr val="FF0000"/>
                </a:solidFill>
                <a:latin typeface="Consolas" charset="0"/>
                <a:ea typeface="Consolas" charset="0"/>
                <a:cs typeface="Consolas" charset="0"/>
              </a:rPr>
              <a:t>if (</a:t>
            </a:r>
            <a:r>
              <a:rPr lang="en-US" altLang="ko-KR" sz="2000" dirty="0" err="1">
                <a:solidFill>
                  <a:srgbClr val="FF0000"/>
                </a:solidFill>
                <a:latin typeface="Consolas" charset="0"/>
                <a:ea typeface="Consolas" charset="0"/>
                <a:cs typeface="Consolas" charset="0"/>
              </a:rPr>
              <a:t>nomilk</a:t>
            </a:r>
            <a:r>
              <a:rPr lang="en-US" altLang="ko-KR" sz="2000" dirty="0">
                <a:solidFill>
                  <a:srgbClr val="FF0000"/>
                </a:solidFill>
                <a:latin typeface="Consolas" charset="0"/>
                <a:ea typeface="Consolas" charset="0"/>
                <a:cs typeface="Consolas" charset="0"/>
              </a:rPr>
              <a:t>)</a:t>
            </a:r>
          </a:p>
          <a:p>
            <a:pPr>
              <a:spcBef>
                <a:spcPct val="25000"/>
              </a:spcBef>
              <a:buFontTx/>
              <a:buNone/>
            </a:pPr>
            <a:r>
              <a:rPr lang="en-US" altLang="ko-KR" sz="2000" dirty="0">
                <a:solidFill>
                  <a:srgbClr val="FF0000"/>
                </a:solidFill>
                <a:latin typeface="Consolas" charset="0"/>
                <a:ea typeface="Consolas" charset="0"/>
                <a:cs typeface="Consolas" charset="0"/>
              </a:rPr>
              <a:t>		   buy milk;</a:t>
            </a:r>
          </a:p>
          <a:p>
            <a:pPr>
              <a:spcBef>
                <a:spcPct val="25000"/>
              </a:spcBef>
              <a:buFontTx/>
              <a:buNone/>
            </a:pPr>
            <a:r>
              <a:rPr lang="en-US" altLang="ko-KR" sz="2000" dirty="0">
                <a:latin typeface="Consolas" charset="0"/>
                <a:ea typeface="Consolas" charset="0"/>
                <a:cs typeface="Consolas" charset="0"/>
              </a:rPr>
              <a:t>		release(&amp;</a:t>
            </a:r>
            <a:r>
              <a:rPr lang="en-US" altLang="ko-KR" sz="2000" dirty="0" err="1">
                <a:latin typeface="Consolas" charset="0"/>
                <a:ea typeface="Consolas" charset="0"/>
                <a:cs typeface="Consolas" charset="0"/>
              </a:rPr>
              <a:t>milklock</a:t>
            </a:r>
            <a:r>
              <a:rPr lang="en-US" altLang="ko-KR" sz="2000" dirty="0">
                <a:latin typeface="Consolas" charset="0"/>
                <a:ea typeface="Consolas" charset="0"/>
                <a:cs typeface="Consolas" charset="0"/>
              </a:rPr>
              <a:t>);</a:t>
            </a:r>
          </a:p>
        </p:txBody>
      </p:sp>
    </p:spTree>
    <p:extLst>
      <p:ext uri="{BB962C8B-B14F-4D97-AF65-F5344CB8AC3E}">
        <p14:creationId xmlns:p14="http://schemas.microsoft.com/office/powerpoint/2010/main" val="324541111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520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3520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3520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35203">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3520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3520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3520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35203">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3520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5203"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6261" name="Group 37"/>
          <p:cNvGrpSpPr>
            <a:grpSpLocks/>
          </p:cNvGrpSpPr>
          <p:nvPr/>
        </p:nvGrpSpPr>
        <p:grpSpPr bwMode="auto">
          <a:xfrm>
            <a:off x="1981200" y="1447800"/>
            <a:ext cx="8686800" cy="2971800"/>
            <a:chOff x="144" y="480"/>
            <a:chExt cx="5472" cy="1872"/>
          </a:xfrm>
        </p:grpSpPr>
        <p:grpSp>
          <p:nvGrpSpPr>
            <p:cNvPr id="36872" name="Group 35"/>
            <p:cNvGrpSpPr>
              <a:grpSpLocks/>
            </p:cNvGrpSpPr>
            <p:nvPr/>
          </p:nvGrpSpPr>
          <p:grpSpPr bwMode="auto">
            <a:xfrm>
              <a:off x="144" y="480"/>
              <a:ext cx="960" cy="1872"/>
              <a:chOff x="144" y="768"/>
              <a:chExt cx="960" cy="1872"/>
            </a:xfrm>
          </p:grpSpPr>
          <p:sp>
            <p:nvSpPr>
              <p:cNvPr id="36880" name="Rectangle 9"/>
              <p:cNvSpPr>
                <a:spLocks noChangeArrowheads="1"/>
              </p:cNvSpPr>
              <p:nvPr/>
            </p:nvSpPr>
            <p:spPr bwMode="auto">
              <a:xfrm>
                <a:off x="144" y="2208"/>
                <a:ext cx="960" cy="432"/>
              </a:xfrm>
              <a:prstGeom prst="rect">
                <a:avLst/>
              </a:prstGeom>
              <a:solidFill>
                <a:srgbClr val="FF66CC"/>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b="0" dirty="0">
                    <a:latin typeface="+mn-lt"/>
                    <a:ea typeface="Gill Sans" charset="0"/>
                    <a:cs typeface="Gill Sans" charset="0"/>
                  </a:rPr>
                  <a:t>Hardware</a:t>
                </a:r>
              </a:p>
            </p:txBody>
          </p:sp>
          <p:sp>
            <p:nvSpPr>
              <p:cNvPr id="36881" name="Rectangle 7"/>
              <p:cNvSpPr>
                <a:spLocks noChangeArrowheads="1"/>
              </p:cNvSpPr>
              <p:nvPr/>
            </p:nvSpPr>
            <p:spPr bwMode="auto">
              <a:xfrm>
                <a:off x="144" y="1296"/>
                <a:ext cx="960" cy="912"/>
              </a:xfrm>
              <a:prstGeom prst="rect">
                <a:avLst/>
              </a:prstGeom>
              <a:solidFill>
                <a:srgbClr val="FF66CC"/>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b="0" dirty="0">
                    <a:latin typeface="+mn-lt"/>
                    <a:ea typeface="Gill Sans" charset="0"/>
                    <a:cs typeface="Gill Sans" charset="0"/>
                  </a:rPr>
                  <a:t>Higher-level </a:t>
                </a:r>
                <a:br>
                  <a:rPr lang="en-US" altLang="en-US" b="0" dirty="0">
                    <a:latin typeface="+mn-lt"/>
                    <a:ea typeface="Gill Sans" charset="0"/>
                    <a:cs typeface="Gill Sans" charset="0"/>
                  </a:rPr>
                </a:br>
                <a:r>
                  <a:rPr lang="en-US" altLang="en-US" b="0" dirty="0">
                    <a:latin typeface="+mn-lt"/>
                    <a:ea typeface="Gill Sans" charset="0"/>
                    <a:cs typeface="Gill Sans" charset="0"/>
                  </a:rPr>
                  <a:t>API</a:t>
                </a:r>
              </a:p>
            </p:txBody>
          </p:sp>
          <p:sp>
            <p:nvSpPr>
              <p:cNvPr id="36882" name="Rectangle 5"/>
              <p:cNvSpPr>
                <a:spLocks noChangeArrowheads="1"/>
              </p:cNvSpPr>
              <p:nvPr/>
            </p:nvSpPr>
            <p:spPr bwMode="auto">
              <a:xfrm>
                <a:off x="144" y="768"/>
                <a:ext cx="960" cy="528"/>
              </a:xfrm>
              <a:prstGeom prst="rect">
                <a:avLst/>
              </a:prstGeom>
              <a:solidFill>
                <a:srgbClr val="FF66CC"/>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90000"/>
                  </a:lnSpc>
                  <a:spcBef>
                    <a:spcPct val="30000"/>
                  </a:spcBef>
                  <a:buSzPct val="100000"/>
                </a:pPr>
                <a:r>
                  <a:rPr lang="en-US" altLang="en-US" b="0" dirty="0">
                    <a:latin typeface="+mn-lt"/>
                    <a:ea typeface="Gill Sans" charset="0"/>
                    <a:cs typeface="Gill Sans" charset="0"/>
                  </a:rPr>
                  <a:t>Programs</a:t>
                </a:r>
              </a:p>
            </p:txBody>
          </p:sp>
        </p:grpSp>
        <p:sp>
          <p:nvSpPr>
            <p:cNvPr id="36873" name="Line 11"/>
            <p:cNvSpPr>
              <a:spLocks noChangeShapeType="1"/>
            </p:cNvSpPr>
            <p:nvPr/>
          </p:nvSpPr>
          <p:spPr bwMode="auto">
            <a:xfrm>
              <a:off x="144" y="480"/>
              <a:ext cx="5472" cy="0"/>
            </a:xfrm>
            <a:prstGeom prst="line">
              <a:avLst/>
            </a:prstGeom>
            <a:noFill/>
            <a:ln w="28575" cap="sq">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b="0">
                <a:latin typeface="+mn-lt"/>
                <a:ea typeface="Gill Sans" charset="0"/>
                <a:cs typeface="Gill Sans" charset="0"/>
              </a:endParaRPr>
            </a:p>
          </p:txBody>
        </p:sp>
        <p:sp>
          <p:nvSpPr>
            <p:cNvPr id="36874" name="Line 12"/>
            <p:cNvSpPr>
              <a:spLocks noChangeShapeType="1"/>
            </p:cNvSpPr>
            <p:nvPr/>
          </p:nvSpPr>
          <p:spPr bwMode="auto">
            <a:xfrm>
              <a:off x="144" y="1008"/>
              <a:ext cx="5472" cy="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b="0">
                <a:latin typeface="+mn-lt"/>
                <a:ea typeface="Gill Sans" charset="0"/>
                <a:cs typeface="Gill Sans" charset="0"/>
              </a:endParaRPr>
            </a:p>
          </p:txBody>
        </p:sp>
        <p:sp>
          <p:nvSpPr>
            <p:cNvPr id="36875" name="Line 13"/>
            <p:cNvSpPr>
              <a:spLocks noChangeShapeType="1"/>
            </p:cNvSpPr>
            <p:nvPr/>
          </p:nvSpPr>
          <p:spPr bwMode="auto">
            <a:xfrm>
              <a:off x="144" y="1920"/>
              <a:ext cx="5472" cy="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b="0">
                <a:latin typeface="+mn-lt"/>
                <a:ea typeface="Gill Sans" charset="0"/>
                <a:cs typeface="Gill Sans" charset="0"/>
              </a:endParaRPr>
            </a:p>
          </p:txBody>
        </p:sp>
        <p:sp>
          <p:nvSpPr>
            <p:cNvPr id="36876" name="Line 14"/>
            <p:cNvSpPr>
              <a:spLocks noChangeShapeType="1"/>
            </p:cNvSpPr>
            <p:nvPr/>
          </p:nvSpPr>
          <p:spPr bwMode="auto">
            <a:xfrm>
              <a:off x="144" y="2352"/>
              <a:ext cx="5472" cy="0"/>
            </a:xfrm>
            <a:prstGeom prst="line">
              <a:avLst/>
            </a:prstGeom>
            <a:noFill/>
            <a:ln w="28575" cap="sq">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b="0">
                <a:latin typeface="+mn-lt"/>
                <a:ea typeface="Gill Sans" charset="0"/>
                <a:cs typeface="Gill Sans" charset="0"/>
              </a:endParaRPr>
            </a:p>
          </p:txBody>
        </p:sp>
        <p:sp>
          <p:nvSpPr>
            <p:cNvPr id="36877" name="Line 15"/>
            <p:cNvSpPr>
              <a:spLocks noChangeShapeType="1"/>
            </p:cNvSpPr>
            <p:nvPr/>
          </p:nvSpPr>
          <p:spPr bwMode="auto">
            <a:xfrm>
              <a:off x="144" y="480"/>
              <a:ext cx="0" cy="1872"/>
            </a:xfrm>
            <a:prstGeom prst="line">
              <a:avLst/>
            </a:prstGeom>
            <a:noFill/>
            <a:ln w="28575" cap="sq">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b="0">
                <a:latin typeface="+mn-lt"/>
                <a:ea typeface="Gill Sans" charset="0"/>
                <a:cs typeface="Gill Sans" charset="0"/>
              </a:endParaRPr>
            </a:p>
          </p:txBody>
        </p:sp>
        <p:sp>
          <p:nvSpPr>
            <p:cNvPr id="36878" name="Line 16"/>
            <p:cNvSpPr>
              <a:spLocks noChangeShapeType="1"/>
            </p:cNvSpPr>
            <p:nvPr/>
          </p:nvSpPr>
          <p:spPr bwMode="auto">
            <a:xfrm>
              <a:off x="1104" y="480"/>
              <a:ext cx="0" cy="1872"/>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b="0">
                <a:latin typeface="+mn-lt"/>
                <a:ea typeface="Gill Sans" charset="0"/>
                <a:cs typeface="Gill Sans" charset="0"/>
              </a:endParaRPr>
            </a:p>
          </p:txBody>
        </p:sp>
        <p:sp>
          <p:nvSpPr>
            <p:cNvPr id="36879" name="Line 17"/>
            <p:cNvSpPr>
              <a:spLocks noChangeShapeType="1"/>
            </p:cNvSpPr>
            <p:nvPr/>
          </p:nvSpPr>
          <p:spPr bwMode="auto">
            <a:xfrm>
              <a:off x="5616" y="480"/>
              <a:ext cx="0" cy="1872"/>
            </a:xfrm>
            <a:prstGeom prst="line">
              <a:avLst/>
            </a:prstGeom>
            <a:noFill/>
            <a:ln w="28575" cap="sq">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b="0">
                <a:latin typeface="+mn-lt"/>
                <a:ea typeface="Gill Sans" charset="0"/>
                <a:cs typeface="Gill Sans" charset="0"/>
              </a:endParaRPr>
            </a:p>
          </p:txBody>
        </p:sp>
      </p:grpSp>
      <p:sp>
        <p:nvSpPr>
          <p:cNvPr id="36866" name="Rectangle 2"/>
          <p:cNvSpPr>
            <a:spLocks noGrp="1" noChangeArrowheads="1"/>
          </p:cNvSpPr>
          <p:nvPr>
            <p:ph type="title"/>
          </p:nvPr>
        </p:nvSpPr>
        <p:spPr>
          <a:xfrm>
            <a:off x="0" y="152400"/>
            <a:ext cx="12192000" cy="533400"/>
          </a:xfrm>
        </p:spPr>
        <p:txBody>
          <a:bodyPr/>
          <a:lstStyle/>
          <a:p>
            <a:r>
              <a:rPr lang="en-US" altLang="ko-KR" dirty="0">
                <a:ea typeface="굴림" panose="020B0600000101010101" pitchFamily="34" charset="-127"/>
              </a:rPr>
              <a:t>Where are we going with synchronization?</a:t>
            </a:r>
          </a:p>
        </p:txBody>
      </p:sp>
      <p:sp>
        <p:nvSpPr>
          <p:cNvPr id="36867" name="Rectangle 36"/>
          <p:cNvSpPr>
            <a:spLocks noGrp="1" noChangeArrowheads="1"/>
          </p:cNvSpPr>
          <p:nvPr>
            <p:ph type="body" idx="1"/>
          </p:nvPr>
        </p:nvSpPr>
        <p:spPr>
          <a:xfrm>
            <a:off x="1295400" y="5334000"/>
            <a:ext cx="9220200" cy="838200"/>
          </a:xfrm>
        </p:spPr>
        <p:txBody>
          <a:bodyPr/>
          <a:lstStyle/>
          <a:p>
            <a:pPr marL="0" indent="0" algn="ctr">
              <a:buNone/>
            </a:pPr>
            <a:r>
              <a:rPr lang="en-US" altLang="ko-KR" dirty="0">
                <a:ea typeface="굴림" panose="020B0600000101010101" pitchFamily="34" charset="-127"/>
              </a:rPr>
              <a:t>Implement various higher-level synchronization primitives using atomic operations</a:t>
            </a:r>
          </a:p>
        </p:txBody>
      </p:sp>
      <p:sp>
        <p:nvSpPr>
          <p:cNvPr id="436234" name="Rectangle 10"/>
          <p:cNvSpPr>
            <a:spLocks noChangeArrowheads="1"/>
          </p:cNvSpPr>
          <p:nvPr/>
        </p:nvSpPr>
        <p:spPr bwMode="auto">
          <a:xfrm>
            <a:off x="3505200" y="3733800"/>
            <a:ext cx="7162800" cy="685800"/>
          </a:xfrm>
          <a:prstGeom prst="rect">
            <a:avLst/>
          </a:prstGeom>
          <a:solidFill>
            <a:srgbClr val="00FFFF"/>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nSpc>
                <a:spcPct val="90000"/>
              </a:lnSpc>
              <a:spcBef>
                <a:spcPct val="30000"/>
              </a:spcBef>
              <a:buSzPct val="100000"/>
            </a:pPr>
            <a:r>
              <a:rPr lang="en-US" altLang="en-US" b="0" dirty="0">
                <a:latin typeface="+mn-lt"/>
                <a:ea typeface="Gill Sans" charset="0"/>
                <a:cs typeface="Gill Sans" charset="0"/>
              </a:rPr>
              <a:t>Load/Store    Disable </a:t>
            </a:r>
            <a:r>
              <a:rPr lang="en-US" altLang="en-US" b="0" dirty="0" err="1">
                <a:latin typeface="+mn-lt"/>
                <a:ea typeface="Gill Sans" charset="0"/>
                <a:cs typeface="Gill Sans" charset="0"/>
              </a:rPr>
              <a:t>Ints</a:t>
            </a:r>
            <a:r>
              <a:rPr lang="en-US" altLang="en-US" b="0" dirty="0">
                <a:latin typeface="+mn-lt"/>
                <a:ea typeface="Gill Sans" charset="0"/>
                <a:cs typeface="Gill Sans" charset="0"/>
              </a:rPr>
              <a:t>   </a:t>
            </a:r>
            <a:r>
              <a:rPr lang="en-US" altLang="en-US" b="0" dirty="0" err="1">
                <a:latin typeface="+mn-lt"/>
                <a:ea typeface="Gill Sans" charset="0"/>
                <a:cs typeface="Gill Sans" charset="0"/>
              </a:rPr>
              <a:t>Test&amp;Set</a:t>
            </a:r>
            <a:r>
              <a:rPr lang="en-US" altLang="en-US" b="0" dirty="0">
                <a:latin typeface="+mn-lt"/>
                <a:ea typeface="Gill Sans" charset="0"/>
                <a:cs typeface="Gill Sans" charset="0"/>
              </a:rPr>
              <a:t>   </a:t>
            </a:r>
            <a:r>
              <a:rPr lang="en-US" altLang="en-US" b="0" dirty="0" err="1">
                <a:latin typeface="+mn-lt"/>
                <a:ea typeface="Gill Sans" charset="0"/>
                <a:cs typeface="Gill Sans" charset="0"/>
              </a:rPr>
              <a:t>Compare&amp;Swap</a:t>
            </a:r>
            <a:endParaRPr lang="en-US" altLang="en-US" b="0" dirty="0">
              <a:latin typeface="+mn-lt"/>
              <a:ea typeface="Gill Sans" charset="0"/>
              <a:cs typeface="Gill Sans" charset="0"/>
            </a:endParaRPr>
          </a:p>
        </p:txBody>
      </p:sp>
      <p:sp>
        <p:nvSpPr>
          <p:cNvPr id="436232" name="Rectangle 8"/>
          <p:cNvSpPr>
            <a:spLocks noChangeArrowheads="1"/>
          </p:cNvSpPr>
          <p:nvPr/>
        </p:nvSpPr>
        <p:spPr bwMode="auto">
          <a:xfrm>
            <a:off x="3505200" y="2286000"/>
            <a:ext cx="7162800" cy="1447800"/>
          </a:xfrm>
          <a:prstGeom prst="rect">
            <a:avLst/>
          </a:prstGeom>
          <a:solidFill>
            <a:schemeClr val="accent1"/>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nSpc>
                <a:spcPct val="90000"/>
              </a:lnSpc>
              <a:spcBef>
                <a:spcPct val="30000"/>
              </a:spcBef>
              <a:buSzPct val="100000"/>
            </a:pPr>
            <a:r>
              <a:rPr lang="en-US" altLang="en-US" b="0" dirty="0">
                <a:latin typeface="+mn-lt"/>
                <a:ea typeface="Gill Sans" charset="0"/>
                <a:cs typeface="Gill Sans" charset="0"/>
              </a:rPr>
              <a:t>Locks   Semaphores   Monitors   Send/Receive</a:t>
            </a:r>
          </a:p>
        </p:txBody>
      </p:sp>
      <p:sp>
        <p:nvSpPr>
          <p:cNvPr id="436230" name="Rectangle 6"/>
          <p:cNvSpPr>
            <a:spLocks noChangeArrowheads="1"/>
          </p:cNvSpPr>
          <p:nvPr/>
        </p:nvSpPr>
        <p:spPr bwMode="auto">
          <a:xfrm>
            <a:off x="3505200" y="1447800"/>
            <a:ext cx="7162800" cy="838200"/>
          </a:xfrm>
          <a:prstGeom prst="rect">
            <a:avLst/>
          </a:prstGeom>
          <a:solidFill>
            <a:srgbClr val="53FB25"/>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nSpc>
                <a:spcPct val="90000"/>
              </a:lnSpc>
              <a:spcBef>
                <a:spcPct val="30000"/>
              </a:spcBef>
              <a:buSzPct val="100000"/>
            </a:pPr>
            <a:r>
              <a:rPr lang="en-US" altLang="en-US" b="0" dirty="0">
                <a:latin typeface="+mn-lt"/>
                <a:ea typeface="Gill Sans" charset="0"/>
                <a:cs typeface="Gill Sans" charset="0"/>
              </a:rPr>
              <a:t>Shared Programs</a:t>
            </a:r>
          </a:p>
        </p:txBody>
      </p:sp>
    </p:spTree>
    <p:extLst>
      <p:ext uri="{BB962C8B-B14F-4D97-AF65-F5344CB8AC3E}">
        <p14:creationId xmlns:p14="http://schemas.microsoft.com/office/powerpoint/2010/main" val="116044252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3626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436234"/>
                                        </p:tgtEl>
                                        <p:attrNameLst>
                                          <p:attrName>style.visibility</p:attrName>
                                        </p:attrNameLst>
                                      </p:cBhvr>
                                      <p:to>
                                        <p:strVal val="visible"/>
                                      </p:to>
                                    </p:set>
                                    <p:anim calcmode="lin" valueType="num">
                                      <p:cBhvr additive="base">
                                        <p:cTn id="11" dur="500" fill="hold"/>
                                        <p:tgtEl>
                                          <p:spTgt spid="436234"/>
                                        </p:tgtEl>
                                        <p:attrNameLst>
                                          <p:attrName>ppt_x</p:attrName>
                                        </p:attrNameLst>
                                      </p:cBhvr>
                                      <p:tavLst>
                                        <p:tav tm="0">
                                          <p:val>
                                            <p:strVal val="#ppt_x"/>
                                          </p:val>
                                        </p:tav>
                                        <p:tav tm="100000">
                                          <p:val>
                                            <p:strVal val="#ppt_x"/>
                                          </p:val>
                                        </p:tav>
                                      </p:tavLst>
                                    </p:anim>
                                    <p:anim calcmode="lin" valueType="num">
                                      <p:cBhvr additive="base">
                                        <p:cTn id="12" dur="500" fill="hold"/>
                                        <p:tgtEl>
                                          <p:spTgt spid="436234"/>
                                        </p:tgtEl>
                                        <p:attrNameLst>
                                          <p:attrName>ppt_y</p:attrName>
                                        </p:attrNameLst>
                                      </p:cBhvr>
                                      <p:tavLst>
                                        <p:tav tm="0">
                                          <p:val>
                                            <p:strVal val="1+#ppt_h/2"/>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436232"/>
                                        </p:tgtEl>
                                        <p:attrNameLst>
                                          <p:attrName>style.visibility</p:attrName>
                                        </p:attrNameLst>
                                      </p:cBhvr>
                                      <p:to>
                                        <p:strVal val="visible"/>
                                      </p:to>
                                    </p:set>
                                    <p:anim calcmode="lin" valueType="num">
                                      <p:cBhvr additive="base">
                                        <p:cTn id="17" dur="500" fill="hold"/>
                                        <p:tgtEl>
                                          <p:spTgt spid="436232"/>
                                        </p:tgtEl>
                                        <p:attrNameLst>
                                          <p:attrName>ppt_x</p:attrName>
                                        </p:attrNameLst>
                                      </p:cBhvr>
                                      <p:tavLst>
                                        <p:tav tm="0">
                                          <p:val>
                                            <p:strVal val="#ppt_x"/>
                                          </p:val>
                                        </p:tav>
                                        <p:tav tm="100000">
                                          <p:val>
                                            <p:strVal val="#ppt_x"/>
                                          </p:val>
                                        </p:tav>
                                      </p:tavLst>
                                    </p:anim>
                                    <p:anim calcmode="lin" valueType="num">
                                      <p:cBhvr additive="base">
                                        <p:cTn id="18" dur="500" fill="hold"/>
                                        <p:tgtEl>
                                          <p:spTgt spid="436232"/>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436230"/>
                                        </p:tgtEl>
                                        <p:attrNameLst>
                                          <p:attrName>style.visibility</p:attrName>
                                        </p:attrNameLst>
                                      </p:cBhvr>
                                      <p:to>
                                        <p:strVal val="visible"/>
                                      </p:to>
                                    </p:set>
                                    <p:anim calcmode="lin" valueType="num">
                                      <p:cBhvr additive="base">
                                        <p:cTn id="23" dur="500" fill="hold"/>
                                        <p:tgtEl>
                                          <p:spTgt spid="436230"/>
                                        </p:tgtEl>
                                        <p:attrNameLst>
                                          <p:attrName>ppt_x</p:attrName>
                                        </p:attrNameLst>
                                      </p:cBhvr>
                                      <p:tavLst>
                                        <p:tav tm="0">
                                          <p:val>
                                            <p:strVal val="#ppt_x"/>
                                          </p:val>
                                        </p:tav>
                                        <p:tav tm="100000">
                                          <p:val>
                                            <p:strVal val="#ppt_x"/>
                                          </p:val>
                                        </p:tav>
                                      </p:tavLst>
                                    </p:anim>
                                    <p:anim calcmode="lin" valueType="num">
                                      <p:cBhvr additive="base">
                                        <p:cTn id="24" dur="500" fill="hold"/>
                                        <p:tgtEl>
                                          <p:spTgt spid="43623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6234" grpId="0" animBg="1"/>
      <p:bldP spid="436232" grpId="0" animBg="1"/>
      <p:bldP spid="43623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Rounded Corners 17">
            <a:extLst>
              <a:ext uri="{FF2B5EF4-FFF2-40B4-BE49-F238E27FC236}">
                <a16:creationId xmlns:a16="http://schemas.microsoft.com/office/drawing/2014/main" id="{0C70DE6C-9E22-2A9A-0918-AA3DA90BDFC9}"/>
              </a:ext>
            </a:extLst>
          </p:cNvPr>
          <p:cNvSpPr/>
          <p:nvPr/>
        </p:nvSpPr>
        <p:spPr bwMode="auto">
          <a:xfrm rot="16200000">
            <a:off x="3886200" y="-1981200"/>
            <a:ext cx="4953000" cy="10896600"/>
          </a:xfrm>
          <a:prstGeom prst="roundRect">
            <a:avLst/>
          </a:prstGeom>
          <a:solidFill>
            <a:schemeClr val="bg1"/>
          </a:solidFill>
          <a:ln w="571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3600">
                <a:latin typeface="+mn-lt"/>
              </a:rPr>
              <a:t>PCB</a:t>
            </a:r>
            <a:endParaRPr kumimoji="0" lang="en-US" sz="3600" b="1" i="0" u="none" strike="noStrike" cap="none" normalizeH="0" baseline="0">
              <a:ln>
                <a:noFill/>
              </a:ln>
              <a:solidFill>
                <a:schemeClr val="tx1"/>
              </a:solidFill>
              <a:effectLst/>
              <a:latin typeface="+mn-lt"/>
            </a:endParaRPr>
          </a:p>
        </p:txBody>
      </p:sp>
      <p:sp>
        <p:nvSpPr>
          <p:cNvPr id="2" name="Title 1">
            <a:extLst>
              <a:ext uri="{FF2B5EF4-FFF2-40B4-BE49-F238E27FC236}">
                <a16:creationId xmlns:a16="http://schemas.microsoft.com/office/drawing/2014/main" id="{95D27FDA-695D-F584-7FA1-302C4ABA58E9}"/>
              </a:ext>
            </a:extLst>
          </p:cNvPr>
          <p:cNvSpPr>
            <a:spLocks noGrp="1"/>
          </p:cNvSpPr>
          <p:nvPr>
            <p:ph type="title"/>
          </p:nvPr>
        </p:nvSpPr>
        <p:spPr/>
        <p:txBody>
          <a:bodyPr/>
          <a:lstStyle/>
          <a:p>
            <a:r>
              <a:rPr lang="en-US"/>
              <a:t>All you need is love (and a stack)</a:t>
            </a:r>
            <a:endParaRPr lang="en-US">
              <a:latin typeface="+mj-lt"/>
            </a:endParaRPr>
          </a:p>
        </p:txBody>
      </p:sp>
      <p:sp>
        <p:nvSpPr>
          <p:cNvPr id="6" name="Rectangle: Rounded Corners 5">
            <a:extLst>
              <a:ext uri="{FF2B5EF4-FFF2-40B4-BE49-F238E27FC236}">
                <a16:creationId xmlns:a16="http://schemas.microsoft.com/office/drawing/2014/main" id="{3931F54F-8588-D810-B0B1-50C204A40017}"/>
              </a:ext>
            </a:extLst>
          </p:cNvPr>
          <p:cNvSpPr/>
          <p:nvPr/>
        </p:nvSpPr>
        <p:spPr bwMode="auto">
          <a:xfrm>
            <a:off x="2418522" y="1600200"/>
            <a:ext cx="2514600" cy="616226"/>
          </a:xfrm>
          <a:prstGeom prst="roundRect">
            <a:avLst/>
          </a:prstGeom>
          <a:solidFill>
            <a:schemeClr val="bg1"/>
          </a:solidFill>
          <a:ln w="571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b="0">
                <a:latin typeface="+mn-lt"/>
              </a:rPr>
              <a:t>Code</a:t>
            </a:r>
            <a:endParaRPr kumimoji="0" lang="en-US" sz="1800" b="0" i="0" u="none" strike="noStrike" cap="none" normalizeH="0" baseline="0">
              <a:ln>
                <a:noFill/>
              </a:ln>
              <a:solidFill>
                <a:schemeClr val="tx1"/>
              </a:solidFill>
              <a:effectLst/>
              <a:latin typeface="+mn-lt"/>
            </a:endParaRPr>
          </a:p>
        </p:txBody>
      </p:sp>
      <p:sp>
        <p:nvSpPr>
          <p:cNvPr id="9" name="Rectangle: Rounded Corners 8">
            <a:extLst>
              <a:ext uri="{FF2B5EF4-FFF2-40B4-BE49-F238E27FC236}">
                <a16:creationId xmlns:a16="http://schemas.microsoft.com/office/drawing/2014/main" id="{3D6BCBD4-AD41-23E8-576E-A25512AF9156}"/>
              </a:ext>
            </a:extLst>
          </p:cNvPr>
          <p:cNvSpPr/>
          <p:nvPr/>
        </p:nvSpPr>
        <p:spPr bwMode="auto">
          <a:xfrm>
            <a:off x="2418522" y="2288484"/>
            <a:ext cx="2514600" cy="616226"/>
          </a:xfrm>
          <a:prstGeom prst="roundRect">
            <a:avLst/>
          </a:prstGeom>
          <a:solidFill>
            <a:schemeClr val="bg1"/>
          </a:solidFill>
          <a:ln w="571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b="0">
                <a:latin typeface="+mn-lt"/>
              </a:rPr>
              <a:t>Data</a:t>
            </a:r>
            <a:endParaRPr kumimoji="0" lang="en-US" sz="1800" b="0" i="0" u="none" strike="noStrike" cap="none" normalizeH="0" baseline="0">
              <a:ln>
                <a:noFill/>
              </a:ln>
              <a:solidFill>
                <a:schemeClr val="tx1"/>
              </a:solidFill>
              <a:effectLst/>
              <a:latin typeface="+mn-lt"/>
            </a:endParaRPr>
          </a:p>
        </p:txBody>
      </p:sp>
      <p:sp>
        <p:nvSpPr>
          <p:cNvPr id="16" name="Rectangle: Rounded Corners 15">
            <a:extLst>
              <a:ext uri="{FF2B5EF4-FFF2-40B4-BE49-F238E27FC236}">
                <a16:creationId xmlns:a16="http://schemas.microsoft.com/office/drawing/2014/main" id="{F06F0188-2FA6-E4B0-3334-720FD2534DF6}"/>
              </a:ext>
            </a:extLst>
          </p:cNvPr>
          <p:cNvSpPr/>
          <p:nvPr/>
        </p:nvSpPr>
        <p:spPr bwMode="auto">
          <a:xfrm>
            <a:off x="2418522" y="3223586"/>
            <a:ext cx="2514600" cy="1051903"/>
          </a:xfrm>
          <a:prstGeom prst="roundRect">
            <a:avLst/>
          </a:prstGeom>
          <a:solidFill>
            <a:schemeClr val="bg1"/>
          </a:solidFill>
          <a:ln w="571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b="0">
                <a:latin typeface="+mn-lt"/>
              </a:rPr>
              <a:t>File Descriptor Table</a:t>
            </a:r>
            <a:endParaRPr kumimoji="0" lang="en-US" sz="1800" b="0" i="0" u="none" strike="noStrike" cap="none" normalizeH="0" baseline="0">
              <a:ln>
                <a:noFill/>
              </a:ln>
              <a:solidFill>
                <a:schemeClr val="tx1"/>
              </a:solidFill>
              <a:effectLst/>
              <a:latin typeface="+mn-lt"/>
            </a:endParaRPr>
          </a:p>
        </p:txBody>
      </p:sp>
      <p:sp>
        <p:nvSpPr>
          <p:cNvPr id="4" name="Rectangle: Rounded Corners 3">
            <a:extLst>
              <a:ext uri="{FF2B5EF4-FFF2-40B4-BE49-F238E27FC236}">
                <a16:creationId xmlns:a16="http://schemas.microsoft.com/office/drawing/2014/main" id="{F97ACDCD-1E4E-1E5A-97BB-760061D451FA}"/>
              </a:ext>
            </a:extLst>
          </p:cNvPr>
          <p:cNvSpPr/>
          <p:nvPr/>
        </p:nvSpPr>
        <p:spPr bwMode="auto">
          <a:xfrm>
            <a:off x="5638800" y="1277178"/>
            <a:ext cx="2667000" cy="4191000"/>
          </a:xfrm>
          <a:prstGeom prst="roundRect">
            <a:avLst/>
          </a:prstGeom>
          <a:solidFill>
            <a:schemeClr val="bg1">
              <a:lumMod val="95000"/>
            </a:schemeClr>
          </a:solidFill>
          <a:ln w="571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b="0" u="sng">
                <a:latin typeface="+mn-lt"/>
              </a:rPr>
              <a:t>TCB</a:t>
            </a:r>
          </a:p>
          <a:p>
            <a:pPr marL="0" marR="0" indent="0" algn="ctr" defTabSz="914400" rtl="0" eaLnBrk="0" fontAlgn="base" latinLnBrk="0" hangingPunct="0">
              <a:lnSpc>
                <a:spcPct val="100000"/>
              </a:lnSpc>
              <a:spcBef>
                <a:spcPct val="0"/>
              </a:spcBef>
              <a:spcAft>
                <a:spcPct val="0"/>
              </a:spcAft>
              <a:buClrTx/>
              <a:buSzTx/>
              <a:buFontTx/>
              <a:buNone/>
              <a:tabLst/>
            </a:pPr>
            <a:r>
              <a:rPr lang="en-US" b="0" u="sng">
                <a:latin typeface="+mn-lt"/>
              </a:rPr>
              <a:t>Thread 1 </a:t>
            </a:r>
            <a:endParaRPr kumimoji="0" lang="en-US" sz="1800" b="0" i="0" u="sng" strike="noStrike" cap="none" normalizeH="0" baseline="0">
              <a:ln>
                <a:noFill/>
              </a:ln>
              <a:solidFill>
                <a:schemeClr val="tx1"/>
              </a:solidFill>
              <a:effectLst/>
              <a:latin typeface="+mn-lt"/>
            </a:endParaRPr>
          </a:p>
        </p:txBody>
      </p:sp>
      <p:sp>
        <p:nvSpPr>
          <p:cNvPr id="7" name="Rectangle: Rounded Corners 6">
            <a:extLst>
              <a:ext uri="{FF2B5EF4-FFF2-40B4-BE49-F238E27FC236}">
                <a16:creationId xmlns:a16="http://schemas.microsoft.com/office/drawing/2014/main" id="{09609350-9DCF-0F5B-74C3-0AAF7E31CDAE}"/>
              </a:ext>
            </a:extLst>
          </p:cNvPr>
          <p:cNvSpPr/>
          <p:nvPr/>
        </p:nvSpPr>
        <p:spPr bwMode="auto">
          <a:xfrm>
            <a:off x="5867400" y="2269424"/>
            <a:ext cx="2209800" cy="832403"/>
          </a:xfrm>
          <a:prstGeom prst="roundRect">
            <a:avLst/>
          </a:prstGeom>
          <a:solidFill>
            <a:schemeClr val="bg1"/>
          </a:solidFill>
          <a:ln w="571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b="0">
                <a:latin typeface="+mn-lt"/>
              </a:rPr>
              <a:t>Saved</a:t>
            </a:r>
          </a:p>
          <a:p>
            <a:pPr marL="0" marR="0" indent="0" algn="ctr" defTabSz="914400" rtl="0" eaLnBrk="0" fontAlgn="base" latinLnBrk="0" hangingPunct="0">
              <a:lnSpc>
                <a:spcPct val="100000"/>
              </a:lnSpc>
              <a:spcBef>
                <a:spcPct val="0"/>
              </a:spcBef>
              <a:spcAft>
                <a:spcPct val="0"/>
              </a:spcAft>
              <a:buClrTx/>
              <a:buSzTx/>
              <a:buFontTx/>
              <a:buNone/>
              <a:tabLst/>
            </a:pPr>
            <a:r>
              <a:rPr lang="en-US" b="0">
                <a:latin typeface="+mn-lt"/>
              </a:rPr>
              <a:t>Registers</a:t>
            </a:r>
            <a:endParaRPr kumimoji="0" lang="en-US" sz="1800" b="0" i="0" u="none" strike="noStrike" cap="none" normalizeH="0" baseline="0">
              <a:ln>
                <a:noFill/>
              </a:ln>
              <a:solidFill>
                <a:schemeClr val="tx1"/>
              </a:solidFill>
              <a:effectLst/>
              <a:latin typeface="+mn-lt"/>
            </a:endParaRPr>
          </a:p>
        </p:txBody>
      </p:sp>
      <p:sp>
        <p:nvSpPr>
          <p:cNvPr id="10" name="Rectangle: Rounded Corners 9">
            <a:extLst>
              <a:ext uri="{FF2B5EF4-FFF2-40B4-BE49-F238E27FC236}">
                <a16:creationId xmlns:a16="http://schemas.microsoft.com/office/drawing/2014/main" id="{6C4D64B5-85B3-B938-CEB1-B20B1F4CDA5F}"/>
              </a:ext>
            </a:extLst>
          </p:cNvPr>
          <p:cNvSpPr/>
          <p:nvPr/>
        </p:nvSpPr>
        <p:spPr bwMode="auto">
          <a:xfrm>
            <a:off x="2418522" y="4431189"/>
            <a:ext cx="2514600" cy="1036989"/>
          </a:xfrm>
          <a:prstGeom prst="roundRect">
            <a:avLst/>
          </a:prstGeom>
          <a:solidFill>
            <a:schemeClr val="bg1"/>
          </a:solidFill>
          <a:ln w="571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b="0">
                <a:latin typeface="+mn-lt"/>
              </a:rPr>
              <a:t>Heap</a:t>
            </a:r>
            <a:endParaRPr kumimoji="0" lang="en-US" sz="1800" b="0" i="0" u="none" strike="noStrike" cap="none" normalizeH="0" baseline="0">
              <a:ln>
                <a:noFill/>
              </a:ln>
              <a:solidFill>
                <a:schemeClr val="tx1"/>
              </a:solidFill>
              <a:effectLst/>
              <a:latin typeface="+mn-lt"/>
            </a:endParaRPr>
          </a:p>
        </p:txBody>
      </p:sp>
      <p:sp>
        <p:nvSpPr>
          <p:cNvPr id="12" name="Rectangle: Rounded Corners 11">
            <a:extLst>
              <a:ext uri="{FF2B5EF4-FFF2-40B4-BE49-F238E27FC236}">
                <a16:creationId xmlns:a16="http://schemas.microsoft.com/office/drawing/2014/main" id="{6118E066-ACC0-4390-4AF7-923FC321C94B}"/>
              </a:ext>
            </a:extLst>
          </p:cNvPr>
          <p:cNvSpPr/>
          <p:nvPr/>
        </p:nvSpPr>
        <p:spPr bwMode="auto">
          <a:xfrm>
            <a:off x="5893904" y="3264983"/>
            <a:ext cx="2209800" cy="832403"/>
          </a:xfrm>
          <a:prstGeom prst="roundRect">
            <a:avLst/>
          </a:prstGeom>
          <a:solidFill>
            <a:schemeClr val="bg1"/>
          </a:solidFill>
          <a:ln w="571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b="0">
                <a:latin typeface="+mn-lt"/>
              </a:rPr>
              <a:t>Stack</a:t>
            </a:r>
            <a:endParaRPr kumimoji="0" lang="en-US" sz="1800" b="0" i="0" u="none" strike="noStrike" cap="none" normalizeH="0" baseline="0">
              <a:ln>
                <a:noFill/>
              </a:ln>
              <a:solidFill>
                <a:schemeClr val="tx1"/>
              </a:solidFill>
              <a:effectLst/>
              <a:latin typeface="+mn-lt"/>
            </a:endParaRPr>
          </a:p>
        </p:txBody>
      </p:sp>
      <p:sp>
        <p:nvSpPr>
          <p:cNvPr id="14" name="Rectangle: Rounded Corners 13">
            <a:extLst>
              <a:ext uri="{FF2B5EF4-FFF2-40B4-BE49-F238E27FC236}">
                <a16:creationId xmlns:a16="http://schemas.microsoft.com/office/drawing/2014/main" id="{0E2BF4C8-10C1-4C11-2154-6743EB1436EC}"/>
              </a:ext>
            </a:extLst>
          </p:cNvPr>
          <p:cNvSpPr/>
          <p:nvPr/>
        </p:nvSpPr>
        <p:spPr bwMode="auto">
          <a:xfrm>
            <a:off x="5893904" y="4297839"/>
            <a:ext cx="2209800" cy="832403"/>
          </a:xfrm>
          <a:prstGeom prst="roundRect">
            <a:avLst/>
          </a:prstGeom>
          <a:solidFill>
            <a:schemeClr val="bg1"/>
          </a:solidFill>
          <a:ln w="571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mn-lt"/>
              </a:rPr>
              <a:t>Metadata</a:t>
            </a:r>
          </a:p>
        </p:txBody>
      </p:sp>
      <p:sp>
        <p:nvSpPr>
          <p:cNvPr id="17" name="Rectangle: Rounded Corners 16">
            <a:extLst>
              <a:ext uri="{FF2B5EF4-FFF2-40B4-BE49-F238E27FC236}">
                <a16:creationId xmlns:a16="http://schemas.microsoft.com/office/drawing/2014/main" id="{2330892E-1D53-85C7-FB71-4FABA0177311}"/>
              </a:ext>
            </a:extLst>
          </p:cNvPr>
          <p:cNvSpPr/>
          <p:nvPr/>
        </p:nvSpPr>
        <p:spPr bwMode="auto">
          <a:xfrm>
            <a:off x="8610601" y="1244048"/>
            <a:ext cx="2667000" cy="4191000"/>
          </a:xfrm>
          <a:prstGeom prst="roundRect">
            <a:avLst/>
          </a:prstGeom>
          <a:solidFill>
            <a:schemeClr val="bg1">
              <a:lumMod val="95000"/>
            </a:schemeClr>
          </a:solidFill>
          <a:ln w="571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b="0" u="sng">
                <a:latin typeface="+mn-lt"/>
              </a:rPr>
              <a:t>TCB</a:t>
            </a:r>
          </a:p>
          <a:p>
            <a:pPr marL="0" marR="0" indent="0" algn="ctr" defTabSz="914400" rtl="0" eaLnBrk="0" fontAlgn="base" latinLnBrk="0" hangingPunct="0">
              <a:lnSpc>
                <a:spcPct val="100000"/>
              </a:lnSpc>
              <a:spcBef>
                <a:spcPct val="0"/>
              </a:spcBef>
              <a:spcAft>
                <a:spcPct val="0"/>
              </a:spcAft>
              <a:buClrTx/>
              <a:buSzTx/>
              <a:buFontTx/>
              <a:buNone/>
              <a:tabLst/>
            </a:pPr>
            <a:r>
              <a:rPr lang="en-US" b="0" u="sng">
                <a:latin typeface="+mn-lt"/>
              </a:rPr>
              <a:t>Thread 2 </a:t>
            </a:r>
            <a:endParaRPr kumimoji="0" lang="en-US" sz="1800" b="0" i="0" u="sng" strike="noStrike" cap="none" normalizeH="0" baseline="0">
              <a:ln>
                <a:noFill/>
              </a:ln>
              <a:solidFill>
                <a:schemeClr val="tx1"/>
              </a:solidFill>
              <a:effectLst/>
              <a:latin typeface="+mn-lt"/>
            </a:endParaRPr>
          </a:p>
        </p:txBody>
      </p:sp>
      <p:sp>
        <p:nvSpPr>
          <p:cNvPr id="20" name="Rectangle: Rounded Corners 19">
            <a:extLst>
              <a:ext uri="{FF2B5EF4-FFF2-40B4-BE49-F238E27FC236}">
                <a16:creationId xmlns:a16="http://schemas.microsoft.com/office/drawing/2014/main" id="{AD81C7DA-858C-BCAE-3361-E1F930F79A84}"/>
              </a:ext>
            </a:extLst>
          </p:cNvPr>
          <p:cNvSpPr/>
          <p:nvPr/>
        </p:nvSpPr>
        <p:spPr bwMode="auto">
          <a:xfrm>
            <a:off x="8839201" y="2236294"/>
            <a:ext cx="2209800" cy="832403"/>
          </a:xfrm>
          <a:prstGeom prst="roundRect">
            <a:avLst/>
          </a:prstGeom>
          <a:solidFill>
            <a:schemeClr val="bg1"/>
          </a:solidFill>
          <a:ln w="571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b="0">
                <a:latin typeface="+mn-lt"/>
              </a:rPr>
              <a:t>Saved</a:t>
            </a:r>
          </a:p>
          <a:p>
            <a:pPr marL="0" marR="0" indent="0" algn="ctr" defTabSz="914400" rtl="0" eaLnBrk="0" fontAlgn="base" latinLnBrk="0" hangingPunct="0">
              <a:lnSpc>
                <a:spcPct val="100000"/>
              </a:lnSpc>
              <a:spcBef>
                <a:spcPct val="0"/>
              </a:spcBef>
              <a:spcAft>
                <a:spcPct val="0"/>
              </a:spcAft>
              <a:buClrTx/>
              <a:buSzTx/>
              <a:buFontTx/>
              <a:buNone/>
              <a:tabLst/>
            </a:pPr>
            <a:r>
              <a:rPr lang="en-US" b="0">
                <a:latin typeface="+mn-lt"/>
              </a:rPr>
              <a:t>Registers</a:t>
            </a:r>
            <a:endParaRPr kumimoji="0" lang="en-US" sz="1800" b="0" i="0" u="none" strike="noStrike" cap="none" normalizeH="0" baseline="0">
              <a:ln>
                <a:noFill/>
              </a:ln>
              <a:solidFill>
                <a:schemeClr val="tx1"/>
              </a:solidFill>
              <a:effectLst/>
              <a:latin typeface="+mn-lt"/>
            </a:endParaRPr>
          </a:p>
        </p:txBody>
      </p:sp>
      <p:sp>
        <p:nvSpPr>
          <p:cNvPr id="22" name="Rectangle: Rounded Corners 21">
            <a:extLst>
              <a:ext uri="{FF2B5EF4-FFF2-40B4-BE49-F238E27FC236}">
                <a16:creationId xmlns:a16="http://schemas.microsoft.com/office/drawing/2014/main" id="{2CE529CE-7685-2A1A-CE41-CE56F39A462D}"/>
              </a:ext>
            </a:extLst>
          </p:cNvPr>
          <p:cNvSpPr/>
          <p:nvPr/>
        </p:nvSpPr>
        <p:spPr bwMode="auto">
          <a:xfrm>
            <a:off x="8865705" y="3231853"/>
            <a:ext cx="2209800" cy="832403"/>
          </a:xfrm>
          <a:prstGeom prst="roundRect">
            <a:avLst/>
          </a:prstGeom>
          <a:solidFill>
            <a:schemeClr val="bg1"/>
          </a:solidFill>
          <a:ln w="571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b="0">
                <a:latin typeface="+mn-lt"/>
              </a:rPr>
              <a:t>Stack</a:t>
            </a:r>
            <a:endParaRPr kumimoji="0" lang="en-US" sz="1800" b="0" i="0" u="none" strike="noStrike" cap="none" normalizeH="0" baseline="0">
              <a:ln>
                <a:noFill/>
              </a:ln>
              <a:solidFill>
                <a:schemeClr val="tx1"/>
              </a:solidFill>
              <a:effectLst/>
              <a:latin typeface="+mn-lt"/>
            </a:endParaRPr>
          </a:p>
        </p:txBody>
      </p:sp>
      <p:sp>
        <p:nvSpPr>
          <p:cNvPr id="24" name="Rectangle: Rounded Corners 23">
            <a:extLst>
              <a:ext uri="{FF2B5EF4-FFF2-40B4-BE49-F238E27FC236}">
                <a16:creationId xmlns:a16="http://schemas.microsoft.com/office/drawing/2014/main" id="{0B8B1227-ECB7-C7BC-C9CD-7A777BB31E1B}"/>
              </a:ext>
            </a:extLst>
          </p:cNvPr>
          <p:cNvSpPr/>
          <p:nvPr/>
        </p:nvSpPr>
        <p:spPr bwMode="auto">
          <a:xfrm>
            <a:off x="8865705" y="4264709"/>
            <a:ext cx="2209800" cy="832403"/>
          </a:xfrm>
          <a:prstGeom prst="roundRect">
            <a:avLst/>
          </a:prstGeom>
          <a:solidFill>
            <a:schemeClr val="bg1"/>
          </a:solidFill>
          <a:ln w="571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mn-lt"/>
              </a:rPr>
              <a:t>Metadata</a:t>
            </a:r>
          </a:p>
        </p:txBody>
      </p:sp>
    </p:spTree>
    <p:custDataLst>
      <p:tags r:id="rId1"/>
    </p:custDataLst>
    <p:extLst>
      <p:ext uri="{BB962C8B-B14F-4D97-AF65-F5344CB8AC3E}">
        <p14:creationId xmlns:p14="http://schemas.microsoft.com/office/powerpoint/2010/main" val="2829029566"/>
      </p:ext>
    </p:extLst>
  </p:cSld>
  <p:clrMapOvr>
    <a:masterClrMapping/>
  </p:clrMapOvr>
  <p:transition advTm="55922"/>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6" grpId="0" animBg="1"/>
      <p:bldP spid="9" grpId="0" animBg="1"/>
      <p:bldP spid="16" grpId="0" animBg="1"/>
      <p:bldP spid="4" grpId="0" animBg="1"/>
      <p:bldP spid="7" grpId="0" animBg="1"/>
      <p:bldP spid="10" grpId="0" animBg="1"/>
      <p:bldP spid="12" grpId="0" animBg="1"/>
      <p:bldP spid="14" grpId="0" animBg="1"/>
      <p:bldP spid="17" grpId="0" animBg="1"/>
      <p:bldP spid="20" grpId="0" animBg="1"/>
      <p:bldP spid="22" grpId="0" animBg="1"/>
      <p:bldP spid="2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DD241-AC5D-D986-2EB6-763DA06E7A0E}"/>
              </a:ext>
            </a:extLst>
          </p:cNvPr>
          <p:cNvSpPr>
            <a:spLocks noGrp="1"/>
          </p:cNvSpPr>
          <p:nvPr>
            <p:ph type="title"/>
          </p:nvPr>
        </p:nvSpPr>
        <p:spPr/>
        <p:txBody>
          <a:bodyPr/>
          <a:lstStyle/>
          <a:p>
            <a:r>
              <a:rPr lang="en-US" dirty="0"/>
              <a:t>Recall: Threads in Linux</a:t>
            </a:r>
          </a:p>
        </p:txBody>
      </p:sp>
      <p:sp>
        <p:nvSpPr>
          <p:cNvPr id="5" name="Content Placeholder 4">
            <a:extLst>
              <a:ext uri="{FF2B5EF4-FFF2-40B4-BE49-F238E27FC236}">
                <a16:creationId xmlns:a16="http://schemas.microsoft.com/office/drawing/2014/main" id="{0E95E92B-99B2-A9E2-3FCE-27E1AC35ADA7}"/>
              </a:ext>
            </a:extLst>
          </p:cNvPr>
          <p:cNvSpPr>
            <a:spLocks noGrp="1"/>
          </p:cNvSpPr>
          <p:nvPr>
            <p:ph idx="1"/>
          </p:nvPr>
        </p:nvSpPr>
        <p:spPr>
          <a:xfrm>
            <a:off x="762000" y="1253698"/>
            <a:ext cx="11226800" cy="5105400"/>
          </a:xfrm>
        </p:spPr>
        <p:txBody>
          <a:bodyPr/>
          <a:lstStyle/>
          <a:p>
            <a:pPr marL="0" indent="0" algn="ctr">
              <a:buNone/>
            </a:pPr>
            <a:r>
              <a:rPr lang="en-US"/>
              <a:t>Everything is a thread (</a:t>
            </a:r>
            <a:r>
              <a:rPr lang="en-US" err="1">
                <a:latin typeface="Courier"/>
              </a:rPr>
              <a:t>task_struct</a:t>
            </a:r>
            <a:r>
              <a:rPr lang="en-US"/>
              <a:t>)</a:t>
            </a:r>
          </a:p>
          <a:p>
            <a:pPr marL="0" indent="0" algn="ctr">
              <a:buNone/>
            </a:pPr>
            <a:endParaRPr lang="en-US"/>
          </a:p>
          <a:p>
            <a:pPr marL="0" indent="0" algn="ctr">
              <a:buNone/>
            </a:pPr>
            <a:r>
              <a:rPr lang="en-US"/>
              <a:t>Scheduler only schedules </a:t>
            </a:r>
            <a:r>
              <a:rPr lang="en-US" err="1">
                <a:latin typeface="Courier"/>
              </a:rPr>
              <a:t>task_struct</a:t>
            </a:r>
            <a:r>
              <a:rPr lang="en-US"/>
              <a:t> </a:t>
            </a:r>
          </a:p>
        </p:txBody>
      </p:sp>
      <p:sp>
        <p:nvSpPr>
          <p:cNvPr id="8" name="TextBox 7">
            <a:extLst>
              <a:ext uri="{FF2B5EF4-FFF2-40B4-BE49-F238E27FC236}">
                <a16:creationId xmlns:a16="http://schemas.microsoft.com/office/drawing/2014/main" id="{E92D2835-6F94-F222-D8E7-2A38AAFA2D9F}"/>
              </a:ext>
            </a:extLst>
          </p:cNvPr>
          <p:cNvSpPr txBox="1"/>
          <p:nvPr/>
        </p:nvSpPr>
        <p:spPr>
          <a:xfrm>
            <a:off x="1524000" y="5528101"/>
            <a:ext cx="9982614" cy="461665"/>
          </a:xfrm>
          <a:prstGeom prst="rect">
            <a:avLst/>
          </a:prstGeom>
          <a:noFill/>
        </p:spPr>
        <p:txBody>
          <a:bodyPr wrap="square">
            <a:spAutoFit/>
          </a:bodyPr>
          <a:lstStyle/>
          <a:p>
            <a:pPr algn="ctr"/>
            <a:r>
              <a:rPr lang="en-US" sz="2400" dirty="0">
                <a:solidFill>
                  <a:schemeClr val="accent1"/>
                </a:solidFill>
                <a:latin typeface="+mn-lt"/>
              </a:rPr>
              <a:t>Processes are better viewed as the containers in which threads execute</a:t>
            </a:r>
          </a:p>
        </p:txBody>
      </p:sp>
      <p:sp>
        <p:nvSpPr>
          <p:cNvPr id="12" name="Rectangle: Rounded Corners 11">
            <a:extLst>
              <a:ext uri="{FF2B5EF4-FFF2-40B4-BE49-F238E27FC236}">
                <a16:creationId xmlns:a16="http://schemas.microsoft.com/office/drawing/2014/main" id="{31830DE8-CD61-C86B-7ED6-46BA1CB6E494}"/>
              </a:ext>
            </a:extLst>
          </p:cNvPr>
          <p:cNvSpPr/>
          <p:nvPr/>
        </p:nvSpPr>
        <p:spPr bwMode="auto">
          <a:xfrm>
            <a:off x="457201" y="3048000"/>
            <a:ext cx="5328546" cy="1295400"/>
          </a:xfrm>
          <a:prstGeom prst="roundRect">
            <a:avLst/>
          </a:prstGeom>
          <a:solidFill>
            <a:schemeClr val="bg1"/>
          </a:solidFill>
          <a:ln w="571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To fork a process: </a:t>
            </a:r>
          </a:p>
          <a:p>
            <a:pPr marL="0" marR="0" indent="0" algn="ctr" defTabSz="914400" rtl="0" eaLnBrk="0" fontAlgn="base" latinLnBrk="0" hangingPunct="0">
              <a:lnSpc>
                <a:spcPct val="100000"/>
              </a:lnSpc>
              <a:spcBef>
                <a:spcPct val="0"/>
              </a:spcBef>
              <a:spcAft>
                <a:spcPct val="0"/>
              </a:spcAft>
              <a:buClrTx/>
              <a:buSzTx/>
              <a:buFontTx/>
              <a:buNone/>
              <a:tabLst/>
            </a:pPr>
            <a:endParaRPr lang="en-US">
              <a:latin typeface="+mn-lt"/>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Invoke </a:t>
            </a:r>
            <a:r>
              <a:rPr kumimoji="0" lang="en-US" sz="1800" b="0" i="0" u="none" strike="noStrike" cap="none" normalizeH="0" baseline="0">
                <a:ln>
                  <a:noFill/>
                </a:ln>
                <a:solidFill>
                  <a:schemeClr val="tx1"/>
                </a:solidFill>
                <a:effectLst/>
                <a:latin typeface="Courier"/>
              </a:rPr>
              <a:t>clone(…)</a:t>
            </a:r>
          </a:p>
        </p:txBody>
      </p:sp>
      <p:sp>
        <p:nvSpPr>
          <p:cNvPr id="14" name="Rectangle: Rounded Corners 13">
            <a:extLst>
              <a:ext uri="{FF2B5EF4-FFF2-40B4-BE49-F238E27FC236}">
                <a16:creationId xmlns:a16="http://schemas.microsoft.com/office/drawing/2014/main" id="{589A3C27-0909-B121-F738-32A086AD5806}"/>
              </a:ext>
            </a:extLst>
          </p:cNvPr>
          <p:cNvSpPr/>
          <p:nvPr/>
        </p:nvSpPr>
        <p:spPr bwMode="auto">
          <a:xfrm>
            <a:off x="6406254" y="3048000"/>
            <a:ext cx="5252346" cy="1295400"/>
          </a:xfrm>
          <a:prstGeom prst="roundRect">
            <a:avLst/>
          </a:prstGeom>
          <a:solidFill>
            <a:schemeClr val="bg1"/>
          </a:solidFill>
          <a:ln w="57150" cap="flat" cmpd="sng" algn="ctr">
            <a:solidFill>
              <a:schemeClr val="accent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To </a:t>
            </a:r>
            <a:r>
              <a:rPr lang="en-US">
                <a:latin typeface="+mn-lt"/>
              </a:rPr>
              <a:t>create a thread</a:t>
            </a:r>
            <a:r>
              <a:rPr kumimoji="0" lang="en-US" sz="1800" b="1" i="0" u="none" strike="noStrike" cap="none" normalizeH="0" baseline="0">
                <a:ln>
                  <a:noFill/>
                </a:ln>
                <a:solidFill>
                  <a:schemeClr val="tx1"/>
                </a:solidFill>
                <a:effectLst/>
                <a:latin typeface="+mn-lt"/>
              </a:rPr>
              <a:t>: </a:t>
            </a:r>
          </a:p>
          <a:p>
            <a:pPr marL="0" marR="0" indent="0" algn="ctr" defTabSz="914400" rtl="0" eaLnBrk="0" fontAlgn="base" latinLnBrk="0" hangingPunct="0">
              <a:lnSpc>
                <a:spcPct val="100000"/>
              </a:lnSpc>
              <a:spcBef>
                <a:spcPct val="0"/>
              </a:spcBef>
              <a:spcAft>
                <a:spcPct val="0"/>
              </a:spcAft>
              <a:buClrTx/>
              <a:buSzTx/>
              <a:buFontTx/>
              <a:buNone/>
              <a:tabLst/>
            </a:pPr>
            <a:endParaRPr lang="en-US">
              <a:latin typeface="+mn-lt"/>
            </a:endParaRPr>
          </a:p>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Invoke </a:t>
            </a:r>
            <a:r>
              <a:rPr kumimoji="0" lang="en-US" sz="1800" b="0" i="0" u="none" strike="noStrike" cap="none" normalizeH="0" baseline="0">
                <a:ln>
                  <a:noFill/>
                </a:ln>
                <a:solidFill>
                  <a:schemeClr val="tx1"/>
                </a:solidFill>
                <a:effectLst/>
                <a:latin typeface="Courier"/>
              </a:rPr>
              <a:t>clone(</a:t>
            </a:r>
            <a:r>
              <a:rPr lang="en-US" sz="1800" b="0" i="0" u="none" strike="noStrike" baseline="0">
                <a:latin typeface="Courier"/>
              </a:rPr>
              <a:t>CLONE_VM | CLONE_FS | CLONE_FILES | CLONE_SIGHAND, 0</a:t>
            </a:r>
            <a:r>
              <a:rPr kumimoji="0" lang="en-US" sz="1800" b="1" i="0" u="none" strike="noStrike" cap="none" normalizeH="0" baseline="0">
                <a:ln>
                  <a:noFill/>
                </a:ln>
                <a:solidFill>
                  <a:schemeClr val="tx1"/>
                </a:solidFill>
                <a:effectLst/>
                <a:latin typeface="Courier"/>
              </a:rPr>
              <a:t>)</a:t>
            </a:r>
          </a:p>
        </p:txBody>
      </p:sp>
      <p:sp>
        <p:nvSpPr>
          <p:cNvPr id="15" name="Content Placeholder 4">
            <a:extLst>
              <a:ext uri="{FF2B5EF4-FFF2-40B4-BE49-F238E27FC236}">
                <a16:creationId xmlns:a16="http://schemas.microsoft.com/office/drawing/2014/main" id="{A1A85016-5C40-BC5C-A288-5D16A524E2D4}"/>
              </a:ext>
            </a:extLst>
          </p:cNvPr>
          <p:cNvSpPr txBox="1">
            <a:spLocks/>
          </p:cNvSpPr>
          <p:nvPr/>
        </p:nvSpPr>
        <p:spPr bwMode="auto">
          <a:xfrm>
            <a:off x="1219200" y="4710752"/>
            <a:ext cx="10591800" cy="498902"/>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400" b="0" i="0">
                <a:solidFill>
                  <a:schemeClr val="tx1"/>
                </a:solidFill>
                <a:latin typeface="+mn-lt"/>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lgn="ctr">
              <a:buFontTx/>
              <a:buNone/>
            </a:pPr>
            <a:r>
              <a:rPr lang="en-US" sz="1800" kern="0"/>
              <a:t>CLONE_VM: Share address space. CLONE_FS: share file system. CLONE_FILES: share open files. CLONE_SIGHAND: share handlers with parents</a:t>
            </a:r>
          </a:p>
        </p:txBody>
      </p:sp>
    </p:spTree>
    <p:custDataLst>
      <p:tags r:id="rId1"/>
    </p:custDataLst>
    <p:extLst>
      <p:ext uri="{BB962C8B-B14F-4D97-AF65-F5344CB8AC3E}">
        <p14:creationId xmlns:p14="http://schemas.microsoft.com/office/powerpoint/2010/main" val="2158148372"/>
      </p:ext>
    </p:extLst>
  </p:cSld>
  <p:clrMapOvr>
    <a:masterClrMapping/>
  </p:clrMapOvr>
  <p:transition advTm="148166"/>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27FDA-695D-F584-7FA1-302C4ABA58E9}"/>
              </a:ext>
            </a:extLst>
          </p:cNvPr>
          <p:cNvSpPr>
            <a:spLocks noGrp="1"/>
          </p:cNvSpPr>
          <p:nvPr>
            <p:ph type="title"/>
          </p:nvPr>
        </p:nvSpPr>
        <p:spPr>
          <a:xfrm>
            <a:off x="0" y="152400"/>
            <a:ext cx="12192000" cy="533400"/>
          </a:xfrm>
        </p:spPr>
        <p:txBody>
          <a:bodyPr/>
          <a:lstStyle/>
          <a:p>
            <a:r>
              <a:rPr lang="en-US" dirty="0"/>
              <a:t>OS Library API for Threads (</a:t>
            </a:r>
            <a:r>
              <a:rPr lang="en-US" dirty="0" err="1"/>
              <a:t>pThreads</a:t>
            </a:r>
            <a:r>
              <a:rPr lang="en-US" dirty="0"/>
              <a:t>)</a:t>
            </a:r>
            <a:endParaRPr lang="en-US" dirty="0">
              <a:latin typeface="+mj-lt"/>
            </a:endParaRPr>
          </a:p>
        </p:txBody>
      </p:sp>
      <p:sp>
        <p:nvSpPr>
          <p:cNvPr id="4" name="TextBox 3">
            <a:extLst>
              <a:ext uri="{FF2B5EF4-FFF2-40B4-BE49-F238E27FC236}">
                <a16:creationId xmlns:a16="http://schemas.microsoft.com/office/drawing/2014/main" id="{F35F5E47-0701-372A-EED8-F84FAB7457B2}"/>
              </a:ext>
            </a:extLst>
          </p:cNvPr>
          <p:cNvSpPr txBox="1"/>
          <p:nvPr/>
        </p:nvSpPr>
        <p:spPr>
          <a:xfrm>
            <a:off x="0" y="1143000"/>
            <a:ext cx="12192000" cy="4524315"/>
          </a:xfrm>
          <a:prstGeom prst="rect">
            <a:avLst/>
          </a:prstGeom>
          <a:noFill/>
        </p:spPr>
        <p:txBody>
          <a:bodyPr wrap="square">
            <a:spAutoFit/>
          </a:bodyPr>
          <a:lstStyle/>
          <a:p>
            <a:pPr algn="ctr"/>
            <a:r>
              <a:rPr lang="en-US" sz="2400" b="0" dirty="0">
                <a:latin typeface="Courier"/>
              </a:rPr>
              <a:t>int </a:t>
            </a:r>
            <a:r>
              <a:rPr lang="en-US" sz="2400" b="0" dirty="0" err="1">
                <a:latin typeface="Courier"/>
              </a:rPr>
              <a:t>pthread_create</a:t>
            </a:r>
            <a:r>
              <a:rPr lang="en-US" sz="2400" b="0" dirty="0">
                <a:latin typeface="Courier"/>
              </a:rPr>
              <a:t>(</a:t>
            </a:r>
            <a:r>
              <a:rPr lang="en-US" sz="2400" b="0" dirty="0" err="1">
                <a:latin typeface="Courier"/>
              </a:rPr>
              <a:t>pthread_t</a:t>
            </a:r>
            <a:r>
              <a:rPr lang="en-US" sz="2400" b="0" dirty="0">
                <a:latin typeface="Courier"/>
              </a:rPr>
              <a:t> *thread, …    </a:t>
            </a:r>
            <a:r>
              <a:rPr lang="en-US" sz="2400" b="0" dirty="0">
                <a:solidFill>
                  <a:schemeClr val="bg1"/>
                </a:solidFill>
                <a:latin typeface="Courier"/>
              </a:rPr>
              <a:t>.</a:t>
            </a:r>
            <a:br>
              <a:rPr lang="en-US" sz="2400" b="0" dirty="0">
                <a:latin typeface="Courier"/>
              </a:rPr>
            </a:br>
            <a:r>
              <a:rPr lang="en-US" sz="2400" b="0" dirty="0">
                <a:latin typeface="Courier"/>
              </a:rPr>
              <a:t>                   void *(*</a:t>
            </a:r>
            <a:r>
              <a:rPr lang="en-US" sz="2400" b="0" dirty="0" err="1">
                <a:latin typeface="Courier"/>
              </a:rPr>
              <a:t>start_routine</a:t>
            </a:r>
            <a:r>
              <a:rPr lang="en-US" sz="2400" b="0" dirty="0">
                <a:latin typeface="Courier"/>
              </a:rPr>
              <a:t>)(void*),  void *</a:t>
            </a:r>
            <a:r>
              <a:rPr lang="en-US" sz="2400" b="0" dirty="0" err="1">
                <a:latin typeface="Courier"/>
              </a:rPr>
              <a:t>arg</a:t>
            </a:r>
            <a:r>
              <a:rPr lang="en-US" sz="2400" b="0" dirty="0">
                <a:latin typeface="Courier"/>
              </a:rPr>
              <a:t>);</a:t>
            </a:r>
          </a:p>
          <a:p>
            <a:pPr algn="ctr"/>
            <a:r>
              <a:rPr lang="en-US" sz="2400" b="0" dirty="0">
                <a:latin typeface="+mn-lt"/>
              </a:rPr>
              <a:t>Creates a thread that runs </a:t>
            </a:r>
            <a:r>
              <a:rPr lang="en-US" sz="2400" b="0" dirty="0" err="1">
                <a:latin typeface="Courier"/>
              </a:rPr>
              <a:t>start_routine</a:t>
            </a:r>
            <a:endParaRPr lang="en-US" sz="2400" b="0" dirty="0">
              <a:latin typeface="+mn-lt"/>
            </a:endParaRPr>
          </a:p>
          <a:p>
            <a:pPr algn="ctr"/>
            <a:endParaRPr lang="en-US" sz="2400" b="0" dirty="0">
              <a:latin typeface="+mn-lt"/>
            </a:endParaRPr>
          </a:p>
          <a:p>
            <a:pPr algn="ctr"/>
            <a:r>
              <a:rPr lang="en-US" sz="2400" b="0" dirty="0">
                <a:latin typeface="Courier"/>
              </a:rPr>
              <a:t>void </a:t>
            </a:r>
            <a:r>
              <a:rPr lang="en-US" sz="2400" b="0" dirty="0" err="1">
                <a:latin typeface="Courier"/>
              </a:rPr>
              <a:t>pthread_exit</a:t>
            </a:r>
            <a:r>
              <a:rPr lang="en-US" sz="2400" b="0" dirty="0">
                <a:latin typeface="Courier"/>
              </a:rPr>
              <a:t>(void *</a:t>
            </a:r>
            <a:r>
              <a:rPr lang="en-US" sz="2400" b="0" dirty="0" err="1">
                <a:latin typeface="Courier"/>
              </a:rPr>
              <a:t>value_ptr</a:t>
            </a:r>
            <a:r>
              <a:rPr lang="en-US" sz="2400" b="0" dirty="0">
                <a:latin typeface="Courier"/>
              </a:rPr>
              <a:t>); </a:t>
            </a:r>
          </a:p>
          <a:p>
            <a:pPr algn="ctr"/>
            <a:r>
              <a:rPr lang="en-US" sz="2400" b="0" dirty="0">
                <a:latin typeface="+mn-lt"/>
              </a:rPr>
              <a:t>Terminates calling thread and returns </a:t>
            </a:r>
            <a:r>
              <a:rPr lang="en-US" sz="2400" b="0" dirty="0" err="1">
                <a:latin typeface="+mn-lt"/>
              </a:rPr>
              <a:t>value_ptr</a:t>
            </a:r>
            <a:r>
              <a:rPr lang="en-US" sz="2400" b="0" dirty="0">
                <a:latin typeface="+mn-lt"/>
              </a:rPr>
              <a:t> to any successful join call</a:t>
            </a:r>
          </a:p>
          <a:p>
            <a:pPr algn="ctr"/>
            <a:endParaRPr lang="en-US" sz="2400" b="0" dirty="0">
              <a:latin typeface="+mn-lt"/>
            </a:endParaRPr>
          </a:p>
          <a:p>
            <a:pPr algn="ctr"/>
            <a:r>
              <a:rPr lang="en-US" sz="2400" b="0" dirty="0">
                <a:latin typeface="Courier"/>
              </a:rPr>
              <a:t>int </a:t>
            </a:r>
            <a:r>
              <a:rPr lang="en-US" sz="2400" b="0" dirty="0" err="1">
                <a:latin typeface="Courier"/>
              </a:rPr>
              <a:t>pthread_join</a:t>
            </a:r>
            <a:r>
              <a:rPr lang="en-US" sz="2400" b="0" dirty="0">
                <a:latin typeface="Courier"/>
              </a:rPr>
              <a:t>(</a:t>
            </a:r>
            <a:r>
              <a:rPr lang="en-US" sz="2400" b="0" dirty="0" err="1">
                <a:latin typeface="Courier"/>
              </a:rPr>
              <a:t>pthread_t</a:t>
            </a:r>
            <a:r>
              <a:rPr lang="en-US" sz="2400" b="0" dirty="0">
                <a:latin typeface="Courier"/>
              </a:rPr>
              <a:t> thread, void **</a:t>
            </a:r>
            <a:r>
              <a:rPr lang="en-US" sz="2400" b="0" dirty="0" err="1">
                <a:latin typeface="Courier"/>
              </a:rPr>
              <a:t>value_ptr</a:t>
            </a:r>
            <a:r>
              <a:rPr lang="en-US" sz="2400" b="0" dirty="0">
                <a:latin typeface="Courier"/>
              </a:rPr>
              <a:t>); </a:t>
            </a:r>
          </a:p>
          <a:p>
            <a:pPr algn="ctr"/>
            <a:r>
              <a:rPr lang="en-US" sz="2400" b="0" dirty="0">
                <a:latin typeface="+mn-lt"/>
              </a:rPr>
              <a:t>Suspends execution of calling thread until target thread terminates</a:t>
            </a:r>
          </a:p>
          <a:p>
            <a:pPr algn="ctr"/>
            <a:endParaRPr lang="en-US" sz="2400" b="0" dirty="0">
              <a:latin typeface="+mn-lt"/>
            </a:endParaRPr>
          </a:p>
          <a:p>
            <a:pPr algn="ctr"/>
            <a:r>
              <a:rPr lang="en-US" sz="2400" b="0" dirty="0">
                <a:latin typeface="Courier"/>
              </a:rPr>
              <a:t>int </a:t>
            </a:r>
            <a:r>
              <a:rPr lang="en-US" sz="2400" b="0" dirty="0" err="1">
                <a:latin typeface="Courier"/>
              </a:rPr>
              <a:t>pthread_yield</a:t>
            </a:r>
            <a:r>
              <a:rPr lang="en-US" sz="2400" b="0" dirty="0">
                <a:latin typeface="Courier"/>
              </a:rPr>
              <a:t>(); </a:t>
            </a:r>
          </a:p>
          <a:p>
            <a:pPr algn="ctr"/>
            <a:r>
              <a:rPr lang="en-US" sz="2400" b="0" dirty="0">
                <a:latin typeface="Calibri" panose="020F0502020204030204" pitchFamily="34" charset="0"/>
                <a:cs typeface="Calibri" panose="020F0502020204030204" pitchFamily="34" charset="0"/>
              </a:rPr>
              <a:t>Makes calling thread yield the CPU to other threads </a:t>
            </a:r>
          </a:p>
        </p:txBody>
      </p:sp>
    </p:spTree>
    <p:custDataLst>
      <p:tags r:id="rId1"/>
    </p:custDataLst>
    <p:extLst>
      <p:ext uri="{BB962C8B-B14F-4D97-AF65-F5344CB8AC3E}">
        <p14:creationId xmlns:p14="http://schemas.microsoft.com/office/powerpoint/2010/main" val="3470643258"/>
      </p:ext>
    </p:extLst>
  </p:cSld>
  <p:clrMapOvr>
    <a:masterClrMapping/>
  </p:clrMapOvr>
  <p:transition advTm="253943"/>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6.2|135.6|105.5"/>
</p:tagLst>
</file>

<file path=ppt/tags/tag10.xml><?xml version="1.0" encoding="utf-8"?>
<p:tagLst xmlns:a="http://schemas.openxmlformats.org/drawingml/2006/main" xmlns:r="http://schemas.openxmlformats.org/officeDocument/2006/relationships" xmlns:p="http://schemas.openxmlformats.org/presentationml/2006/main">
  <p:tag name="TIMING" val="|41.3|31.1|21.6|37.1|2.1|9.4|1.3"/>
</p:tagLst>
</file>

<file path=ppt/tags/tag11.xml><?xml version="1.0" encoding="utf-8"?>
<p:tagLst xmlns:a="http://schemas.openxmlformats.org/drawingml/2006/main" xmlns:r="http://schemas.openxmlformats.org/officeDocument/2006/relationships" xmlns:p="http://schemas.openxmlformats.org/presentationml/2006/main">
  <p:tag name="TIMING" val="|0.7|18.1|12.6|3.2|8.1"/>
</p:tagLst>
</file>

<file path=ppt/tags/tag2.xml><?xml version="1.0" encoding="utf-8"?>
<p:tagLst xmlns:a="http://schemas.openxmlformats.org/drawingml/2006/main" xmlns:r="http://schemas.openxmlformats.org/officeDocument/2006/relationships" xmlns:p="http://schemas.openxmlformats.org/presentationml/2006/main">
  <p:tag name="TIMING" val="|4.9|13.4"/>
</p:tagLst>
</file>

<file path=ppt/tags/tag3.xml><?xml version="1.0" encoding="utf-8"?>
<p:tagLst xmlns:a="http://schemas.openxmlformats.org/drawingml/2006/main" xmlns:r="http://schemas.openxmlformats.org/officeDocument/2006/relationships" xmlns:p="http://schemas.openxmlformats.org/presentationml/2006/main">
  <p:tag name="TIMING" val="|15.9|11.3|17.9|21.6|2.8"/>
</p:tagLst>
</file>

<file path=ppt/tags/tag4.xml><?xml version="1.0" encoding="utf-8"?>
<p:tagLst xmlns:a="http://schemas.openxmlformats.org/drawingml/2006/main" xmlns:r="http://schemas.openxmlformats.org/officeDocument/2006/relationships" xmlns:p="http://schemas.openxmlformats.org/presentationml/2006/main">
  <p:tag name="TIMING" val="|11|11.6|7.4|13.3"/>
</p:tagLst>
</file>

<file path=ppt/tags/tag5.xml><?xml version="1.0" encoding="utf-8"?>
<p:tagLst xmlns:a="http://schemas.openxmlformats.org/drawingml/2006/main" xmlns:r="http://schemas.openxmlformats.org/officeDocument/2006/relationships" xmlns:p="http://schemas.openxmlformats.org/presentationml/2006/main">
  <p:tag name="TIMING" val="|3.8|9.6|2.9|3.2|6.5|11"/>
</p:tagLst>
</file>

<file path=ppt/tags/tag6.xml><?xml version="1.0" encoding="utf-8"?>
<p:tagLst xmlns:a="http://schemas.openxmlformats.org/drawingml/2006/main" xmlns:r="http://schemas.openxmlformats.org/officeDocument/2006/relationships" xmlns:p="http://schemas.openxmlformats.org/presentationml/2006/main">
  <p:tag name="TIMING" val="|1.3|10.3|17|8.3"/>
</p:tagLst>
</file>

<file path=ppt/tags/tag7.xml><?xml version="1.0" encoding="utf-8"?>
<p:tagLst xmlns:a="http://schemas.openxmlformats.org/drawingml/2006/main" xmlns:r="http://schemas.openxmlformats.org/officeDocument/2006/relationships" xmlns:p="http://schemas.openxmlformats.org/presentationml/2006/main">
  <p:tag name="TIMING" val="|31|1.8|1.7|4.3"/>
</p:tagLst>
</file>

<file path=ppt/tags/tag8.xml><?xml version="1.0" encoding="utf-8"?>
<p:tagLst xmlns:a="http://schemas.openxmlformats.org/drawingml/2006/main" xmlns:r="http://schemas.openxmlformats.org/officeDocument/2006/relationships" xmlns:p="http://schemas.openxmlformats.org/presentationml/2006/main">
  <p:tag name="TIMING" val="|25.9"/>
</p:tagLst>
</file>

<file path=ppt/tags/tag9.xml><?xml version="1.0" encoding="utf-8"?>
<p:tagLst xmlns:a="http://schemas.openxmlformats.org/drawingml/2006/main" xmlns:r="http://schemas.openxmlformats.org/officeDocument/2006/relationships" xmlns:p="http://schemas.openxmlformats.org/presentationml/2006/main">
  <p:tag name="TIMING" val="|10.4|35.2|33.2|38.1|12.3"/>
</p:tagLst>
</file>

<file path=ppt/theme/theme1.xml><?xml version="1.0" encoding="utf-8"?>
<a:theme xmlns:a="http://schemas.openxmlformats.org/drawingml/2006/main" name="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2007 - 2010">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spDef>
    <a:ln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lnDef>
    <a:txDef>
      <a:spPr>
        <a:noFill/>
      </a:spPr>
      <a:bodyPr wrap="none" rtlCol="0">
        <a:spAutoFit/>
      </a:bodyPr>
      <a:lstStyle>
        <a:defPPr>
          <a:defRPr dirty="0">
            <a:latin typeface="Gill Sans Light"/>
          </a:defRPr>
        </a:defPPr>
      </a:lstStyle>
    </a:txDef>
  </a:objectDefaults>
  <a:extraClrSchemeLst>
    <a:extraClrScheme>
      <a:clrScheme name="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87967</TotalTime>
  <Pages>60</Pages>
  <Words>5918</Words>
  <Application>Microsoft Macintosh PowerPoint</Application>
  <PresentationFormat>Widescreen</PresentationFormat>
  <Paragraphs>775</Paragraphs>
  <Slides>63</Slides>
  <Notes>49</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63</vt:i4>
      </vt:variant>
    </vt:vector>
  </HeadingPairs>
  <TitlesOfParts>
    <vt:vector size="78" baseType="lpstr">
      <vt:lpstr>Gulim</vt:lpstr>
      <vt:lpstr>Gulim</vt:lpstr>
      <vt:lpstr>ＭＳ Ｐゴシック</vt:lpstr>
      <vt:lpstr>Calibri</vt:lpstr>
      <vt:lpstr>Cambria Math</vt:lpstr>
      <vt:lpstr>Comic Sans MS</vt:lpstr>
      <vt:lpstr>Consolas</vt:lpstr>
      <vt:lpstr>Courier</vt:lpstr>
      <vt:lpstr>Courier New</vt:lpstr>
      <vt:lpstr>Gill Sans</vt:lpstr>
      <vt:lpstr>Gill Sans Light</vt:lpstr>
      <vt:lpstr>NimbusMonL-Regu</vt:lpstr>
      <vt:lpstr>URWPalladioL-Bold</vt:lpstr>
      <vt:lpstr>URWPalladioL-Roma</vt:lpstr>
      <vt:lpstr>Office</vt:lpstr>
      <vt:lpstr>CS162 Operating Systems and Systems Programming Lecture 6  Concurrency  </vt:lpstr>
      <vt:lpstr>Goals for Today</vt:lpstr>
      <vt:lpstr>What is a thread?</vt:lpstr>
      <vt:lpstr>What is a thread?</vt:lpstr>
      <vt:lpstr>Recall: Thread ≠ Process</vt:lpstr>
      <vt:lpstr>All you need is love (and a stack)</vt:lpstr>
      <vt:lpstr>All you need is love (and a stack)</vt:lpstr>
      <vt:lpstr>Recall: Threads in Linux</vt:lpstr>
      <vt:lpstr>OS Library API for Threads (pThreads)</vt:lpstr>
      <vt:lpstr>Pthread Example</vt:lpstr>
      <vt:lpstr>Fork-Join Pattern</vt:lpstr>
      <vt:lpstr>Example: Multithreaded Web Server</vt:lpstr>
      <vt:lpstr>Comparison: Fork-based Web Server</vt:lpstr>
      <vt:lpstr>Reviewing the pthread_create(…)</vt:lpstr>
      <vt:lpstr>With great power comes great concurrency </vt:lpstr>
      <vt:lpstr>With great power comes great concurrency </vt:lpstr>
      <vt:lpstr>With great power comes great concurrency </vt:lpstr>
      <vt:lpstr>Multiprocessing vs Multiprogramming</vt:lpstr>
      <vt:lpstr>Multiprocessing vs Multiprogramming</vt:lpstr>
      <vt:lpstr>ATM Bank Server</vt:lpstr>
      <vt:lpstr>ATM Bank server Example</vt:lpstr>
      <vt:lpstr>Event Driven Version of ATM server</vt:lpstr>
      <vt:lpstr>Can Threads Make This Easier?</vt:lpstr>
      <vt:lpstr>Can Threads Make This Easier?</vt:lpstr>
      <vt:lpstr>Remember the Race Condition …</vt:lpstr>
      <vt:lpstr>Many Possible Executions</vt:lpstr>
      <vt:lpstr>Problem is at the Lowest Level</vt:lpstr>
      <vt:lpstr>Atomic Operations</vt:lpstr>
      <vt:lpstr>Atomic Operations</vt:lpstr>
      <vt:lpstr>Another Concurrent Program Example</vt:lpstr>
      <vt:lpstr>Definitions</vt:lpstr>
      <vt:lpstr>Locks</vt:lpstr>
      <vt:lpstr>API for Locks</vt:lpstr>
      <vt:lpstr>How would you fix the ATM problem?</vt:lpstr>
      <vt:lpstr>Fix banking problem with Locks!</vt:lpstr>
      <vt:lpstr>Fix banking problem with Locks!</vt:lpstr>
      <vt:lpstr>Correctness Requirements</vt:lpstr>
      <vt:lpstr>Therac-25</vt:lpstr>
      <vt:lpstr>The Importance of Milk</vt:lpstr>
      <vt:lpstr>The Importance of Milk</vt:lpstr>
      <vt:lpstr>Motivating Example: “Too Much Milk”</vt:lpstr>
      <vt:lpstr>Solve with a lock?</vt:lpstr>
      <vt:lpstr>Too Much Milk: Correctness Properties</vt:lpstr>
      <vt:lpstr>Too Much Milk: Correctness Properties</vt:lpstr>
      <vt:lpstr>Too Much Milk: Solution #1</vt:lpstr>
      <vt:lpstr>Too Much Milk: Solution #1</vt:lpstr>
      <vt:lpstr>Too Much Milk: Solution #1</vt:lpstr>
      <vt:lpstr>Too Much Milk: Solution #1½ </vt:lpstr>
      <vt:lpstr>Too Much Milk Solution #2</vt:lpstr>
      <vt:lpstr>Too Much Milk Solution #2</vt:lpstr>
      <vt:lpstr>Too Much Milk Solution #2: problem!</vt:lpstr>
      <vt:lpstr>Too Much Milk Solution #3</vt:lpstr>
      <vt:lpstr>Too Much Milk Solution #3</vt:lpstr>
      <vt:lpstr>Case 1</vt:lpstr>
      <vt:lpstr>Case 1</vt:lpstr>
      <vt:lpstr>Case 1</vt:lpstr>
      <vt:lpstr>Case 2</vt:lpstr>
      <vt:lpstr>Case 2</vt:lpstr>
      <vt:lpstr>Case 2</vt:lpstr>
      <vt:lpstr>This Generalizes to n Threads…</vt:lpstr>
      <vt:lpstr>Solution #3 discussion</vt:lpstr>
      <vt:lpstr>Too Much Milk: Solution #4?</vt:lpstr>
      <vt:lpstr>Where are we going with synchronization?</vt:lpstr>
    </vt:vector>
  </TitlesOfParts>
  <Company>UC Berkeley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Course Introduction and Overview</dc:title>
  <dc:creator>John D. Kubiatowicz</dc:creator>
  <dc:description>Imported some pictures from Silbershatz (c) 2005</dc:description>
  <cp:lastModifiedBy>Matei Zaharia</cp:lastModifiedBy>
  <cp:revision>652</cp:revision>
  <cp:lastPrinted>2020-08-27T16:13:36Z</cp:lastPrinted>
  <dcterms:created xsi:type="dcterms:W3CDTF">1995-08-12T11:37:26Z</dcterms:created>
  <dcterms:modified xsi:type="dcterms:W3CDTF">2025-02-06T07:47:34Z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Joseph</vt:lpwstr>
  </property>
  <property fmtid="{D5CDD505-2E9C-101B-9397-08002B2CF9AE}" pid="3" name="Semester">
    <vt:lpwstr>Spring 2006</vt:lpwstr>
  </property>
</Properties>
</file>